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57" r:id="rId1"/>
    <p:sldMasterId id="2147483786" r:id="rId2"/>
  </p:sldMasterIdLst>
  <p:notesMasterIdLst>
    <p:notesMasterId r:id="rId38"/>
  </p:notesMasterIdLst>
  <p:sldIdLst>
    <p:sldId id="337" r:id="rId3"/>
    <p:sldId id="339" r:id="rId4"/>
    <p:sldId id="362" r:id="rId5"/>
    <p:sldId id="366" r:id="rId6"/>
    <p:sldId id="367" r:id="rId7"/>
    <p:sldId id="369" r:id="rId8"/>
    <p:sldId id="368" r:id="rId9"/>
    <p:sldId id="371" r:id="rId10"/>
    <p:sldId id="374" r:id="rId11"/>
    <p:sldId id="376" r:id="rId12"/>
    <p:sldId id="379" r:id="rId13"/>
    <p:sldId id="363" r:id="rId14"/>
    <p:sldId id="382" r:id="rId15"/>
    <p:sldId id="384" r:id="rId16"/>
    <p:sldId id="387" r:id="rId17"/>
    <p:sldId id="390" r:id="rId18"/>
    <p:sldId id="373" r:id="rId19"/>
    <p:sldId id="381" r:id="rId20"/>
    <p:sldId id="386" r:id="rId21"/>
    <p:sldId id="391" r:id="rId22"/>
    <p:sldId id="364" r:id="rId23"/>
    <p:sldId id="392" r:id="rId24"/>
    <p:sldId id="370" r:id="rId25"/>
    <p:sldId id="372" r:id="rId26"/>
    <p:sldId id="375" r:id="rId27"/>
    <p:sldId id="377" r:id="rId28"/>
    <p:sldId id="378" r:id="rId29"/>
    <p:sldId id="365" r:id="rId30"/>
    <p:sldId id="380" r:id="rId31"/>
    <p:sldId id="383" r:id="rId32"/>
    <p:sldId id="385" r:id="rId33"/>
    <p:sldId id="388" r:id="rId34"/>
    <p:sldId id="389" r:id="rId35"/>
    <p:sldId id="331" r:id="rId36"/>
    <p:sldId id="393" r:id="rId37"/>
  </p:sldIdLst>
  <p:sldSz cx="9144000" cy="5143500" type="screen16x9"/>
  <p:notesSz cx="6858000" cy="9144000"/>
  <p:custDataLst>
    <p:tags r:id="rId39"/>
  </p:custDataLst>
  <p:defaultTextStyle>
    <a:defPPr>
      <a:defRPr lang="zh-CN"/>
    </a:defPPr>
    <a:lvl1pPr algn="l" rtl="0" fontAlgn="base">
      <a:spcBef>
        <a:spcPct val="0"/>
      </a:spcBef>
      <a:spcAft>
        <a:spcPct val="0"/>
      </a:spcAft>
      <a:defRPr b="1" kern="1200">
        <a:solidFill>
          <a:schemeClr val="tx1"/>
        </a:solidFill>
        <a:latin typeface="Arial" charset="0"/>
        <a:ea typeface="华文细黑" pitchFamily="2" charset="-122"/>
        <a:cs typeface="+mn-cs"/>
      </a:defRPr>
    </a:lvl1pPr>
    <a:lvl2pPr marL="423182" indent="-60455" algn="l" rtl="0" fontAlgn="base">
      <a:spcBef>
        <a:spcPct val="0"/>
      </a:spcBef>
      <a:spcAft>
        <a:spcPct val="0"/>
      </a:spcAft>
      <a:defRPr b="1" kern="1200">
        <a:solidFill>
          <a:schemeClr val="tx1"/>
        </a:solidFill>
        <a:latin typeface="Arial" charset="0"/>
        <a:ea typeface="华文细黑" pitchFamily="2" charset="-122"/>
        <a:cs typeface="+mn-cs"/>
      </a:defRPr>
    </a:lvl2pPr>
    <a:lvl3pPr marL="847625" indent="-122169" algn="l" rtl="0" fontAlgn="base">
      <a:spcBef>
        <a:spcPct val="0"/>
      </a:spcBef>
      <a:spcAft>
        <a:spcPct val="0"/>
      </a:spcAft>
      <a:defRPr b="1" kern="1200">
        <a:solidFill>
          <a:schemeClr val="tx1"/>
        </a:solidFill>
        <a:latin typeface="Arial" charset="0"/>
        <a:ea typeface="华文细黑" pitchFamily="2" charset="-122"/>
        <a:cs typeface="+mn-cs"/>
      </a:defRPr>
    </a:lvl3pPr>
    <a:lvl4pPr marL="1272066" indent="-183883" algn="l" rtl="0" fontAlgn="base">
      <a:spcBef>
        <a:spcPct val="0"/>
      </a:spcBef>
      <a:spcAft>
        <a:spcPct val="0"/>
      </a:spcAft>
      <a:defRPr b="1" kern="1200">
        <a:solidFill>
          <a:schemeClr val="tx1"/>
        </a:solidFill>
        <a:latin typeface="Arial" charset="0"/>
        <a:ea typeface="华文细黑" pitchFamily="2" charset="-122"/>
        <a:cs typeface="+mn-cs"/>
      </a:defRPr>
    </a:lvl4pPr>
    <a:lvl5pPr marL="1695248" indent="-244338" algn="l" rtl="0" fontAlgn="base">
      <a:spcBef>
        <a:spcPct val="0"/>
      </a:spcBef>
      <a:spcAft>
        <a:spcPct val="0"/>
      </a:spcAft>
      <a:defRPr b="1" kern="1200">
        <a:solidFill>
          <a:schemeClr val="tx1"/>
        </a:solidFill>
        <a:latin typeface="Arial" charset="0"/>
        <a:ea typeface="华文细黑" pitchFamily="2" charset="-122"/>
        <a:cs typeface="+mn-cs"/>
      </a:defRPr>
    </a:lvl5pPr>
    <a:lvl6pPr marL="1813638" algn="l" defTabSz="725454" rtl="0" eaLnBrk="1" latinLnBrk="0" hangingPunct="1">
      <a:defRPr b="1" kern="1200">
        <a:solidFill>
          <a:schemeClr val="tx1"/>
        </a:solidFill>
        <a:latin typeface="Arial" charset="0"/>
        <a:ea typeface="华文细黑" pitchFamily="2" charset="-122"/>
        <a:cs typeface="+mn-cs"/>
      </a:defRPr>
    </a:lvl6pPr>
    <a:lvl7pPr marL="2176367" algn="l" defTabSz="725454" rtl="0" eaLnBrk="1" latinLnBrk="0" hangingPunct="1">
      <a:defRPr b="1" kern="1200">
        <a:solidFill>
          <a:schemeClr val="tx1"/>
        </a:solidFill>
        <a:latin typeface="Arial" charset="0"/>
        <a:ea typeface="华文细黑" pitchFamily="2" charset="-122"/>
        <a:cs typeface="+mn-cs"/>
      </a:defRPr>
    </a:lvl7pPr>
    <a:lvl8pPr marL="2539094" algn="l" defTabSz="725454" rtl="0" eaLnBrk="1" latinLnBrk="0" hangingPunct="1">
      <a:defRPr b="1" kern="1200">
        <a:solidFill>
          <a:schemeClr val="tx1"/>
        </a:solidFill>
        <a:latin typeface="Arial" charset="0"/>
        <a:ea typeface="华文细黑" pitchFamily="2" charset="-122"/>
        <a:cs typeface="+mn-cs"/>
      </a:defRPr>
    </a:lvl8pPr>
    <a:lvl9pPr marL="2901821" algn="l" defTabSz="725454" rtl="0" eaLnBrk="1" latinLnBrk="0" hangingPunct="1">
      <a:defRPr b="1" kern="1200">
        <a:solidFill>
          <a:schemeClr val="tx1"/>
        </a:solidFill>
        <a:latin typeface="Arial" charset="0"/>
        <a:ea typeface="华文细黑" pitchFamily="2" charset="-122"/>
        <a:cs typeface="+mn-cs"/>
      </a:defRPr>
    </a:lvl9pPr>
  </p:defaultTextStyle>
  <p:extLst>
    <p:ext uri="{EFAFB233-063F-42B5-8137-9DF3F51BA10A}">
      <p15:sldGuideLst xmlns:p15="http://schemas.microsoft.com/office/powerpoint/2012/main" xmlns="">
        <p15:guide id="1" orient="horz" pos="1416">
          <p15:clr>
            <a:srgbClr val="A4A3A4"/>
          </p15:clr>
        </p15:guide>
        <p15:guide id="2" orient="horz" pos="327">
          <p15:clr>
            <a:srgbClr val="A4A3A4"/>
          </p15:clr>
        </p15:guide>
        <p15:guide id="3" orient="horz" pos="2402">
          <p15:clr>
            <a:srgbClr val="A4A3A4"/>
          </p15:clr>
        </p15:guide>
        <p15:guide id="4" orient="horz" pos="2674">
          <p15:clr>
            <a:srgbClr val="A4A3A4"/>
          </p15:clr>
        </p15:guide>
        <p15:guide id="5" orient="horz" pos="3083">
          <p15:clr>
            <a:srgbClr val="A4A3A4"/>
          </p15:clr>
        </p15:guide>
        <p15:guide id="6" pos="295">
          <p15:clr>
            <a:srgbClr val="A4A3A4"/>
          </p15:clr>
        </p15:guide>
        <p15:guide id="7" pos="2880">
          <p15:clr>
            <a:srgbClr val="A4A3A4"/>
          </p15:clr>
        </p15:guide>
        <p15:guide id="8" pos="5465">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00"/>
    <a:srgbClr val="FF9900"/>
    <a:srgbClr val="FBFED2"/>
    <a:srgbClr val="0F319D"/>
    <a:srgbClr val="FF0000"/>
    <a:srgbClr val="067C0C"/>
    <a:srgbClr val="08A810"/>
    <a:srgbClr val="045408"/>
    <a:srgbClr val="DE0000"/>
    <a:srgbClr val="A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607" autoAdjust="0"/>
    <p:restoredTop sz="94651" autoAdjust="0"/>
  </p:normalViewPr>
  <p:slideViewPr>
    <p:cSldViewPr>
      <p:cViewPr>
        <p:scale>
          <a:sx n="50" d="100"/>
          <a:sy n="50" d="100"/>
        </p:scale>
        <p:origin x="-912" y="-1572"/>
      </p:cViewPr>
      <p:guideLst>
        <p:guide orient="horz" pos="1416"/>
        <p:guide orient="horz" pos="327"/>
        <p:guide orient="horz" pos="2402"/>
        <p:guide orient="horz" pos="2674"/>
        <p:guide orient="horz" pos="3083"/>
        <p:guide pos="295"/>
        <p:guide pos="2880"/>
        <p:guide pos="5465"/>
      </p:guideLst>
    </p:cSldViewPr>
  </p:slideViewPr>
  <p:notesTextViewPr>
    <p:cViewPr>
      <p:scale>
        <a:sx n="100" d="100"/>
        <a:sy n="100" d="100"/>
      </p:scale>
      <p:origin x="0" y="0"/>
    </p:cViewPr>
  </p:notesTextViewPr>
  <p:sorterViewPr>
    <p:cViewPr>
      <p:scale>
        <a:sx n="62" d="100"/>
        <a:sy n="62" d="100"/>
      </p:scale>
      <p:origin x="0" y="0"/>
    </p:cViewPr>
  </p:sorterViewPr>
  <p:notesViewPr>
    <p:cSldViewPr>
      <p:cViewPr varScale="1">
        <p:scale>
          <a:sx n="63" d="100"/>
          <a:sy n="63" d="100"/>
        </p:scale>
        <p:origin x="-214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gs" Target="tags/tag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b="0"/>
            </a:lvl1pPr>
          </a:lstStyle>
          <a:p>
            <a:pPr>
              <a:defRPr/>
            </a:pPr>
            <a:endParaRPr lang="en-US" altLang="zh-CN"/>
          </a:p>
        </p:txBody>
      </p:sp>
      <p:sp>
        <p:nvSpPr>
          <p:cNvPr id="1024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b="0"/>
            </a:lvl1pPr>
          </a:lstStyle>
          <a:p>
            <a:pPr>
              <a:defRPr/>
            </a:pPr>
            <a:endParaRPr lang="en-US" altLang="zh-CN"/>
          </a:p>
        </p:txBody>
      </p:sp>
      <p:sp>
        <p:nvSpPr>
          <p:cNvPr id="6042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024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1024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b="0"/>
            </a:lvl1pPr>
          </a:lstStyle>
          <a:p>
            <a:pPr>
              <a:defRPr/>
            </a:pPr>
            <a:endParaRPr lang="en-US" altLang="zh-CN"/>
          </a:p>
        </p:txBody>
      </p:sp>
      <p:sp>
        <p:nvSpPr>
          <p:cNvPr id="1024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b="0"/>
            </a:lvl1pPr>
          </a:lstStyle>
          <a:p>
            <a:pPr>
              <a:defRPr/>
            </a:pPr>
            <a:fld id="{CA5E8DB0-55DC-4221-A99C-988BCD133BF3}" type="slidenum">
              <a:rPr lang="en-US" altLang="zh-CN"/>
              <a:pPr>
                <a:defRPr/>
              </a:pPr>
              <a:t>‹#›</a:t>
            </a:fld>
            <a:endParaRPr lang="en-US" altLang="zh-CN"/>
          </a:p>
        </p:txBody>
      </p:sp>
    </p:spTree>
    <p:extLst>
      <p:ext uri="{BB962C8B-B14F-4D97-AF65-F5344CB8AC3E}">
        <p14:creationId xmlns:p14="http://schemas.microsoft.com/office/powerpoint/2010/main" val="40729373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100" kern="1200">
        <a:solidFill>
          <a:schemeClr val="tx1"/>
        </a:solidFill>
        <a:latin typeface="Arial" charset="0"/>
        <a:ea typeface="宋体" pitchFamily="2" charset="-122"/>
        <a:cs typeface="+mn-cs"/>
      </a:defRPr>
    </a:lvl1pPr>
    <a:lvl2pPr marL="423182" algn="l" rtl="0" eaLnBrk="0" fontAlgn="base" hangingPunct="0">
      <a:spcBef>
        <a:spcPct val="30000"/>
      </a:spcBef>
      <a:spcAft>
        <a:spcPct val="0"/>
      </a:spcAft>
      <a:defRPr sz="1100" kern="1200">
        <a:solidFill>
          <a:schemeClr val="tx1"/>
        </a:solidFill>
        <a:latin typeface="Arial" charset="0"/>
        <a:ea typeface="宋体" pitchFamily="2" charset="-122"/>
        <a:cs typeface="+mn-cs"/>
      </a:defRPr>
    </a:lvl2pPr>
    <a:lvl3pPr marL="847625" algn="l" rtl="0" eaLnBrk="0" fontAlgn="base" hangingPunct="0">
      <a:spcBef>
        <a:spcPct val="30000"/>
      </a:spcBef>
      <a:spcAft>
        <a:spcPct val="0"/>
      </a:spcAft>
      <a:defRPr sz="1100" kern="1200">
        <a:solidFill>
          <a:schemeClr val="tx1"/>
        </a:solidFill>
        <a:latin typeface="Arial" charset="0"/>
        <a:ea typeface="宋体" pitchFamily="2" charset="-122"/>
        <a:cs typeface="+mn-cs"/>
      </a:defRPr>
    </a:lvl3pPr>
    <a:lvl4pPr marL="1272066" algn="l" rtl="0" eaLnBrk="0" fontAlgn="base" hangingPunct="0">
      <a:spcBef>
        <a:spcPct val="30000"/>
      </a:spcBef>
      <a:spcAft>
        <a:spcPct val="0"/>
      </a:spcAft>
      <a:defRPr sz="1100" kern="1200">
        <a:solidFill>
          <a:schemeClr val="tx1"/>
        </a:solidFill>
        <a:latin typeface="Arial" charset="0"/>
        <a:ea typeface="宋体" pitchFamily="2" charset="-122"/>
        <a:cs typeface="+mn-cs"/>
      </a:defRPr>
    </a:lvl4pPr>
    <a:lvl5pPr marL="1695248" algn="l" rtl="0" eaLnBrk="0" fontAlgn="base" hangingPunct="0">
      <a:spcBef>
        <a:spcPct val="30000"/>
      </a:spcBef>
      <a:spcAft>
        <a:spcPct val="0"/>
      </a:spcAft>
      <a:defRPr sz="1100" kern="1200">
        <a:solidFill>
          <a:schemeClr val="tx1"/>
        </a:solidFill>
        <a:latin typeface="Arial" charset="0"/>
        <a:ea typeface="宋体" pitchFamily="2" charset="-122"/>
        <a:cs typeface="+mn-cs"/>
      </a:defRPr>
    </a:lvl5pPr>
    <a:lvl6pPr marL="2120204" algn="l" defTabSz="848081" rtl="0" eaLnBrk="1" latinLnBrk="0" hangingPunct="1">
      <a:defRPr sz="1100" kern="1200">
        <a:solidFill>
          <a:schemeClr val="tx1"/>
        </a:solidFill>
        <a:latin typeface="+mn-lt"/>
        <a:ea typeface="+mn-ea"/>
        <a:cs typeface="+mn-cs"/>
      </a:defRPr>
    </a:lvl6pPr>
    <a:lvl7pPr marL="2544247" algn="l" defTabSz="848081" rtl="0" eaLnBrk="1" latinLnBrk="0" hangingPunct="1">
      <a:defRPr sz="1100" kern="1200">
        <a:solidFill>
          <a:schemeClr val="tx1"/>
        </a:solidFill>
        <a:latin typeface="+mn-lt"/>
        <a:ea typeface="+mn-ea"/>
        <a:cs typeface="+mn-cs"/>
      </a:defRPr>
    </a:lvl7pPr>
    <a:lvl8pPr marL="2968288" algn="l" defTabSz="848081" rtl="0" eaLnBrk="1" latinLnBrk="0" hangingPunct="1">
      <a:defRPr sz="1100" kern="1200">
        <a:solidFill>
          <a:schemeClr val="tx1"/>
        </a:solidFill>
        <a:latin typeface="+mn-lt"/>
        <a:ea typeface="+mn-ea"/>
        <a:cs typeface="+mn-cs"/>
      </a:defRPr>
    </a:lvl8pPr>
    <a:lvl9pPr marL="3392328" algn="l" defTabSz="848081"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0</a:t>
            </a:fld>
            <a:endParaRPr lang="en-US" altLang="zh-CN"/>
          </a:p>
        </p:txBody>
      </p:sp>
    </p:spTree>
    <p:extLst>
      <p:ext uri="{BB962C8B-B14F-4D97-AF65-F5344CB8AC3E}">
        <p14:creationId xmlns:p14="http://schemas.microsoft.com/office/powerpoint/2010/main" val="24476185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9</a:t>
            </a:fld>
            <a:endParaRPr lang="zh-CN" altLang="en-US"/>
          </a:p>
        </p:txBody>
      </p:sp>
    </p:spTree>
    <p:extLst>
      <p:ext uri="{BB962C8B-B14F-4D97-AF65-F5344CB8AC3E}">
        <p14:creationId xmlns:p14="http://schemas.microsoft.com/office/powerpoint/2010/main" val="42427928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10</a:t>
            </a:fld>
            <a:endParaRPr lang="zh-CN" altLang="en-US"/>
          </a:p>
        </p:txBody>
      </p:sp>
    </p:spTree>
    <p:extLst>
      <p:ext uri="{BB962C8B-B14F-4D97-AF65-F5344CB8AC3E}">
        <p14:creationId xmlns:p14="http://schemas.microsoft.com/office/powerpoint/2010/main" val="790868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11</a:t>
            </a:fld>
            <a:endParaRPr lang="en-US" altLang="zh-CN" dirty="0"/>
          </a:p>
        </p:txBody>
      </p:sp>
    </p:spTree>
    <p:extLst>
      <p:ext uri="{BB962C8B-B14F-4D97-AF65-F5344CB8AC3E}">
        <p14:creationId xmlns:p14="http://schemas.microsoft.com/office/powerpoint/2010/main" val="30171688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12</a:t>
            </a:fld>
            <a:endParaRPr lang="zh-CN" altLang="en-US"/>
          </a:p>
        </p:txBody>
      </p:sp>
    </p:spTree>
    <p:extLst>
      <p:ext uri="{BB962C8B-B14F-4D97-AF65-F5344CB8AC3E}">
        <p14:creationId xmlns:p14="http://schemas.microsoft.com/office/powerpoint/2010/main" val="15450470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13</a:t>
            </a:fld>
            <a:endParaRPr lang="zh-CN" altLang="en-US"/>
          </a:p>
        </p:txBody>
      </p:sp>
    </p:spTree>
    <p:extLst>
      <p:ext uri="{BB962C8B-B14F-4D97-AF65-F5344CB8AC3E}">
        <p14:creationId xmlns:p14="http://schemas.microsoft.com/office/powerpoint/2010/main" val="2644635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14</a:t>
            </a:fld>
            <a:endParaRPr lang="zh-CN" altLang="en-US"/>
          </a:p>
        </p:txBody>
      </p:sp>
    </p:spTree>
    <p:extLst>
      <p:ext uri="{BB962C8B-B14F-4D97-AF65-F5344CB8AC3E}">
        <p14:creationId xmlns:p14="http://schemas.microsoft.com/office/powerpoint/2010/main" val="2721450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15</a:t>
            </a:fld>
            <a:endParaRPr lang="zh-CN" altLang="en-US"/>
          </a:p>
        </p:txBody>
      </p:sp>
    </p:spTree>
    <p:extLst>
      <p:ext uri="{BB962C8B-B14F-4D97-AF65-F5344CB8AC3E}">
        <p14:creationId xmlns:p14="http://schemas.microsoft.com/office/powerpoint/2010/main" val="1991400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16</a:t>
            </a:fld>
            <a:endParaRPr lang="zh-CN" altLang="en-US"/>
          </a:p>
        </p:txBody>
      </p:sp>
    </p:spTree>
    <p:extLst>
      <p:ext uri="{BB962C8B-B14F-4D97-AF65-F5344CB8AC3E}">
        <p14:creationId xmlns:p14="http://schemas.microsoft.com/office/powerpoint/2010/main" val="423635847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17</a:t>
            </a:fld>
            <a:endParaRPr lang="zh-CN" altLang="en-US"/>
          </a:p>
        </p:txBody>
      </p:sp>
    </p:spTree>
    <p:extLst>
      <p:ext uri="{BB962C8B-B14F-4D97-AF65-F5344CB8AC3E}">
        <p14:creationId xmlns:p14="http://schemas.microsoft.com/office/powerpoint/2010/main" val="18128994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18</a:t>
            </a:fld>
            <a:endParaRPr lang="zh-CN" altLang="en-US"/>
          </a:p>
        </p:txBody>
      </p:sp>
    </p:spTree>
    <p:extLst>
      <p:ext uri="{BB962C8B-B14F-4D97-AF65-F5344CB8AC3E}">
        <p14:creationId xmlns:p14="http://schemas.microsoft.com/office/powerpoint/2010/main" val="36148693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a:t>
            </a:fld>
            <a:endParaRPr lang="en-US" altLang="zh-CN"/>
          </a:p>
        </p:txBody>
      </p:sp>
    </p:spTree>
    <p:extLst>
      <p:ext uri="{BB962C8B-B14F-4D97-AF65-F5344CB8AC3E}">
        <p14:creationId xmlns:p14="http://schemas.microsoft.com/office/powerpoint/2010/main" val="394452535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19</a:t>
            </a:fld>
            <a:endParaRPr lang="zh-CN" altLang="en-US"/>
          </a:p>
        </p:txBody>
      </p:sp>
    </p:spTree>
    <p:extLst>
      <p:ext uri="{BB962C8B-B14F-4D97-AF65-F5344CB8AC3E}">
        <p14:creationId xmlns:p14="http://schemas.microsoft.com/office/powerpoint/2010/main" val="10946229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20</a:t>
            </a:fld>
            <a:endParaRPr lang="en-US" altLang="zh-CN" dirty="0"/>
          </a:p>
        </p:txBody>
      </p:sp>
    </p:spTree>
    <p:extLst>
      <p:ext uri="{BB962C8B-B14F-4D97-AF65-F5344CB8AC3E}">
        <p14:creationId xmlns:p14="http://schemas.microsoft.com/office/powerpoint/2010/main" val="418138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21</a:t>
            </a:fld>
            <a:endParaRPr lang="zh-CN" altLang="en-US"/>
          </a:p>
        </p:txBody>
      </p:sp>
    </p:spTree>
    <p:extLst>
      <p:ext uri="{BB962C8B-B14F-4D97-AF65-F5344CB8AC3E}">
        <p14:creationId xmlns:p14="http://schemas.microsoft.com/office/powerpoint/2010/main" val="42245771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22</a:t>
            </a:fld>
            <a:endParaRPr lang="zh-CN" altLang="en-US"/>
          </a:p>
        </p:txBody>
      </p:sp>
    </p:spTree>
    <p:extLst>
      <p:ext uri="{BB962C8B-B14F-4D97-AF65-F5344CB8AC3E}">
        <p14:creationId xmlns:p14="http://schemas.microsoft.com/office/powerpoint/2010/main" val="1893746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23</a:t>
            </a:fld>
            <a:endParaRPr lang="zh-CN" altLang="en-US"/>
          </a:p>
        </p:txBody>
      </p:sp>
    </p:spTree>
    <p:extLst>
      <p:ext uri="{BB962C8B-B14F-4D97-AF65-F5344CB8AC3E}">
        <p14:creationId xmlns:p14="http://schemas.microsoft.com/office/powerpoint/2010/main" val="118513511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24</a:t>
            </a:fld>
            <a:endParaRPr lang="zh-CN" altLang="en-US"/>
          </a:p>
        </p:txBody>
      </p:sp>
    </p:spTree>
    <p:extLst>
      <p:ext uri="{BB962C8B-B14F-4D97-AF65-F5344CB8AC3E}">
        <p14:creationId xmlns:p14="http://schemas.microsoft.com/office/powerpoint/2010/main" val="16170418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25</a:t>
            </a:fld>
            <a:endParaRPr lang="zh-CN" altLang="en-US"/>
          </a:p>
        </p:txBody>
      </p:sp>
    </p:spTree>
    <p:extLst>
      <p:ext uri="{BB962C8B-B14F-4D97-AF65-F5344CB8AC3E}">
        <p14:creationId xmlns:p14="http://schemas.microsoft.com/office/powerpoint/2010/main" val="22969481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26</a:t>
            </a:fld>
            <a:endParaRPr lang="zh-CN" altLang="en-US"/>
          </a:p>
        </p:txBody>
      </p:sp>
    </p:spTree>
    <p:extLst>
      <p:ext uri="{BB962C8B-B14F-4D97-AF65-F5344CB8AC3E}">
        <p14:creationId xmlns:p14="http://schemas.microsoft.com/office/powerpoint/2010/main" val="25687203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27</a:t>
            </a:fld>
            <a:endParaRPr lang="en-US" altLang="zh-CN" dirty="0"/>
          </a:p>
        </p:txBody>
      </p:sp>
    </p:spTree>
    <p:extLst>
      <p:ext uri="{BB962C8B-B14F-4D97-AF65-F5344CB8AC3E}">
        <p14:creationId xmlns:p14="http://schemas.microsoft.com/office/powerpoint/2010/main" val="22353455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28</a:t>
            </a:fld>
            <a:endParaRPr lang="zh-CN" altLang="en-US"/>
          </a:p>
        </p:txBody>
      </p:sp>
    </p:spTree>
    <p:extLst>
      <p:ext uri="{BB962C8B-B14F-4D97-AF65-F5344CB8AC3E}">
        <p14:creationId xmlns:p14="http://schemas.microsoft.com/office/powerpoint/2010/main" val="3312676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a:t>
            </a:fld>
            <a:endParaRPr lang="en-US" altLang="zh-CN" dirty="0"/>
          </a:p>
        </p:txBody>
      </p:sp>
    </p:spTree>
    <p:extLst>
      <p:ext uri="{BB962C8B-B14F-4D97-AF65-F5344CB8AC3E}">
        <p14:creationId xmlns:p14="http://schemas.microsoft.com/office/powerpoint/2010/main" val="36462143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29</a:t>
            </a:fld>
            <a:endParaRPr lang="zh-CN" altLang="en-US"/>
          </a:p>
        </p:txBody>
      </p:sp>
    </p:spTree>
    <p:extLst>
      <p:ext uri="{BB962C8B-B14F-4D97-AF65-F5344CB8AC3E}">
        <p14:creationId xmlns:p14="http://schemas.microsoft.com/office/powerpoint/2010/main" val="5964033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30</a:t>
            </a:fld>
            <a:endParaRPr lang="zh-CN" altLang="en-US"/>
          </a:p>
        </p:txBody>
      </p:sp>
    </p:spTree>
    <p:extLst>
      <p:ext uri="{BB962C8B-B14F-4D97-AF65-F5344CB8AC3E}">
        <p14:creationId xmlns:p14="http://schemas.microsoft.com/office/powerpoint/2010/main" val="40047836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31</a:t>
            </a:fld>
            <a:endParaRPr lang="zh-CN" altLang="en-US"/>
          </a:p>
        </p:txBody>
      </p:sp>
    </p:spTree>
    <p:extLst>
      <p:ext uri="{BB962C8B-B14F-4D97-AF65-F5344CB8AC3E}">
        <p14:creationId xmlns:p14="http://schemas.microsoft.com/office/powerpoint/2010/main" val="393492723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32</a:t>
            </a:fld>
            <a:endParaRPr lang="zh-CN" altLang="en-US"/>
          </a:p>
        </p:txBody>
      </p:sp>
    </p:spTree>
    <p:extLst>
      <p:ext uri="{BB962C8B-B14F-4D97-AF65-F5344CB8AC3E}">
        <p14:creationId xmlns:p14="http://schemas.microsoft.com/office/powerpoint/2010/main" val="7319970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33</a:t>
            </a:fld>
            <a:endParaRPr lang="en-US" altLang="zh-CN"/>
          </a:p>
        </p:txBody>
      </p:sp>
    </p:spTree>
    <p:extLst>
      <p:ext uri="{BB962C8B-B14F-4D97-AF65-F5344CB8AC3E}">
        <p14:creationId xmlns:p14="http://schemas.microsoft.com/office/powerpoint/2010/main" val="2624503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3</a:t>
            </a:fld>
            <a:endParaRPr lang="en-US" altLang="zh-CN"/>
          </a:p>
        </p:txBody>
      </p:sp>
    </p:spTree>
    <p:extLst>
      <p:ext uri="{BB962C8B-B14F-4D97-AF65-F5344CB8AC3E}">
        <p14:creationId xmlns:p14="http://schemas.microsoft.com/office/powerpoint/2010/main" val="3819446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4</a:t>
            </a:fld>
            <a:endParaRPr lang="zh-CN" altLang="en-US"/>
          </a:p>
        </p:txBody>
      </p:sp>
    </p:spTree>
    <p:extLst>
      <p:ext uri="{BB962C8B-B14F-4D97-AF65-F5344CB8AC3E}">
        <p14:creationId xmlns:p14="http://schemas.microsoft.com/office/powerpoint/2010/main" val="29694170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5</a:t>
            </a:fld>
            <a:endParaRPr lang="zh-CN" altLang="en-US"/>
          </a:p>
        </p:txBody>
      </p:sp>
    </p:spTree>
    <p:extLst>
      <p:ext uri="{BB962C8B-B14F-4D97-AF65-F5344CB8AC3E}">
        <p14:creationId xmlns:p14="http://schemas.microsoft.com/office/powerpoint/2010/main" val="3131406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6</a:t>
            </a:fld>
            <a:endParaRPr lang="zh-CN" altLang="en-US"/>
          </a:p>
        </p:txBody>
      </p:sp>
    </p:spTree>
    <p:extLst>
      <p:ext uri="{BB962C8B-B14F-4D97-AF65-F5344CB8AC3E}">
        <p14:creationId xmlns:p14="http://schemas.microsoft.com/office/powerpoint/2010/main" val="23031181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7</a:t>
            </a:fld>
            <a:endParaRPr lang="zh-CN" altLang="en-US"/>
          </a:p>
        </p:txBody>
      </p:sp>
    </p:spTree>
    <p:extLst>
      <p:ext uri="{BB962C8B-B14F-4D97-AF65-F5344CB8AC3E}">
        <p14:creationId xmlns:p14="http://schemas.microsoft.com/office/powerpoint/2010/main" val="3194240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555B25F-535F-4C5D-B1DA-56F763568BB0}" type="slidenum">
              <a:rPr lang="zh-CN" altLang="en-US" smtClean="0"/>
              <a:t>8</a:t>
            </a:fld>
            <a:endParaRPr lang="zh-CN" altLang="en-US"/>
          </a:p>
        </p:txBody>
      </p:sp>
    </p:spTree>
    <p:extLst>
      <p:ext uri="{BB962C8B-B14F-4D97-AF65-F5344CB8AC3E}">
        <p14:creationId xmlns:p14="http://schemas.microsoft.com/office/powerpoint/2010/main" val="29942087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0684187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95536" y="267494"/>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1" y="1200152"/>
            <a:ext cx="8229600" cy="3394472"/>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1" y="4767263"/>
            <a:ext cx="2133600" cy="273844"/>
          </a:xfrm>
          <a:prstGeom prst="rect">
            <a:avLst/>
          </a:prstGeom>
        </p:spPr>
        <p:txBody>
          <a:bodyPr/>
          <a:lstStyle/>
          <a:p>
            <a:fld id="{EB13A585-CCD5-4E06-BCB4-AD2A7BDD6554}" type="datetimeFigureOut">
              <a:rPr lang="zh-CN" altLang="en-US" smtClean="0"/>
              <a:t>2017/9/25</a:t>
            </a:fld>
            <a:endParaRPr lang="zh-CN" altLang="en-US"/>
          </a:p>
        </p:txBody>
      </p:sp>
      <p:sp>
        <p:nvSpPr>
          <p:cNvPr id="5" name="页脚占位符 4"/>
          <p:cNvSpPr>
            <a:spLocks noGrp="1"/>
          </p:cNvSpPr>
          <p:nvPr>
            <p:ph type="ftr" sz="quarter" idx="11"/>
          </p:nvPr>
        </p:nvSpPr>
        <p:spPr>
          <a:xfrm>
            <a:off x="3124200" y="4767263"/>
            <a:ext cx="2895601"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553201" y="4767263"/>
            <a:ext cx="2133600" cy="273844"/>
          </a:xfrm>
          <a:prstGeom prst="rect">
            <a:avLst/>
          </a:prstGeom>
        </p:spPr>
        <p:txBody>
          <a:bodyPr/>
          <a:lstStyle/>
          <a:p>
            <a:fld id="{E1D4E539-7ADC-4EAE-B951-4D0795672BAE}" type="slidenum">
              <a:rPr lang="zh-CN" altLang="en-US" smtClean="0"/>
              <a:t>‹#›</a:t>
            </a:fld>
            <a:endParaRPr lang="zh-CN" altLang="en-US"/>
          </a:p>
        </p:txBody>
      </p:sp>
    </p:spTree>
    <p:extLst>
      <p:ext uri="{BB962C8B-B14F-4D97-AF65-F5344CB8AC3E}">
        <p14:creationId xmlns:p14="http://schemas.microsoft.com/office/powerpoint/2010/main" val="418317240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4580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57434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4109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43461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26931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9768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07804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0247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15665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8133268"/>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8304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2017/9/25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141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43538906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1279014"/>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02404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51937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4"/>
            <a:ext cx="5486400" cy="425055"/>
          </a:xfrm>
          <a:prstGeom prst="rect">
            <a:avLst/>
          </a:prstGeom>
        </p:spPr>
        <p:txBody>
          <a:bodyPr lIns="72545" tIns="36273" rIns="72545" bIns="36273" anchor="b"/>
          <a:lstStyle>
            <a:lvl1pPr algn="l">
              <a:defRPr sz="19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72545" tIns="36273" rIns="72545" bIns="36273"/>
          <a:lstStyle>
            <a:lvl1pPr marL="0" indent="0">
              <a:buNone/>
              <a:defRPr sz="2900"/>
            </a:lvl1pPr>
            <a:lvl2pPr marL="424041" indent="0">
              <a:buNone/>
              <a:defRPr sz="2600"/>
            </a:lvl2pPr>
            <a:lvl3pPr marL="848081" indent="0">
              <a:buNone/>
              <a:defRPr sz="2200"/>
            </a:lvl3pPr>
            <a:lvl4pPr marL="1272122" indent="0">
              <a:buNone/>
              <a:defRPr sz="1900"/>
            </a:lvl4pPr>
            <a:lvl5pPr marL="1696164" indent="0">
              <a:buNone/>
              <a:defRPr sz="1900"/>
            </a:lvl5pPr>
            <a:lvl6pPr marL="2120204" indent="0">
              <a:buNone/>
              <a:defRPr sz="1900"/>
            </a:lvl6pPr>
            <a:lvl7pPr marL="2544247" indent="0">
              <a:buNone/>
              <a:defRPr sz="1900"/>
            </a:lvl7pPr>
            <a:lvl8pPr marL="2968288" indent="0">
              <a:buNone/>
              <a:defRPr sz="1900"/>
            </a:lvl8pPr>
            <a:lvl9pPr marL="3392328" indent="0">
              <a:buNone/>
              <a:defRPr sz="1900"/>
            </a:lvl9pPr>
          </a:lstStyle>
          <a:p>
            <a:pPr lvl="0"/>
            <a:endParaRPr lang="zh-CN" altLang="en-US" noProof="0" smtClean="0"/>
          </a:p>
        </p:txBody>
      </p:sp>
      <p:sp>
        <p:nvSpPr>
          <p:cNvPr id="4" name="文本占位符 3"/>
          <p:cNvSpPr>
            <a:spLocks noGrp="1"/>
          </p:cNvSpPr>
          <p:nvPr>
            <p:ph type="body" sz="half" idx="2"/>
          </p:nvPr>
        </p:nvSpPr>
        <p:spPr>
          <a:xfrm>
            <a:off x="1792288" y="4025509"/>
            <a:ext cx="5486400" cy="603645"/>
          </a:xfrm>
          <a:prstGeom prst="rect">
            <a:avLst/>
          </a:prstGeom>
        </p:spPr>
        <p:txBody>
          <a:bodyPr lIns="72545" tIns="36273" rIns="72545" bIns="36273"/>
          <a:lstStyle>
            <a:lvl1pPr marL="0" indent="0">
              <a:buNone/>
              <a:defRPr sz="1300"/>
            </a:lvl1pPr>
            <a:lvl2pPr marL="424041" indent="0">
              <a:buNone/>
              <a:defRPr sz="1100"/>
            </a:lvl2pPr>
            <a:lvl3pPr marL="848081" indent="0">
              <a:buNone/>
              <a:defRPr sz="1000"/>
            </a:lvl3pPr>
            <a:lvl4pPr marL="1272122" indent="0">
              <a:buNone/>
              <a:defRPr sz="800"/>
            </a:lvl4pPr>
            <a:lvl5pPr marL="1696164" indent="0">
              <a:buNone/>
              <a:defRPr sz="800"/>
            </a:lvl5pPr>
            <a:lvl6pPr marL="2120204" indent="0">
              <a:buNone/>
              <a:defRPr sz="800"/>
            </a:lvl6pPr>
            <a:lvl7pPr marL="2544247" indent="0">
              <a:buNone/>
              <a:defRPr sz="800"/>
            </a:lvl7pPr>
            <a:lvl8pPr marL="2968288" indent="0">
              <a:buNone/>
              <a:defRPr sz="800"/>
            </a:lvl8pPr>
            <a:lvl9pPr marL="3392328" indent="0">
              <a:buNone/>
              <a:defRPr sz="800"/>
            </a:lvl9pPr>
          </a:lstStyle>
          <a:p>
            <a:pPr lvl="0"/>
            <a:r>
              <a:rPr lang="zh-CN" altLang="en-US" smtClean="0"/>
              <a:t>单击此处编辑母版文本样式</a:t>
            </a:r>
          </a:p>
        </p:txBody>
      </p:sp>
    </p:spTree>
    <p:extLst>
      <p:ext uri="{BB962C8B-B14F-4D97-AF65-F5344CB8AC3E}">
        <p14:creationId xmlns:p14="http://schemas.microsoft.com/office/powerpoint/2010/main" val="1837777649"/>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68671" y="87314"/>
            <a:ext cx="8206671" cy="486455"/>
          </a:xfrm>
          <a:prstGeom prst="rect">
            <a:avLst/>
          </a:prstGeom>
        </p:spPr>
        <p:txBody>
          <a:bodyPr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671" y="735920"/>
            <a:ext cx="8206671" cy="4029982"/>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55917167"/>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4638" y="86922"/>
            <a:ext cx="2051050" cy="4679156"/>
          </a:xfrm>
          <a:prstGeom prst="rect">
            <a:avLst/>
          </a:prstGeom>
        </p:spPr>
        <p:txBody>
          <a:bodyPr vert="eaVert" lIns="72545" tIns="36273" rIns="72545" bIns="36273"/>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68318" y="86922"/>
            <a:ext cx="6003925" cy="4679156"/>
          </a:xfrm>
          <a:prstGeom prst="rect">
            <a:avLst/>
          </a:prstGeom>
        </p:spPr>
        <p:txBody>
          <a:bodyPr vert="eaVert" lIns="72545" tIns="36273" rIns="72545" bIns="36273"/>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8417875"/>
      </p:ext>
    </p:extLst>
  </p:cSld>
  <p:clrMapOvr>
    <a:masterClrMapping/>
  </p:clrMapOvr>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lumMod val="95000"/>
          </a:schemeClr>
        </a:solidFill>
        <a:effectLst/>
      </p:bgPr>
    </p:bg>
    <p:spTree>
      <p:nvGrpSpPr>
        <p:cNvPr id="1" name=""/>
        <p:cNvGrpSpPr/>
        <p:nvPr/>
      </p:nvGrpSpPr>
      <p:grpSpPr>
        <a:xfrm>
          <a:off x="0" y="0"/>
          <a:ext cx="0" cy="0"/>
          <a:chOff x="0" y="0"/>
          <a:chExt cx="0" cy="0"/>
        </a:xfrm>
      </p:grpSpPr>
      <p:cxnSp>
        <p:nvCxnSpPr>
          <p:cNvPr id="8" name="直接连接符 46"/>
          <p:cNvCxnSpPr>
            <a:cxnSpLocks noChangeShapeType="1"/>
          </p:cNvCxnSpPr>
          <p:nvPr userDrawn="1"/>
        </p:nvCxnSpPr>
        <p:spPr bwMode="auto">
          <a:xfrm flipH="1">
            <a:off x="641354" y="654051"/>
            <a:ext cx="7819078" cy="0"/>
          </a:xfrm>
          <a:prstGeom prst="line">
            <a:avLst/>
          </a:prstGeom>
          <a:noFill/>
          <a:ln w="19050" cmpd="sng">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 name="组合 9"/>
          <p:cNvGrpSpPr/>
          <p:nvPr userDrawn="1"/>
        </p:nvGrpSpPr>
        <p:grpSpPr>
          <a:xfrm>
            <a:off x="306247" y="153958"/>
            <a:ext cx="233305" cy="352586"/>
            <a:chOff x="5284519" y="1508166"/>
            <a:chExt cx="213756" cy="427512"/>
          </a:xfrm>
        </p:grpSpPr>
        <p:cxnSp>
          <p:nvCxnSpPr>
            <p:cNvPr id="11" name="直接连接符 10"/>
            <p:cNvCxnSpPr/>
            <p:nvPr/>
          </p:nvCxnSpPr>
          <p:spPr>
            <a:xfrm>
              <a:off x="5284519" y="1508166"/>
              <a:ext cx="213756" cy="213756"/>
            </a:xfrm>
            <a:prstGeom prst="line">
              <a:avLst/>
            </a:prstGeom>
            <a:ln w="19050">
              <a:solidFill>
                <a:srgbClr val="FF0000"/>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H="1">
              <a:off x="5284519" y="1721922"/>
              <a:ext cx="213756" cy="213756"/>
            </a:xfrm>
            <a:prstGeom prst="line">
              <a:avLst/>
            </a:prstGeom>
            <a:ln w="19050">
              <a:solidFill>
                <a:srgbClr val="FF0000"/>
              </a:solidFill>
              <a:headEnd type="oval" w="med" len="med"/>
              <a:tailEnd type="oval" w="lg" len="lg"/>
            </a:ln>
          </p:spPr>
          <p:style>
            <a:lnRef idx="1">
              <a:schemeClr val="accent1"/>
            </a:lnRef>
            <a:fillRef idx="0">
              <a:schemeClr val="accent1"/>
            </a:fillRef>
            <a:effectRef idx="0">
              <a:schemeClr val="accent1"/>
            </a:effectRef>
            <a:fontRef idx="minor">
              <a:schemeClr val="tx1"/>
            </a:fontRef>
          </p:style>
        </p:cxnSp>
      </p:grpSp>
      <p:pic>
        <p:nvPicPr>
          <p:cNvPr id="9" name="图片 8"/>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8195134" y="73843"/>
            <a:ext cx="903682" cy="769715"/>
          </a:xfrm>
          <a:prstGeom prst="rect">
            <a:avLst/>
          </a:prstGeom>
        </p:spPr>
      </p:pic>
    </p:spTree>
  </p:cSld>
  <p:clrMap bg1="lt1" tx1="dk1" bg2="lt2" tx2="dk2" accent1="accent1" accent2="accent2" accent3="accent3" accent4="accent4" accent5="accent5" accent6="accent6" hlink="hlink" folHlink="folHlink"/>
  <p:sldLayoutIdLst>
    <p:sldLayoutId id="2147483775"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Lst>
  <mc:AlternateContent xmlns:mc="http://schemas.openxmlformats.org/markup-compatibility/2006" xmlns:p14="http://schemas.microsoft.com/office/powerpoint/2010/main">
    <mc:Choice Requires="p14">
      <p:transition spd="slow" p14:dur="1750" advClick="0" advTm="2000">
        <p14:gallery dir="l"/>
      </p:transition>
    </mc:Choice>
    <mc:Fallback xmlns="">
      <p:transition spd="slow"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0-#ppt_w/2"/>
                                          </p:val>
                                        </p:tav>
                                        <p:tav tm="100000">
                                          <p:val>
                                            <p:strVal val="#ppt_x"/>
                                          </p:val>
                                        </p:tav>
                                      </p:tavLst>
                                    </p:anim>
                                    <p:anim calcmode="lin" valueType="num">
                                      <p:cBhvr additive="base">
                                        <p:cTn id="8" dur="500" fill="hold"/>
                                        <p:tgtEl>
                                          <p:spTgt spid="1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14" presetClass="entr" presetSubtype="10"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2600" b="1">
          <a:solidFill>
            <a:schemeClr val="tx1"/>
          </a:solidFill>
          <a:latin typeface="+mj-lt"/>
          <a:ea typeface="+mj-ea"/>
          <a:cs typeface="+mj-cs"/>
        </a:defRPr>
      </a:lvl1pPr>
      <a:lvl2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2pPr>
      <a:lvl3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3pPr>
      <a:lvl4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4pPr>
      <a:lvl5pPr algn="l" rtl="0" eaLnBrk="0" fontAlgn="base" hangingPunct="0">
        <a:spcBef>
          <a:spcPct val="0"/>
        </a:spcBef>
        <a:spcAft>
          <a:spcPct val="0"/>
        </a:spcAft>
        <a:defRPr sz="2600" b="1">
          <a:solidFill>
            <a:schemeClr val="tx1"/>
          </a:solidFill>
          <a:latin typeface="Arial" charset="0"/>
          <a:ea typeface="微软雅黑" pitchFamily="34" charset="-122"/>
          <a:cs typeface="宋体" pitchFamily="2" charset="-122"/>
        </a:defRPr>
      </a:lvl5pPr>
      <a:lvl6pPr marL="424041" algn="l" rtl="0" fontAlgn="base">
        <a:spcBef>
          <a:spcPct val="0"/>
        </a:spcBef>
        <a:spcAft>
          <a:spcPct val="0"/>
        </a:spcAft>
        <a:defRPr sz="2600" b="1">
          <a:solidFill>
            <a:schemeClr val="tx1"/>
          </a:solidFill>
          <a:latin typeface="Arial" charset="0"/>
          <a:ea typeface="微软雅黑" pitchFamily="34" charset="-122"/>
          <a:cs typeface="宋体" pitchFamily="2" charset="-122"/>
        </a:defRPr>
      </a:lvl6pPr>
      <a:lvl7pPr marL="848081" algn="l" rtl="0" fontAlgn="base">
        <a:spcBef>
          <a:spcPct val="0"/>
        </a:spcBef>
        <a:spcAft>
          <a:spcPct val="0"/>
        </a:spcAft>
        <a:defRPr sz="2600" b="1">
          <a:solidFill>
            <a:schemeClr val="tx1"/>
          </a:solidFill>
          <a:latin typeface="Arial" charset="0"/>
          <a:ea typeface="微软雅黑" pitchFamily="34" charset="-122"/>
          <a:cs typeface="宋体" pitchFamily="2" charset="-122"/>
        </a:defRPr>
      </a:lvl7pPr>
      <a:lvl8pPr marL="1272122" algn="l" rtl="0" fontAlgn="base">
        <a:spcBef>
          <a:spcPct val="0"/>
        </a:spcBef>
        <a:spcAft>
          <a:spcPct val="0"/>
        </a:spcAft>
        <a:defRPr sz="2600" b="1">
          <a:solidFill>
            <a:schemeClr val="tx1"/>
          </a:solidFill>
          <a:latin typeface="Arial" charset="0"/>
          <a:ea typeface="微软雅黑" pitchFamily="34" charset="-122"/>
          <a:cs typeface="宋体" pitchFamily="2" charset="-122"/>
        </a:defRPr>
      </a:lvl8pPr>
      <a:lvl9pPr marL="1696164" algn="l" rtl="0" fontAlgn="base">
        <a:spcBef>
          <a:spcPct val="0"/>
        </a:spcBef>
        <a:spcAft>
          <a:spcPct val="0"/>
        </a:spcAft>
        <a:defRPr sz="2600" b="1">
          <a:solidFill>
            <a:schemeClr val="tx1"/>
          </a:solidFill>
          <a:latin typeface="Arial" charset="0"/>
          <a:ea typeface="微软雅黑" pitchFamily="34" charset="-122"/>
          <a:cs typeface="宋体" pitchFamily="2" charset="-122"/>
        </a:defRPr>
      </a:lvl9pPr>
    </p:titleStyle>
    <p:bodyStyle>
      <a:lvl1pPr marL="167509"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900" b="1">
          <a:solidFill>
            <a:schemeClr val="tx1"/>
          </a:solidFill>
          <a:latin typeface="+mn-lt"/>
          <a:ea typeface="+mn-ea"/>
          <a:cs typeface="+mn-cs"/>
        </a:defRPr>
      </a:lvl1pPr>
      <a:lvl2pPr marL="501269" indent="-167509" algn="l" rtl="0" eaLnBrk="0" fontAlgn="ctr" hangingPunct="0">
        <a:lnSpc>
          <a:spcPct val="120000"/>
        </a:lnSpc>
        <a:spcBef>
          <a:spcPct val="20000"/>
        </a:spcBef>
        <a:spcAft>
          <a:spcPct val="0"/>
        </a:spcAft>
        <a:buClr>
          <a:schemeClr val="accent1"/>
        </a:buClr>
        <a:buSzPct val="60000"/>
        <a:buFont typeface="Wingdings" pitchFamily="2" charset="2"/>
        <a:buChar char="l"/>
        <a:defRPr>
          <a:solidFill>
            <a:schemeClr val="tx1"/>
          </a:solidFill>
          <a:latin typeface="+mn-lt"/>
          <a:ea typeface="+mn-ea"/>
          <a:cs typeface="+mn-cs"/>
        </a:defRPr>
      </a:lvl2pPr>
      <a:lvl3pPr marL="829991" indent="-161213" algn="l" rtl="0" eaLnBrk="0" fontAlgn="ctr" hangingPunct="0">
        <a:lnSpc>
          <a:spcPct val="120000"/>
        </a:lnSpc>
        <a:spcBef>
          <a:spcPct val="20000"/>
        </a:spcBef>
        <a:spcAft>
          <a:spcPct val="0"/>
        </a:spcAft>
        <a:buClr>
          <a:schemeClr val="accent1"/>
        </a:buClr>
        <a:buSzPct val="60000"/>
        <a:buFont typeface="Wingdings" pitchFamily="2" charset="2"/>
        <a:buChar char="l"/>
        <a:defRPr sz="1400">
          <a:solidFill>
            <a:schemeClr val="tx1"/>
          </a:solidFill>
          <a:latin typeface="+mn-lt"/>
          <a:ea typeface="+mn-ea"/>
          <a:cs typeface="+mn-cs"/>
        </a:defRPr>
      </a:lvl3pPr>
      <a:lvl4pPr marL="1163752" indent="-167509" algn="l" rtl="0" eaLnBrk="0" fontAlgn="ctr" hangingPunct="0">
        <a:lnSpc>
          <a:spcPct val="120000"/>
        </a:lnSpc>
        <a:spcBef>
          <a:spcPct val="20000"/>
        </a:spcBef>
        <a:spcAft>
          <a:spcPct val="0"/>
        </a:spcAft>
        <a:buClr>
          <a:schemeClr val="accent1"/>
        </a:buClr>
        <a:buSzPct val="60000"/>
        <a:buFont typeface="Wingdings" pitchFamily="2" charset="2"/>
        <a:buChar char="l"/>
        <a:defRPr sz="1300">
          <a:solidFill>
            <a:schemeClr val="tx1"/>
          </a:solidFill>
          <a:latin typeface="+mn-lt"/>
          <a:ea typeface="+mn-ea"/>
          <a:cs typeface="+mn-cs"/>
        </a:defRPr>
      </a:lvl4pPr>
      <a:lvl5pPr marL="1501290" indent="-170029" algn="l" rtl="0" eaLnBrk="0" fontAlgn="ctr" hangingPunct="0">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5pPr>
      <a:lvl6pPr marL="1925853"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6pPr>
      <a:lvl7pPr marL="2349895"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7pPr>
      <a:lvl8pPr marL="2773937"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8pPr>
      <a:lvl9pPr marL="3197976" indent="-170794" algn="l" rtl="0" fontAlgn="ctr">
        <a:lnSpc>
          <a:spcPct val="120000"/>
        </a:lnSpc>
        <a:spcBef>
          <a:spcPct val="20000"/>
        </a:spcBef>
        <a:spcAft>
          <a:spcPct val="0"/>
        </a:spcAft>
        <a:buClr>
          <a:schemeClr val="accent1"/>
        </a:buClr>
        <a:buSzPct val="60000"/>
        <a:buFont typeface="Wingdings" pitchFamily="2" charset="2"/>
        <a:buChar char="l"/>
        <a:defRPr sz="1100">
          <a:solidFill>
            <a:schemeClr val="tx1"/>
          </a:solidFill>
          <a:latin typeface="+mn-lt"/>
          <a:ea typeface="+mn-ea"/>
          <a:cs typeface="+mn-cs"/>
        </a:defRPr>
      </a:lvl9pPr>
    </p:bodyStyle>
    <p:otherStyle>
      <a:defPPr>
        <a:defRPr lang="zh-CN"/>
      </a:defPPr>
      <a:lvl1pPr marL="0" algn="l" defTabSz="848081" rtl="0" eaLnBrk="1" latinLnBrk="0" hangingPunct="1">
        <a:defRPr sz="1700" kern="1200">
          <a:solidFill>
            <a:schemeClr val="tx1"/>
          </a:solidFill>
          <a:latin typeface="+mn-lt"/>
          <a:ea typeface="+mn-ea"/>
          <a:cs typeface="+mn-cs"/>
        </a:defRPr>
      </a:lvl1pPr>
      <a:lvl2pPr marL="424041" algn="l" defTabSz="848081" rtl="0" eaLnBrk="1" latinLnBrk="0" hangingPunct="1">
        <a:defRPr sz="1700" kern="1200">
          <a:solidFill>
            <a:schemeClr val="tx1"/>
          </a:solidFill>
          <a:latin typeface="+mn-lt"/>
          <a:ea typeface="+mn-ea"/>
          <a:cs typeface="+mn-cs"/>
        </a:defRPr>
      </a:lvl2pPr>
      <a:lvl3pPr marL="848081" algn="l" defTabSz="848081" rtl="0" eaLnBrk="1" latinLnBrk="0" hangingPunct="1">
        <a:defRPr sz="1700" kern="1200">
          <a:solidFill>
            <a:schemeClr val="tx1"/>
          </a:solidFill>
          <a:latin typeface="+mn-lt"/>
          <a:ea typeface="+mn-ea"/>
          <a:cs typeface="+mn-cs"/>
        </a:defRPr>
      </a:lvl3pPr>
      <a:lvl4pPr marL="1272122" algn="l" defTabSz="848081" rtl="0" eaLnBrk="1" latinLnBrk="0" hangingPunct="1">
        <a:defRPr sz="1700" kern="1200">
          <a:solidFill>
            <a:schemeClr val="tx1"/>
          </a:solidFill>
          <a:latin typeface="+mn-lt"/>
          <a:ea typeface="+mn-ea"/>
          <a:cs typeface="+mn-cs"/>
        </a:defRPr>
      </a:lvl4pPr>
      <a:lvl5pPr marL="1696164" algn="l" defTabSz="848081" rtl="0" eaLnBrk="1" latinLnBrk="0" hangingPunct="1">
        <a:defRPr sz="1700" kern="1200">
          <a:solidFill>
            <a:schemeClr val="tx1"/>
          </a:solidFill>
          <a:latin typeface="+mn-lt"/>
          <a:ea typeface="+mn-ea"/>
          <a:cs typeface="+mn-cs"/>
        </a:defRPr>
      </a:lvl5pPr>
      <a:lvl6pPr marL="2120204" algn="l" defTabSz="848081" rtl="0" eaLnBrk="1" latinLnBrk="0" hangingPunct="1">
        <a:defRPr sz="1700" kern="1200">
          <a:solidFill>
            <a:schemeClr val="tx1"/>
          </a:solidFill>
          <a:latin typeface="+mn-lt"/>
          <a:ea typeface="+mn-ea"/>
          <a:cs typeface="+mn-cs"/>
        </a:defRPr>
      </a:lvl6pPr>
      <a:lvl7pPr marL="2544247" algn="l" defTabSz="848081" rtl="0" eaLnBrk="1" latinLnBrk="0" hangingPunct="1">
        <a:defRPr sz="1700" kern="1200">
          <a:solidFill>
            <a:schemeClr val="tx1"/>
          </a:solidFill>
          <a:latin typeface="+mn-lt"/>
          <a:ea typeface="+mn-ea"/>
          <a:cs typeface="+mn-cs"/>
        </a:defRPr>
      </a:lvl7pPr>
      <a:lvl8pPr marL="2968288" algn="l" defTabSz="848081" rtl="0" eaLnBrk="1" latinLnBrk="0" hangingPunct="1">
        <a:defRPr sz="1700" kern="1200">
          <a:solidFill>
            <a:schemeClr val="tx1"/>
          </a:solidFill>
          <a:latin typeface="+mn-lt"/>
          <a:ea typeface="+mn-ea"/>
          <a:cs typeface="+mn-cs"/>
        </a:defRPr>
      </a:lvl8pPr>
      <a:lvl9pPr marL="3392328" algn="l" defTabSz="848081" rtl="0" eaLnBrk="1" latinLnBrk="0" hangingPunct="1">
        <a:defRPr sz="1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b="0" smtClean="0">
                <a:solidFill>
                  <a:prstClr val="black">
                    <a:tint val="75000"/>
                  </a:prstClr>
                </a:solidFill>
                <a:latin typeface="Calibri"/>
                <a:ea typeface="宋体"/>
              </a:rPr>
              <a:pPr fontAlgn="auto">
                <a:spcBef>
                  <a:spcPts val="0"/>
                </a:spcBef>
                <a:spcAft>
                  <a:spcPts val="0"/>
                </a:spcAft>
              </a:pPr>
              <a:t>2017/9/25</a:t>
            </a:fld>
            <a:endParaRPr lang="zh-CN" altLang="en-US" b="0">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b="0">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b="0" smtClean="0">
                <a:solidFill>
                  <a:prstClr val="black">
                    <a:tint val="75000"/>
                  </a:prstClr>
                </a:solidFill>
                <a:latin typeface="Calibri"/>
                <a:ea typeface="宋体"/>
              </a:rPr>
              <a:pPr fontAlgn="auto">
                <a:spcBef>
                  <a:spcPts val="0"/>
                </a:spcBef>
                <a:spcAft>
                  <a:spcPts val="0"/>
                </a:spcAft>
              </a:pPr>
              <a:t>‹#›</a:t>
            </a:fld>
            <a:endParaRPr lang="zh-CN" altLang="en-US" b="0">
              <a:solidFill>
                <a:prstClr val="black">
                  <a:tint val="75000"/>
                </a:prstClr>
              </a:solidFill>
              <a:latin typeface="Calibri"/>
              <a:ea typeface="宋体"/>
            </a:endParaRPr>
          </a:p>
        </p:txBody>
      </p:sp>
    </p:spTree>
    <p:extLst>
      <p:ext uri="{BB962C8B-B14F-4D97-AF65-F5344CB8AC3E}">
        <p14:creationId xmlns:p14="http://schemas.microsoft.com/office/powerpoint/2010/main" val="1890772627"/>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789" r:id="rId3"/>
    <p:sldLayoutId id="2147483790" r:id="rId4"/>
    <p:sldLayoutId id="2147483791" r:id="rId5"/>
    <p:sldLayoutId id="2147483792" r:id="rId6"/>
    <p:sldLayoutId id="2147483793" r:id="rId7"/>
    <p:sldLayoutId id="2147483794" r:id="rId8"/>
    <p:sldLayoutId id="2147483795" r:id="rId9"/>
    <p:sldLayoutId id="2147483796" r:id="rId10"/>
    <p:sldLayoutId id="21474837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1.xml"/><Relationship Id="rId1" Type="http://schemas.openxmlformats.org/officeDocument/2006/relationships/slideLayout" Target="../slideLayouts/slideLayout10.xml"/><Relationship Id="rId4" Type="http://schemas.openxmlformats.org/officeDocument/2006/relationships/image" Target="../media/image14.jpe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908991"/>
            <a:ext cx="9144000" cy="2234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13"/>
          <p:cNvSpPr txBox="1">
            <a:spLocks noChangeArrowheads="1"/>
          </p:cNvSpPr>
          <p:nvPr/>
        </p:nvSpPr>
        <p:spPr bwMode="auto">
          <a:xfrm>
            <a:off x="1282615" y="3209315"/>
            <a:ext cx="6804829" cy="63367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ctr" eaLnBrk="1" hangingPunct="1">
              <a:lnSpc>
                <a:spcPts val="4200"/>
              </a:lnSpc>
              <a:spcBef>
                <a:spcPct val="20000"/>
              </a:spcBef>
            </a:pPr>
            <a:r>
              <a:rPr lang="zh-CN" altLang="en-US" sz="3600" i="0" dirty="0" smtClean="0">
                <a:solidFill>
                  <a:schemeClr val="bg1"/>
                </a:solidFill>
                <a:latin typeface="+mn-ea"/>
                <a:ea typeface="+mn-ea"/>
              </a:rPr>
              <a:t>安全生产监督管理工作模板</a:t>
            </a:r>
            <a:endParaRPr lang="zh-CN" altLang="en-US" sz="3600" i="0" dirty="0">
              <a:solidFill>
                <a:schemeClr val="bg1"/>
              </a:solidFill>
              <a:latin typeface="+mn-ea"/>
              <a:ea typeface="+mn-ea"/>
            </a:endParaRPr>
          </a:p>
        </p:txBody>
      </p:sp>
      <p:sp>
        <p:nvSpPr>
          <p:cNvPr id="55" name="Rectangle 13"/>
          <p:cNvSpPr txBox="1">
            <a:spLocks noChangeArrowheads="1"/>
          </p:cNvSpPr>
          <p:nvPr/>
        </p:nvSpPr>
        <p:spPr bwMode="auto">
          <a:xfrm>
            <a:off x="2577871" y="4227934"/>
            <a:ext cx="4412595" cy="4302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9" tIns="45709" rIns="91419" bIns="45709"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eaLnBrk="1" fontAlgn="ctr" hangingPunct="1">
              <a:lnSpc>
                <a:spcPct val="90000"/>
              </a:lnSpc>
              <a:spcBef>
                <a:spcPct val="20000"/>
              </a:spcBef>
            </a:pPr>
            <a:r>
              <a:rPr lang="zh-CN" altLang="en-US" i="0" dirty="0" smtClean="0">
                <a:solidFill>
                  <a:schemeClr val="bg1"/>
                </a:solidFill>
                <a:latin typeface="+mn-ea"/>
                <a:ea typeface="+mn-ea"/>
              </a:rPr>
              <a:t>年终</a:t>
            </a:r>
            <a:r>
              <a:rPr lang="zh-CN" altLang="en-US" i="0" dirty="0">
                <a:solidFill>
                  <a:schemeClr val="bg1"/>
                </a:solidFill>
                <a:latin typeface="+mn-ea"/>
                <a:ea typeface="+mn-ea"/>
              </a:rPr>
              <a:t>总结/新年计划</a:t>
            </a:r>
            <a:r>
              <a:rPr lang="en-US" altLang="zh-CN" i="0" dirty="0">
                <a:solidFill>
                  <a:schemeClr val="bg1"/>
                </a:solidFill>
                <a:latin typeface="+mn-ea"/>
                <a:ea typeface="+mn-ea"/>
              </a:rPr>
              <a:t>/</a:t>
            </a:r>
            <a:r>
              <a:rPr lang="zh-CN" altLang="en-US" i="0" dirty="0">
                <a:solidFill>
                  <a:schemeClr val="bg1"/>
                </a:solidFill>
                <a:latin typeface="+mn-ea"/>
                <a:ea typeface="+mn-ea"/>
              </a:rPr>
              <a:t>工作汇报/通用</a:t>
            </a:r>
            <a:r>
              <a:rPr lang="zh-CN" altLang="en-US" i="0" dirty="0" smtClean="0">
                <a:solidFill>
                  <a:schemeClr val="bg1"/>
                </a:solidFill>
                <a:latin typeface="+mn-ea"/>
                <a:ea typeface="+mn-ea"/>
              </a:rPr>
              <a:t>PPT</a:t>
            </a:r>
            <a:endParaRPr lang="zh-CN" altLang="en-US" i="0" dirty="0">
              <a:solidFill>
                <a:schemeClr val="bg1"/>
              </a:solidFill>
              <a:latin typeface="+mn-ea"/>
              <a:ea typeface="+mn-ea"/>
            </a:endParaRPr>
          </a:p>
        </p:txBody>
      </p:sp>
      <p:cxnSp>
        <p:nvCxnSpPr>
          <p:cNvPr id="56" name="直接连接符 55"/>
          <p:cNvCxnSpPr/>
          <p:nvPr/>
        </p:nvCxnSpPr>
        <p:spPr bwMode="auto">
          <a:xfrm>
            <a:off x="2638622" y="4029853"/>
            <a:ext cx="3927709" cy="0"/>
          </a:xfrm>
          <a:prstGeom prst="line">
            <a:avLst/>
          </a:prstGeom>
          <a:ln w="28575">
            <a:solidFill>
              <a:schemeClr val="bg1"/>
            </a:solidFill>
            <a:headEnd type="none" w="med" len="med"/>
            <a:tailEnd type="none" w="med" len="med"/>
          </a:ln>
          <a:extLst/>
        </p:spPr>
        <p:style>
          <a:lnRef idx="1">
            <a:schemeClr val="accent2"/>
          </a:lnRef>
          <a:fillRef idx="0">
            <a:schemeClr val="accent2"/>
          </a:fillRef>
          <a:effectRef idx="0">
            <a:schemeClr val="accent2"/>
          </a:effectRef>
          <a:fontRef idx="minor">
            <a:schemeClr val="tx1"/>
          </a:fontRef>
        </p:style>
      </p:cxnSp>
      <p:sp>
        <p:nvSpPr>
          <p:cNvPr id="57" name="TextBox 56"/>
          <p:cNvSpPr txBox="1"/>
          <p:nvPr/>
        </p:nvSpPr>
        <p:spPr>
          <a:xfrm>
            <a:off x="3413392" y="3850704"/>
            <a:ext cx="2441694" cy="338554"/>
          </a:xfrm>
          <a:prstGeom prst="rect">
            <a:avLst/>
          </a:prstGeom>
          <a:solidFill>
            <a:schemeClr val="bg1"/>
          </a:solidFill>
          <a:ln>
            <a:noFill/>
          </a:ln>
        </p:spPr>
        <p:style>
          <a:lnRef idx="2">
            <a:schemeClr val="accent2"/>
          </a:lnRef>
          <a:fillRef idx="1">
            <a:schemeClr val="lt1"/>
          </a:fillRef>
          <a:effectRef idx="0">
            <a:schemeClr val="accent2"/>
          </a:effectRef>
          <a:fontRef idx="minor">
            <a:schemeClr val="dk1"/>
          </a:fontRef>
        </p:style>
        <p:txBody>
          <a:bodyPr wrap="none" rtlCol="0">
            <a:spAutoFit/>
          </a:bodyPr>
          <a:lstStyle/>
          <a:p>
            <a:r>
              <a:rPr lang="zh-CN" altLang="en-US" sz="1600" b="0" dirty="0" smtClean="0">
                <a:solidFill>
                  <a:srgbClr val="FF0000"/>
                </a:solidFill>
                <a:latin typeface="+mn-ea"/>
              </a:rPr>
              <a:t>在这里输入您的文字内容</a:t>
            </a:r>
            <a:endParaRPr lang="zh-CN" altLang="en-US" sz="1600" b="0" dirty="0">
              <a:solidFill>
                <a:srgbClr val="FF0000"/>
              </a:solidFill>
              <a:latin typeface="+mn-ea"/>
            </a:endParaRPr>
          </a:p>
        </p:txBody>
      </p:sp>
      <p:sp>
        <p:nvSpPr>
          <p:cNvPr id="58" name="矩形 57"/>
          <p:cNvSpPr/>
          <p:nvPr/>
        </p:nvSpPr>
        <p:spPr>
          <a:xfrm>
            <a:off x="0" y="4904581"/>
            <a:ext cx="9144000" cy="720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032004" y="411510"/>
            <a:ext cx="2836140" cy="2415697"/>
          </a:xfrm>
          <a:prstGeom prst="rect">
            <a:avLst/>
          </a:prstGeom>
        </p:spPr>
      </p:pic>
      <p:grpSp>
        <p:nvGrpSpPr>
          <p:cNvPr id="60" name="Group 550"/>
          <p:cNvGrpSpPr>
            <a:grpSpLocks/>
          </p:cNvGrpSpPr>
          <p:nvPr/>
        </p:nvGrpSpPr>
        <p:grpSpPr bwMode="auto">
          <a:xfrm>
            <a:off x="3261942" y="244354"/>
            <a:ext cx="2376264" cy="2160936"/>
            <a:chOff x="295" y="3475"/>
            <a:chExt cx="1407" cy="1407"/>
          </a:xfrm>
        </p:grpSpPr>
        <p:sp>
          <p:nvSpPr>
            <p:cNvPr id="61" name="Oval 551"/>
            <p:cNvSpPr>
              <a:spLocks noChangeArrowheads="1"/>
            </p:cNvSpPr>
            <p:nvPr/>
          </p:nvSpPr>
          <p:spPr bwMode="auto">
            <a:xfrm>
              <a:off x="295" y="3475"/>
              <a:ext cx="1407" cy="1407"/>
            </a:xfrm>
            <a:prstGeom prst="ellipse">
              <a:avLst/>
            </a:prstGeom>
            <a:gradFill rotWithShape="1">
              <a:gsLst>
                <a:gs pos="0">
                  <a:schemeClr val="bg1">
                    <a:alpha val="0"/>
                  </a:schemeClr>
                </a:gs>
                <a:gs pos="100000">
                  <a:schemeClr val="bg1">
                    <a:gamma/>
                    <a:shade val="81961"/>
                    <a:invGamma/>
                    <a:alpha val="12000"/>
                  </a:schemeClr>
                </a:gs>
              </a:gsLst>
              <a:path path="shape">
                <a:fillToRect l="50000" t="50000" r="50000" b="50000"/>
              </a:path>
            </a:gradFill>
            <a:ln>
              <a:noFill/>
            </a:ln>
            <a:effectLst/>
            <a:extLst/>
          </p:spPr>
          <p:txBody>
            <a:bodyPr wrap="none" anchor="ctr"/>
            <a:lstStyle/>
            <a:p>
              <a:pPr>
                <a:defRPr/>
              </a:pPr>
              <a:endParaRPr lang="zh-CN" altLang="en-US"/>
            </a:p>
          </p:txBody>
        </p:sp>
        <p:grpSp>
          <p:nvGrpSpPr>
            <p:cNvPr id="62" name="Group 552"/>
            <p:cNvGrpSpPr>
              <a:grpSpLocks/>
            </p:cNvGrpSpPr>
            <p:nvPr/>
          </p:nvGrpSpPr>
          <p:grpSpPr bwMode="auto">
            <a:xfrm>
              <a:off x="445" y="3652"/>
              <a:ext cx="1081" cy="1055"/>
              <a:chOff x="-6121" y="-2218"/>
              <a:chExt cx="2273" cy="2218"/>
            </a:xfrm>
          </p:grpSpPr>
          <p:sp>
            <p:nvSpPr>
              <p:cNvPr id="63" name="Oval 553"/>
              <p:cNvSpPr>
                <a:spLocks noChangeArrowheads="1"/>
              </p:cNvSpPr>
              <p:nvPr/>
            </p:nvSpPr>
            <p:spPr bwMode="auto">
              <a:xfrm>
                <a:off x="-6121" y="-2218"/>
                <a:ext cx="2132" cy="2132"/>
              </a:xfrm>
              <a:prstGeom prst="ellipse">
                <a:avLst/>
              </a:prstGeom>
              <a:gradFill rotWithShape="1">
                <a:gsLst>
                  <a:gs pos="0">
                    <a:schemeClr val="bg1"/>
                  </a:gs>
                  <a:gs pos="100000">
                    <a:schemeClr val="tx1">
                      <a:alpha val="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nvGrpSpPr>
              <p:cNvPr id="64" name="Group 554"/>
              <p:cNvGrpSpPr>
                <a:grpSpLocks/>
              </p:cNvGrpSpPr>
              <p:nvPr/>
            </p:nvGrpSpPr>
            <p:grpSpPr bwMode="auto">
              <a:xfrm>
                <a:off x="-6056" y="-2208"/>
                <a:ext cx="2208" cy="2208"/>
                <a:chOff x="-4060" y="-879"/>
                <a:chExt cx="2208" cy="2208"/>
              </a:xfrm>
            </p:grpSpPr>
            <p:grpSp>
              <p:nvGrpSpPr>
                <p:cNvPr id="65" name="Group 555"/>
                <p:cNvGrpSpPr>
                  <a:grpSpLocks/>
                </p:cNvGrpSpPr>
                <p:nvPr/>
              </p:nvGrpSpPr>
              <p:grpSpPr bwMode="auto">
                <a:xfrm>
                  <a:off x="-4060" y="-879"/>
                  <a:ext cx="2208" cy="2208"/>
                  <a:chOff x="-3924" y="-788"/>
                  <a:chExt cx="2208" cy="2208"/>
                </a:xfrm>
              </p:grpSpPr>
              <p:grpSp>
                <p:nvGrpSpPr>
                  <p:cNvPr id="81" name="Group 556"/>
                  <p:cNvGrpSpPr>
                    <a:grpSpLocks noChangeAspect="1"/>
                  </p:cNvGrpSpPr>
                  <p:nvPr/>
                </p:nvGrpSpPr>
                <p:grpSpPr bwMode="auto">
                  <a:xfrm>
                    <a:off x="-3924" y="-788"/>
                    <a:ext cx="2208" cy="2202"/>
                    <a:chOff x="168" y="696"/>
                    <a:chExt cx="1429" cy="1429"/>
                  </a:xfrm>
                </p:grpSpPr>
                <p:grpSp>
                  <p:nvGrpSpPr>
                    <p:cNvPr id="129" name="Group 557"/>
                    <p:cNvGrpSpPr>
                      <a:grpSpLocks noChangeAspect="1"/>
                    </p:cNvGrpSpPr>
                    <p:nvPr/>
                  </p:nvGrpSpPr>
                  <p:grpSpPr bwMode="auto">
                    <a:xfrm>
                      <a:off x="854" y="696"/>
                      <a:ext cx="56" cy="1429"/>
                      <a:chOff x="845" y="696"/>
                      <a:chExt cx="56" cy="1429"/>
                    </a:xfrm>
                  </p:grpSpPr>
                  <p:sp>
                    <p:nvSpPr>
                      <p:cNvPr id="133" name="AutoShape 55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34" name="AutoShape 55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130" name="Group 560"/>
                    <p:cNvGrpSpPr>
                      <a:grpSpLocks noChangeAspect="1"/>
                    </p:cNvGrpSpPr>
                    <p:nvPr/>
                  </p:nvGrpSpPr>
                  <p:grpSpPr bwMode="auto">
                    <a:xfrm rot="5400000">
                      <a:off x="855" y="696"/>
                      <a:ext cx="56" cy="1429"/>
                      <a:chOff x="845" y="696"/>
                      <a:chExt cx="56" cy="1429"/>
                    </a:xfrm>
                  </p:grpSpPr>
                  <p:sp>
                    <p:nvSpPr>
                      <p:cNvPr id="131" name="AutoShape 561"/>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32" name="AutoShape 562"/>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82" name="Group 563"/>
                  <p:cNvGrpSpPr>
                    <a:grpSpLocks noChangeAspect="1"/>
                  </p:cNvGrpSpPr>
                  <p:nvPr/>
                </p:nvGrpSpPr>
                <p:grpSpPr bwMode="auto">
                  <a:xfrm rot="2700000">
                    <a:off x="-3927" y="-785"/>
                    <a:ext cx="2208" cy="2202"/>
                    <a:chOff x="168" y="696"/>
                    <a:chExt cx="1429" cy="1429"/>
                  </a:xfrm>
                </p:grpSpPr>
                <p:grpSp>
                  <p:nvGrpSpPr>
                    <p:cNvPr id="83" name="Group 564"/>
                    <p:cNvGrpSpPr>
                      <a:grpSpLocks noChangeAspect="1"/>
                    </p:cNvGrpSpPr>
                    <p:nvPr/>
                  </p:nvGrpSpPr>
                  <p:grpSpPr bwMode="auto">
                    <a:xfrm>
                      <a:off x="854" y="696"/>
                      <a:ext cx="56" cy="1429"/>
                      <a:chOff x="845" y="696"/>
                      <a:chExt cx="56" cy="1429"/>
                    </a:xfrm>
                  </p:grpSpPr>
                  <p:sp>
                    <p:nvSpPr>
                      <p:cNvPr id="127" name="AutoShape 565"/>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128" name="AutoShape 566"/>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84" name="Group 567"/>
                    <p:cNvGrpSpPr>
                      <a:grpSpLocks noChangeAspect="1"/>
                    </p:cNvGrpSpPr>
                    <p:nvPr/>
                  </p:nvGrpSpPr>
                  <p:grpSpPr bwMode="auto">
                    <a:xfrm rot="5400000">
                      <a:off x="855" y="696"/>
                      <a:ext cx="56" cy="1429"/>
                      <a:chOff x="845" y="696"/>
                      <a:chExt cx="56" cy="1429"/>
                    </a:xfrm>
                  </p:grpSpPr>
                  <p:sp>
                    <p:nvSpPr>
                      <p:cNvPr id="85" name="AutoShape 568"/>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8" name="AutoShape 569"/>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nvGrpSpPr>
                <p:cNvPr id="66" name="Group 570"/>
                <p:cNvGrpSpPr>
                  <a:grpSpLocks/>
                </p:cNvGrpSpPr>
                <p:nvPr/>
              </p:nvGrpSpPr>
              <p:grpSpPr bwMode="auto">
                <a:xfrm rot="1320000">
                  <a:off x="-3744" y="-528"/>
                  <a:ext cx="1549" cy="1556"/>
                  <a:chOff x="-3928" y="-799"/>
                  <a:chExt cx="2212" cy="2222"/>
                </a:xfrm>
              </p:grpSpPr>
              <p:grpSp>
                <p:nvGrpSpPr>
                  <p:cNvPr id="67" name="Group 571"/>
                  <p:cNvGrpSpPr>
                    <a:grpSpLocks noChangeAspect="1"/>
                  </p:cNvGrpSpPr>
                  <p:nvPr/>
                </p:nvGrpSpPr>
                <p:grpSpPr bwMode="auto">
                  <a:xfrm>
                    <a:off x="-3924" y="-788"/>
                    <a:ext cx="2208" cy="2202"/>
                    <a:chOff x="168" y="696"/>
                    <a:chExt cx="1429" cy="1429"/>
                  </a:xfrm>
                </p:grpSpPr>
                <p:grpSp>
                  <p:nvGrpSpPr>
                    <p:cNvPr id="75" name="Group 572"/>
                    <p:cNvGrpSpPr>
                      <a:grpSpLocks noChangeAspect="1"/>
                    </p:cNvGrpSpPr>
                    <p:nvPr/>
                  </p:nvGrpSpPr>
                  <p:grpSpPr bwMode="auto">
                    <a:xfrm>
                      <a:off x="854" y="696"/>
                      <a:ext cx="56" cy="1429"/>
                      <a:chOff x="845" y="696"/>
                      <a:chExt cx="56" cy="1429"/>
                    </a:xfrm>
                  </p:grpSpPr>
                  <p:sp>
                    <p:nvSpPr>
                      <p:cNvPr id="79" name="AutoShape 57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AutoShape 574"/>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6" name="Group 575"/>
                    <p:cNvGrpSpPr>
                      <a:grpSpLocks noChangeAspect="1"/>
                    </p:cNvGrpSpPr>
                    <p:nvPr/>
                  </p:nvGrpSpPr>
                  <p:grpSpPr bwMode="auto">
                    <a:xfrm rot="5400000">
                      <a:off x="855" y="696"/>
                      <a:ext cx="56" cy="1429"/>
                      <a:chOff x="845" y="696"/>
                      <a:chExt cx="56" cy="1429"/>
                    </a:xfrm>
                  </p:grpSpPr>
                  <p:sp>
                    <p:nvSpPr>
                      <p:cNvPr id="77" name="AutoShape 576"/>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8" name="AutoShape 577"/>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nvGrpSpPr>
                  <p:cNvPr id="68" name="Group 578"/>
                  <p:cNvGrpSpPr>
                    <a:grpSpLocks noChangeAspect="1"/>
                  </p:cNvGrpSpPr>
                  <p:nvPr/>
                </p:nvGrpSpPr>
                <p:grpSpPr bwMode="auto">
                  <a:xfrm rot="2700000">
                    <a:off x="-3938" y="-789"/>
                    <a:ext cx="2222" cy="2202"/>
                    <a:chOff x="160" y="696"/>
                    <a:chExt cx="1438" cy="1429"/>
                  </a:xfrm>
                </p:grpSpPr>
                <p:grpSp>
                  <p:nvGrpSpPr>
                    <p:cNvPr id="69" name="Group 579"/>
                    <p:cNvGrpSpPr>
                      <a:grpSpLocks noChangeAspect="1"/>
                    </p:cNvGrpSpPr>
                    <p:nvPr/>
                  </p:nvGrpSpPr>
                  <p:grpSpPr bwMode="auto">
                    <a:xfrm>
                      <a:off x="854" y="696"/>
                      <a:ext cx="56" cy="1429"/>
                      <a:chOff x="845" y="696"/>
                      <a:chExt cx="56" cy="1429"/>
                    </a:xfrm>
                  </p:grpSpPr>
                  <p:sp>
                    <p:nvSpPr>
                      <p:cNvPr id="73" name="AutoShape 580"/>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AutoShape 581"/>
                      <p:cNvSpPr>
                        <a:spLocks noChangeAspect="1" noChangeArrowheads="1"/>
                      </p:cNvSpPr>
                      <p:nvPr/>
                    </p:nvSpPr>
                    <p:spPr bwMode="auto">
                      <a:xfrm flipV="1">
                        <a:off x="845" y="1410"/>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nvGrpSpPr>
                    <p:cNvPr id="70" name="Group 582"/>
                    <p:cNvGrpSpPr>
                      <a:grpSpLocks noChangeAspect="1"/>
                    </p:cNvGrpSpPr>
                    <p:nvPr/>
                  </p:nvGrpSpPr>
                  <p:grpSpPr bwMode="auto">
                    <a:xfrm rot="5400000">
                      <a:off x="850" y="692"/>
                      <a:ext cx="57" cy="1438"/>
                      <a:chOff x="845" y="696"/>
                      <a:chExt cx="57" cy="1438"/>
                    </a:xfrm>
                  </p:grpSpPr>
                  <p:sp>
                    <p:nvSpPr>
                      <p:cNvPr id="71" name="AutoShape 583"/>
                      <p:cNvSpPr>
                        <a:spLocks noChangeAspect="1" noChangeArrowheads="1"/>
                      </p:cNvSpPr>
                      <p:nvPr/>
                    </p:nvSpPr>
                    <p:spPr bwMode="auto">
                      <a:xfrm>
                        <a:off x="845" y="696"/>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2" name="AutoShape 584"/>
                      <p:cNvSpPr>
                        <a:spLocks noChangeAspect="1" noChangeArrowheads="1"/>
                      </p:cNvSpPr>
                      <p:nvPr/>
                    </p:nvSpPr>
                    <p:spPr bwMode="auto">
                      <a:xfrm flipV="1">
                        <a:off x="846" y="1419"/>
                        <a:ext cx="56" cy="715"/>
                      </a:xfrm>
                      <a:prstGeom prst="triangle">
                        <a:avLst>
                          <a:gd name="adj" fmla="val 50000"/>
                        </a:avLst>
                      </a:prstGeom>
                      <a:solidFill>
                        <a:schemeClr val="bg1">
                          <a:alpha val="18823"/>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grpSp>
            </p:grpSp>
          </p:grpSp>
        </p:grpSp>
      </p:grpSp>
    </p:spTree>
    <p:extLst>
      <p:ext uri="{BB962C8B-B14F-4D97-AF65-F5344CB8AC3E}">
        <p14:creationId xmlns:p14="http://schemas.microsoft.com/office/powerpoint/2010/main" val="3370229548"/>
      </p:ext>
    </p:extLst>
  </p:cSld>
  <p:clrMapOvr>
    <a:masterClrMapping/>
  </p:clrMapOvr>
  <mc:AlternateContent xmlns:mc="http://schemas.openxmlformats.org/markup-compatibility/2006" xmlns:p14="http://schemas.microsoft.com/office/powerpoint/2010/main">
    <mc:Choice Requires="p14">
      <p:transition spd="slow" p14:dur="4000" advClick="0" advTm="12000">
        <p14:vortex dir="r"/>
      </p:transition>
    </mc:Choice>
    <mc:Fallback xmlns="">
      <p:transition spd="slow" advClick="0" advTm="12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barn(inVertical)">
                                          <p:cBhvr>
                                            <p:cTn id="13" dur="500"/>
                                            <p:tgtEl>
                                              <p:spTgt spid="5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000"/>
                                </p:stCondLst>
                                <p:childTnLst>
                                  <p:par>
                                    <p:cTn id="19" presetID="2" presetClass="entr" presetSubtype="8" fill="hold" nodeType="afterEffect" p14:presetBounceEnd="60000">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14:bounceEnd="60000">
                                          <p:cBhvr additive="base">
                                            <p:cTn id="21" dur="500" fill="hold"/>
                                            <p:tgtEl>
                                              <p:spTgt spid="56"/>
                                            </p:tgtEl>
                                            <p:attrNameLst>
                                              <p:attrName>ppt_x</p:attrName>
                                            </p:attrNameLst>
                                          </p:cBhvr>
                                          <p:tavLst>
                                            <p:tav tm="0">
                                              <p:val>
                                                <p:strVal val="0-#ppt_w/2"/>
                                              </p:val>
                                            </p:tav>
                                            <p:tav tm="100000">
                                              <p:val>
                                                <p:strVal val="#ppt_x"/>
                                              </p:val>
                                            </p:tav>
                                          </p:tavLst>
                                        </p:anim>
                                        <p:anim calcmode="lin" valueType="num" p14:bounceEnd="60000">
                                          <p:cBhvr additive="base">
                                            <p:cTn id="22" dur="500" fill="hold"/>
                                            <p:tgtEl>
                                              <p:spTgt spid="5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16" presetClass="entr" presetSubtype="37"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barn(outVertical)">
                                          <p:cBhvr>
                                            <p:cTn id="26" dur="500"/>
                                            <p:tgtEl>
                                              <p:spTgt spid="57"/>
                                            </p:tgtEl>
                                          </p:cBhvr>
                                        </p:animEffect>
                                      </p:childTnLst>
                                    </p:cTn>
                                  </p:par>
                                </p:childTnLst>
                              </p:cTn>
                            </p:par>
                            <p:par>
                              <p:cTn id="27" fill="hold">
                                <p:stCondLst>
                                  <p:cond delay="3000"/>
                                </p:stCondLst>
                                <p:childTnLst>
                                  <p:par>
                                    <p:cTn id="28" presetID="42" presetClass="entr" presetSubtype="0" fill="hold" grpId="4" nodeType="afterEffect">
                                      <p:stCondLst>
                                        <p:cond delay="0"/>
                                      </p:stCondLst>
                                      <p:iterate type="lt">
                                        <p:tmPct val="10000"/>
                                      </p:iterate>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anim calcmode="lin" valueType="num">
                                          <p:cBhvr>
                                            <p:cTn id="31" dur="500" fill="hold"/>
                                            <p:tgtEl>
                                              <p:spTgt spid="54"/>
                                            </p:tgtEl>
                                            <p:attrNameLst>
                                              <p:attrName>ppt_x</p:attrName>
                                            </p:attrNameLst>
                                          </p:cBhvr>
                                          <p:tavLst>
                                            <p:tav tm="0">
                                              <p:val>
                                                <p:strVal val="#ppt_x"/>
                                              </p:val>
                                            </p:tav>
                                            <p:tav tm="100000">
                                              <p:val>
                                                <p:strVal val="#ppt_x"/>
                                              </p:val>
                                            </p:tav>
                                          </p:tavLst>
                                        </p:anim>
                                        <p:anim calcmode="lin" valueType="num">
                                          <p:cBhvr>
                                            <p:cTn id="32" dur="5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4050"/>
                                </p:stCondLst>
                                <p:childTnLst>
                                  <p:par>
                                    <p:cTn id="34" presetID="56" presetClass="entr" presetSubtype="0" fill="hold" grpId="4" nodeType="afterEffect">
                                      <p:stCondLst>
                                        <p:cond delay="0"/>
                                      </p:stCondLst>
                                      <p:iterate type="lt">
                                        <p:tmPct val="10000"/>
                                      </p:iterate>
                                      <p:childTnLst>
                                        <p:set>
                                          <p:cBhvr>
                                            <p:cTn id="35" dur="1" fill="hold">
                                              <p:stCondLst>
                                                <p:cond delay="0"/>
                                              </p:stCondLst>
                                            </p:cTn>
                                            <p:tgtEl>
                                              <p:spTgt spid="55"/>
                                            </p:tgtEl>
                                            <p:attrNameLst>
                                              <p:attrName>style.visibility</p:attrName>
                                            </p:attrNameLst>
                                          </p:cBhvr>
                                          <p:to>
                                            <p:strVal val="visible"/>
                                          </p:to>
                                        </p:set>
                                        <p:anim by="(-#ppt_w*2)" calcmode="lin" valueType="num">
                                          <p:cBhvr rctx="PPT">
                                            <p:cTn id="36" dur="500" autoRev="1" fill="hold">
                                              <p:stCondLst>
                                                <p:cond delay="0"/>
                                              </p:stCondLst>
                                            </p:cTn>
                                            <p:tgtEl>
                                              <p:spTgt spid="55"/>
                                            </p:tgtEl>
                                            <p:attrNameLst>
                                              <p:attrName>ppt_w</p:attrName>
                                            </p:attrNameLst>
                                          </p:cBhvr>
                                        </p:anim>
                                        <p:anim by="(#ppt_w*0.50)" calcmode="lin" valueType="num">
                                          <p:cBhvr>
                                            <p:cTn id="37" dur="500" decel="50000" autoRev="1" fill="hold">
                                              <p:stCondLst>
                                                <p:cond delay="0"/>
                                              </p:stCondLst>
                                            </p:cTn>
                                            <p:tgtEl>
                                              <p:spTgt spid="55"/>
                                            </p:tgtEl>
                                            <p:attrNameLst>
                                              <p:attrName>ppt_x</p:attrName>
                                            </p:attrNameLst>
                                          </p:cBhvr>
                                        </p:anim>
                                        <p:anim from="(-#ppt_h/2)" to="(#ppt_y)" calcmode="lin" valueType="num">
                                          <p:cBhvr>
                                            <p:cTn id="38" dur="1000" fill="hold">
                                              <p:stCondLst>
                                                <p:cond delay="0"/>
                                              </p:stCondLst>
                                            </p:cTn>
                                            <p:tgtEl>
                                              <p:spTgt spid="55"/>
                                            </p:tgtEl>
                                            <p:attrNameLst>
                                              <p:attrName>ppt_y</p:attrName>
                                            </p:attrNameLst>
                                          </p:cBhvr>
                                        </p:anim>
                                        <p:animRot by="21600000">
                                          <p:cBhvr>
                                            <p:cTn id="39" dur="1000" fill="hold">
                                              <p:stCondLst>
                                                <p:cond delay="0"/>
                                              </p:stCondLst>
                                            </p:cTn>
                                            <p:tgtEl>
                                              <p:spTgt spid="55"/>
                                            </p:tgtEl>
                                            <p:attrNameLst>
                                              <p:attrName>r</p:attrName>
                                            </p:attrNameLst>
                                          </p:cBhvr>
                                        </p:animRot>
                                      </p:childTnLst>
                                    </p:cTn>
                                  </p:par>
                                </p:childTnLst>
                              </p:cTn>
                            </p:par>
                            <p:par>
                              <p:cTn id="40" fill="hold">
                                <p:stCondLst>
                                  <p:cond delay="6950"/>
                                </p:stCondLst>
                                <p:childTnLst>
                                  <p:par>
                                    <p:cTn id="41" presetID="10" presetClass="entr" presetSubtype="0"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childTnLst>
                              </p:cTn>
                            </p:par>
                            <p:par>
                              <p:cTn id="44" fill="hold">
                                <p:stCondLst>
                                  <p:cond delay="7450"/>
                                </p:stCondLst>
                                <p:childTnLst>
                                  <p:par>
                                    <p:cTn id="45" presetID="6" presetClass="emph" presetSubtype="0" fill="hold" nodeType="afterEffect">
                                      <p:stCondLst>
                                        <p:cond delay="0"/>
                                      </p:stCondLst>
                                      <p:childTnLst>
                                        <p:animScale>
                                          <p:cBhvr>
                                            <p:cTn id="46" dur="1250" fill="hold"/>
                                            <p:tgtEl>
                                              <p:spTgt spid="60"/>
                                            </p:tgtEl>
                                          </p:cBhvr>
                                          <p:by x="400000" y="400000"/>
                                        </p:animScale>
                                      </p:childTnLst>
                                    </p:cTn>
                                  </p:par>
                                </p:childTnLst>
                              </p:cTn>
                            </p:par>
                            <p:par>
                              <p:cTn id="47" fill="hold">
                                <p:stCondLst>
                                  <p:cond delay="8700"/>
                                </p:stCondLst>
                                <p:childTnLst>
                                  <p:par>
                                    <p:cTn id="48" presetID="6" presetClass="emph" presetSubtype="0" autoRev="1" fill="hold" nodeType="afterEffect">
                                      <p:stCondLst>
                                        <p:cond delay="0"/>
                                      </p:stCondLst>
                                      <p:childTnLst>
                                        <p:animScale>
                                          <p:cBhvr>
                                            <p:cTn id="49" dur="1250" fill="hold"/>
                                            <p:tgtEl>
                                              <p:spTgt spid="60"/>
                                            </p:tgtEl>
                                          </p:cBhvr>
                                          <p:by x="400000" y="400000"/>
                                        </p:animScale>
                                      </p:childTnLst>
                                    </p:cTn>
                                  </p:par>
                                  <p:par>
                                    <p:cTn id="50" presetID="10" presetClass="exit" presetSubtype="0" fill="hold" nodeType="withEffect">
                                      <p:stCondLst>
                                        <p:cond delay="0"/>
                                      </p:stCondLst>
                                      <p:childTnLst>
                                        <p:animEffect transition="out" filter="fade">
                                          <p:cBhvr>
                                            <p:cTn id="51" dur="1250"/>
                                            <p:tgtEl>
                                              <p:spTgt spid="60"/>
                                            </p:tgtEl>
                                          </p:cBhvr>
                                        </p:animEffect>
                                        <p:set>
                                          <p:cBhvr>
                                            <p:cTn id="52" dur="1" fill="hold">
                                              <p:stCondLst>
                                                <p:cond delay="124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utoUpdateAnimBg="0"/>
          <p:bldP spid="54" grpId="1" bldLvl="0" autoUpdateAnimBg="0"/>
          <p:bldP spid="54" grpId="2" bldLvl="0" autoUpdateAnimBg="0"/>
          <p:bldP spid="54" grpId="3" bldLvl="0" autoUpdateAnimBg="0"/>
          <p:bldP spid="54" grpId="4"/>
          <p:bldP spid="55" grpId="0" bldLvl="0" autoUpdateAnimBg="0"/>
          <p:bldP spid="55" grpId="1" bldLvl="0" autoUpdateAnimBg="0"/>
          <p:bldP spid="55" grpId="2" bldLvl="0" autoUpdateAnimBg="0"/>
          <p:bldP spid="55" grpId="3" bldLvl="0" autoUpdateAnimBg="0"/>
          <p:bldP spid="55" grpId="4"/>
          <p:bldP spid="57" grpId="0" animBg="1"/>
          <p:bldP spid="58"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barn(inVertical)">
                                          <p:cBhvr>
                                            <p:cTn id="13" dur="500"/>
                                            <p:tgtEl>
                                              <p:spTgt spid="51"/>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58"/>
                                            </p:tgtEl>
                                            <p:attrNameLst>
                                              <p:attrName>style.visibility</p:attrName>
                                            </p:attrNameLst>
                                          </p:cBhvr>
                                          <p:to>
                                            <p:strVal val="visible"/>
                                          </p:to>
                                        </p:set>
                                        <p:animEffect transition="in" filter="wipe(left)">
                                          <p:cBhvr>
                                            <p:cTn id="17" dur="500"/>
                                            <p:tgtEl>
                                              <p:spTgt spid="58"/>
                                            </p:tgtEl>
                                          </p:cBhvr>
                                        </p:animEffect>
                                      </p:childTnLst>
                                    </p:cTn>
                                  </p:par>
                                </p:childTnLst>
                              </p:cTn>
                            </p:par>
                            <p:par>
                              <p:cTn id="18" fill="hold">
                                <p:stCondLst>
                                  <p:cond delay="2000"/>
                                </p:stCondLst>
                                <p:childTnLst>
                                  <p:par>
                                    <p:cTn id="19" presetID="2" presetClass="entr" presetSubtype="8" fill="hold"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additive="base">
                                            <p:cTn id="21" dur="500" fill="hold"/>
                                            <p:tgtEl>
                                              <p:spTgt spid="56"/>
                                            </p:tgtEl>
                                            <p:attrNameLst>
                                              <p:attrName>ppt_x</p:attrName>
                                            </p:attrNameLst>
                                          </p:cBhvr>
                                          <p:tavLst>
                                            <p:tav tm="0">
                                              <p:val>
                                                <p:strVal val="0-#ppt_w/2"/>
                                              </p:val>
                                            </p:tav>
                                            <p:tav tm="100000">
                                              <p:val>
                                                <p:strVal val="#ppt_x"/>
                                              </p:val>
                                            </p:tav>
                                          </p:tavLst>
                                        </p:anim>
                                        <p:anim calcmode="lin" valueType="num">
                                          <p:cBhvr additive="base">
                                            <p:cTn id="22" dur="500" fill="hold"/>
                                            <p:tgtEl>
                                              <p:spTgt spid="56"/>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16" presetClass="entr" presetSubtype="37" fill="hold" grpId="0" nodeType="afterEffect">
                                      <p:stCondLst>
                                        <p:cond delay="0"/>
                                      </p:stCondLst>
                                      <p:childTnLst>
                                        <p:set>
                                          <p:cBhvr>
                                            <p:cTn id="25" dur="1" fill="hold">
                                              <p:stCondLst>
                                                <p:cond delay="0"/>
                                              </p:stCondLst>
                                            </p:cTn>
                                            <p:tgtEl>
                                              <p:spTgt spid="57"/>
                                            </p:tgtEl>
                                            <p:attrNameLst>
                                              <p:attrName>style.visibility</p:attrName>
                                            </p:attrNameLst>
                                          </p:cBhvr>
                                          <p:to>
                                            <p:strVal val="visible"/>
                                          </p:to>
                                        </p:set>
                                        <p:animEffect transition="in" filter="barn(outVertical)">
                                          <p:cBhvr>
                                            <p:cTn id="26" dur="500"/>
                                            <p:tgtEl>
                                              <p:spTgt spid="57"/>
                                            </p:tgtEl>
                                          </p:cBhvr>
                                        </p:animEffect>
                                      </p:childTnLst>
                                    </p:cTn>
                                  </p:par>
                                </p:childTnLst>
                              </p:cTn>
                            </p:par>
                            <p:par>
                              <p:cTn id="27" fill="hold">
                                <p:stCondLst>
                                  <p:cond delay="3000"/>
                                </p:stCondLst>
                                <p:childTnLst>
                                  <p:par>
                                    <p:cTn id="28" presetID="42" presetClass="entr" presetSubtype="0" fill="hold" grpId="4" nodeType="afterEffect">
                                      <p:stCondLst>
                                        <p:cond delay="0"/>
                                      </p:stCondLst>
                                      <p:iterate type="lt">
                                        <p:tmPct val="10000"/>
                                      </p:iterate>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anim calcmode="lin" valueType="num">
                                          <p:cBhvr>
                                            <p:cTn id="31" dur="500" fill="hold"/>
                                            <p:tgtEl>
                                              <p:spTgt spid="54"/>
                                            </p:tgtEl>
                                            <p:attrNameLst>
                                              <p:attrName>ppt_x</p:attrName>
                                            </p:attrNameLst>
                                          </p:cBhvr>
                                          <p:tavLst>
                                            <p:tav tm="0">
                                              <p:val>
                                                <p:strVal val="#ppt_x"/>
                                              </p:val>
                                            </p:tav>
                                            <p:tav tm="100000">
                                              <p:val>
                                                <p:strVal val="#ppt_x"/>
                                              </p:val>
                                            </p:tav>
                                          </p:tavLst>
                                        </p:anim>
                                        <p:anim calcmode="lin" valueType="num">
                                          <p:cBhvr>
                                            <p:cTn id="32" dur="500" fill="hold"/>
                                            <p:tgtEl>
                                              <p:spTgt spid="54"/>
                                            </p:tgtEl>
                                            <p:attrNameLst>
                                              <p:attrName>ppt_y</p:attrName>
                                            </p:attrNameLst>
                                          </p:cBhvr>
                                          <p:tavLst>
                                            <p:tav tm="0">
                                              <p:val>
                                                <p:strVal val="#ppt_y+.1"/>
                                              </p:val>
                                            </p:tav>
                                            <p:tav tm="100000">
                                              <p:val>
                                                <p:strVal val="#ppt_y"/>
                                              </p:val>
                                            </p:tav>
                                          </p:tavLst>
                                        </p:anim>
                                      </p:childTnLst>
                                    </p:cTn>
                                  </p:par>
                                </p:childTnLst>
                              </p:cTn>
                            </p:par>
                            <p:par>
                              <p:cTn id="33" fill="hold">
                                <p:stCondLst>
                                  <p:cond delay="4050"/>
                                </p:stCondLst>
                                <p:childTnLst>
                                  <p:par>
                                    <p:cTn id="34" presetID="56" presetClass="entr" presetSubtype="0" fill="hold" grpId="4" nodeType="afterEffect">
                                      <p:stCondLst>
                                        <p:cond delay="0"/>
                                      </p:stCondLst>
                                      <p:iterate type="lt">
                                        <p:tmPct val="10000"/>
                                      </p:iterate>
                                      <p:childTnLst>
                                        <p:set>
                                          <p:cBhvr>
                                            <p:cTn id="35" dur="1" fill="hold">
                                              <p:stCondLst>
                                                <p:cond delay="0"/>
                                              </p:stCondLst>
                                            </p:cTn>
                                            <p:tgtEl>
                                              <p:spTgt spid="55"/>
                                            </p:tgtEl>
                                            <p:attrNameLst>
                                              <p:attrName>style.visibility</p:attrName>
                                            </p:attrNameLst>
                                          </p:cBhvr>
                                          <p:to>
                                            <p:strVal val="visible"/>
                                          </p:to>
                                        </p:set>
                                        <p:anim by="(-#ppt_w*2)" calcmode="lin" valueType="num">
                                          <p:cBhvr rctx="PPT">
                                            <p:cTn id="36" dur="500" autoRev="1" fill="hold">
                                              <p:stCondLst>
                                                <p:cond delay="0"/>
                                              </p:stCondLst>
                                            </p:cTn>
                                            <p:tgtEl>
                                              <p:spTgt spid="55"/>
                                            </p:tgtEl>
                                            <p:attrNameLst>
                                              <p:attrName>ppt_w</p:attrName>
                                            </p:attrNameLst>
                                          </p:cBhvr>
                                        </p:anim>
                                        <p:anim by="(#ppt_w*0.50)" calcmode="lin" valueType="num">
                                          <p:cBhvr>
                                            <p:cTn id="37" dur="500" decel="50000" autoRev="1" fill="hold">
                                              <p:stCondLst>
                                                <p:cond delay="0"/>
                                              </p:stCondLst>
                                            </p:cTn>
                                            <p:tgtEl>
                                              <p:spTgt spid="55"/>
                                            </p:tgtEl>
                                            <p:attrNameLst>
                                              <p:attrName>ppt_x</p:attrName>
                                            </p:attrNameLst>
                                          </p:cBhvr>
                                        </p:anim>
                                        <p:anim from="(-#ppt_h/2)" to="(#ppt_y)" calcmode="lin" valueType="num">
                                          <p:cBhvr>
                                            <p:cTn id="38" dur="1000" fill="hold">
                                              <p:stCondLst>
                                                <p:cond delay="0"/>
                                              </p:stCondLst>
                                            </p:cTn>
                                            <p:tgtEl>
                                              <p:spTgt spid="55"/>
                                            </p:tgtEl>
                                            <p:attrNameLst>
                                              <p:attrName>ppt_y</p:attrName>
                                            </p:attrNameLst>
                                          </p:cBhvr>
                                        </p:anim>
                                        <p:animRot by="21600000">
                                          <p:cBhvr>
                                            <p:cTn id="39" dur="1000" fill="hold">
                                              <p:stCondLst>
                                                <p:cond delay="0"/>
                                              </p:stCondLst>
                                            </p:cTn>
                                            <p:tgtEl>
                                              <p:spTgt spid="55"/>
                                            </p:tgtEl>
                                            <p:attrNameLst>
                                              <p:attrName>r</p:attrName>
                                            </p:attrNameLst>
                                          </p:cBhvr>
                                        </p:animRot>
                                      </p:childTnLst>
                                    </p:cTn>
                                  </p:par>
                                </p:childTnLst>
                              </p:cTn>
                            </p:par>
                            <p:par>
                              <p:cTn id="40" fill="hold">
                                <p:stCondLst>
                                  <p:cond delay="6950"/>
                                </p:stCondLst>
                                <p:childTnLst>
                                  <p:par>
                                    <p:cTn id="41" presetID="10" presetClass="entr" presetSubtype="0" fill="hold" nodeType="afterEffect">
                                      <p:stCondLst>
                                        <p:cond delay="0"/>
                                      </p:stCondLst>
                                      <p:childTnLst>
                                        <p:set>
                                          <p:cBhvr>
                                            <p:cTn id="42" dur="1" fill="hold">
                                              <p:stCondLst>
                                                <p:cond delay="0"/>
                                              </p:stCondLst>
                                            </p:cTn>
                                            <p:tgtEl>
                                              <p:spTgt spid="60"/>
                                            </p:tgtEl>
                                            <p:attrNameLst>
                                              <p:attrName>style.visibility</p:attrName>
                                            </p:attrNameLst>
                                          </p:cBhvr>
                                          <p:to>
                                            <p:strVal val="visible"/>
                                          </p:to>
                                        </p:set>
                                        <p:animEffect transition="in" filter="fade">
                                          <p:cBhvr>
                                            <p:cTn id="43" dur="500"/>
                                            <p:tgtEl>
                                              <p:spTgt spid="60"/>
                                            </p:tgtEl>
                                          </p:cBhvr>
                                        </p:animEffect>
                                      </p:childTnLst>
                                    </p:cTn>
                                  </p:par>
                                </p:childTnLst>
                              </p:cTn>
                            </p:par>
                            <p:par>
                              <p:cTn id="44" fill="hold">
                                <p:stCondLst>
                                  <p:cond delay="7450"/>
                                </p:stCondLst>
                                <p:childTnLst>
                                  <p:par>
                                    <p:cTn id="45" presetID="6" presetClass="emph" presetSubtype="0" fill="hold" nodeType="afterEffect">
                                      <p:stCondLst>
                                        <p:cond delay="0"/>
                                      </p:stCondLst>
                                      <p:childTnLst>
                                        <p:animScale>
                                          <p:cBhvr>
                                            <p:cTn id="46" dur="1250" fill="hold"/>
                                            <p:tgtEl>
                                              <p:spTgt spid="60"/>
                                            </p:tgtEl>
                                          </p:cBhvr>
                                          <p:by x="400000" y="400000"/>
                                        </p:animScale>
                                      </p:childTnLst>
                                    </p:cTn>
                                  </p:par>
                                </p:childTnLst>
                              </p:cTn>
                            </p:par>
                            <p:par>
                              <p:cTn id="47" fill="hold">
                                <p:stCondLst>
                                  <p:cond delay="8700"/>
                                </p:stCondLst>
                                <p:childTnLst>
                                  <p:par>
                                    <p:cTn id="48" presetID="6" presetClass="emph" presetSubtype="0" autoRev="1" fill="hold" nodeType="afterEffect">
                                      <p:stCondLst>
                                        <p:cond delay="0"/>
                                      </p:stCondLst>
                                      <p:childTnLst>
                                        <p:animScale>
                                          <p:cBhvr>
                                            <p:cTn id="49" dur="1250" fill="hold"/>
                                            <p:tgtEl>
                                              <p:spTgt spid="60"/>
                                            </p:tgtEl>
                                          </p:cBhvr>
                                          <p:by x="400000" y="400000"/>
                                        </p:animScale>
                                      </p:childTnLst>
                                    </p:cTn>
                                  </p:par>
                                  <p:par>
                                    <p:cTn id="50" presetID="10" presetClass="exit" presetSubtype="0" fill="hold" nodeType="withEffect">
                                      <p:stCondLst>
                                        <p:cond delay="0"/>
                                      </p:stCondLst>
                                      <p:childTnLst>
                                        <p:animEffect transition="out" filter="fade">
                                          <p:cBhvr>
                                            <p:cTn id="51" dur="1250"/>
                                            <p:tgtEl>
                                              <p:spTgt spid="60"/>
                                            </p:tgtEl>
                                          </p:cBhvr>
                                        </p:animEffect>
                                        <p:set>
                                          <p:cBhvr>
                                            <p:cTn id="52" dur="1" fill="hold">
                                              <p:stCondLst>
                                                <p:cond delay="1249"/>
                                              </p:stCondLst>
                                            </p:cTn>
                                            <p:tgtEl>
                                              <p:spTgt spid="6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bldLvl="0" autoUpdateAnimBg="0"/>
          <p:bldP spid="54" grpId="1" bldLvl="0" autoUpdateAnimBg="0"/>
          <p:bldP spid="54" grpId="2" bldLvl="0" autoUpdateAnimBg="0"/>
          <p:bldP spid="54" grpId="3" bldLvl="0" autoUpdateAnimBg="0"/>
          <p:bldP spid="54" grpId="4"/>
          <p:bldP spid="55" grpId="0" bldLvl="0" autoUpdateAnimBg="0"/>
          <p:bldP spid="55" grpId="1" bldLvl="0" autoUpdateAnimBg="0"/>
          <p:bldP spid="55" grpId="2" bldLvl="0" autoUpdateAnimBg="0"/>
          <p:bldP spid="55" grpId="3" bldLvl="0" autoUpdateAnimBg="0"/>
          <p:bldP spid="55" grpId="4"/>
          <p:bldP spid="57" grpId="0" animBg="1"/>
          <p:bldP spid="58" grpId="0"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25" name="组合 24"/>
          <p:cNvGrpSpPr/>
          <p:nvPr/>
        </p:nvGrpSpPr>
        <p:grpSpPr>
          <a:xfrm>
            <a:off x="252223" y="426815"/>
            <a:ext cx="4584813" cy="444406"/>
            <a:chOff x="0" y="569219"/>
            <a:chExt cx="6114499" cy="592678"/>
          </a:xfrm>
        </p:grpSpPr>
        <p:sp>
          <p:nvSpPr>
            <p:cNvPr id="2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30" name="TextBox 29"/>
          <p:cNvSpPr txBox="1"/>
          <p:nvPr/>
        </p:nvSpPr>
        <p:spPr>
          <a:xfrm>
            <a:off x="1135128" y="3076295"/>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31" name="同心圆 30"/>
          <p:cNvSpPr/>
          <p:nvPr/>
        </p:nvSpPr>
        <p:spPr>
          <a:xfrm>
            <a:off x="5072391"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2" name="空心弧 31"/>
          <p:cNvSpPr/>
          <p:nvPr/>
        </p:nvSpPr>
        <p:spPr>
          <a:xfrm>
            <a:off x="4964405" y="2040566"/>
            <a:ext cx="936275" cy="936274"/>
          </a:xfrm>
          <a:prstGeom prst="blockArc">
            <a:avLst>
              <a:gd name="adj1" fmla="val 21540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5130647" y="2312541"/>
            <a:ext cx="631049"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75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34" name="同心圆 33"/>
          <p:cNvSpPr/>
          <p:nvPr/>
        </p:nvSpPr>
        <p:spPr>
          <a:xfrm>
            <a:off x="3298510"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7" name="空心弧 36"/>
          <p:cNvSpPr/>
          <p:nvPr/>
        </p:nvSpPr>
        <p:spPr>
          <a:xfrm>
            <a:off x="3190524" y="2040566"/>
            <a:ext cx="936275" cy="936274"/>
          </a:xfrm>
          <a:prstGeom prst="blockArc">
            <a:avLst>
              <a:gd name="adj1" fmla="val 19991415"/>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38" name="同心圆 37"/>
          <p:cNvSpPr/>
          <p:nvPr/>
        </p:nvSpPr>
        <p:spPr>
          <a:xfrm>
            <a:off x="1540393" y="2139802"/>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9" name="空心弧 38"/>
          <p:cNvSpPr/>
          <p:nvPr/>
        </p:nvSpPr>
        <p:spPr>
          <a:xfrm>
            <a:off x="1432406" y="2031815"/>
            <a:ext cx="936275" cy="936274"/>
          </a:xfrm>
          <a:prstGeom prst="blockArc">
            <a:avLst>
              <a:gd name="adj1" fmla="val 2638569"/>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2" name="TextBox 41"/>
          <p:cNvSpPr txBox="1"/>
          <p:nvPr/>
        </p:nvSpPr>
        <p:spPr>
          <a:xfrm>
            <a:off x="1624869" y="2303790"/>
            <a:ext cx="743813" cy="415370"/>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66</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3348861" y="2312541"/>
            <a:ext cx="615356"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80</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4" name="同心圆 43"/>
          <p:cNvSpPr/>
          <p:nvPr/>
        </p:nvSpPr>
        <p:spPr>
          <a:xfrm>
            <a:off x="6750451" y="2148553"/>
            <a:ext cx="720301" cy="720300"/>
          </a:xfrm>
          <a:prstGeom prst="donut">
            <a:avLst>
              <a:gd name="adj" fmla="val 98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5" name="空心弧 44"/>
          <p:cNvSpPr/>
          <p:nvPr/>
        </p:nvSpPr>
        <p:spPr>
          <a:xfrm rot="17096451">
            <a:off x="6642465" y="2040566"/>
            <a:ext cx="936275" cy="936274"/>
          </a:xfrm>
          <a:prstGeom prst="blockArc">
            <a:avLst>
              <a:gd name="adj1" fmla="val 8108366"/>
              <a:gd name="adj2" fmla="val 16166260"/>
              <a:gd name="adj3" fmla="val 8261"/>
            </a:avLst>
          </a:pr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solidFill>
                <a:schemeClr val="tx1"/>
              </a:solidFill>
              <a:latin typeface="微软雅黑" panose="020B0503020204020204" pitchFamily="34" charset="-122"/>
              <a:ea typeface="微软雅黑" panose="020B0503020204020204" pitchFamily="34" charset="-122"/>
            </a:endParaRPr>
          </a:p>
        </p:txBody>
      </p:sp>
      <p:sp>
        <p:nvSpPr>
          <p:cNvPr id="46" name="TextBox 45"/>
          <p:cNvSpPr txBox="1"/>
          <p:nvPr/>
        </p:nvSpPr>
        <p:spPr>
          <a:xfrm>
            <a:off x="6839703" y="2301783"/>
            <a:ext cx="631049" cy="692369"/>
          </a:xfrm>
          <a:prstGeom prst="rect">
            <a:avLst/>
          </a:prstGeom>
          <a:noFill/>
        </p:spPr>
        <p:txBody>
          <a:bodyPr wrap="square" rtlCol="0">
            <a:spAutoFit/>
          </a:bodyPr>
          <a:lstStyle/>
          <a:p>
            <a:r>
              <a:rPr lang="en-US" altLang="zh-CN" sz="2099" dirty="0">
                <a:solidFill>
                  <a:srgbClr val="FF0000"/>
                </a:solidFill>
                <a:latin typeface="微软雅黑" panose="020B0503020204020204" pitchFamily="34" charset="-122"/>
                <a:ea typeface="微软雅黑" panose="020B0503020204020204" pitchFamily="34" charset="-122"/>
              </a:rPr>
              <a:t>25</a:t>
            </a:r>
            <a:r>
              <a:rPr lang="en-US" altLang="zh-CN" dirty="0" smtClean="0">
                <a:solidFill>
                  <a:srgbClr val="FF0000"/>
                </a:solidFill>
                <a:latin typeface="微软雅黑" panose="020B0503020204020204" pitchFamily="34" charset="-122"/>
                <a:ea typeface="微软雅黑" panose="020B0503020204020204" pitchFamily="34" charset="-122"/>
              </a:rPr>
              <a:t>%</a:t>
            </a:r>
            <a:endParaRPr lang="zh-CN" altLang="en-US" dirty="0">
              <a:solidFill>
                <a:srgbClr val="FF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3033065"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48" name="TextBox 47"/>
          <p:cNvSpPr txBox="1"/>
          <p:nvPr/>
        </p:nvSpPr>
        <p:spPr>
          <a:xfrm>
            <a:off x="4721830"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
        <p:nvSpPr>
          <p:cNvPr id="49" name="TextBox 48"/>
          <p:cNvSpPr txBox="1"/>
          <p:nvPr/>
        </p:nvSpPr>
        <p:spPr>
          <a:xfrm>
            <a:off x="6470914" y="3098991"/>
            <a:ext cx="1448683" cy="1061829"/>
          </a:xfrm>
          <a:prstGeom prst="rect">
            <a:avLst/>
          </a:prstGeom>
          <a:noFill/>
        </p:spPr>
        <p:txBody>
          <a:bodyPr wrap="square" rtlCol="0">
            <a:spAutoFit/>
          </a:bodyPr>
          <a:lstStyle/>
          <a:p>
            <a:pPr algn="just">
              <a:lnSpc>
                <a:spcPct val="150000"/>
              </a:lnSpc>
            </a:pPr>
            <a:r>
              <a:rPr lang="zh-CN" altLang="en-US" sz="105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a:t>
            </a:r>
          </a:p>
        </p:txBody>
      </p:sp>
    </p:spTree>
    <p:extLst>
      <p:ext uri="{BB962C8B-B14F-4D97-AF65-F5344CB8AC3E}">
        <p14:creationId xmlns:p14="http://schemas.microsoft.com/office/powerpoint/2010/main" val="114686258"/>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250"/>
                                        <p:tgtEl>
                                          <p:spTgt spid="29"/>
                                        </p:tgtEl>
                                      </p:cBhvr>
                                    </p:animEffect>
                                  </p:childTnLst>
                                </p:cTn>
                              </p:par>
                              <p:par>
                                <p:cTn id="12" presetID="49" presetClass="entr" presetSubtype="0" decel="100000" fill="hold" grpId="0" nodeType="withEffect">
                                  <p:stCondLst>
                                    <p:cond delay="50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 calcmode="lin" valueType="num">
                                      <p:cBhvr>
                                        <p:cTn id="16" dur="500" fill="hold"/>
                                        <p:tgtEl>
                                          <p:spTgt spid="32"/>
                                        </p:tgtEl>
                                        <p:attrNameLst>
                                          <p:attrName>style.rotation</p:attrName>
                                        </p:attrNameLst>
                                      </p:cBhvr>
                                      <p:tavLst>
                                        <p:tav tm="0">
                                          <p:val>
                                            <p:fltVal val="360"/>
                                          </p:val>
                                        </p:tav>
                                        <p:tav tm="100000">
                                          <p:val>
                                            <p:fltVal val="0"/>
                                          </p:val>
                                        </p:tav>
                                      </p:tavLst>
                                    </p:anim>
                                    <p:animEffect transition="in" filter="fade">
                                      <p:cBhvr>
                                        <p:cTn id="17" dur="500"/>
                                        <p:tgtEl>
                                          <p:spTgt spid="32"/>
                                        </p:tgtEl>
                                      </p:cBhvr>
                                    </p:animEffect>
                                  </p:childTnLst>
                                </p:cTn>
                              </p:par>
                              <p:par>
                                <p:cTn id="18" presetID="49" presetClass="entr" presetSubtype="0" decel="100000" fill="hold" grpId="0" nodeType="withEffect">
                                  <p:stCondLst>
                                    <p:cond delay="500"/>
                                  </p:stCondLst>
                                  <p:childTnLst>
                                    <p:set>
                                      <p:cBhvr>
                                        <p:cTn id="19" dur="1" fill="hold">
                                          <p:stCondLst>
                                            <p:cond delay="0"/>
                                          </p:stCondLst>
                                        </p:cTn>
                                        <p:tgtEl>
                                          <p:spTgt spid="31"/>
                                        </p:tgtEl>
                                        <p:attrNameLst>
                                          <p:attrName>style.visibility</p:attrName>
                                        </p:attrNameLst>
                                      </p:cBhvr>
                                      <p:to>
                                        <p:strVal val="visible"/>
                                      </p:to>
                                    </p:set>
                                    <p:anim calcmode="lin" valueType="num">
                                      <p:cBhvr>
                                        <p:cTn id="20" dur="500" fill="hold"/>
                                        <p:tgtEl>
                                          <p:spTgt spid="31"/>
                                        </p:tgtEl>
                                        <p:attrNameLst>
                                          <p:attrName>ppt_w</p:attrName>
                                        </p:attrNameLst>
                                      </p:cBhvr>
                                      <p:tavLst>
                                        <p:tav tm="0">
                                          <p:val>
                                            <p:fltVal val="0"/>
                                          </p:val>
                                        </p:tav>
                                        <p:tav tm="100000">
                                          <p:val>
                                            <p:strVal val="#ppt_w"/>
                                          </p:val>
                                        </p:tav>
                                      </p:tavLst>
                                    </p:anim>
                                    <p:anim calcmode="lin" valueType="num">
                                      <p:cBhvr>
                                        <p:cTn id="21" dur="500" fill="hold"/>
                                        <p:tgtEl>
                                          <p:spTgt spid="31"/>
                                        </p:tgtEl>
                                        <p:attrNameLst>
                                          <p:attrName>ppt_h</p:attrName>
                                        </p:attrNameLst>
                                      </p:cBhvr>
                                      <p:tavLst>
                                        <p:tav tm="0">
                                          <p:val>
                                            <p:fltVal val="0"/>
                                          </p:val>
                                        </p:tav>
                                        <p:tav tm="100000">
                                          <p:val>
                                            <p:strVal val="#ppt_h"/>
                                          </p:val>
                                        </p:tav>
                                      </p:tavLst>
                                    </p:anim>
                                    <p:anim calcmode="lin" valueType="num">
                                      <p:cBhvr>
                                        <p:cTn id="22" dur="500" fill="hold"/>
                                        <p:tgtEl>
                                          <p:spTgt spid="31"/>
                                        </p:tgtEl>
                                        <p:attrNameLst>
                                          <p:attrName>style.rotation</p:attrName>
                                        </p:attrNameLst>
                                      </p:cBhvr>
                                      <p:tavLst>
                                        <p:tav tm="0">
                                          <p:val>
                                            <p:fltVal val="360"/>
                                          </p:val>
                                        </p:tav>
                                        <p:tav tm="100000">
                                          <p:val>
                                            <p:fltVal val="0"/>
                                          </p:val>
                                        </p:tav>
                                      </p:tavLst>
                                    </p:anim>
                                    <p:animEffect transition="in" filter="fade">
                                      <p:cBhvr>
                                        <p:cTn id="23" dur="500"/>
                                        <p:tgtEl>
                                          <p:spTgt spid="31"/>
                                        </p:tgtEl>
                                      </p:cBhvr>
                                    </p:animEffect>
                                  </p:childTnLst>
                                </p:cTn>
                              </p:par>
                              <p:par>
                                <p:cTn id="24" presetID="42" presetClass="entr" presetSubtype="0" fill="hold" grpId="0" nodeType="withEffect">
                                  <p:stCondLst>
                                    <p:cond delay="750"/>
                                  </p:stCondLst>
                                  <p:childTnLst>
                                    <p:set>
                                      <p:cBhvr>
                                        <p:cTn id="25" dur="1" fill="hold">
                                          <p:stCondLst>
                                            <p:cond delay="0"/>
                                          </p:stCondLst>
                                        </p:cTn>
                                        <p:tgtEl>
                                          <p:spTgt spid="42"/>
                                        </p:tgtEl>
                                        <p:attrNameLst>
                                          <p:attrName>style.visibility</p:attrName>
                                        </p:attrNameLst>
                                      </p:cBhvr>
                                      <p:to>
                                        <p:strVal val="visible"/>
                                      </p:to>
                                    </p:set>
                                    <p:animEffect transition="in" filter="fade">
                                      <p:cBhvr>
                                        <p:cTn id="26" dur="500"/>
                                        <p:tgtEl>
                                          <p:spTgt spid="42"/>
                                        </p:tgtEl>
                                      </p:cBhvr>
                                    </p:animEffect>
                                    <p:anim calcmode="lin" valueType="num">
                                      <p:cBhvr>
                                        <p:cTn id="27" dur="500" fill="hold"/>
                                        <p:tgtEl>
                                          <p:spTgt spid="42"/>
                                        </p:tgtEl>
                                        <p:attrNameLst>
                                          <p:attrName>ppt_x</p:attrName>
                                        </p:attrNameLst>
                                      </p:cBhvr>
                                      <p:tavLst>
                                        <p:tav tm="0">
                                          <p:val>
                                            <p:strVal val="#ppt_x"/>
                                          </p:val>
                                        </p:tav>
                                        <p:tav tm="100000">
                                          <p:val>
                                            <p:strVal val="#ppt_x"/>
                                          </p:val>
                                        </p:tav>
                                      </p:tavLst>
                                    </p:anim>
                                    <p:anim calcmode="lin" valueType="num">
                                      <p:cBhvr>
                                        <p:cTn id="28" dur="500" fill="hold"/>
                                        <p:tgtEl>
                                          <p:spTgt spid="4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750"/>
                                  </p:stCondLst>
                                  <p:childTnLst>
                                    <p:set>
                                      <p:cBhvr>
                                        <p:cTn id="30" dur="1" fill="hold">
                                          <p:stCondLst>
                                            <p:cond delay="0"/>
                                          </p:stCondLst>
                                        </p:cTn>
                                        <p:tgtEl>
                                          <p:spTgt spid="43"/>
                                        </p:tgtEl>
                                        <p:attrNameLst>
                                          <p:attrName>style.visibility</p:attrName>
                                        </p:attrNameLst>
                                      </p:cBhvr>
                                      <p:to>
                                        <p:strVal val="visible"/>
                                      </p:to>
                                    </p:set>
                                    <p:animEffect transition="in" filter="fade">
                                      <p:cBhvr>
                                        <p:cTn id="31" dur="500"/>
                                        <p:tgtEl>
                                          <p:spTgt spid="43"/>
                                        </p:tgtEl>
                                      </p:cBhvr>
                                    </p:animEffect>
                                    <p:anim calcmode="lin" valueType="num">
                                      <p:cBhvr>
                                        <p:cTn id="32" dur="500" fill="hold"/>
                                        <p:tgtEl>
                                          <p:spTgt spid="43"/>
                                        </p:tgtEl>
                                        <p:attrNameLst>
                                          <p:attrName>ppt_x</p:attrName>
                                        </p:attrNameLst>
                                      </p:cBhvr>
                                      <p:tavLst>
                                        <p:tav tm="0">
                                          <p:val>
                                            <p:strVal val="#ppt_x"/>
                                          </p:val>
                                        </p:tav>
                                        <p:tav tm="100000">
                                          <p:val>
                                            <p:strVal val="#ppt_x"/>
                                          </p:val>
                                        </p:tav>
                                      </p:tavLst>
                                    </p:anim>
                                    <p:anim calcmode="lin" valueType="num">
                                      <p:cBhvr>
                                        <p:cTn id="33" dur="500" fill="hold"/>
                                        <p:tgtEl>
                                          <p:spTgt spid="4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75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anim calcmode="lin" valueType="num">
                                      <p:cBhvr>
                                        <p:cTn id="37" dur="500" fill="hold"/>
                                        <p:tgtEl>
                                          <p:spTgt spid="33"/>
                                        </p:tgtEl>
                                        <p:attrNameLst>
                                          <p:attrName>ppt_x</p:attrName>
                                        </p:attrNameLst>
                                      </p:cBhvr>
                                      <p:tavLst>
                                        <p:tav tm="0">
                                          <p:val>
                                            <p:strVal val="#ppt_x"/>
                                          </p:val>
                                        </p:tav>
                                        <p:tav tm="100000">
                                          <p:val>
                                            <p:strVal val="#ppt_x"/>
                                          </p:val>
                                        </p:tav>
                                      </p:tavLst>
                                    </p:anim>
                                    <p:anim calcmode="lin" valueType="num">
                                      <p:cBhvr>
                                        <p:cTn id="38" dur="500" fill="hold"/>
                                        <p:tgtEl>
                                          <p:spTgt spid="3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75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anim calcmode="lin" valueType="num">
                                      <p:cBhvr>
                                        <p:cTn id="42" dur="500" fill="hold"/>
                                        <p:tgtEl>
                                          <p:spTgt spid="46"/>
                                        </p:tgtEl>
                                        <p:attrNameLst>
                                          <p:attrName>ppt_x</p:attrName>
                                        </p:attrNameLst>
                                      </p:cBhvr>
                                      <p:tavLst>
                                        <p:tav tm="0">
                                          <p:val>
                                            <p:strVal val="#ppt_x"/>
                                          </p:val>
                                        </p:tav>
                                        <p:tav tm="100000">
                                          <p:val>
                                            <p:strVal val="#ppt_x"/>
                                          </p:val>
                                        </p:tav>
                                      </p:tavLst>
                                    </p:anim>
                                    <p:anim calcmode="lin" valueType="num">
                                      <p:cBhvr>
                                        <p:cTn id="43" dur="500" fill="hold"/>
                                        <p:tgtEl>
                                          <p:spTgt spid="46"/>
                                        </p:tgtEl>
                                        <p:attrNameLst>
                                          <p:attrName>ppt_y</p:attrName>
                                        </p:attrNameLst>
                                      </p:cBhvr>
                                      <p:tavLst>
                                        <p:tav tm="0">
                                          <p:val>
                                            <p:strVal val="#ppt_y+.1"/>
                                          </p:val>
                                        </p:tav>
                                        <p:tav tm="100000">
                                          <p:val>
                                            <p:strVal val="#ppt_y"/>
                                          </p:val>
                                        </p:tav>
                                      </p:tavLst>
                                    </p:anim>
                                  </p:childTnLst>
                                </p:cTn>
                              </p:par>
                              <p:par>
                                <p:cTn id="44" presetID="49" presetClass="entr" presetSubtype="0" decel="100000" fill="hold" grpId="0" nodeType="withEffect">
                                  <p:stCondLst>
                                    <p:cond delay="5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 calcmode="lin" valueType="num">
                                      <p:cBhvr>
                                        <p:cTn id="48" dur="500" fill="hold"/>
                                        <p:tgtEl>
                                          <p:spTgt spid="37"/>
                                        </p:tgtEl>
                                        <p:attrNameLst>
                                          <p:attrName>style.rotation</p:attrName>
                                        </p:attrNameLst>
                                      </p:cBhvr>
                                      <p:tavLst>
                                        <p:tav tm="0">
                                          <p:val>
                                            <p:fltVal val="360"/>
                                          </p:val>
                                        </p:tav>
                                        <p:tav tm="100000">
                                          <p:val>
                                            <p:fltVal val="0"/>
                                          </p:val>
                                        </p:tav>
                                      </p:tavLst>
                                    </p:anim>
                                    <p:animEffect transition="in" filter="fade">
                                      <p:cBhvr>
                                        <p:cTn id="49" dur="500"/>
                                        <p:tgtEl>
                                          <p:spTgt spid="37"/>
                                        </p:tgtEl>
                                      </p:cBhvr>
                                    </p:animEffect>
                                  </p:childTnLst>
                                </p:cTn>
                              </p:par>
                              <p:par>
                                <p:cTn id="50" presetID="49" presetClass="entr" presetSubtype="0" decel="100000" fill="hold" grpId="0" nodeType="withEffect">
                                  <p:stCondLst>
                                    <p:cond delay="500"/>
                                  </p:stCondLst>
                                  <p:childTnLst>
                                    <p:set>
                                      <p:cBhvr>
                                        <p:cTn id="51" dur="1" fill="hold">
                                          <p:stCondLst>
                                            <p:cond delay="0"/>
                                          </p:stCondLst>
                                        </p:cTn>
                                        <p:tgtEl>
                                          <p:spTgt spid="34"/>
                                        </p:tgtEl>
                                        <p:attrNameLst>
                                          <p:attrName>style.visibility</p:attrName>
                                        </p:attrNameLst>
                                      </p:cBhvr>
                                      <p:to>
                                        <p:strVal val="visible"/>
                                      </p:to>
                                    </p:set>
                                    <p:anim calcmode="lin" valueType="num">
                                      <p:cBhvr>
                                        <p:cTn id="52" dur="500" fill="hold"/>
                                        <p:tgtEl>
                                          <p:spTgt spid="34"/>
                                        </p:tgtEl>
                                        <p:attrNameLst>
                                          <p:attrName>ppt_w</p:attrName>
                                        </p:attrNameLst>
                                      </p:cBhvr>
                                      <p:tavLst>
                                        <p:tav tm="0">
                                          <p:val>
                                            <p:fltVal val="0"/>
                                          </p:val>
                                        </p:tav>
                                        <p:tav tm="100000">
                                          <p:val>
                                            <p:strVal val="#ppt_w"/>
                                          </p:val>
                                        </p:tav>
                                      </p:tavLst>
                                    </p:anim>
                                    <p:anim calcmode="lin" valueType="num">
                                      <p:cBhvr>
                                        <p:cTn id="53" dur="500" fill="hold"/>
                                        <p:tgtEl>
                                          <p:spTgt spid="34"/>
                                        </p:tgtEl>
                                        <p:attrNameLst>
                                          <p:attrName>ppt_h</p:attrName>
                                        </p:attrNameLst>
                                      </p:cBhvr>
                                      <p:tavLst>
                                        <p:tav tm="0">
                                          <p:val>
                                            <p:fltVal val="0"/>
                                          </p:val>
                                        </p:tav>
                                        <p:tav tm="100000">
                                          <p:val>
                                            <p:strVal val="#ppt_h"/>
                                          </p:val>
                                        </p:tav>
                                      </p:tavLst>
                                    </p:anim>
                                    <p:anim calcmode="lin" valueType="num">
                                      <p:cBhvr>
                                        <p:cTn id="54" dur="500" fill="hold"/>
                                        <p:tgtEl>
                                          <p:spTgt spid="34"/>
                                        </p:tgtEl>
                                        <p:attrNameLst>
                                          <p:attrName>style.rotation</p:attrName>
                                        </p:attrNameLst>
                                      </p:cBhvr>
                                      <p:tavLst>
                                        <p:tav tm="0">
                                          <p:val>
                                            <p:fltVal val="360"/>
                                          </p:val>
                                        </p:tav>
                                        <p:tav tm="100000">
                                          <p:val>
                                            <p:fltVal val="0"/>
                                          </p:val>
                                        </p:tav>
                                      </p:tavLst>
                                    </p:anim>
                                    <p:animEffect transition="in" filter="fade">
                                      <p:cBhvr>
                                        <p:cTn id="55" dur="500"/>
                                        <p:tgtEl>
                                          <p:spTgt spid="34"/>
                                        </p:tgtEl>
                                      </p:cBhvr>
                                    </p:animEffect>
                                  </p:childTnLst>
                                </p:cTn>
                              </p:par>
                              <p:par>
                                <p:cTn id="56" presetID="49" presetClass="entr" presetSubtype="0" decel="100000" fill="hold" grpId="0" nodeType="withEffect">
                                  <p:stCondLst>
                                    <p:cond delay="500"/>
                                  </p:stCondLst>
                                  <p:childTnLst>
                                    <p:set>
                                      <p:cBhvr>
                                        <p:cTn id="57" dur="1" fill="hold">
                                          <p:stCondLst>
                                            <p:cond delay="0"/>
                                          </p:stCondLst>
                                        </p:cTn>
                                        <p:tgtEl>
                                          <p:spTgt spid="39"/>
                                        </p:tgtEl>
                                        <p:attrNameLst>
                                          <p:attrName>style.visibility</p:attrName>
                                        </p:attrNameLst>
                                      </p:cBhvr>
                                      <p:to>
                                        <p:strVal val="visible"/>
                                      </p:to>
                                    </p:set>
                                    <p:anim calcmode="lin" valueType="num">
                                      <p:cBhvr>
                                        <p:cTn id="58" dur="500" fill="hold"/>
                                        <p:tgtEl>
                                          <p:spTgt spid="39"/>
                                        </p:tgtEl>
                                        <p:attrNameLst>
                                          <p:attrName>ppt_w</p:attrName>
                                        </p:attrNameLst>
                                      </p:cBhvr>
                                      <p:tavLst>
                                        <p:tav tm="0">
                                          <p:val>
                                            <p:fltVal val="0"/>
                                          </p:val>
                                        </p:tav>
                                        <p:tav tm="100000">
                                          <p:val>
                                            <p:strVal val="#ppt_w"/>
                                          </p:val>
                                        </p:tav>
                                      </p:tavLst>
                                    </p:anim>
                                    <p:anim calcmode="lin" valueType="num">
                                      <p:cBhvr>
                                        <p:cTn id="59" dur="500" fill="hold"/>
                                        <p:tgtEl>
                                          <p:spTgt spid="39"/>
                                        </p:tgtEl>
                                        <p:attrNameLst>
                                          <p:attrName>ppt_h</p:attrName>
                                        </p:attrNameLst>
                                      </p:cBhvr>
                                      <p:tavLst>
                                        <p:tav tm="0">
                                          <p:val>
                                            <p:fltVal val="0"/>
                                          </p:val>
                                        </p:tav>
                                        <p:tav tm="100000">
                                          <p:val>
                                            <p:strVal val="#ppt_h"/>
                                          </p:val>
                                        </p:tav>
                                      </p:tavLst>
                                    </p:anim>
                                    <p:anim calcmode="lin" valueType="num">
                                      <p:cBhvr>
                                        <p:cTn id="60" dur="500" fill="hold"/>
                                        <p:tgtEl>
                                          <p:spTgt spid="39"/>
                                        </p:tgtEl>
                                        <p:attrNameLst>
                                          <p:attrName>style.rotation</p:attrName>
                                        </p:attrNameLst>
                                      </p:cBhvr>
                                      <p:tavLst>
                                        <p:tav tm="0">
                                          <p:val>
                                            <p:fltVal val="360"/>
                                          </p:val>
                                        </p:tav>
                                        <p:tav tm="100000">
                                          <p:val>
                                            <p:fltVal val="0"/>
                                          </p:val>
                                        </p:tav>
                                      </p:tavLst>
                                    </p:anim>
                                    <p:animEffect transition="in" filter="fade">
                                      <p:cBhvr>
                                        <p:cTn id="61" dur="500"/>
                                        <p:tgtEl>
                                          <p:spTgt spid="39"/>
                                        </p:tgtEl>
                                      </p:cBhvr>
                                    </p:animEffect>
                                  </p:childTnLst>
                                </p:cTn>
                              </p:par>
                              <p:par>
                                <p:cTn id="62" presetID="49" presetClass="entr" presetSubtype="0" decel="100000"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 calcmode="lin" valueType="num">
                                      <p:cBhvr>
                                        <p:cTn id="64" dur="500" fill="hold"/>
                                        <p:tgtEl>
                                          <p:spTgt spid="38"/>
                                        </p:tgtEl>
                                        <p:attrNameLst>
                                          <p:attrName>ppt_w</p:attrName>
                                        </p:attrNameLst>
                                      </p:cBhvr>
                                      <p:tavLst>
                                        <p:tav tm="0">
                                          <p:val>
                                            <p:fltVal val="0"/>
                                          </p:val>
                                        </p:tav>
                                        <p:tav tm="100000">
                                          <p:val>
                                            <p:strVal val="#ppt_w"/>
                                          </p:val>
                                        </p:tav>
                                      </p:tavLst>
                                    </p:anim>
                                    <p:anim calcmode="lin" valueType="num">
                                      <p:cBhvr>
                                        <p:cTn id="65" dur="500" fill="hold"/>
                                        <p:tgtEl>
                                          <p:spTgt spid="38"/>
                                        </p:tgtEl>
                                        <p:attrNameLst>
                                          <p:attrName>ppt_h</p:attrName>
                                        </p:attrNameLst>
                                      </p:cBhvr>
                                      <p:tavLst>
                                        <p:tav tm="0">
                                          <p:val>
                                            <p:fltVal val="0"/>
                                          </p:val>
                                        </p:tav>
                                        <p:tav tm="100000">
                                          <p:val>
                                            <p:strVal val="#ppt_h"/>
                                          </p:val>
                                        </p:tav>
                                      </p:tavLst>
                                    </p:anim>
                                    <p:anim calcmode="lin" valueType="num">
                                      <p:cBhvr>
                                        <p:cTn id="66" dur="500" fill="hold"/>
                                        <p:tgtEl>
                                          <p:spTgt spid="38"/>
                                        </p:tgtEl>
                                        <p:attrNameLst>
                                          <p:attrName>style.rotation</p:attrName>
                                        </p:attrNameLst>
                                      </p:cBhvr>
                                      <p:tavLst>
                                        <p:tav tm="0">
                                          <p:val>
                                            <p:fltVal val="360"/>
                                          </p:val>
                                        </p:tav>
                                        <p:tav tm="100000">
                                          <p:val>
                                            <p:fltVal val="0"/>
                                          </p:val>
                                        </p:tav>
                                      </p:tavLst>
                                    </p:anim>
                                    <p:animEffect transition="in" filter="fade">
                                      <p:cBhvr>
                                        <p:cTn id="67" dur="500"/>
                                        <p:tgtEl>
                                          <p:spTgt spid="38"/>
                                        </p:tgtEl>
                                      </p:cBhvr>
                                    </p:animEffect>
                                  </p:childTnLst>
                                </p:cTn>
                              </p:par>
                              <p:par>
                                <p:cTn id="68" presetID="49" presetClass="entr" presetSubtype="0" decel="100000" fill="hold" grpId="0" nodeType="withEffect">
                                  <p:stCondLst>
                                    <p:cond delay="500"/>
                                  </p:stCondLst>
                                  <p:childTnLst>
                                    <p:set>
                                      <p:cBhvr>
                                        <p:cTn id="69" dur="1" fill="hold">
                                          <p:stCondLst>
                                            <p:cond delay="0"/>
                                          </p:stCondLst>
                                        </p:cTn>
                                        <p:tgtEl>
                                          <p:spTgt spid="45"/>
                                        </p:tgtEl>
                                        <p:attrNameLst>
                                          <p:attrName>style.visibility</p:attrName>
                                        </p:attrNameLst>
                                      </p:cBhvr>
                                      <p:to>
                                        <p:strVal val="visible"/>
                                      </p:to>
                                    </p:set>
                                    <p:anim calcmode="lin" valueType="num">
                                      <p:cBhvr>
                                        <p:cTn id="70" dur="500" fill="hold"/>
                                        <p:tgtEl>
                                          <p:spTgt spid="45"/>
                                        </p:tgtEl>
                                        <p:attrNameLst>
                                          <p:attrName>ppt_w</p:attrName>
                                        </p:attrNameLst>
                                      </p:cBhvr>
                                      <p:tavLst>
                                        <p:tav tm="0">
                                          <p:val>
                                            <p:fltVal val="0"/>
                                          </p:val>
                                        </p:tav>
                                        <p:tav tm="100000">
                                          <p:val>
                                            <p:strVal val="#ppt_w"/>
                                          </p:val>
                                        </p:tav>
                                      </p:tavLst>
                                    </p:anim>
                                    <p:anim calcmode="lin" valueType="num">
                                      <p:cBhvr>
                                        <p:cTn id="71" dur="500" fill="hold"/>
                                        <p:tgtEl>
                                          <p:spTgt spid="45"/>
                                        </p:tgtEl>
                                        <p:attrNameLst>
                                          <p:attrName>ppt_h</p:attrName>
                                        </p:attrNameLst>
                                      </p:cBhvr>
                                      <p:tavLst>
                                        <p:tav tm="0">
                                          <p:val>
                                            <p:fltVal val="0"/>
                                          </p:val>
                                        </p:tav>
                                        <p:tav tm="100000">
                                          <p:val>
                                            <p:strVal val="#ppt_h"/>
                                          </p:val>
                                        </p:tav>
                                      </p:tavLst>
                                    </p:anim>
                                    <p:anim calcmode="lin" valueType="num">
                                      <p:cBhvr>
                                        <p:cTn id="72" dur="500" fill="hold"/>
                                        <p:tgtEl>
                                          <p:spTgt spid="45"/>
                                        </p:tgtEl>
                                        <p:attrNameLst>
                                          <p:attrName>style.rotation</p:attrName>
                                        </p:attrNameLst>
                                      </p:cBhvr>
                                      <p:tavLst>
                                        <p:tav tm="0">
                                          <p:val>
                                            <p:fltVal val="360"/>
                                          </p:val>
                                        </p:tav>
                                        <p:tav tm="100000">
                                          <p:val>
                                            <p:fltVal val="0"/>
                                          </p:val>
                                        </p:tav>
                                      </p:tavLst>
                                    </p:anim>
                                    <p:animEffect transition="in" filter="fade">
                                      <p:cBhvr>
                                        <p:cTn id="73" dur="500"/>
                                        <p:tgtEl>
                                          <p:spTgt spid="45"/>
                                        </p:tgtEl>
                                      </p:cBhvr>
                                    </p:animEffect>
                                  </p:childTnLst>
                                </p:cTn>
                              </p:par>
                              <p:par>
                                <p:cTn id="74" presetID="49" presetClass="entr" presetSubtype="0" decel="100000" fill="hold" grpId="0" nodeType="withEffect">
                                  <p:stCondLst>
                                    <p:cond delay="500"/>
                                  </p:stCondLst>
                                  <p:childTnLst>
                                    <p:set>
                                      <p:cBhvr>
                                        <p:cTn id="75" dur="1" fill="hold">
                                          <p:stCondLst>
                                            <p:cond delay="0"/>
                                          </p:stCondLst>
                                        </p:cTn>
                                        <p:tgtEl>
                                          <p:spTgt spid="44"/>
                                        </p:tgtEl>
                                        <p:attrNameLst>
                                          <p:attrName>style.visibility</p:attrName>
                                        </p:attrNameLst>
                                      </p:cBhvr>
                                      <p:to>
                                        <p:strVal val="visible"/>
                                      </p:to>
                                    </p:set>
                                    <p:anim calcmode="lin" valueType="num">
                                      <p:cBhvr>
                                        <p:cTn id="76" dur="500" fill="hold"/>
                                        <p:tgtEl>
                                          <p:spTgt spid="44"/>
                                        </p:tgtEl>
                                        <p:attrNameLst>
                                          <p:attrName>ppt_w</p:attrName>
                                        </p:attrNameLst>
                                      </p:cBhvr>
                                      <p:tavLst>
                                        <p:tav tm="0">
                                          <p:val>
                                            <p:fltVal val="0"/>
                                          </p:val>
                                        </p:tav>
                                        <p:tav tm="100000">
                                          <p:val>
                                            <p:strVal val="#ppt_w"/>
                                          </p:val>
                                        </p:tav>
                                      </p:tavLst>
                                    </p:anim>
                                    <p:anim calcmode="lin" valueType="num">
                                      <p:cBhvr>
                                        <p:cTn id="77" dur="500" fill="hold"/>
                                        <p:tgtEl>
                                          <p:spTgt spid="44"/>
                                        </p:tgtEl>
                                        <p:attrNameLst>
                                          <p:attrName>ppt_h</p:attrName>
                                        </p:attrNameLst>
                                      </p:cBhvr>
                                      <p:tavLst>
                                        <p:tav tm="0">
                                          <p:val>
                                            <p:fltVal val="0"/>
                                          </p:val>
                                        </p:tav>
                                        <p:tav tm="100000">
                                          <p:val>
                                            <p:strVal val="#ppt_h"/>
                                          </p:val>
                                        </p:tav>
                                      </p:tavLst>
                                    </p:anim>
                                    <p:anim calcmode="lin" valueType="num">
                                      <p:cBhvr>
                                        <p:cTn id="78" dur="500" fill="hold"/>
                                        <p:tgtEl>
                                          <p:spTgt spid="44"/>
                                        </p:tgtEl>
                                        <p:attrNameLst>
                                          <p:attrName>style.rotation</p:attrName>
                                        </p:attrNameLst>
                                      </p:cBhvr>
                                      <p:tavLst>
                                        <p:tav tm="0">
                                          <p:val>
                                            <p:fltVal val="360"/>
                                          </p:val>
                                        </p:tav>
                                        <p:tav tm="100000">
                                          <p:val>
                                            <p:fltVal val="0"/>
                                          </p:val>
                                        </p:tav>
                                      </p:tavLst>
                                    </p:anim>
                                    <p:animEffect transition="in" filter="fade">
                                      <p:cBhvr>
                                        <p:cTn id="79" dur="500"/>
                                        <p:tgtEl>
                                          <p:spTgt spid="44"/>
                                        </p:tgtEl>
                                      </p:cBhvr>
                                    </p:animEffect>
                                  </p:childTnLst>
                                </p:cTn>
                              </p:par>
                            </p:childTnLst>
                          </p:cTn>
                        </p:par>
                        <p:par>
                          <p:cTn id="80" fill="hold">
                            <p:stCondLst>
                              <p:cond delay="1750"/>
                            </p:stCondLst>
                            <p:childTnLst>
                              <p:par>
                                <p:cTn id="81" presetID="22" presetClass="entr" presetSubtype="1" fill="hold" grpId="0" nodeType="after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wipe(up)">
                                      <p:cBhvr>
                                        <p:cTn id="83" dur="250"/>
                                        <p:tgtEl>
                                          <p:spTgt spid="30"/>
                                        </p:tgtEl>
                                      </p:cBhvr>
                                    </p:animEffect>
                                  </p:childTnLst>
                                </p:cTn>
                              </p:par>
                            </p:childTnLst>
                          </p:cTn>
                        </p:par>
                        <p:par>
                          <p:cTn id="84" fill="hold">
                            <p:stCondLst>
                              <p:cond delay="2000"/>
                            </p:stCondLst>
                            <p:childTnLst>
                              <p:par>
                                <p:cTn id="85" presetID="22" presetClass="entr" presetSubtype="1"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up)">
                                      <p:cBhvr>
                                        <p:cTn id="87" dur="250"/>
                                        <p:tgtEl>
                                          <p:spTgt spid="47"/>
                                        </p:tgtEl>
                                      </p:cBhvr>
                                    </p:animEffect>
                                  </p:childTnLst>
                                </p:cTn>
                              </p:par>
                            </p:childTnLst>
                          </p:cTn>
                        </p:par>
                        <p:par>
                          <p:cTn id="88" fill="hold">
                            <p:stCondLst>
                              <p:cond delay="2250"/>
                            </p:stCondLst>
                            <p:childTnLst>
                              <p:par>
                                <p:cTn id="89" presetID="22" presetClass="entr" presetSubtype="1" fill="hold" grpId="0" nodeType="after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wipe(up)">
                                      <p:cBhvr>
                                        <p:cTn id="91" dur="250"/>
                                        <p:tgtEl>
                                          <p:spTgt spid="48"/>
                                        </p:tgtEl>
                                      </p:cBhvr>
                                    </p:animEffect>
                                  </p:childTnLst>
                                </p:cTn>
                              </p:par>
                            </p:childTnLst>
                          </p:cTn>
                        </p:par>
                        <p:par>
                          <p:cTn id="92" fill="hold">
                            <p:stCondLst>
                              <p:cond delay="2500"/>
                            </p:stCondLst>
                            <p:childTnLst>
                              <p:par>
                                <p:cTn id="93" presetID="22" presetClass="entr" presetSubtype="1" fill="hold" grpId="0" nodeType="after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wipe(up)">
                                      <p:cBhvr>
                                        <p:cTn id="95"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P spid="31" grpId="0" animBg="1"/>
      <p:bldP spid="32" grpId="0" animBg="1"/>
      <p:bldP spid="33" grpId="0"/>
      <p:bldP spid="34" grpId="0" animBg="1"/>
      <p:bldP spid="37" grpId="0" animBg="1"/>
      <p:bldP spid="38" grpId="0" animBg="1"/>
      <p:bldP spid="39" grpId="0" animBg="1"/>
      <p:bldP spid="42" grpId="0"/>
      <p:bldP spid="43" grpId="0"/>
      <p:bldP spid="44" grpId="0" animBg="1"/>
      <p:bldP spid="45" grpId="0" animBg="1"/>
      <p:bldP spid="46" grpId="0"/>
      <p:bldP spid="47" grpId="0"/>
      <p:bldP spid="48" grpId="0"/>
      <p:bldP spid="4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9" name="组合 38"/>
          <p:cNvGrpSpPr/>
          <p:nvPr/>
        </p:nvGrpSpPr>
        <p:grpSpPr>
          <a:xfrm>
            <a:off x="6376052" y="2592655"/>
            <a:ext cx="1165590" cy="1165590"/>
            <a:chOff x="7056706" y="2531646"/>
            <a:chExt cx="1554480" cy="1554480"/>
          </a:xfrm>
          <a:solidFill>
            <a:srgbClr val="0070C0">
              <a:alpha val="80000"/>
            </a:srgbClr>
          </a:solidFill>
        </p:grpSpPr>
        <p:sp>
          <p:nvSpPr>
            <p:cNvPr id="40" name="Oval 11"/>
            <p:cNvSpPr/>
            <p:nvPr/>
          </p:nvSpPr>
          <p:spPr>
            <a:xfrm>
              <a:off x="7056706" y="2531646"/>
              <a:ext cx="1554480" cy="155448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dirty="0">
                  <a:solidFill>
                    <a:schemeClr val="bg1"/>
                  </a:solidFill>
                  <a:latin typeface="微软雅黑" panose="020B0503020204020204" pitchFamily="34" charset="-122"/>
                  <a:ea typeface="微软雅黑" panose="020B0503020204020204" pitchFamily="34" charset="-122"/>
                </a:rPr>
                <a:t>单击添加标题</a:t>
              </a:r>
              <a:endParaRPr lang="en-JM" altLang="zh-CN" dirty="0">
                <a:solidFill>
                  <a:schemeClr val="bg1"/>
                </a:solidFill>
                <a:latin typeface="微软雅黑" panose="020B0503020204020204" pitchFamily="34" charset="-122"/>
                <a:ea typeface="微软雅黑" panose="020B0503020204020204" pitchFamily="34" charset="-122"/>
              </a:endParaRPr>
            </a:p>
          </p:txBody>
        </p:sp>
        <p:pic>
          <p:nvPicPr>
            <p:cNvPr id="42" name="Picture 7" descr="\\MAGNUM\Projects\Microsoft\Cloud Power FY12\Design\ICONS_PNG\Within_Your_Reach.png"/>
            <p:cNvPicPr>
              <a:picLocks noChangeAspect="1" noChangeArrowheads="1"/>
            </p:cNvPicPr>
            <p:nvPr/>
          </p:nvPicPr>
          <p:blipFill>
            <a:blip r:embed="rId3" cstate="screen">
              <a:biLevel thresh="25000"/>
              <a:extLst>
                <a:ext uri="{28A0092B-C50C-407E-A947-70E740481C1C}">
                  <a14:useLocalDpi xmlns:a14="http://schemas.microsoft.com/office/drawing/2010/main"/>
                </a:ext>
              </a:extLst>
            </a:blip>
            <a:stretch>
              <a:fillRect/>
            </a:stretch>
          </p:blipFill>
          <p:spPr bwMode="auto">
            <a:xfrm>
              <a:off x="7513343" y="2648104"/>
              <a:ext cx="641205" cy="660782"/>
            </a:xfrm>
            <a:prstGeom prst="rect">
              <a:avLst/>
            </a:prstGeom>
            <a:solidFill>
              <a:srgbClr val="FF0000"/>
            </a:solidFill>
          </p:spPr>
        </p:pic>
      </p:grpSp>
      <p:grpSp>
        <p:nvGrpSpPr>
          <p:cNvPr id="45" name="组合 44"/>
          <p:cNvGrpSpPr/>
          <p:nvPr/>
        </p:nvGrpSpPr>
        <p:grpSpPr>
          <a:xfrm>
            <a:off x="5082912" y="2376933"/>
            <a:ext cx="1439847" cy="1439847"/>
            <a:chOff x="5332120" y="2181126"/>
            <a:chExt cx="1920240" cy="1920240"/>
          </a:xfrm>
        </p:grpSpPr>
        <p:sp>
          <p:nvSpPr>
            <p:cNvPr id="46" name="Oval 10"/>
            <p:cNvSpPr/>
            <p:nvPr/>
          </p:nvSpPr>
          <p:spPr>
            <a:xfrm>
              <a:off x="5332120" y="2181126"/>
              <a:ext cx="1920240" cy="192024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zh-CN" altLang="en-US" sz="1500" dirty="0">
                  <a:solidFill>
                    <a:schemeClr val="bg1"/>
                  </a:solidFill>
                  <a:latin typeface="微软雅黑" panose="020B0503020204020204" pitchFamily="34" charset="-122"/>
                  <a:ea typeface="微软雅黑" panose="020B0503020204020204" pitchFamily="34" charset="-122"/>
                </a:rPr>
                <a:t>单击添加标题</a:t>
              </a:r>
              <a:endParaRPr lang="en-JM" altLang="zh-CN" sz="1500" dirty="0">
                <a:solidFill>
                  <a:schemeClr val="bg1"/>
                </a:solidFill>
                <a:latin typeface="微软雅黑" panose="020B0503020204020204" pitchFamily="34" charset="-122"/>
                <a:ea typeface="微软雅黑" panose="020B0503020204020204" pitchFamily="34" charset="-122"/>
              </a:endParaRPr>
            </a:p>
          </p:txBody>
        </p:sp>
        <p:sp>
          <p:nvSpPr>
            <p:cNvPr id="47" name="Freeform 18"/>
            <p:cNvSpPr>
              <a:spLocks noEditPoints="1"/>
            </p:cNvSpPr>
            <p:nvPr/>
          </p:nvSpPr>
          <p:spPr bwMode="black">
            <a:xfrm>
              <a:off x="6055235" y="2392526"/>
              <a:ext cx="599568" cy="585970"/>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FFFFFF"/>
            </a:solidFill>
            <a:ln>
              <a:noFill/>
            </a:ln>
          </p:spPr>
          <p:txBody>
            <a:bodyPr vert="horz" wrap="square" lIns="46291" tIns="23145" rIns="46291" bIns="23145" numCol="1" anchor="t" anchorCtr="0" compatLnSpc="1">
              <a:prstTxWarp prst="textNoShape">
                <a:avLst/>
              </a:prstTxWarp>
            </a:bodyPr>
            <a:lstStyle/>
            <a:p>
              <a:endParaRPr lang="en-US" sz="900">
                <a:latin typeface="微软雅黑" panose="020B0503020204020204" pitchFamily="34" charset="-122"/>
                <a:ea typeface="微软雅黑" panose="020B0503020204020204" pitchFamily="34" charset="-122"/>
              </a:endParaRPr>
            </a:p>
          </p:txBody>
        </p:sp>
      </p:grpSp>
      <p:sp>
        <p:nvSpPr>
          <p:cNvPr id="48" name="矩形 47"/>
          <p:cNvSpPr/>
          <p:nvPr/>
        </p:nvSpPr>
        <p:spPr>
          <a:xfrm>
            <a:off x="1447222" y="1653860"/>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单击添加标题一</a:t>
            </a:r>
          </a:p>
        </p:txBody>
      </p:sp>
      <p:sp>
        <p:nvSpPr>
          <p:cNvPr id="49" name="矩形 48"/>
          <p:cNvSpPr/>
          <p:nvPr/>
        </p:nvSpPr>
        <p:spPr>
          <a:xfrm>
            <a:off x="1412363" y="2477372"/>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单击添加标题二</a:t>
            </a:r>
          </a:p>
        </p:txBody>
      </p:sp>
      <p:sp>
        <p:nvSpPr>
          <p:cNvPr id="50" name="矩形 49"/>
          <p:cNvSpPr/>
          <p:nvPr/>
        </p:nvSpPr>
        <p:spPr>
          <a:xfrm>
            <a:off x="1393547" y="3283845"/>
            <a:ext cx="1127232" cy="253916"/>
          </a:xfrm>
          <a:prstGeom prst="rect">
            <a:avLst/>
          </a:prstGeom>
        </p:spPr>
        <p:txBody>
          <a:bodyPr wrap="none">
            <a:spAutoFit/>
          </a:bodyPr>
          <a:lstStyle/>
          <a:p>
            <a:r>
              <a:rPr lang="zh-CN" altLang="en-US" sz="1050" dirty="0">
                <a:solidFill>
                  <a:srgbClr val="FF0000"/>
                </a:solidFill>
                <a:latin typeface="微软雅黑" panose="020B0503020204020204" pitchFamily="34" charset="-122"/>
                <a:ea typeface="微软雅黑" panose="020B0503020204020204" pitchFamily="34" charset="-122"/>
              </a:rPr>
              <a:t>单击添加标题三</a:t>
            </a:r>
          </a:p>
        </p:txBody>
      </p:sp>
      <p:cxnSp>
        <p:nvCxnSpPr>
          <p:cNvPr id="51" name="直接连接符 50"/>
          <p:cNvCxnSpPr/>
          <p:nvPr/>
        </p:nvCxnSpPr>
        <p:spPr>
          <a:xfrm>
            <a:off x="1490056" y="1927061"/>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52" name="直接连接符 51"/>
          <p:cNvCxnSpPr/>
          <p:nvPr/>
        </p:nvCxnSpPr>
        <p:spPr>
          <a:xfrm>
            <a:off x="1447330" y="2751207"/>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cxnSp>
        <p:nvCxnSpPr>
          <p:cNvPr id="53" name="直接连接符 52"/>
          <p:cNvCxnSpPr/>
          <p:nvPr/>
        </p:nvCxnSpPr>
        <p:spPr>
          <a:xfrm>
            <a:off x="1432284" y="3557681"/>
            <a:ext cx="1467321" cy="0"/>
          </a:xfrm>
          <a:prstGeom prst="line">
            <a:avLst/>
          </a:prstGeom>
          <a:noFill/>
          <a:ln w="12700" cap="flat" cmpd="sng" algn="ctr">
            <a:solidFill>
              <a:sysClr val="window" lastClr="FFFFFF">
                <a:lumMod val="50000"/>
              </a:sysClr>
            </a:solidFill>
            <a:prstDash val="dash"/>
            <a:headEnd type="none" w="med" len="med"/>
            <a:tailEnd type="none" w="med" len="med"/>
          </a:ln>
          <a:effectLst/>
        </p:spPr>
      </p:cxnSp>
      <p:sp>
        <p:nvSpPr>
          <p:cNvPr id="54" name="TextBox 53"/>
          <p:cNvSpPr txBox="1"/>
          <p:nvPr/>
        </p:nvSpPr>
        <p:spPr>
          <a:xfrm>
            <a:off x="1440377" y="1935857"/>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55" name="TextBox 54"/>
          <p:cNvSpPr txBox="1"/>
          <p:nvPr/>
        </p:nvSpPr>
        <p:spPr>
          <a:xfrm>
            <a:off x="1404563" y="2759369"/>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sp>
        <p:nvSpPr>
          <p:cNvPr id="56" name="TextBox 55"/>
          <p:cNvSpPr txBox="1"/>
          <p:nvPr/>
        </p:nvSpPr>
        <p:spPr>
          <a:xfrm>
            <a:off x="1386384" y="3565844"/>
            <a:ext cx="1607959" cy="507831"/>
          </a:xfrm>
          <a:prstGeom prst="rect">
            <a:avLst/>
          </a:prstGeom>
          <a:noFill/>
        </p:spPr>
        <p:txBody>
          <a:bodyPr wrap="square" rtlCol="0">
            <a:spAutoFit/>
          </a:bodyPr>
          <a:lstStyle/>
          <a:p>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rPr>
              <a:t>单击此处添加文本，单击此处添加文本，单击此处添加文本。。</a:t>
            </a:r>
          </a:p>
        </p:txBody>
      </p:sp>
      <p:grpSp>
        <p:nvGrpSpPr>
          <p:cNvPr id="57" name="组合 56"/>
          <p:cNvGrpSpPr/>
          <p:nvPr/>
        </p:nvGrpSpPr>
        <p:grpSpPr>
          <a:xfrm>
            <a:off x="3487077" y="1885557"/>
            <a:ext cx="1919796" cy="1919796"/>
            <a:chOff x="3537429" y="1525806"/>
            <a:chExt cx="2560320" cy="2560320"/>
          </a:xfrm>
        </p:grpSpPr>
        <p:sp>
          <p:nvSpPr>
            <p:cNvPr id="58" name="Oval 9"/>
            <p:cNvSpPr/>
            <p:nvPr/>
          </p:nvSpPr>
          <p:spPr>
            <a:xfrm>
              <a:off x="3537429" y="1525806"/>
              <a:ext cx="2560320" cy="2560320"/>
            </a:xfrm>
            <a:prstGeom prst="ellipse">
              <a:avLst/>
            </a:prstGeom>
            <a:solidFill>
              <a:srgbClr val="FF0000">
                <a:alpha val="80000"/>
              </a:srgb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endParaRPr lang="en-JM"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单击添加</a:t>
              </a:r>
              <a:endParaRPr lang="en-US" altLang="zh-CN" sz="1500" dirty="0">
                <a:solidFill>
                  <a:schemeClr val="bg1"/>
                </a:solidFill>
                <a:latin typeface="微软雅黑" panose="020B0503020204020204" pitchFamily="34" charset="-122"/>
                <a:ea typeface="微软雅黑" panose="020B0503020204020204" pitchFamily="34" charset="-122"/>
              </a:endParaRPr>
            </a:p>
            <a:p>
              <a:pPr algn="ctr"/>
              <a:r>
                <a:rPr lang="zh-CN" altLang="en-US" sz="1500" dirty="0">
                  <a:solidFill>
                    <a:schemeClr val="bg1"/>
                  </a:solidFill>
                  <a:latin typeface="微软雅黑" panose="020B0503020204020204" pitchFamily="34" charset="-122"/>
                  <a:ea typeface="微软雅黑" panose="020B0503020204020204" pitchFamily="34" charset="-122"/>
                </a:rPr>
                <a:t>标题</a:t>
              </a:r>
              <a:endParaRPr lang="en-JM" sz="1500" dirty="0">
                <a:solidFill>
                  <a:schemeClr val="bg1"/>
                </a:solidFill>
                <a:latin typeface="微软雅黑" panose="020B0503020204020204" pitchFamily="34" charset="-122"/>
                <a:ea typeface="微软雅黑" panose="020B0503020204020204" pitchFamily="34" charset="-122"/>
              </a:endParaRPr>
            </a:p>
          </p:txBody>
        </p:sp>
        <p:sp>
          <p:nvSpPr>
            <p:cNvPr id="59" name="Freeform 16"/>
            <p:cNvSpPr>
              <a:spLocks noEditPoints="1"/>
            </p:cNvSpPr>
            <p:nvPr/>
          </p:nvSpPr>
          <p:spPr bwMode="black">
            <a:xfrm>
              <a:off x="4157852" y="1871391"/>
              <a:ext cx="842545" cy="846990"/>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589" fontAlgn="auto">
                <a:spcBef>
                  <a:spcPts val="0"/>
                </a:spcBef>
                <a:spcAft>
                  <a:spcPts val="0"/>
                </a:spcAft>
                <a:defRPr/>
              </a:pPr>
              <a:endParaRPr lang="en-US" sz="600" b="0">
                <a:solidFill>
                  <a:srgbClr val="FFFFFF"/>
                </a:solidFill>
                <a:latin typeface="微软雅黑" panose="020B0503020204020204" pitchFamily="34" charset="-122"/>
                <a:ea typeface="微软雅黑" panose="020B0503020204020204" pitchFamily="34" charset="-122"/>
              </a:endParaRPr>
            </a:p>
          </p:txBody>
        </p:sp>
        <p:sp>
          <p:nvSpPr>
            <p:cNvPr id="60" name="Freeform 18"/>
            <p:cNvSpPr>
              <a:spLocks noEditPoints="1"/>
            </p:cNvSpPr>
            <p:nvPr/>
          </p:nvSpPr>
          <p:spPr bwMode="black">
            <a:xfrm>
              <a:off x="4910832" y="2197313"/>
              <a:ext cx="532768" cy="573569"/>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defTabSz="685589" fontAlgn="auto">
                <a:spcBef>
                  <a:spcPts val="0"/>
                </a:spcBef>
                <a:spcAft>
                  <a:spcPts val="0"/>
                </a:spcAft>
                <a:defRPr/>
              </a:pPr>
              <a:endParaRPr lang="en-US" sz="600" b="0">
                <a:solidFill>
                  <a:srgbClr val="FFFFFF"/>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252223" y="426815"/>
            <a:ext cx="4584813" cy="444406"/>
            <a:chOff x="0" y="569219"/>
            <a:chExt cx="6114499" cy="592678"/>
          </a:xfrm>
        </p:grpSpPr>
        <p:sp>
          <p:nvSpPr>
            <p:cNvPr id="62"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3560694567"/>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5"/>
                                        </p:tgtEl>
                                        <p:attrNameLst>
                                          <p:attrName>style.visibility</p:attrName>
                                        </p:attrNameLst>
                                      </p:cBhvr>
                                      <p:to>
                                        <p:strVal val="visible"/>
                                      </p:to>
                                    </p:set>
                                    <p:animEffect transition="in" filter="wipe(left)">
                                      <p:cBhvr>
                                        <p:cTn id="11" dur="250"/>
                                        <p:tgtEl>
                                          <p:spTgt spid="65"/>
                                        </p:tgtEl>
                                      </p:cBhvr>
                                    </p:animEffect>
                                  </p:childTnLst>
                                </p:cTn>
                              </p:par>
                            </p:childTnLst>
                          </p:cTn>
                        </p:par>
                        <p:par>
                          <p:cTn id="12" fill="hold">
                            <p:stCondLst>
                              <p:cond delay="750"/>
                            </p:stCondLst>
                            <p:childTnLst>
                              <p:par>
                                <p:cTn id="13" presetID="53" presetClass="entr" presetSubtype="16"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 calcmode="lin" valueType="num">
                                      <p:cBhvr>
                                        <p:cTn id="15" dur="500" fill="hold"/>
                                        <p:tgtEl>
                                          <p:spTgt spid="39"/>
                                        </p:tgtEl>
                                        <p:attrNameLst>
                                          <p:attrName>ppt_w</p:attrName>
                                        </p:attrNameLst>
                                      </p:cBhvr>
                                      <p:tavLst>
                                        <p:tav tm="0">
                                          <p:val>
                                            <p:fltVal val="0"/>
                                          </p:val>
                                        </p:tav>
                                        <p:tav tm="100000">
                                          <p:val>
                                            <p:strVal val="#ppt_w"/>
                                          </p:val>
                                        </p:tav>
                                      </p:tavLst>
                                    </p:anim>
                                    <p:anim calcmode="lin" valueType="num">
                                      <p:cBhvr>
                                        <p:cTn id="16" dur="500" fill="hold"/>
                                        <p:tgtEl>
                                          <p:spTgt spid="39"/>
                                        </p:tgtEl>
                                        <p:attrNameLst>
                                          <p:attrName>ppt_h</p:attrName>
                                        </p:attrNameLst>
                                      </p:cBhvr>
                                      <p:tavLst>
                                        <p:tav tm="0">
                                          <p:val>
                                            <p:fltVal val="0"/>
                                          </p:val>
                                        </p:tav>
                                        <p:tav tm="100000">
                                          <p:val>
                                            <p:strVal val="#ppt_h"/>
                                          </p:val>
                                        </p:tav>
                                      </p:tavLst>
                                    </p:anim>
                                    <p:animEffect transition="in" filter="fade">
                                      <p:cBhvr>
                                        <p:cTn id="17" dur="500"/>
                                        <p:tgtEl>
                                          <p:spTgt spid="39"/>
                                        </p:tgtEl>
                                      </p:cBhvr>
                                    </p:animEffect>
                                  </p:childTnLst>
                                </p:cTn>
                              </p:par>
                              <p:par>
                                <p:cTn id="18" presetID="53" presetClass="entr" presetSubtype="16" fill="hold" nodeType="withEffect">
                                  <p:stCondLst>
                                    <p:cond delay="200"/>
                                  </p:stCondLst>
                                  <p:childTnLst>
                                    <p:set>
                                      <p:cBhvr>
                                        <p:cTn id="19" dur="1" fill="hold">
                                          <p:stCondLst>
                                            <p:cond delay="0"/>
                                          </p:stCondLst>
                                        </p:cTn>
                                        <p:tgtEl>
                                          <p:spTgt spid="45"/>
                                        </p:tgtEl>
                                        <p:attrNameLst>
                                          <p:attrName>style.visibility</p:attrName>
                                        </p:attrNameLst>
                                      </p:cBhvr>
                                      <p:to>
                                        <p:strVal val="visible"/>
                                      </p:to>
                                    </p:set>
                                    <p:anim calcmode="lin" valueType="num">
                                      <p:cBhvr>
                                        <p:cTn id="20" dur="500" fill="hold"/>
                                        <p:tgtEl>
                                          <p:spTgt spid="45"/>
                                        </p:tgtEl>
                                        <p:attrNameLst>
                                          <p:attrName>ppt_w</p:attrName>
                                        </p:attrNameLst>
                                      </p:cBhvr>
                                      <p:tavLst>
                                        <p:tav tm="0">
                                          <p:val>
                                            <p:fltVal val="0"/>
                                          </p:val>
                                        </p:tav>
                                        <p:tav tm="100000">
                                          <p:val>
                                            <p:strVal val="#ppt_w"/>
                                          </p:val>
                                        </p:tav>
                                      </p:tavLst>
                                    </p:anim>
                                    <p:anim calcmode="lin" valueType="num">
                                      <p:cBhvr>
                                        <p:cTn id="21" dur="500" fill="hold"/>
                                        <p:tgtEl>
                                          <p:spTgt spid="45"/>
                                        </p:tgtEl>
                                        <p:attrNameLst>
                                          <p:attrName>ppt_h</p:attrName>
                                        </p:attrNameLst>
                                      </p:cBhvr>
                                      <p:tavLst>
                                        <p:tav tm="0">
                                          <p:val>
                                            <p:fltVal val="0"/>
                                          </p:val>
                                        </p:tav>
                                        <p:tav tm="100000">
                                          <p:val>
                                            <p:strVal val="#ppt_h"/>
                                          </p:val>
                                        </p:tav>
                                      </p:tavLst>
                                    </p:anim>
                                    <p:animEffect transition="in" filter="fade">
                                      <p:cBhvr>
                                        <p:cTn id="22" dur="500"/>
                                        <p:tgtEl>
                                          <p:spTgt spid="45"/>
                                        </p:tgtEl>
                                      </p:cBhvr>
                                    </p:animEffect>
                                  </p:childTnLst>
                                </p:cTn>
                              </p:par>
                              <p:par>
                                <p:cTn id="23" presetID="53" presetClass="entr" presetSubtype="16" fill="hold" nodeType="withEffect">
                                  <p:stCondLst>
                                    <p:cond delay="300"/>
                                  </p:stCondLst>
                                  <p:childTnLst>
                                    <p:set>
                                      <p:cBhvr>
                                        <p:cTn id="24" dur="1" fill="hold">
                                          <p:stCondLst>
                                            <p:cond delay="0"/>
                                          </p:stCondLst>
                                        </p:cTn>
                                        <p:tgtEl>
                                          <p:spTgt spid="57"/>
                                        </p:tgtEl>
                                        <p:attrNameLst>
                                          <p:attrName>style.visibility</p:attrName>
                                        </p:attrNameLst>
                                      </p:cBhvr>
                                      <p:to>
                                        <p:strVal val="visible"/>
                                      </p:to>
                                    </p:set>
                                    <p:anim calcmode="lin" valueType="num">
                                      <p:cBhvr>
                                        <p:cTn id="25" dur="500" fill="hold"/>
                                        <p:tgtEl>
                                          <p:spTgt spid="57"/>
                                        </p:tgtEl>
                                        <p:attrNameLst>
                                          <p:attrName>ppt_w</p:attrName>
                                        </p:attrNameLst>
                                      </p:cBhvr>
                                      <p:tavLst>
                                        <p:tav tm="0">
                                          <p:val>
                                            <p:fltVal val="0"/>
                                          </p:val>
                                        </p:tav>
                                        <p:tav tm="100000">
                                          <p:val>
                                            <p:strVal val="#ppt_w"/>
                                          </p:val>
                                        </p:tav>
                                      </p:tavLst>
                                    </p:anim>
                                    <p:anim calcmode="lin" valueType="num">
                                      <p:cBhvr>
                                        <p:cTn id="26" dur="500" fill="hold"/>
                                        <p:tgtEl>
                                          <p:spTgt spid="57"/>
                                        </p:tgtEl>
                                        <p:attrNameLst>
                                          <p:attrName>ppt_h</p:attrName>
                                        </p:attrNameLst>
                                      </p:cBhvr>
                                      <p:tavLst>
                                        <p:tav tm="0">
                                          <p:val>
                                            <p:fltVal val="0"/>
                                          </p:val>
                                        </p:tav>
                                        <p:tav tm="100000">
                                          <p:val>
                                            <p:strVal val="#ppt_h"/>
                                          </p:val>
                                        </p:tav>
                                      </p:tavLst>
                                    </p:anim>
                                    <p:animEffect transition="in" filter="fade">
                                      <p:cBhvr>
                                        <p:cTn id="27" dur="500"/>
                                        <p:tgtEl>
                                          <p:spTgt spid="57"/>
                                        </p:tgtEl>
                                      </p:cBhvr>
                                    </p:animEffect>
                                  </p:childTnLst>
                                </p:cTn>
                              </p:par>
                              <p:par>
                                <p:cTn id="28" presetID="10" presetClass="entr" presetSubtype="0" fill="hold" grpId="0" nodeType="withEffect">
                                  <p:stCondLst>
                                    <p:cond delay="100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56"/>
                                        </p:tgtEl>
                                        <p:attrNameLst>
                                          <p:attrName>style.visibility</p:attrName>
                                        </p:attrNameLst>
                                      </p:cBhvr>
                                      <p:to>
                                        <p:strVal val="visible"/>
                                      </p:to>
                                    </p:set>
                                    <p:animEffect transition="in" filter="fade">
                                      <p:cBhvr>
                                        <p:cTn id="36" dur="500"/>
                                        <p:tgtEl>
                                          <p:spTgt spid="56"/>
                                        </p:tgtEl>
                                      </p:cBhvr>
                                    </p:animEffect>
                                  </p:childTnLst>
                                </p:cTn>
                              </p:par>
                              <p:par>
                                <p:cTn id="37" presetID="22" presetClass="entr" presetSubtype="8" fill="hold" grpId="0" nodeType="withEffect">
                                  <p:stCondLst>
                                    <p:cond delay="500"/>
                                  </p:stCondLst>
                                  <p:childTnLst>
                                    <p:set>
                                      <p:cBhvr>
                                        <p:cTn id="38" dur="1" fill="hold">
                                          <p:stCondLst>
                                            <p:cond delay="0"/>
                                          </p:stCondLst>
                                        </p:cTn>
                                        <p:tgtEl>
                                          <p:spTgt spid="48"/>
                                        </p:tgtEl>
                                        <p:attrNameLst>
                                          <p:attrName>style.visibility</p:attrName>
                                        </p:attrNameLst>
                                      </p:cBhvr>
                                      <p:to>
                                        <p:strVal val="visible"/>
                                      </p:to>
                                    </p:set>
                                    <p:animEffect transition="in" filter="wipe(left)">
                                      <p:cBhvr>
                                        <p:cTn id="39" dur="500"/>
                                        <p:tgtEl>
                                          <p:spTgt spid="48"/>
                                        </p:tgtEl>
                                      </p:cBhvr>
                                    </p:animEffect>
                                  </p:childTnLst>
                                </p:cTn>
                              </p:par>
                              <p:par>
                                <p:cTn id="40" presetID="22" presetClass="entr" presetSubtype="8" fill="hold" grpId="0" nodeType="withEffect">
                                  <p:stCondLst>
                                    <p:cond delay="500"/>
                                  </p:stCondLst>
                                  <p:childTnLst>
                                    <p:set>
                                      <p:cBhvr>
                                        <p:cTn id="41" dur="1" fill="hold">
                                          <p:stCondLst>
                                            <p:cond delay="0"/>
                                          </p:stCondLst>
                                        </p:cTn>
                                        <p:tgtEl>
                                          <p:spTgt spid="49"/>
                                        </p:tgtEl>
                                        <p:attrNameLst>
                                          <p:attrName>style.visibility</p:attrName>
                                        </p:attrNameLst>
                                      </p:cBhvr>
                                      <p:to>
                                        <p:strVal val="visible"/>
                                      </p:to>
                                    </p:set>
                                    <p:animEffect transition="in" filter="wipe(left)">
                                      <p:cBhvr>
                                        <p:cTn id="42" dur="500"/>
                                        <p:tgtEl>
                                          <p:spTgt spid="49"/>
                                        </p:tgtEl>
                                      </p:cBhvr>
                                    </p:animEffect>
                                  </p:childTnLst>
                                </p:cTn>
                              </p:par>
                              <p:par>
                                <p:cTn id="43" presetID="22" presetClass="entr" presetSubtype="8" fill="hold" grpId="0" nodeType="withEffect">
                                  <p:stCondLst>
                                    <p:cond delay="500"/>
                                  </p:stCondLst>
                                  <p:childTnLst>
                                    <p:set>
                                      <p:cBhvr>
                                        <p:cTn id="44" dur="1" fill="hold">
                                          <p:stCondLst>
                                            <p:cond delay="0"/>
                                          </p:stCondLst>
                                        </p:cTn>
                                        <p:tgtEl>
                                          <p:spTgt spid="50"/>
                                        </p:tgtEl>
                                        <p:attrNameLst>
                                          <p:attrName>style.visibility</p:attrName>
                                        </p:attrNameLst>
                                      </p:cBhvr>
                                      <p:to>
                                        <p:strVal val="visible"/>
                                      </p:to>
                                    </p:set>
                                    <p:animEffect transition="in" filter="wipe(left)">
                                      <p:cBhvr>
                                        <p:cTn id="45" dur="500"/>
                                        <p:tgtEl>
                                          <p:spTgt spid="50"/>
                                        </p:tgtEl>
                                      </p:cBhvr>
                                    </p:animEffect>
                                  </p:childTnLst>
                                </p:cTn>
                              </p:par>
                              <p:par>
                                <p:cTn id="46" presetID="22" presetClass="entr" presetSubtype="8" fill="hold" nodeType="withEffect">
                                  <p:stCondLst>
                                    <p:cond delay="50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par>
                                <p:cTn id="49" presetID="22" presetClass="entr" presetSubtype="8" fill="hold" nodeType="withEffect">
                                  <p:stCondLst>
                                    <p:cond delay="1000"/>
                                  </p:stCondLst>
                                  <p:childTnLst>
                                    <p:set>
                                      <p:cBhvr>
                                        <p:cTn id="50" dur="1" fill="hold">
                                          <p:stCondLst>
                                            <p:cond delay="0"/>
                                          </p:stCondLst>
                                        </p:cTn>
                                        <p:tgtEl>
                                          <p:spTgt spid="52"/>
                                        </p:tgtEl>
                                        <p:attrNameLst>
                                          <p:attrName>style.visibility</p:attrName>
                                        </p:attrNameLst>
                                      </p:cBhvr>
                                      <p:to>
                                        <p:strVal val="visible"/>
                                      </p:to>
                                    </p:set>
                                    <p:animEffect transition="in" filter="wipe(left)">
                                      <p:cBhvr>
                                        <p:cTn id="51" dur="500"/>
                                        <p:tgtEl>
                                          <p:spTgt spid="52"/>
                                        </p:tgtEl>
                                      </p:cBhvr>
                                    </p:animEffect>
                                  </p:childTnLst>
                                </p:cTn>
                              </p:par>
                              <p:par>
                                <p:cTn id="52" presetID="22" presetClass="entr" presetSubtype="8" fill="hold" nodeType="withEffect">
                                  <p:stCondLst>
                                    <p:cond delay="100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4" grpId="0"/>
      <p:bldP spid="55" grpId="0"/>
      <p:bldP spid="56" grpId="0"/>
      <p:bldP spid="6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输入第二部分标题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2</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7000">
        <p14:switch dir="r"/>
      </p:transition>
    </mc:Choice>
    <mc:Fallback xmlns="">
      <p:transition spd="slow" advClick="0" advTm="7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73" name="组合 72"/>
          <p:cNvGrpSpPr/>
          <p:nvPr/>
        </p:nvGrpSpPr>
        <p:grpSpPr>
          <a:xfrm>
            <a:off x="252223" y="426815"/>
            <a:ext cx="4584813" cy="444406"/>
            <a:chOff x="0" y="569219"/>
            <a:chExt cx="6114499" cy="592678"/>
          </a:xfrm>
        </p:grpSpPr>
        <p:sp>
          <p:nvSpPr>
            <p:cNvPr id="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81" name="Rectangle 16"/>
          <p:cNvSpPr/>
          <p:nvPr/>
        </p:nvSpPr>
        <p:spPr bwMode="auto">
          <a:xfrm>
            <a:off x="1058664" y="1983984"/>
            <a:ext cx="2078367" cy="183195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dirty="0">
              <a:solidFill>
                <a:schemeClr val="lt1"/>
              </a:solidFill>
            </a:endParaRPr>
          </a:p>
          <a:p>
            <a:pPr algn="ctr"/>
            <a:endParaRPr lang="en-US" altLang="zh-CN" dirty="0">
              <a:solidFill>
                <a:schemeClr val="lt1"/>
              </a:solidFill>
            </a:endParaRPr>
          </a:p>
          <a:p>
            <a:pPr algn="ctr"/>
            <a:r>
              <a:rPr lang="zh-CN" altLang="en-US" dirty="0">
                <a:solidFill>
                  <a:schemeClr val="lt1"/>
                </a:solidFill>
              </a:rPr>
              <a:t>单击添加文本</a:t>
            </a:r>
          </a:p>
          <a:p>
            <a:pPr algn="ctr"/>
            <a:r>
              <a:rPr lang="zh-CN" altLang="en-US" dirty="0">
                <a:solidFill>
                  <a:schemeClr val="lt1"/>
                </a:solidFill>
              </a:rPr>
              <a:t>单击添加文本</a:t>
            </a: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altLang="zh-CN" dirty="0">
              <a:solidFill>
                <a:schemeClr val="lt1"/>
              </a:solidFill>
            </a:endParaRPr>
          </a:p>
          <a:p>
            <a:pPr algn="ctr"/>
            <a:r>
              <a:rPr lang="zh-CN" altLang="en-US" dirty="0">
                <a:solidFill>
                  <a:schemeClr val="lt1"/>
                </a:solidFill>
              </a:rPr>
              <a:t>单击添加文本</a:t>
            </a:r>
            <a:endParaRPr lang="en-US" dirty="0">
              <a:solidFill>
                <a:schemeClr val="lt1"/>
              </a:solidFill>
            </a:endParaRPr>
          </a:p>
          <a:p>
            <a:pPr algn="ctr"/>
            <a:endParaRPr lang="en-US" dirty="0">
              <a:solidFill>
                <a:schemeClr val="lt1"/>
              </a:solidFill>
            </a:endParaRPr>
          </a:p>
        </p:txBody>
      </p:sp>
      <p:sp>
        <p:nvSpPr>
          <p:cNvPr id="82" name="右箭头 81"/>
          <p:cNvSpPr/>
          <p:nvPr/>
        </p:nvSpPr>
        <p:spPr>
          <a:xfrm rot="16200000">
            <a:off x="2818895" y="2790175"/>
            <a:ext cx="1781562"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83" name="右箭头 82"/>
          <p:cNvSpPr/>
          <p:nvPr/>
        </p:nvSpPr>
        <p:spPr>
          <a:xfrm>
            <a:off x="3681107" y="3653960"/>
            <a:ext cx="4022516" cy="161981"/>
          </a:xfrm>
          <a:prstGeom prst="rightArrow">
            <a:avLst>
              <a:gd name="adj1" fmla="val 42945"/>
              <a:gd name="adj2" fmla="val 108202"/>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84" name="组合 83"/>
          <p:cNvGrpSpPr/>
          <p:nvPr/>
        </p:nvGrpSpPr>
        <p:grpSpPr>
          <a:xfrm>
            <a:off x="3892939" y="3767882"/>
            <a:ext cx="3617565" cy="369332"/>
            <a:chOff x="3779912" y="3515766"/>
            <a:chExt cx="4824536" cy="492556"/>
          </a:xfrm>
        </p:grpSpPr>
        <p:sp>
          <p:nvSpPr>
            <p:cNvPr id="85" name="TextBox 84"/>
            <p:cNvSpPr txBox="1"/>
            <p:nvPr/>
          </p:nvSpPr>
          <p:spPr>
            <a:xfrm>
              <a:off x="3779912"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一月</a:t>
              </a:r>
            </a:p>
          </p:txBody>
        </p:sp>
        <p:sp>
          <p:nvSpPr>
            <p:cNvPr id="86" name="TextBox 85"/>
            <p:cNvSpPr txBox="1"/>
            <p:nvPr/>
          </p:nvSpPr>
          <p:spPr>
            <a:xfrm>
              <a:off x="4613681"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三月</a:t>
              </a:r>
            </a:p>
          </p:txBody>
        </p:sp>
        <p:sp>
          <p:nvSpPr>
            <p:cNvPr id="87" name="TextBox 86"/>
            <p:cNvSpPr txBox="1"/>
            <p:nvPr/>
          </p:nvSpPr>
          <p:spPr>
            <a:xfrm>
              <a:off x="5447450"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五月</a:t>
              </a:r>
            </a:p>
          </p:txBody>
        </p:sp>
        <p:sp>
          <p:nvSpPr>
            <p:cNvPr id="88" name="TextBox 87"/>
            <p:cNvSpPr txBox="1"/>
            <p:nvPr/>
          </p:nvSpPr>
          <p:spPr>
            <a:xfrm>
              <a:off x="6281219"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七月</a:t>
              </a:r>
            </a:p>
          </p:txBody>
        </p:sp>
        <p:sp>
          <p:nvSpPr>
            <p:cNvPr id="89" name="TextBox 88"/>
            <p:cNvSpPr txBox="1"/>
            <p:nvPr/>
          </p:nvSpPr>
          <p:spPr>
            <a:xfrm>
              <a:off x="7114987" y="3515766"/>
              <a:ext cx="568443" cy="307847"/>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十月</a:t>
              </a:r>
            </a:p>
          </p:txBody>
        </p:sp>
        <p:sp>
          <p:nvSpPr>
            <p:cNvPr id="90" name="TextBox 89"/>
            <p:cNvSpPr txBox="1"/>
            <p:nvPr/>
          </p:nvSpPr>
          <p:spPr>
            <a:xfrm>
              <a:off x="7948755" y="3515766"/>
              <a:ext cx="655693" cy="492556"/>
            </a:xfrm>
            <a:prstGeom prst="rect">
              <a:avLst/>
            </a:prstGeom>
            <a:noFill/>
          </p:spPr>
          <p:txBody>
            <a:bodyPr wrap="square" rtlCol="0">
              <a:spAutoFit/>
            </a:bodyPr>
            <a:lstStyle/>
            <a:p>
              <a:r>
                <a:rPr lang="zh-CN" altLang="en-US" sz="900" dirty="0">
                  <a:solidFill>
                    <a:srgbClr val="FF0000"/>
                  </a:solidFill>
                  <a:latin typeface="微软雅黑" panose="020B0503020204020204" pitchFamily="34" charset="-122"/>
                  <a:ea typeface="微软雅黑" panose="020B0503020204020204" pitchFamily="34" charset="-122"/>
                  <a:cs typeface="Arial Unicode MS" pitchFamily="34" charset="-122"/>
                </a:rPr>
                <a:t>十二月</a:t>
              </a:r>
            </a:p>
          </p:txBody>
        </p:sp>
      </p:grpSp>
      <p:sp>
        <p:nvSpPr>
          <p:cNvPr id="107" name="矩形 106"/>
          <p:cNvSpPr/>
          <p:nvPr/>
        </p:nvSpPr>
        <p:spPr>
          <a:xfrm>
            <a:off x="3892939" y="3551687"/>
            <a:ext cx="426234" cy="15142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08" name="矩形 107"/>
          <p:cNvSpPr/>
          <p:nvPr/>
        </p:nvSpPr>
        <p:spPr>
          <a:xfrm>
            <a:off x="4518121" y="3389707"/>
            <a:ext cx="426234" cy="313400"/>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09" name="矩形 108"/>
          <p:cNvSpPr/>
          <p:nvPr/>
        </p:nvSpPr>
        <p:spPr>
          <a:xfrm>
            <a:off x="5144405" y="3141598"/>
            <a:ext cx="426234" cy="561508"/>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0" name="矩形 109"/>
          <p:cNvSpPr/>
          <p:nvPr/>
        </p:nvSpPr>
        <p:spPr>
          <a:xfrm>
            <a:off x="5768485" y="2905676"/>
            <a:ext cx="426234" cy="79743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1" name="矩形 110"/>
          <p:cNvSpPr/>
          <p:nvPr/>
        </p:nvSpPr>
        <p:spPr>
          <a:xfrm>
            <a:off x="6393667" y="2580090"/>
            <a:ext cx="426234" cy="1123017"/>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sp>
        <p:nvSpPr>
          <p:cNvPr id="112" name="右箭头 111"/>
          <p:cNvSpPr/>
          <p:nvPr/>
        </p:nvSpPr>
        <p:spPr>
          <a:xfrm rot="20205540">
            <a:off x="3853601" y="2559967"/>
            <a:ext cx="3045349" cy="261710"/>
          </a:xfrm>
          <a:prstGeom prst="rightArrow">
            <a:avLst>
              <a:gd name="adj1" fmla="val 42945"/>
              <a:gd name="adj2" fmla="val 1767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3" name="矩形 112"/>
          <p:cNvSpPr/>
          <p:nvPr/>
        </p:nvSpPr>
        <p:spPr>
          <a:xfrm rot="20271435">
            <a:off x="4224046" y="2339390"/>
            <a:ext cx="1569660" cy="369332"/>
          </a:xfrm>
          <a:prstGeom prst="rect">
            <a:avLst/>
          </a:prstGeom>
        </p:spPr>
        <p:txBody>
          <a:bodyPr wrap="none">
            <a:spAutoFit/>
          </a:bodyPr>
          <a:lstStyle/>
          <a:p>
            <a:pPr algn="r" defTabSz="514091"/>
            <a:r>
              <a:rPr lang="zh-CN" altLang="en-US" kern="0" dirty="0">
                <a:solidFill>
                  <a:srgbClr val="FF0000"/>
                </a:solidFill>
                <a:latin typeface="微软雅黑" panose="020B0503020204020204" pitchFamily="34" charset="-122"/>
                <a:ea typeface="微软雅黑" panose="020B0503020204020204" pitchFamily="34" charset="-122"/>
              </a:rPr>
              <a:t>单击添加文本</a:t>
            </a:r>
          </a:p>
        </p:txBody>
      </p:sp>
      <p:sp>
        <p:nvSpPr>
          <p:cNvPr id="114" name="矩形 113"/>
          <p:cNvSpPr/>
          <p:nvPr/>
        </p:nvSpPr>
        <p:spPr>
          <a:xfrm>
            <a:off x="7018847" y="2150720"/>
            <a:ext cx="426234" cy="1555251"/>
          </a:xfrm>
          <a:prstGeom prst="rect">
            <a:avLst/>
          </a:prstGeom>
          <a:solidFill>
            <a:srgbClr val="A9A9A9"/>
          </a:solidFill>
          <a:ln>
            <a:noFill/>
          </a:ln>
        </p:spPr>
        <p:txBody>
          <a:bodyPr vert="horz" wrap="square" lIns="154283" tIns="25715" rIns="51428" bIns="25715" numCol="1" anchor="ctr" anchorCtr="0" compatLnSpc="1">
            <a:prstTxWarp prst="textNoShape">
              <a:avLst/>
            </a:prstTxWarp>
          </a:bodyPr>
          <a:lstStyle/>
          <a:p>
            <a:pPr defTabSz="514259"/>
            <a:endParaRPr lang="zh-CN" altLang="en-US" sz="2024" kern="0">
              <a:solidFill>
                <a:srgbClr val="C00000"/>
              </a:solidFill>
              <a:latin typeface="微软雅黑" panose="020B0503020204020204" pitchFamily="34" charset="-122"/>
              <a:ea typeface="微软雅黑" panose="020B0503020204020204" pitchFamily="34" charset="-122"/>
            </a:endParaRPr>
          </a:p>
        </p:txBody>
      </p:sp>
      <p:grpSp>
        <p:nvGrpSpPr>
          <p:cNvPr id="115" name="组合 114"/>
          <p:cNvGrpSpPr/>
          <p:nvPr/>
        </p:nvGrpSpPr>
        <p:grpSpPr>
          <a:xfrm>
            <a:off x="7018847" y="2150720"/>
            <a:ext cx="426234" cy="1555251"/>
            <a:chOff x="7948755" y="1355234"/>
            <a:chExt cx="568443" cy="2074148"/>
          </a:xfrm>
          <a:solidFill>
            <a:srgbClr val="0070C0"/>
          </a:solidFill>
        </p:grpSpPr>
        <p:sp>
          <p:nvSpPr>
            <p:cNvPr id="116" name="矩形 115"/>
            <p:cNvSpPr/>
            <p:nvPr/>
          </p:nvSpPr>
          <p:spPr>
            <a:xfrm>
              <a:off x="7948755" y="1355234"/>
              <a:ext cx="568443" cy="207414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7" name="矩形 116"/>
            <p:cNvSpPr/>
            <p:nvPr/>
          </p:nvSpPr>
          <p:spPr>
            <a:xfrm>
              <a:off x="8077170" y="1566042"/>
              <a:ext cx="311254" cy="156966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单击添加文本</a:t>
              </a:r>
            </a:p>
          </p:txBody>
        </p:sp>
      </p:grpSp>
      <p:sp>
        <p:nvSpPr>
          <p:cNvPr id="118" name="矩形 117"/>
          <p:cNvSpPr/>
          <p:nvPr/>
        </p:nvSpPr>
        <p:spPr>
          <a:xfrm rot="16200000">
            <a:off x="2690453" y="2896432"/>
            <a:ext cx="1569660" cy="369332"/>
          </a:xfrm>
          <a:prstGeom prst="rect">
            <a:avLst/>
          </a:prstGeom>
        </p:spPr>
        <p:txBody>
          <a:bodyPr wrap="none">
            <a:spAutoFit/>
          </a:bodyPr>
          <a:lstStyle/>
          <a:p>
            <a:pPr algn="r" defTabSz="514091"/>
            <a:r>
              <a:rPr lang="zh-CN" altLang="en-US" b="1" kern="0" dirty="0">
                <a:solidFill>
                  <a:srgbClr val="FF0000"/>
                </a:solidFill>
                <a:latin typeface="微软雅黑" panose="020B0503020204020204" pitchFamily="34" charset="-122"/>
                <a:ea typeface="微软雅黑" panose="020B0503020204020204" pitchFamily="34" charset="-122"/>
              </a:rPr>
              <a:t>单击添加文本</a:t>
            </a:r>
          </a:p>
        </p:txBody>
      </p:sp>
    </p:spTree>
    <p:extLst>
      <p:ext uri="{BB962C8B-B14F-4D97-AF65-F5344CB8AC3E}">
        <p14:creationId xmlns:p14="http://schemas.microsoft.com/office/powerpoint/2010/main" val="702833882"/>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wipe(left)">
                                      <p:cBhvr>
                                        <p:cTn id="7" dur="500"/>
                                        <p:tgtEl>
                                          <p:spTgt spid="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0"/>
                                        </p:tgtEl>
                                        <p:attrNameLst>
                                          <p:attrName>style.visibility</p:attrName>
                                        </p:attrNameLst>
                                      </p:cBhvr>
                                      <p:to>
                                        <p:strVal val="visible"/>
                                      </p:to>
                                    </p:set>
                                    <p:animEffect transition="in" filter="wipe(left)">
                                      <p:cBhvr>
                                        <p:cTn id="11" dur="250"/>
                                        <p:tgtEl>
                                          <p:spTgt spid="80"/>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 calcmode="lin" valueType="num">
                                      <p:cBhvr additive="base">
                                        <p:cTn id="15" dur="500" fill="hold"/>
                                        <p:tgtEl>
                                          <p:spTgt spid="81"/>
                                        </p:tgtEl>
                                        <p:attrNameLst>
                                          <p:attrName>ppt_x</p:attrName>
                                        </p:attrNameLst>
                                      </p:cBhvr>
                                      <p:tavLst>
                                        <p:tav tm="0">
                                          <p:val>
                                            <p:strVal val="0-#ppt_w/2"/>
                                          </p:val>
                                        </p:tav>
                                        <p:tav tm="100000">
                                          <p:val>
                                            <p:strVal val="#ppt_x"/>
                                          </p:val>
                                        </p:tav>
                                      </p:tavLst>
                                    </p:anim>
                                    <p:anim calcmode="lin" valueType="num">
                                      <p:cBhvr additive="base">
                                        <p:cTn id="16" dur="500" fill="hold"/>
                                        <p:tgtEl>
                                          <p:spTgt spid="81"/>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2" presetClass="entr" presetSubtype="4" fill="hold" grpId="0" nodeType="afterEffect">
                                  <p:stCondLst>
                                    <p:cond delay="0"/>
                                  </p:stCondLst>
                                  <p:childTnLst>
                                    <p:set>
                                      <p:cBhvr>
                                        <p:cTn id="19" dur="1" fill="hold">
                                          <p:stCondLst>
                                            <p:cond delay="0"/>
                                          </p:stCondLst>
                                        </p:cTn>
                                        <p:tgtEl>
                                          <p:spTgt spid="82"/>
                                        </p:tgtEl>
                                        <p:attrNameLst>
                                          <p:attrName>style.visibility</p:attrName>
                                        </p:attrNameLst>
                                      </p:cBhvr>
                                      <p:to>
                                        <p:strVal val="visible"/>
                                      </p:to>
                                    </p:set>
                                    <p:animEffect transition="in" filter="wipe(down)">
                                      <p:cBhvr>
                                        <p:cTn id="20" dur="1000"/>
                                        <p:tgtEl>
                                          <p:spTgt spid="82"/>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1000"/>
                                        <p:tgtEl>
                                          <p:spTgt spid="83"/>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18"/>
                                        </p:tgtEl>
                                        <p:attrNameLst>
                                          <p:attrName>style.visibility</p:attrName>
                                        </p:attrNameLst>
                                      </p:cBhvr>
                                      <p:to>
                                        <p:strVal val="visible"/>
                                      </p:to>
                                    </p:set>
                                    <p:animEffect transition="in" filter="fade">
                                      <p:cBhvr>
                                        <p:cTn id="27" dur="500"/>
                                        <p:tgtEl>
                                          <p:spTgt spid="118"/>
                                        </p:tgtEl>
                                      </p:cBhvr>
                                    </p:animEffect>
                                  </p:childTnLst>
                                </p:cTn>
                              </p:par>
                              <p:par>
                                <p:cTn id="28" presetID="10" presetClass="entr" presetSubtype="0" fill="hold" nodeType="withEffect">
                                  <p:stCondLst>
                                    <p:cond delay="0"/>
                                  </p:stCondLst>
                                  <p:childTnLst>
                                    <p:set>
                                      <p:cBhvr>
                                        <p:cTn id="29" dur="1" fill="hold">
                                          <p:stCondLst>
                                            <p:cond delay="0"/>
                                          </p:stCondLst>
                                        </p:cTn>
                                        <p:tgtEl>
                                          <p:spTgt spid="84"/>
                                        </p:tgtEl>
                                        <p:attrNameLst>
                                          <p:attrName>style.visibility</p:attrName>
                                        </p:attrNameLst>
                                      </p:cBhvr>
                                      <p:to>
                                        <p:strVal val="visible"/>
                                      </p:to>
                                    </p:set>
                                    <p:animEffect transition="in" filter="fade">
                                      <p:cBhvr>
                                        <p:cTn id="30" dur="500"/>
                                        <p:tgtEl>
                                          <p:spTgt spid="84"/>
                                        </p:tgtEl>
                                      </p:cBhvr>
                                    </p:animEffect>
                                  </p:childTnLst>
                                </p:cTn>
                              </p:par>
                            </p:childTnLst>
                          </p:cTn>
                        </p:par>
                        <p:par>
                          <p:cTn id="31" fill="hold">
                            <p:stCondLst>
                              <p:cond delay="2750"/>
                            </p:stCondLst>
                            <p:childTnLst>
                              <p:par>
                                <p:cTn id="32" presetID="22" presetClass="entr" presetSubtype="4" fill="hold" grpId="0" nodeType="afterEffect">
                                  <p:stCondLst>
                                    <p:cond delay="0"/>
                                  </p:stCondLst>
                                  <p:childTnLst>
                                    <p:set>
                                      <p:cBhvr>
                                        <p:cTn id="33" dur="1" fill="hold">
                                          <p:stCondLst>
                                            <p:cond delay="0"/>
                                          </p:stCondLst>
                                        </p:cTn>
                                        <p:tgtEl>
                                          <p:spTgt spid="107"/>
                                        </p:tgtEl>
                                        <p:attrNameLst>
                                          <p:attrName>style.visibility</p:attrName>
                                        </p:attrNameLst>
                                      </p:cBhvr>
                                      <p:to>
                                        <p:strVal val="visible"/>
                                      </p:to>
                                    </p:set>
                                    <p:animEffect transition="in" filter="wipe(down)">
                                      <p:cBhvr>
                                        <p:cTn id="34" dur="500"/>
                                        <p:tgtEl>
                                          <p:spTgt spid="107"/>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108"/>
                                        </p:tgtEl>
                                        <p:attrNameLst>
                                          <p:attrName>style.visibility</p:attrName>
                                        </p:attrNameLst>
                                      </p:cBhvr>
                                      <p:to>
                                        <p:strVal val="visible"/>
                                      </p:to>
                                    </p:set>
                                    <p:animEffect transition="in" filter="wipe(down)">
                                      <p:cBhvr>
                                        <p:cTn id="37" dur="500"/>
                                        <p:tgtEl>
                                          <p:spTgt spid="108"/>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9"/>
                                        </p:tgtEl>
                                        <p:attrNameLst>
                                          <p:attrName>style.visibility</p:attrName>
                                        </p:attrNameLst>
                                      </p:cBhvr>
                                      <p:to>
                                        <p:strVal val="visible"/>
                                      </p:to>
                                    </p:set>
                                    <p:animEffect transition="in" filter="wipe(down)">
                                      <p:cBhvr>
                                        <p:cTn id="40" dur="500"/>
                                        <p:tgtEl>
                                          <p:spTgt spid="10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10"/>
                                        </p:tgtEl>
                                        <p:attrNameLst>
                                          <p:attrName>style.visibility</p:attrName>
                                        </p:attrNameLst>
                                      </p:cBhvr>
                                      <p:to>
                                        <p:strVal val="visible"/>
                                      </p:to>
                                    </p:set>
                                    <p:animEffect transition="in" filter="wipe(down)">
                                      <p:cBhvr>
                                        <p:cTn id="43" dur="500"/>
                                        <p:tgtEl>
                                          <p:spTgt spid="110"/>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111"/>
                                        </p:tgtEl>
                                        <p:attrNameLst>
                                          <p:attrName>style.visibility</p:attrName>
                                        </p:attrNameLst>
                                      </p:cBhvr>
                                      <p:to>
                                        <p:strVal val="visible"/>
                                      </p:to>
                                    </p:set>
                                    <p:animEffect transition="in" filter="wipe(down)">
                                      <p:cBhvr>
                                        <p:cTn id="46" dur="500"/>
                                        <p:tgtEl>
                                          <p:spTgt spid="111"/>
                                        </p:tgtEl>
                                      </p:cBhvr>
                                    </p:animEffect>
                                  </p:childTnLst>
                                </p:cTn>
                              </p:par>
                              <p:par>
                                <p:cTn id="47" presetID="22" presetClass="entr" presetSubtype="4" fill="hold" grpId="0" nodeType="withEffect">
                                  <p:stCondLst>
                                    <p:cond delay="0"/>
                                  </p:stCondLst>
                                  <p:childTnLst>
                                    <p:set>
                                      <p:cBhvr>
                                        <p:cTn id="48" dur="1" fill="hold">
                                          <p:stCondLst>
                                            <p:cond delay="0"/>
                                          </p:stCondLst>
                                        </p:cTn>
                                        <p:tgtEl>
                                          <p:spTgt spid="114"/>
                                        </p:tgtEl>
                                        <p:attrNameLst>
                                          <p:attrName>style.visibility</p:attrName>
                                        </p:attrNameLst>
                                      </p:cBhvr>
                                      <p:to>
                                        <p:strVal val="visible"/>
                                      </p:to>
                                    </p:set>
                                    <p:animEffect transition="in" filter="wipe(down)">
                                      <p:cBhvr>
                                        <p:cTn id="49" dur="500"/>
                                        <p:tgtEl>
                                          <p:spTgt spid="114"/>
                                        </p:tgtEl>
                                      </p:cBhvr>
                                    </p:animEffect>
                                  </p:childTnLst>
                                </p:cTn>
                              </p:par>
                            </p:childTnLst>
                          </p:cTn>
                        </p:par>
                        <p:par>
                          <p:cTn id="50" fill="hold">
                            <p:stCondLst>
                              <p:cond delay="3250"/>
                            </p:stCondLst>
                            <p:childTnLst>
                              <p:par>
                                <p:cTn id="51" presetID="22" presetClass="entr" presetSubtype="8" fill="hold" grpId="0" nodeType="afterEffect">
                                  <p:stCondLst>
                                    <p:cond delay="0"/>
                                  </p:stCondLst>
                                  <p:childTnLst>
                                    <p:set>
                                      <p:cBhvr>
                                        <p:cTn id="52" dur="1" fill="hold">
                                          <p:stCondLst>
                                            <p:cond delay="0"/>
                                          </p:stCondLst>
                                        </p:cTn>
                                        <p:tgtEl>
                                          <p:spTgt spid="112"/>
                                        </p:tgtEl>
                                        <p:attrNameLst>
                                          <p:attrName>style.visibility</p:attrName>
                                        </p:attrNameLst>
                                      </p:cBhvr>
                                      <p:to>
                                        <p:strVal val="visible"/>
                                      </p:to>
                                    </p:set>
                                    <p:animEffect transition="in" filter="wipe(left)">
                                      <p:cBhvr>
                                        <p:cTn id="53" dur="500"/>
                                        <p:tgtEl>
                                          <p:spTgt spid="112"/>
                                        </p:tgtEl>
                                      </p:cBhvr>
                                    </p:animEffect>
                                  </p:childTnLst>
                                </p:cTn>
                              </p:par>
                            </p:childTnLst>
                          </p:cTn>
                        </p:par>
                        <p:par>
                          <p:cTn id="54" fill="hold">
                            <p:stCondLst>
                              <p:cond delay="3750"/>
                            </p:stCondLst>
                            <p:childTnLst>
                              <p:par>
                                <p:cTn id="55" presetID="22" presetClass="entr" presetSubtype="4" fill="hold" nodeType="afterEffect">
                                  <p:stCondLst>
                                    <p:cond delay="0"/>
                                  </p:stCondLst>
                                  <p:childTnLst>
                                    <p:set>
                                      <p:cBhvr>
                                        <p:cTn id="56" dur="1" fill="hold">
                                          <p:stCondLst>
                                            <p:cond delay="0"/>
                                          </p:stCondLst>
                                        </p:cTn>
                                        <p:tgtEl>
                                          <p:spTgt spid="115"/>
                                        </p:tgtEl>
                                        <p:attrNameLst>
                                          <p:attrName>style.visibility</p:attrName>
                                        </p:attrNameLst>
                                      </p:cBhvr>
                                      <p:to>
                                        <p:strVal val="visible"/>
                                      </p:to>
                                    </p:set>
                                    <p:animEffect transition="in" filter="wipe(down)">
                                      <p:cBhvr>
                                        <p:cTn id="57" dur="500"/>
                                        <p:tgtEl>
                                          <p:spTgt spid="115"/>
                                        </p:tgtEl>
                                      </p:cBhvr>
                                    </p:animEffect>
                                  </p:childTnLst>
                                </p:cTn>
                              </p:par>
                            </p:childTnLst>
                          </p:cTn>
                        </p:par>
                        <p:par>
                          <p:cTn id="58" fill="hold">
                            <p:stCondLst>
                              <p:cond delay="4250"/>
                            </p:stCondLst>
                            <p:childTnLst>
                              <p:par>
                                <p:cTn id="59" presetID="10" presetClass="entr" presetSubtype="0" fill="hold" grpId="0" nodeType="afterEffect">
                                  <p:stCondLst>
                                    <p:cond delay="0"/>
                                  </p:stCondLst>
                                  <p:childTnLst>
                                    <p:set>
                                      <p:cBhvr>
                                        <p:cTn id="60" dur="1" fill="hold">
                                          <p:stCondLst>
                                            <p:cond delay="0"/>
                                          </p:stCondLst>
                                        </p:cTn>
                                        <p:tgtEl>
                                          <p:spTgt spid="113"/>
                                        </p:tgtEl>
                                        <p:attrNameLst>
                                          <p:attrName>style.visibility</p:attrName>
                                        </p:attrNameLst>
                                      </p:cBhvr>
                                      <p:to>
                                        <p:strVal val="visible"/>
                                      </p:to>
                                    </p:set>
                                    <p:animEffect transition="in" filter="fade">
                                      <p:cBhvr>
                                        <p:cTn id="6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p:bldP spid="81" grpId="0" animBg="1"/>
      <p:bldP spid="82" grpId="0" animBg="1"/>
      <p:bldP spid="83" grpId="0" animBg="1"/>
      <p:bldP spid="107" grpId="0" animBg="1"/>
      <p:bldP spid="108" grpId="0" animBg="1"/>
      <p:bldP spid="109" grpId="0" animBg="1"/>
      <p:bldP spid="110" grpId="0" animBg="1"/>
      <p:bldP spid="111" grpId="0" animBg="1"/>
      <p:bldP spid="112" grpId="0" animBg="1"/>
      <p:bldP spid="113" grpId="0"/>
      <p:bldP spid="114" grpId="0" animBg="1"/>
      <p:bldP spid="1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62" name="组合 61"/>
          <p:cNvGrpSpPr/>
          <p:nvPr/>
        </p:nvGrpSpPr>
        <p:grpSpPr>
          <a:xfrm>
            <a:off x="252223" y="426815"/>
            <a:ext cx="4584813" cy="444406"/>
            <a:chOff x="0" y="569219"/>
            <a:chExt cx="6114499" cy="592678"/>
          </a:xfrm>
        </p:grpSpPr>
        <p:sp>
          <p:nvSpPr>
            <p:cNvPr id="68"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72" name="Chevron 2"/>
          <p:cNvSpPr/>
          <p:nvPr/>
        </p:nvSpPr>
        <p:spPr bwMode="auto">
          <a:xfrm>
            <a:off x="3578342"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3" name="Oval 51"/>
          <p:cNvSpPr/>
          <p:nvPr/>
        </p:nvSpPr>
        <p:spPr bwMode="auto">
          <a:xfrm>
            <a:off x="1062554"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4" name="Oval 65"/>
          <p:cNvSpPr/>
          <p:nvPr/>
        </p:nvSpPr>
        <p:spPr bwMode="auto">
          <a:xfrm>
            <a:off x="2468916"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5" name="Oval 69"/>
          <p:cNvSpPr/>
          <p:nvPr/>
        </p:nvSpPr>
        <p:spPr bwMode="auto">
          <a:xfrm>
            <a:off x="5239870"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6" name="Oval 73"/>
          <p:cNvSpPr/>
          <p:nvPr/>
        </p:nvSpPr>
        <p:spPr bwMode="auto">
          <a:xfrm>
            <a:off x="3857010"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7" name="Chevron 86"/>
          <p:cNvSpPr/>
          <p:nvPr/>
        </p:nvSpPr>
        <p:spPr bwMode="auto">
          <a:xfrm>
            <a:off x="2190249"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78" name="Chevron 87"/>
          <p:cNvSpPr/>
          <p:nvPr/>
        </p:nvSpPr>
        <p:spPr bwMode="auto">
          <a:xfrm>
            <a:off x="4966436"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cxnSp>
        <p:nvCxnSpPr>
          <p:cNvPr id="79" name="Straight Connector 23"/>
          <p:cNvCxnSpPr/>
          <p:nvPr/>
        </p:nvCxnSpPr>
        <p:spPr bwMode="auto">
          <a:xfrm>
            <a:off x="1062422" y="3023182"/>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0" name="矩形 79"/>
          <p:cNvSpPr/>
          <p:nvPr/>
        </p:nvSpPr>
        <p:spPr>
          <a:xfrm>
            <a:off x="1062554" y="3185163"/>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1" name="Straight Connector 23"/>
          <p:cNvCxnSpPr/>
          <p:nvPr/>
        </p:nvCxnSpPr>
        <p:spPr bwMode="auto">
          <a:xfrm>
            <a:off x="2468916"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2" name="矩形 81"/>
          <p:cNvSpPr/>
          <p:nvPr/>
        </p:nvSpPr>
        <p:spPr>
          <a:xfrm>
            <a:off x="2469048" y="3177728"/>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3" name="Straight Connector 23"/>
          <p:cNvCxnSpPr/>
          <p:nvPr/>
        </p:nvCxnSpPr>
        <p:spPr bwMode="auto">
          <a:xfrm>
            <a:off x="3857010"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4" name="矩形 83"/>
          <p:cNvSpPr/>
          <p:nvPr/>
        </p:nvSpPr>
        <p:spPr>
          <a:xfrm>
            <a:off x="3857141" y="3177728"/>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cxnSp>
        <p:nvCxnSpPr>
          <p:cNvPr id="85" name="Straight Connector 23"/>
          <p:cNvCxnSpPr/>
          <p:nvPr/>
        </p:nvCxnSpPr>
        <p:spPr bwMode="auto">
          <a:xfrm>
            <a:off x="5239870"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86" name="矩形 85"/>
          <p:cNvSpPr/>
          <p:nvPr/>
        </p:nvSpPr>
        <p:spPr>
          <a:xfrm>
            <a:off x="5240001" y="31777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87" name="Oval 69"/>
          <p:cNvSpPr/>
          <p:nvPr/>
        </p:nvSpPr>
        <p:spPr bwMode="auto">
          <a:xfrm>
            <a:off x="6728299" y="1699371"/>
            <a:ext cx="1075773" cy="1075773"/>
          </a:xfrm>
          <a:prstGeom prst="ellipse">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sp>
        <p:nvSpPr>
          <p:cNvPr id="88" name="Chevron 87"/>
          <p:cNvSpPr/>
          <p:nvPr/>
        </p:nvSpPr>
        <p:spPr bwMode="auto">
          <a:xfrm>
            <a:off x="6454866" y="2063746"/>
            <a:ext cx="225565" cy="381726"/>
          </a:xfrm>
          <a:prstGeom prst="chevron">
            <a:avLst/>
          </a:pr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sym typeface="Gill Sans" charset="0"/>
            </a:endParaRPr>
          </a:p>
        </p:txBody>
      </p:sp>
      <p:cxnSp>
        <p:nvCxnSpPr>
          <p:cNvPr id="89" name="Straight Connector 23"/>
          <p:cNvCxnSpPr/>
          <p:nvPr/>
        </p:nvCxnSpPr>
        <p:spPr bwMode="auto">
          <a:xfrm>
            <a:off x="6728299" y="3015748"/>
            <a:ext cx="1110475" cy="0"/>
          </a:xfrm>
          <a:prstGeom prst="line">
            <a:avLst/>
          </a:prstGeom>
          <a:solidFill>
            <a:srgbClr val="ECB100"/>
          </a:solidFill>
          <a:ln w="114300" cap="flat" cmpd="thickThin" algn="ctr">
            <a:solidFill>
              <a:srgbClr val="FF0000"/>
            </a:solidFill>
            <a:prstDash val="solid"/>
            <a:round/>
            <a:headEnd type="none" w="med" len="med"/>
            <a:tailEnd type="none" w="med" len="med"/>
          </a:ln>
          <a:effectLst/>
          <a:extLst/>
        </p:spPr>
      </p:cxnSp>
      <p:sp>
        <p:nvSpPr>
          <p:cNvPr id="90" name="矩形 89"/>
          <p:cNvSpPr/>
          <p:nvPr/>
        </p:nvSpPr>
        <p:spPr>
          <a:xfrm>
            <a:off x="6728431" y="3177729"/>
            <a:ext cx="1110344" cy="797654"/>
          </a:xfrm>
          <a:prstGeom prst="rect">
            <a:avLst/>
          </a:prstGeom>
        </p:spPr>
        <p:txBody>
          <a:bodyPr wrap="square">
            <a:spAutoFit/>
          </a:bodyPr>
          <a:lstStyle/>
          <a:p>
            <a:pPr algn="just">
              <a:lnSpc>
                <a:spcPts val="1125"/>
              </a:lnSpc>
            </a:pPr>
            <a:r>
              <a:rPr lang="zh-CN" altLang="en-US" sz="825" dirty="0">
                <a:solidFill>
                  <a:srgbClr val="FF0000"/>
                </a:solidFill>
                <a:latin typeface="微软雅黑" pitchFamily="34" charset="-122"/>
                <a:ea typeface="微软雅黑" pitchFamily="34" charset="-122"/>
              </a:rPr>
              <a:t>点击添加文字内容点击添加文字内容点击添加文字内容点击添加文字内容点击添加文字内容。</a:t>
            </a:r>
          </a:p>
        </p:txBody>
      </p:sp>
      <p:sp>
        <p:nvSpPr>
          <p:cNvPr id="91" name="Freeform 226"/>
          <p:cNvSpPr>
            <a:spLocks noEditPoints="1"/>
          </p:cNvSpPr>
          <p:nvPr/>
        </p:nvSpPr>
        <p:spPr bwMode="auto">
          <a:xfrm>
            <a:off x="1330488" y="1925525"/>
            <a:ext cx="539904" cy="658167"/>
          </a:xfrm>
          <a:custGeom>
            <a:avLst/>
            <a:gdLst>
              <a:gd name="T0" fmla="*/ 26 w 209"/>
              <a:gd name="T1" fmla="*/ 192 h 254"/>
              <a:gd name="T2" fmla="*/ 27 w 209"/>
              <a:gd name="T3" fmla="*/ 189 h 254"/>
              <a:gd name="T4" fmla="*/ 35 w 209"/>
              <a:gd name="T5" fmla="*/ 178 h 254"/>
              <a:gd name="T6" fmla="*/ 45 w 209"/>
              <a:gd name="T7" fmla="*/ 173 h 254"/>
              <a:gd name="T8" fmla="*/ 161 w 209"/>
              <a:gd name="T9" fmla="*/ 171 h 254"/>
              <a:gd name="T10" fmla="*/ 167 w 209"/>
              <a:gd name="T11" fmla="*/ 173 h 254"/>
              <a:gd name="T12" fmla="*/ 178 w 209"/>
              <a:gd name="T13" fmla="*/ 178 h 254"/>
              <a:gd name="T14" fmla="*/ 185 w 209"/>
              <a:gd name="T15" fmla="*/ 189 h 254"/>
              <a:gd name="T16" fmla="*/ 209 w 209"/>
              <a:gd name="T17" fmla="*/ 254 h 254"/>
              <a:gd name="T18" fmla="*/ 103 w 209"/>
              <a:gd name="T19" fmla="*/ 166 h 254"/>
              <a:gd name="T20" fmla="*/ 96 w 209"/>
              <a:gd name="T21" fmla="*/ 166 h 254"/>
              <a:gd name="T22" fmla="*/ 79 w 209"/>
              <a:gd name="T23" fmla="*/ 162 h 254"/>
              <a:gd name="T24" fmla="*/ 64 w 209"/>
              <a:gd name="T25" fmla="*/ 156 h 254"/>
              <a:gd name="T26" fmla="*/ 45 w 209"/>
              <a:gd name="T27" fmla="*/ 141 h 254"/>
              <a:gd name="T28" fmla="*/ 31 w 209"/>
              <a:gd name="T29" fmla="*/ 123 h 254"/>
              <a:gd name="T30" fmla="*/ 24 w 209"/>
              <a:gd name="T31" fmla="*/ 108 h 254"/>
              <a:gd name="T32" fmla="*/ 22 w 209"/>
              <a:gd name="T33" fmla="*/ 92 h 254"/>
              <a:gd name="T34" fmla="*/ 20 w 209"/>
              <a:gd name="T35" fmla="*/ 83 h 254"/>
              <a:gd name="T36" fmla="*/ 23 w 209"/>
              <a:gd name="T37" fmla="*/ 66 h 254"/>
              <a:gd name="T38" fmla="*/ 27 w 209"/>
              <a:gd name="T39" fmla="*/ 50 h 254"/>
              <a:gd name="T40" fmla="*/ 35 w 209"/>
              <a:gd name="T41" fmla="*/ 36 h 254"/>
              <a:gd name="T42" fmla="*/ 57 w 209"/>
              <a:gd name="T43" fmla="*/ 14 h 254"/>
              <a:gd name="T44" fmla="*/ 71 w 209"/>
              <a:gd name="T45" fmla="*/ 6 h 254"/>
              <a:gd name="T46" fmla="*/ 87 w 209"/>
              <a:gd name="T47" fmla="*/ 1 h 254"/>
              <a:gd name="T48" fmla="*/ 103 w 209"/>
              <a:gd name="T49" fmla="*/ 0 h 254"/>
              <a:gd name="T50" fmla="*/ 113 w 209"/>
              <a:gd name="T51" fmla="*/ 0 h 254"/>
              <a:gd name="T52" fmla="*/ 128 w 209"/>
              <a:gd name="T53" fmla="*/ 4 h 254"/>
              <a:gd name="T54" fmla="*/ 144 w 209"/>
              <a:gd name="T55" fmla="*/ 10 h 254"/>
              <a:gd name="T56" fmla="*/ 163 w 209"/>
              <a:gd name="T57" fmla="*/ 24 h 254"/>
              <a:gd name="T58" fmla="*/ 178 w 209"/>
              <a:gd name="T59" fmla="*/ 44 h 254"/>
              <a:gd name="T60" fmla="*/ 183 w 209"/>
              <a:gd name="T61" fmla="*/ 58 h 254"/>
              <a:gd name="T62" fmla="*/ 187 w 209"/>
              <a:gd name="T63" fmla="*/ 75 h 254"/>
              <a:gd name="T64" fmla="*/ 187 w 209"/>
              <a:gd name="T65" fmla="*/ 83 h 254"/>
              <a:gd name="T66" fmla="*/ 185 w 209"/>
              <a:gd name="T67" fmla="*/ 100 h 254"/>
              <a:gd name="T68" fmla="*/ 180 w 209"/>
              <a:gd name="T69" fmla="*/ 115 h 254"/>
              <a:gd name="T70" fmla="*/ 172 w 209"/>
              <a:gd name="T71" fmla="*/ 130 h 254"/>
              <a:gd name="T72" fmla="*/ 150 w 209"/>
              <a:gd name="T73" fmla="*/ 152 h 254"/>
              <a:gd name="T74" fmla="*/ 136 w 209"/>
              <a:gd name="T75" fmla="*/ 160 h 254"/>
              <a:gd name="T76" fmla="*/ 120 w 209"/>
              <a:gd name="T77" fmla="*/ 165 h 254"/>
              <a:gd name="T78" fmla="*/ 103 w 209"/>
              <a:gd name="T79" fmla="*/ 166 h 254"/>
              <a:gd name="T80" fmla="*/ 90 w 209"/>
              <a:gd name="T81" fmla="*/ 22 h 254"/>
              <a:gd name="T82" fmla="*/ 87 w 209"/>
              <a:gd name="T83" fmla="*/ 24 h 254"/>
              <a:gd name="T84" fmla="*/ 81 w 209"/>
              <a:gd name="T85" fmla="*/ 30 h 254"/>
              <a:gd name="T86" fmla="*/ 77 w 209"/>
              <a:gd name="T87" fmla="*/ 40 h 254"/>
              <a:gd name="T88" fmla="*/ 74 w 209"/>
              <a:gd name="T89" fmla="*/ 58 h 254"/>
              <a:gd name="T90" fmla="*/ 68 w 209"/>
              <a:gd name="T91" fmla="*/ 67 h 254"/>
              <a:gd name="T92" fmla="*/ 57 w 209"/>
              <a:gd name="T93" fmla="*/ 75 h 254"/>
              <a:gd name="T94" fmla="*/ 40 w 209"/>
              <a:gd name="T95" fmla="*/ 83 h 254"/>
              <a:gd name="T96" fmla="*/ 41 w 209"/>
              <a:gd name="T97" fmla="*/ 96 h 254"/>
              <a:gd name="T98" fmla="*/ 51 w 209"/>
              <a:gd name="T99" fmla="*/ 119 h 254"/>
              <a:gd name="T100" fmla="*/ 68 w 209"/>
              <a:gd name="T101" fmla="*/ 136 h 254"/>
              <a:gd name="T102" fmla="*/ 90 w 209"/>
              <a:gd name="T103" fmla="*/ 145 h 254"/>
              <a:gd name="T104" fmla="*/ 103 w 209"/>
              <a:gd name="T105" fmla="*/ 147 h 254"/>
              <a:gd name="T106" fmla="*/ 128 w 209"/>
              <a:gd name="T107" fmla="*/ 141 h 254"/>
              <a:gd name="T108" fmla="*/ 149 w 209"/>
              <a:gd name="T109" fmla="*/ 128 h 254"/>
              <a:gd name="T110" fmla="*/ 162 w 209"/>
              <a:gd name="T111" fmla="*/ 108 h 254"/>
              <a:gd name="T112" fmla="*/ 167 w 209"/>
              <a:gd name="T113" fmla="*/ 83 h 254"/>
              <a:gd name="T114" fmla="*/ 161 w 209"/>
              <a:gd name="T115" fmla="*/ 79 h 254"/>
              <a:gd name="T116" fmla="*/ 140 w 209"/>
              <a:gd name="T117" fmla="*/ 69 h 254"/>
              <a:gd name="T118" fmla="*/ 102 w 209"/>
              <a:gd name="T119" fmla="*/ 54 h 254"/>
              <a:gd name="T120" fmla="*/ 93 w 209"/>
              <a:gd name="T121" fmla="*/ 48 h 254"/>
              <a:gd name="T122" fmla="*/ 89 w 209"/>
              <a:gd name="T123" fmla="*/ 37 h 254"/>
              <a:gd name="T124" fmla="*/ 90 w 209"/>
              <a:gd name="T125" fmla="*/ 22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09" h="254">
                <a:moveTo>
                  <a:pt x="0" y="254"/>
                </a:moveTo>
                <a:lnTo>
                  <a:pt x="26" y="192"/>
                </a:lnTo>
                <a:lnTo>
                  <a:pt x="26" y="192"/>
                </a:lnTo>
                <a:lnTo>
                  <a:pt x="27" y="189"/>
                </a:lnTo>
                <a:lnTo>
                  <a:pt x="31" y="182"/>
                </a:lnTo>
                <a:lnTo>
                  <a:pt x="35" y="178"/>
                </a:lnTo>
                <a:lnTo>
                  <a:pt x="40" y="175"/>
                </a:lnTo>
                <a:lnTo>
                  <a:pt x="45" y="173"/>
                </a:lnTo>
                <a:lnTo>
                  <a:pt x="53" y="171"/>
                </a:lnTo>
                <a:lnTo>
                  <a:pt x="161" y="171"/>
                </a:lnTo>
                <a:lnTo>
                  <a:pt x="161" y="171"/>
                </a:lnTo>
                <a:lnTo>
                  <a:pt x="167" y="173"/>
                </a:lnTo>
                <a:lnTo>
                  <a:pt x="172" y="175"/>
                </a:lnTo>
                <a:lnTo>
                  <a:pt x="178" y="178"/>
                </a:lnTo>
                <a:lnTo>
                  <a:pt x="181" y="182"/>
                </a:lnTo>
                <a:lnTo>
                  <a:pt x="185" y="189"/>
                </a:lnTo>
                <a:lnTo>
                  <a:pt x="187" y="192"/>
                </a:lnTo>
                <a:lnTo>
                  <a:pt x="209" y="254"/>
                </a:lnTo>
                <a:lnTo>
                  <a:pt x="0" y="254"/>
                </a:lnTo>
                <a:close/>
                <a:moveTo>
                  <a:pt x="103" y="166"/>
                </a:moveTo>
                <a:lnTo>
                  <a:pt x="103" y="166"/>
                </a:lnTo>
                <a:lnTo>
                  <a:pt x="96" y="166"/>
                </a:lnTo>
                <a:lnTo>
                  <a:pt x="87" y="165"/>
                </a:lnTo>
                <a:lnTo>
                  <a:pt x="79" y="162"/>
                </a:lnTo>
                <a:lnTo>
                  <a:pt x="71" y="160"/>
                </a:lnTo>
                <a:lnTo>
                  <a:pt x="64"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4" y="10"/>
                </a:lnTo>
                <a:lnTo>
                  <a:pt x="71" y="6"/>
                </a:lnTo>
                <a:lnTo>
                  <a:pt x="79" y="4"/>
                </a:lnTo>
                <a:lnTo>
                  <a:pt x="87" y="1"/>
                </a:lnTo>
                <a:lnTo>
                  <a:pt x="96" y="0"/>
                </a:lnTo>
                <a:lnTo>
                  <a:pt x="103" y="0"/>
                </a:lnTo>
                <a:lnTo>
                  <a:pt x="103" y="0"/>
                </a:lnTo>
                <a:lnTo>
                  <a:pt x="113" y="0"/>
                </a:lnTo>
                <a:lnTo>
                  <a:pt x="120" y="1"/>
                </a:lnTo>
                <a:lnTo>
                  <a:pt x="128" y="4"/>
                </a:lnTo>
                <a:lnTo>
                  <a:pt x="136" y="6"/>
                </a:lnTo>
                <a:lnTo>
                  <a:pt x="144" y="10"/>
                </a:lnTo>
                <a:lnTo>
                  <a:pt x="150" y="14"/>
                </a:lnTo>
                <a:lnTo>
                  <a:pt x="163" y="24"/>
                </a:lnTo>
                <a:lnTo>
                  <a:pt x="172" y="36"/>
                </a:lnTo>
                <a:lnTo>
                  <a:pt x="178" y="44"/>
                </a:lnTo>
                <a:lnTo>
                  <a:pt x="180" y="50"/>
                </a:lnTo>
                <a:lnTo>
                  <a:pt x="183" y="58"/>
                </a:lnTo>
                <a:lnTo>
                  <a:pt x="185" y="66"/>
                </a:lnTo>
                <a:lnTo>
                  <a:pt x="187" y="75"/>
                </a:lnTo>
                <a:lnTo>
                  <a:pt x="187" y="83"/>
                </a:lnTo>
                <a:lnTo>
                  <a:pt x="187" y="83"/>
                </a:lnTo>
                <a:lnTo>
                  <a:pt x="187" y="92"/>
                </a:lnTo>
                <a:lnTo>
                  <a:pt x="185" y="100"/>
                </a:lnTo>
                <a:lnTo>
                  <a:pt x="183" y="108"/>
                </a:lnTo>
                <a:lnTo>
                  <a:pt x="180" y="115"/>
                </a:lnTo>
                <a:lnTo>
                  <a:pt x="178" y="123"/>
                </a:lnTo>
                <a:lnTo>
                  <a:pt x="172" y="130"/>
                </a:lnTo>
                <a:lnTo>
                  <a:pt x="163" y="141"/>
                </a:lnTo>
                <a:lnTo>
                  <a:pt x="150" y="152"/>
                </a:lnTo>
                <a:lnTo>
                  <a:pt x="144" y="156"/>
                </a:lnTo>
                <a:lnTo>
                  <a:pt x="136" y="160"/>
                </a:lnTo>
                <a:lnTo>
                  <a:pt x="128" y="162"/>
                </a:lnTo>
                <a:lnTo>
                  <a:pt x="120" y="165"/>
                </a:lnTo>
                <a:lnTo>
                  <a:pt x="113" y="166"/>
                </a:lnTo>
                <a:lnTo>
                  <a:pt x="103" y="166"/>
                </a:lnTo>
                <a:lnTo>
                  <a:pt x="103" y="166"/>
                </a:lnTo>
                <a:close/>
                <a:moveTo>
                  <a:pt x="90" y="22"/>
                </a:moveTo>
                <a:lnTo>
                  <a:pt x="90" y="22"/>
                </a:lnTo>
                <a:lnTo>
                  <a:pt x="87" y="24"/>
                </a:lnTo>
                <a:lnTo>
                  <a:pt x="83" y="27"/>
                </a:lnTo>
                <a:lnTo>
                  <a:pt x="81" y="30"/>
                </a:lnTo>
                <a:lnTo>
                  <a:pt x="79" y="33"/>
                </a:lnTo>
                <a:lnTo>
                  <a:pt x="77" y="40"/>
                </a:lnTo>
                <a:lnTo>
                  <a:pt x="76" y="49"/>
                </a:lnTo>
                <a:lnTo>
                  <a:pt x="74" y="58"/>
                </a:lnTo>
                <a:lnTo>
                  <a:pt x="71" y="62"/>
                </a:lnTo>
                <a:lnTo>
                  <a:pt x="68" y="67"/>
                </a:lnTo>
                <a:lnTo>
                  <a:pt x="63" y="71"/>
                </a:lnTo>
                <a:lnTo>
                  <a:pt x="57" y="75"/>
                </a:lnTo>
                <a:lnTo>
                  <a:pt x="49" y="79"/>
                </a:lnTo>
                <a:lnTo>
                  <a:pt x="40" y="83"/>
                </a:lnTo>
                <a:lnTo>
                  <a:pt x="40" y="83"/>
                </a:lnTo>
                <a:lnTo>
                  <a:pt x="41" y="96"/>
                </a:lnTo>
                <a:lnTo>
                  <a:pt x="45" y="108"/>
                </a:lnTo>
                <a:lnTo>
                  <a:pt x="51" y="119"/>
                </a:lnTo>
                <a:lnTo>
                  <a:pt x="59" y="128"/>
                </a:lnTo>
                <a:lnTo>
                  <a:pt x="68" y="136"/>
                </a:lnTo>
                <a:lnTo>
                  <a:pt x="79" y="141"/>
                </a:lnTo>
                <a:lnTo>
                  <a:pt x="90" y="145"/>
                </a:lnTo>
                <a:lnTo>
                  <a:pt x="103" y="147"/>
                </a:lnTo>
                <a:lnTo>
                  <a:pt x="103" y="147"/>
                </a:lnTo>
                <a:lnTo>
                  <a:pt x="116"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0" y="43"/>
                </a:lnTo>
                <a:lnTo>
                  <a:pt x="89" y="37"/>
                </a:lnTo>
                <a:lnTo>
                  <a:pt x="89" y="31"/>
                </a:lnTo>
                <a:lnTo>
                  <a:pt x="90" y="22"/>
                </a:lnTo>
                <a:lnTo>
                  <a:pt x="90" y="2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2" name="Freeform 227"/>
          <p:cNvSpPr>
            <a:spLocks noEditPoints="1"/>
          </p:cNvSpPr>
          <p:nvPr/>
        </p:nvSpPr>
        <p:spPr bwMode="auto">
          <a:xfrm>
            <a:off x="2689929" y="1901845"/>
            <a:ext cx="668450" cy="658167"/>
          </a:xfrm>
          <a:custGeom>
            <a:avLst/>
            <a:gdLst>
              <a:gd name="T0" fmla="*/ 197 w 260"/>
              <a:gd name="T1" fmla="*/ 251 h 254"/>
              <a:gd name="T2" fmla="*/ 171 w 260"/>
              <a:gd name="T3" fmla="*/ 236 h 254"/>
              <a:gd name="T4" fmla="*/ 157 w 260"/>
              <a:gd name="T5" fmla="*/ 210 h 254"/>
              <a:gd name="T6" fmla="*/ 157 w 260"/>
              <a:gd name="T7" fmla="*/ 189 h 254"/>
              <a:gd name="T8" fmla="*/ 171 w 260"/>
              <a:gd name="T9" fmla="*/ 163 h 254"/>
              <a:gd name="T10" fmla="*/ 197 w 260"/>
              <a:gd name="T11" fmla="*/ 149 h 254"/>
              <a:gd name="T12" fmla="*/ 218 w 260"/>
              <a:gd name="T13" fmla="*/ 149 h 254"/>
              <a:gd name="T14" fmla="*/ 245 w 260"/>
              <a:gd name="T15" fmla="*/ 163 h 254"/>
              <a:gd name="T16" fmla="*/ 258 w 260"/>
              <a:gd name="T17" fmla="*/ 189 h 254"/>
              <a:gd name="T18" fmla="*/ 258 w 260"/>
              <a:gd name="T19" fmla="*/ 210 h 254"/>
              <a:gd name="T20" fmla="*/ 245 w 260"/>
              <a:gd name="T21" fmla="*/ 236 h 254"/>
              <a:gd name="T22" fmla="*/ 218 w 260"/>
              <a:gd name="T23" fmla="*/ 251 h 254"/>
              <a:gd name="T24" fmla="*/ 239 w 260"/>
              <a:gd name="T25" fmla="*/ 192 h 254"/>
              <a:gd name="T26" fmla="*/ 197 w 260"/>
              <a:gd name="T27" fmla="*/ 171 h 254"/>
              <a:gd name="T28" fmla="*/ 176 w 260"/>
              <a:gd name="T29" fmla="*/ 213 h 254"/>
              <a:gd name="T30" fmla="*/ 218 w 260"/>
              <a:gd name="T31" fmla="*/ 234 h 254"/>
              <a:gd name="T32" fmla="*/ 239 w 260"/>
              <a:gd name="T33" fmla="*/ 192 h 254"/>
              <a:gd name="T34" fmla="*/ 96 w 260"/>
              <a:gd name="T35" fmla="*/ 166 h 254"/>
              <a:gd name="T36" fmla="*/ 71 w 260"/>
              <a:gd name="T37" fmla="*/ 160 h 254"/>
              <a:gd name="T38" fmla="*/ 45 w 260"/>
              <a:gd name="T39" fmla="*/ 141 h 254"/>
              <a:gd name="T40" fmla="*/ 27 w 260"/>
              <a:gd name="T41" fmla="*/ 115 h 254"/>
              <a:gd name="T42" fmla="*/ 22 w 260"/>
              <a:gd name="T43" fmla="*/ 92 h 254"/>
              <a:gd name="T44" fmla="*/ 22 w 260"/>
              <a:gd name="T45" fmla="*/ 75 h 254"/>
              <a:gd name="T46" fmla="*/ 27 w 260"/>
              <a:gd name="T47" fmla="*/ 50 h 254"/>
              <a:gd name="T48" fmla="*/ 45 w 260"/>
              <a:gd name="T49" fmla="*/ 24 h 254"/>
              <a:gd name="T50" fmla="*/ 71 w 260"/>
              <a:gd name="T51" fmla="*/ 6 h 254"/>
              <a:gd name="T52" fmla="*/ 96 w 260"/>
              <a:gd name="T53" fmla="*/ 0 h 254"/>
              <a:gd name="T54" fmla="*/ 113 w 260"/>
              <a:gd name="T55" fmla="*/ 0 h 254"/>
              <a:gd name="T56" fmla="*/ 136 w 260"/>
              <a:gd name="T57" fmla="*/ 6 h 254"/>
              <a:gd name="T58" fmla="*/ 162 w 260"/>
              <a:gd name="T59" fmla="*/ 24 h 254"/>
              <a:gd name="T60" fmla="*/ 180 w 260"/>
              <a:gd name="T61" fmla="*/ 50 h 254"/>
              <a:gd name="T62" fmla="*/ 187 w 260"/>
              <a:gd name="T63" fmla="*/ 75 h 254"/>
              <a:gd name="T64" fmla="*/ 187 w 260"/>
              <a:gd name="T65" fmla="*/ 92 h 254"/>
              <a:gd name="T66" fmla="*/ 180 w 260"/>
              <a:gd name="T67" fmla="*/ 115 h 254"/>
              <a:gd name="T68" fmla="*/ 162 w 260"/>
              <a:gd name="T69" fmla="*/ 141 h 254"/>
              <a:gd name="T70" fmla="*/ 136 w 260"/>
              <a:gd name="T71" fmla="*/ 160 h 254"/>
              <a:gd name="T72" fmla="*/ 113 w 260"/>
              <a:gd name="T73" fmla="*/ 166 h 254"/>
              <a:gd name="T74" fmla="*/ 91 w 260"/>
              <a:gd name="T75" fmla="*/ 22 h 254"/>
              <a:gd name="T76" fmla="*/ 83 w 260"/>
              <a:gd name="T77" fmla="*/ 27 h 254"/>
              <a:gd name="T78" fmla="*/ 78 w 260"/>
              <a:gd name="T79" fmla="*/ 40 h 254"/>
              <a:gd name="T80" fmla="*/ 71 w 260"/>
              <a:gd name="T81" fmla="*/ 62 h 254"/>
              <a:gd name="T82" fmla="*/ 57 w 260"/>
              <a:gd name="T83" fmla="*/ 75 h 254"/>
              <a:gd name="T84" fmla="*/ 40 w 260"/>
              <a:gd name="T85" fmla="*/ 83 h 254"/>
              <a:gd name="T86" fmla="*/ 50 w 260"/>
              <a:gd name="T87" fmla="*/ 119 h 254"/>
              <a:gd name="T88" fmla="*/ 79 w 260"/>
              <a:gd name="T89" fmla="*/ 141 h 254"/>
              <a:gd name="T90" fmla="*/ 104 w 260"/>
              <a:gd name="T91" fmla="*/ 147 h 254"/>
              <a:gd name="T92" fmla="*/ 140 w 260"/>
              <a:gd name="T93" fmla="*/ 136 h 254"/>
              <a:gd name="T94" fmla="*/ 162 w 260"/>
              <a:gd name="T95" fmla="*/ 108 h 254"/>
              <a:gd name="T96" fmla="*/ 167 w 260"/>
              <a:gd name="T97" fmla="*/ 83 h 254"/>
              <a:gd name="T98" fmla="*/ 140 w 260"/>
              <a:gd name="T99" fmla="*/ 69 h 254"/>
              <a:gd name="T100" fmla="*/ 97 w 260"/>
              <a:gd name="T101" fmla="*/ 52 h 254"/>
              <a:gd name="T102" fmla="*/ 89 w 260"/>
              <a:gd name="T103" fmla="*/ 37 h 254"/>
              <a:gd name="T104" fmla="*/ 91 w 260"/>
              <a:gd name="T105" fmla="*/ 22 h 254"/>
              <a:gd name="T106" fmla="*/ 147 w 260"/>
              <a:gd name="T107" fmla="*/ 171 h 254"/>
              <a:gd name="T108" fmla="*/ 141 w 260"/>
              <a:gd name="T109" fmla="*/ 192 h 254"/>
              <a:gd name="T110" fmla="*/ 141 w 260"/>
              <a:gd name="T111" fmla="*/ 209 h 254"/>
              <a:gd name="T112" fmla="*/ 148 w 260"/>
              <a:gd name="T113" fmla="*/ 231 h 254"/>
              <a:gd name="T114" fmla="*/ 162 w 260"/>
              <a:gd name="T115" fmla="*/ 249 h 254"/>
              <a:gd name="T116" fmla="*/ 26 w 260"/>
              <a:gd name="T117" fmla="*/ 192 h 254"/>
              <a:gd name="T118" fmla="*/ 31 w 260"/>
              <a:gd name="T119" fmla="*/ 182 h 254"/>
              <a:gd name="T120" fmla="*/ 45 w 260"/>
              <a:gd name="T121" fmla="*/ 17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0" h="254">
                <a:moveTo>
                  <a:pt x="208" y="252"/>
                </a:moveTo>
                <a:lnTo>
                  <a:pt x="208" y="252"/>
                </a:lnTo>
                <a:lnTo>
                  <a:pt x="197" y="251"/>
                </a:lnTo>
                <a:lnTo>
                  <a:pt x="188" y="248"/>
                </a:lnTo>
                <a:lnTo>
                  <a:pt x="179" y="243"/>
                </a:lnTo>
                <a:lnTo>
                  <a:pt x="171" y="236"/>
                </a:lnTo>
                <a:lnTo>
                  <a:pt x="165" y="228"/>
                </a:lnTo>
                <a:lnTo>
                  <a:pt x="160" y="221"/>
                </a:lnTo>
                <a:lnTo>
                  <a:pt x="157" y="210"/>
                </a:lnTo>
                <a:lnTo>
                  <a:pt x="156" y="200"/>
                </a:lnTo>
                <a:lnTo>
                  <a:pt x="156" y="200"/>
                </a:lnTo>
                <a:lnTo>
                  <a:pt x="157" y="189"/>
                </a:lnTo>
                <a:lnTo>
                  <a:pt x="160" y="180"/>
                </a:lnTo>
                <a:lnTo>
                  <a:pt x="165" y="171"/>
                </a:lnTo>
                <a:lnTo>
                  <a:pt x="171" y="163"/>
                </a:lnTo>
                <a:lnTo>
                  <a:pt x="179" y="157"/>
                </a:lnTo>
                <a:lnTo>
                  <a:pt x="188" y="152"/>
                </a:lnTo>
                <a:lnTo>
                  <a:pt x="197" y="149"/>
                </a:lnTo>
                <a:lnTo>
                  <a:pt x="208" y="148"/>
                </a:lnTo>
                <a:lnTo>
                  <a:pt x="208" y="148"/>
                </a:lnTo>
                <a:lnTo>
                  <a:pt x="218" y="149"/>
                </a:lnTo>
                <a:lnTo>
                  <a:pt x="228" y="152"/>
                </a:lnTo>
                <a:lnTo>
                  <a:pt x="238" y="157"/>
                </a:lnTo>
                <a:lnTo>
                  <a:pt x="245" y="163"/>
                </a:lnTo>
                <a:lnTo>
                  <a:pt x="251" y="171"/>
                </a:lnTo>
                <a:lnTo>
                  <a:pt x="256" y="180"/>
                </a:lnTo>
                <a:lnTo>
                  <a:pt x="258" y="189"/>
                </a:lnTo>
                <a:lnTo>
                  <a:pt x="260" y="200"/>
                </a:lnTo>
                <a:lnTo>
                  <a:pt x="260" y="200"/>
                </a:lnTo>
                <a:lnTo>
                  <a:pt x="258" y="210"/>
                </a:lnTo>
                <a:lnTo>
                  <a:pt x="256" y="221"/>
                </a:lnTo>
                <a:lnTo>
                  <a:pt x="251" y="228"/>
                </a:lnTo>
                <a:lnTo>
                  <a:pt x="245" y="236"/>
                </a:lnTo>
                <a:lnTo>
                  <a:pt x="238" y="243"/>
                </a:lnTo>
                <a:lnTo>
                  <a:pt x="228" y="248"/>
                </a:lnTo>
                <a:lnTo>
                  <a:pt x="218" y="251"/>
                </a:lnTo>
                <a:lnTo>
                  <a:pt x="208" y="252"/>
                </a:lnTo>
                <a:lnTo>
                  <a:pt x="208" y="252"/>
                </a:lnTo>
                <a:close/>
                <a:moveTo>
                  <a:pt x="239" y="192"/>
                </a:moveTo>
                <a:lnTo>
                  <a:pt x="218" y="192"/>
                </a:lnTo>
                <a:lnTo>
                  <a:pt x="218" y="171"/>
                </a:lnTo>
                <a:lnTo>
                  <a:pt x="197" y="171"/>
                </a:lnTo>
                <a:lnTo>
                  <a:pt x="197" y="192"/>
                </a:lnTo>
                <a:lnTo>
                  <a:pt x="176" y="192"/>
                </a:lnTo>
                <a:lnTo>
                  <a:pt x="176" y="213"/>
                </a:lnTo>
                <a:lnTo>
                  <a:pt x="197" y="213"/>
                </a:lnTo>
                <a:lnTo>
                  <a:pt x="197" y="234"/>
                </a:lnTo>
                <a:lnTo>
                  <a:pt x="218" y="234"/>
                </a:lnTo>
                <a:lnTo>
                  <a:pt x="218" y="213"/>
                </a:lnTo>
                <a:lnTo>
                  <a:pt x="239" y="213"/>
                </a:lnTo>
                <a:lnTo>
                  <a:pt x="239" y="192"/>
                </a:lnTo>
                <a:close/>
                <a:moveTo>
                  <a:pt x="104" y="166"/>
                </a:moveTo>
                <a:lnTo>
                  <a:pt x="104" y="166"/>
                </a:lnTo>
                <a:lnTo>
                  <a:pt x="96" y="166"/>
                </a:lnTo>
                <a:lnTo>
                  <a:pt x="87" y="165"/>
                </a:lnTo>
                <a:lnTo>
                  <a:pt x="79" y="162"/>
                </a:lnTo>
                <a:lnTo>
                  <a:pt x="71" y="160"/>
                </a:lnTo>
                <a:lnTo>
                  <a:pt x="65" y="156"/>
                </a:lnTo>
                <a:lnTo>
                  <a:pt x="57" y="152"/>
                </a:lnTo>
                <a:lnTo>
                  <a:pt x="45" y="141"/>
                </a:lnTo>
                <a:lnTo>
                  <a:pt x="35" y="130"/>
                </a:lnTo>
                <a:lnTo>
                  <a:pt x="31" y="123"/>
                </a:lnTo>
                <a:lnTo>
                  <a:pt x="27" y="115"/>
                </a:lnTo>
                <a:lnTo>
                  <a:pt x="24" y="108"/>
                </a:lnTo>
                <a:lnTo>
                  <a:pt x="23" y="100"/>
                </a:lnTo>
                <a:lnTo>
                  <a:pt x="22" y="92"/>
                </a:lnTo>
                <a:lnTo>
                  <a:pt x="20" y="83"/>
                </a:lnTo>
                <a:lnTo>
                  <a:pt x="20" y="83"/>
                </a:lnTo>
                <a:lnTo>
                  <a:pt x="22" y="75"/>
                </a:lnTo>
                <a:lnTo>
                  <a:pt x="23" y="66"/>
                </a:lnTo>
                <a:lnTo>
                  <a:pt x="24" y="58"/>
                </a:lnTo>
                <a:lnTo>
                  <a:pt x="27" y="50"/>
                </a:lnTo>
                <a:lnTo>
                  <a:pt x="31" y="44"/>
                </a:lnTo>
                <a:lnTo>
                  <a:pt x="35" y="36"/>
                </a:lnTo>
                <a:lnTo>
                  <a:pt x="45" y="24"/>
                </a:lnTo>
                <a:lnTo>
                  <a:pt x="57" y="14"/>
                </a:lnTo>
                <a:lnTo>
                  <a:pt x="65" y="10"/>
                </a:lnTo>
                <a:lnTo>
                  <a:pt x="71" y="6"/>
                </a:lnTo>
                <a:lnTo>
                  <a:pt x="79" y="4"/>
                </a:lnTo>
                <a:lnTo>
                  <a:pt x="87" y="1"/>
                </a:lnTo>
                <a:lnTo>
                  <a:pt x="96" y="0"/>
                </a:lnTo>
                <a:lnTo>
                  <a:pt x="104" y="0"/>
                </a:lnTo>
                <a:lnTo>
                  <a:pt x="104" y="0"/>
                </a:lnTo>
                <a:lnTo>
                  <a:pt x="113" y="0"/>
                </a:lnTo>
                <a:lnTo>
                  <a:pt x="121" y="1"/>
                </a:lnTo>
                <a:lnTo>
                  <a:pt x="128" y="4"/>
                </a:lnTo>
                <a:lnTo>
                  <a:pt x="136" y="6"/>
                </a:lnTo>
                <a:lnTo>
                  <a:pt x="144" y="10"/>
                </a:lnTo>
                <a:lnTo>
                  <a:pt x="150" y="14"/>
                </a:lnTo>
                <a:lnTo>
                  <a:pt x="162" y="24"/>
                </a:lnTo>
                <a:lnTo>
                  <a:pt x="173" y="36"/>
                </a:lnTo>
                <a:lnTo>
                  <a:pt x="176" y="44"/>
                </a:lnTo>
                <a:lnTo>
                  <a:pt x="180" y="50"/>
                </a:lnTo>
                <a:lnTo>
                  <a:pt x="183" y="58"/>
                </a:lnTo>
                <a:lnTo>
                  <a:pt x="186" y="66"/>
                </a:lnTo>
                <a:lnTo>
                  <a:pt x="187" y="75"/>
                </a:lnTo>
                <a:lnTo>
                  <a:pt x="187" y="83"/>
                </a:lnTo>
                <a:lnTo>
                  <a:pt x="187" y="83"/>
                </a:lnTo>
                <a:lnTo>
                  <a:pt x="187" y="92"/>
                </a:lnTo>
                <a:lnTo>
                  <a:pt x="186" y="100"/>
                </a:lnTo>
                <a:lnTo>
                  <a:pt x="183" y="108"/>
                </a:lnTo>
                <a:lnTo>
                  <a:pt x="180" y="115"/>
                </a:lnTo>
                <a:lnTo>
                  <a:pt x="176" y="123"/>
                </a:lnTo>
                <a:lnTo>
                  <a:pt x="173" y="130"/>
                </a:lnTo>
                <a:lnTo>
                  <a:pt x="162" y="141"/>
                </a:lnTo>
                <a:lnTo>
                  <a:pt x="150" y="152"/>
                </a:lnTo>
                <a:lnTo>
                  <a:pt x="144" y="156"/>
                </a:lnTo>
                <a:lnTo>
                  <a:pt x="136" y="160"/>
                </a:lnTo>
                <a:lnTo>
                  <a:pt x="128" y="162"/>
                </a:lnTo>
                <a:lnTo>
                  <a:pt x="121" y="165"/>
                </a:lnTo>
                <a:lnTo>
                  <a:pt x="113" y="166"/>
                </a:lnTo>
                <a:lnTo>
                  <a:pt x="104" y="166"/>
                </a:lnTo>
                <a:lnTo>
                  <a:pt x="104" y="166"/>
                </a:lnTo>
                <a:close/>
                <a:moveTo>
                  <a:pt x="91" y="22"/>
                </a:moveTo>
                <a:lnTo>
                  <a:pt x="91" y="22"/>
                </a:lnTo>
                <a:lnTo>
                  <a:pt x="87" y="24"/>
                </a:lnTo>
                <a:lnTo>
                  <a:pt x="83" y="27"/>
                </a:lnTo>
                <a:lnTo>
                  <a:pt x="82" y="30"/>
                </a:lnTo>
                <a:lnTo>
                  <a:pt x="79" y="33"/>
                </a:lnTo>
                <a:lnTo>
                  <a:pt x="78" y="40"/>
                </a:lnTo>
                <a:lnTo>
                  <a:pt x="76" y="49"/>
                </a:lnTo>
                <a:lnTo>
                  <a:pt x="74" y="58"/>
                </a:lnTo>
                <a:lnTo>
                  <a:pt x="71" y="62"/>
                </a:lnTo>
                <a:lnTo>
                  <a:pt x="69" y="67"/>
                </a:lnTo>
                <a:lnTo>
                  <a:pt x="63" y="71"/>
                </a:lnTo>
                <a:lnTo>
                  <a:pt x="57" y="75"/>
                </a:lnTo>
                <a:lnTo>
                  <a:pt x="49" y="79"/>
                </a:lnTo>
                <a:lnTo>
                  <a:pt x="40" y="83"/>
                </a:lnTo>
                <a:lnTo>
                  <a:pt x="40" y="83"/>
                </a:lnTo>
                <a:lnTo>
                  <a:pt x="41" y="96"/>
                </a:lnTo>
                <a:lnTo>
                  <a:pt x="45" y="108"/>
                </a:lnTo>
                <a:lnTo>
                  <a:pt x="50" y="119"/>
                </a:lnTo>
                <a:lnTo>
                  <a:pt x="58" y="128"/>
                </a:lnTo>
                <a:lnTo>
                  <a:pt x="69" y="136"/>
                </a:lnTo>
                <a:lnTo>
                  <a:pt x="79" y="141"/>
                </a:lnTo>
                <a:lnTo>
                  <a:pt x="91" y="145"/>
                </a:lnTo>
                <a:lnTo>
                  <a:pt x="104" y="147"/>
                </a:lnTo>
                <a:lnTo>
                  <a:pt x="104" y="147"/>
                </a:lnTo>
                <a:lnTo>
                  <a:pt x="117" y="145"/>
                </a:lnTo>
                <a:lnTo>
                  <a:pt x="128" y="141"/>
                </a:lnTo>
                <a:lnTo>
                  <a:pt x="140" y="136"/>
                </a:lnTo>
                <a:lnTo>
                  <a:pt x="149" y="128"/>
                </a:lnTo>
                <a:lnTo>
                  <a:pt x="157" y="119"/>
                </a:lnTo>
                <a:lnTo>
                  <a:pt x="162" y="108"/>
                </a:lnTo>
                <a:lnTo>
                  <a:pt x="166" y="96"/>
                </a:lnTo>
                <a:lnTo>
                  <a:pt x="167" y="83"/>
                </a:lnTo>
                <a:lnTo>
                  <a:pt x="167" y="83"/>
                </a:lnTo>
                <a:lnTo>
                  <a:pt x="161" y="79"/>
                </a:lnTo>
                <a:lnTo>
                  <a:pt x="154" y="75"/>
                </a:lnTo>
                <a:lnTo>
                  <a:pt x="140" y="69"/>
                </a:lnTo>
                <a:lnTo>
                  <a:pt x="113" y="59"/>
                </a:lnTo>
                <a:lnTo>
                  <a:pt x="102" y="54"/>
                </a:lnTo>
                <a:lnTo>
                  <a:pt x="97" y="52"/>
                </a:lnTo>
                <a:lnTo>
                  <a:pt x="93" y="48"/>
                </a:lnTo>
                <a:lnTo>
                  <a:pt x="91" y="43"/>
                </a:lnTo>
                <a:lnTo>
                  <a:pt x="89" y="37"/>
                </a:lnTo>
                <a:lnTo>
                  <a:pt x="89" y="31"/>
                </a:lnTo>
                <a:lnTo>
                  <a:pt x="91" y="22"/>
                </a:lnTo>
                <a:lnTo>
                  <a:pt x="91" y="22"/>
                </a:lnTo>
                <a:close/>
                <a:moveTo>
                  <a:pt x="52" y="171"/>
                </a:moveTo>
                <a:lnTo>
                  <a:pt x="147" y="171"/>
                </a:lnTo>
                <a:lnTo>
                  <a:pt x="147" y="171"/>
                </a:lnTo>
                <a:lnTo>
                  <a:pt x="144" y="178"/>
                </a:lnTo>
                <a:lnTo>
                  <a:pt x="143" y="186"/>
                </a:lnTo>
                <a:lnTo>
                  <a:pt x="141" y="192"/>
                </a:lnTo>
                <a:lnTo>
                  <a:pt x="140" y="200"/>
                </a:lnTo>
                <a:lnTo>
                  <a:pt x="140" y="200"/>
                </a:lnTo>
                <a:lnTo>
                  <a:pt x="141" y="209"/>
                </a:lnTo>
                <a:lnTo>
                  <a:pt x="143" y="217"/>
                </a:lnTo>
                <a:lnTo>
                  <a:pt x="145" y="225"/>
                </a:lnTo>
                <a:lnTo>
                  <a:pt x="148" y="231"/>
                </a:lnTo>
                <a:lnTo>
                  <a:pt x="152" y="238"/>
                </a:lnTo>
                <a:lnTo>
                  <a:pt x="157" y="244"/>
                </a:lnTo>
                <a:lnTo>
                  <a:pt x="162" y="249"/>
                </a:lnTo>
                <a:lnTo>
                  <a:pt x="167" y="254"/>
                </a:lnTo>
                <a:lnTo>
                  <a:pt x="0" y="254"/>
                </a:lnTo>
                <a:lnTo>
                  <a:pt x="26" y="192"/>
                </a:lnTo>
                <a:lnTo>
                  <a:pt x="26" y="192"/>
                </a:lnTo>
                <a:lnTo>
                  <a:pt x="27" y="189"/>
                </a:lnTo>
                <a:lnTo>
                  <a:pt x="31" y="182"/>
                </a:lnTo>
                <a:lnTo>
                  <a:pt x="35" y="178"/>
                </a:lnTo>
                <a:lnTo>
                  <a:pt x="40" y="175"/>
                </a:lnTo>
                <a:lnTo>
                  <a:pt x="45" y="173"/>
                </a:lnTo>
                <a:lnTo>
                  <a:pt x="52" y="171"/>
                </a:lnTo>
                <a:lnTo>
                  <a:pt x="52" y="171"/>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3" name="Freeform 228"/>
          <p:cNvSpPr>
            <a:spLocks noEditPoints="1"/>
          </p:cNvSpPr>
          <p:nvPr/>
        </p:nvSpPr>
        <p:spPr bwMode="auto">
          <a:xfrm>
            <a:off x="4115092" y="1868965"/>
            <a:ext cx="668450" cy="653025"/>
          </a:xfrm>
          <a:custGeom>
            <a:avLst/>
            <a:gdLst>
              <a:gd name="T0" fmla="*/ 199 w 261"/>
              <a:gd name="T1" fmla="*/ 251 h 255"/>
              <a:gd name="T2" fmla="*/ 172 w 261"/>
              <a:gd name="T3" fmla="*/ 237 h 255"/>
              <a:gd name="T4" fmla="*/ 159 w 261"/>
              <a:gd name="T5" fmla="*/ 211 h 255"/>
              <a:gd name="T6" fmla="*/ 159 w 261"/>
              <a:gd name="T7" fmla="*/ 190 h 255"/>
              <a:gd name="T8" fmla="*/ 172 w 261"/>
              <a:gd name="T9" fmla="*/ 163 h 255"/>
              <a:gd name="T10" fmla="*/ 199 w 261"/>
              <a:gd name="T11" fmla="*/ 150 h 255"/>
              <a:gd name="T12" fmla="*/ 220 w 261"/>
              <a:gd name="T13" fmla="*/ 150 h 255"/>
              <a:gd name="T14" fmla="*/ 246 w 261"/>
              <a:gd name="T15" fmla="*/ 163 h 255"/>
              <a:gd name="T16" fmla="*/ 260 w 261"/>
              <a:gd name="T17" fmla="*/ 190 h 255"/>
              <a:gd name="T18" fmla="*/ 260 w 261"/>
              <a:gd name="T19" fmla="*/ 211 h 255"/>
              <a:gd name="T20" fmla="*/ 246 w 261"/>
              <a:gd name="T21" fmla="*/ 237 h 255"/>
              <a:gd name="T22" fmla="*/ 220 w 261"/>
              <a:gd name="T23" fmla="*/ 251 h 255"/>
              <a:gd name="T24" fmla="*/ 240 w 261"/>
              <a:gd name="T25" fmla="*/ 193 h 255"/>
              <a:gd name="T26" fmla="*/ 240 w 261"/>
              <a:gd name="T27" fmla="*/ 214 h 255"/>
              <a:gd name="T28" fmla="*/ 105 w 261"/>
              <a:gd name="T29" fmla="*/ 167 h 255"/>
              <a:gd name="T30" fmla="*/ 81 w 261"/>
              <a:gd name="T31" fmla="*/ 163 h 255"/>
              <a:gd name="T32" fmla="*/ 59 w 261"/>
              <a:gd name="T33" fmla="*/ 152 h 255"/>
              <a:gd name="T34" fmla="*/ 31 w 261"/>
              <a:gd name="T35" fmla="*/ 123 h 255"/>
              <a:gd name="T36" fmla="*/ 23 w 261"/>
              <a:gd name="T37" fmla="*/ 100 h 255"/>
              <a:gd name="T38" fmla="*/ 22 w 261"/>
              <a:gd name="T39" fmla="*/ 84 h 255"/>
              <a:gd name="T40" fmla="*/ 26 w 261"/>
              <a:gd name="T41" fmla="*/ 59 h 255"/>
              <a:gd name="T42" fmla="*/ 36 w 261"/>
              <a:gd name="T43" fmla="*/ 37 h 255"/>
              <a:gd name="T44" fmla="*/ 65 w 261"/>
              <a:gd name="T45" fmla="*/ 9 h 255"/>
              <a:gd name="T46" fmla="*/ 88 w 261"/>
              <a:gd name="T47" fmla="*/ 2 h 255"/>
              <a:gd name="T48" fmla="*/ 105 w 261"/>
              <a:gd name="T49" fmla="*/ 0 h 255"/>
              <a:gd name="T50" fmla="*/ 130 w 261"/>
              <a:gd name="T51" fmla="*/ 4 h 255"/>
              <a:gd name="T52" fmla="*/ 151 w 261"/>
              <a:gd name="T53" fmla="*/ 15 h 255"/>
              <a:gd name="T54" fmla="*/ 178 w 261"/>
              <a:gd name="T55" fmla="*/ 43 h 255"/>
              <a:gd name="T56" fmla="*/ 186 w 261"/>
              <a:gd name="T57" fmla="*/ 67 h 255"/>
              <a:gd name="T58" fmla="*/ 188 w 261"/>
              <a:gd name="T59" fmla="*/ 84 h 255"/>
              <a:gd name="T60" fmla="*/ 185 w 261"/>
              <a:gd name="T61" fmla="*/ 108 h 255"/>
              <a:gd name="T62" fmla="*/ 174 w 261"/>
              <a:gd name="T63" fmla="*/ 129 h 255"/>
              <a:gd name="T64" fmla="*/ 144 w 261"/>
              <a:gd name="T65" fmla="*/ 156 h 255"/>
              <a:gd name="T66" fmla="*/ 122 w 261"/>
              <a:gd name="T67" fmla="*/ 164 h 255"/>
              <a:gd name="T68" fmla="*/ 105 w 261"/>
              <a:gd name="T69" fmla="*/ 167 h 255"/>
              <a:gd name="T70" fmla="*/ 87 w 261"/>
              <a:gd name="T71" fmla="*/ 25 h 255"/>
              <a:gd name="T72" fmla="*/ 81 w 261"/>
              <a:gd name="T73" fmla="*/ 33 h 255"/>
              <a:gd name="T74" fmla="*/ 75 w 261"/>
              <a:gd name="T75" fmla="*/ 58 h 255"/>
              <a:gd name="T76" fmla="*/ 64 w 261"/>
              <a:gd name="T77" fmla="*/ 72 h 255"/>
              <a:gd name="T78" fmla="*/ 42 w 261"/>
              <a:gd name="T79" fmla="*/ 84 h 255"/>
              <a:gd name="T80" fmla="*/ 46 w 261"/>
              <a:gd name="T81" fmla="*/ 108 h 255"/>
              <a:gd name="T82" fmla="*/ 69 w 261"/>
              <a:gd name="T83" fmla="*/ 136 h 255"/>
              <a:gd name="T84" fmla="*/ 105 w 261"/>
              <a:gd name="T85" fmla="*/ 147 h 255"/>
              <a:gd name="T86" fmla="*/ 130 w 261"/>
              <a:gd name="T87" fmla="*/ 142 h 255"/>
              <a:gd name="T88" fmla="*/ 157 w 261"/>
              <a:gd name="T89" fmla="*/ 119 h 255"/>
              <a:gd name="T90" fmla="*/ 169 w 261"/>
              <a:gd name="T91" fmla="*/ 84 h 255"/>
              <a:gd name="T92" fmla="*/ 156 w 261"/>
              <a:gd name="T93" fmla="*/ 74 h 255"/>
              <a:gd name="T94" fmla="*/ 103 w 261"/>
              <a:gd name="T95" fmla="*/ 55 h 255"/>
              <a:gd name="T96" fmla="*/ 92 w 261"/>
              <a:gd name="T97" fmla="*/ 43 h 255"/>
              <a:gd name="T98" fmla="*/ 91 w 261"/>
              <a:gd name="T99" fmla="*/ 22 h 255"/>
              <a:gd name="T100" fmla="*/ 148 w 261"/>
              <a:gd name="T101" fmla="*/ 172 h 255"/>
              <a:gd name="T102" fmla="*/ 143 w 261"/>
              <a:gd name="T103" fmla="*/ 185 h 255"/>
              <a:gd name="T104" fmla="*/ 142 w 261"/>
              <a:gd name="T105" fmla="*/ 201 h 255"/>
              <a:gd name="T106" fmla="*/ 146 w 261"/>
              <a:gd name="T107" fmla="*/ 224 h 255"/>
              <a:gd name="T108" fmla="*/ 157 w 261"/>
              <a:gd name="T109" fmla="*/ 245 h 255"/>
              <a:gd name="T110" fmla="*/ 0 w 261"/>
              <a:gd name="T111" fmla="*/ 255 h 255"/>
              <a:gd name="T112" fmla="*/ 29 w 261"/>
              <a:gd name="T113" fmla="*/ 189 h 255"/>
              <a:gd name="T114" fmla="*/ 40 w 261"/>
              <a:gd name="T115" fmla="*/ 175 h 255"/>
              <a:gd name="T116" fmla="*/ 53 w 261"/>
              <a:gd name="T117" fmla="*/ 172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61" h="255">
                <a:moveTo>
                  <a:pt x="209" y="253"/>
                </a:moveTo>
                <a:lnTo>
                  <a:pt x="209" y="253"/>
                </a:lnTo>
                <a:lnTo>
                  <a:pt x="199" y="251"/>
                </a:lnTo>
                <a:lnTo>
                  <a:pt x="188" y="249"/>
                </a:lnTo>
                <a:lnTo>
                  <a:pt x="179" y="243"/>
                </a:lnTo>
                <a:lnTo>
                  <a:pt x="172" y="237"/>
                </a:lnTo>
                <a:lnTo>
                  <a:pt x="166" y="229"/>
                </a:lnTo>
                <a:lnTo>
                  <a:pt x="161" y="220"/>
                </a:lnTo>
                <a:lnTo>
                  <a:pt x="159" y="211"/>
                </a:lnTo>
                <a:lnTo>
                  <a:pt x="157" y="201"/>
                </a:lnTo>
                <a:lnTo>
                  <a:pt x="157" y="201"/>
                </a:lnTo>
                <a:lnTo>
                  <a:pt x="159" y="190"/>
                </a:lnTo>
                <a:lnTo>
                  <a:pt x="161" y="180"/>
                </a:lnTo>
                <a:lnTo>
                  <a:pt x="166" y="171"/>
                </a:lnTo>
                <a:lnTo>
                  <a:pt x="172" y="163"/>
                </a:lnTo>
                <a:lnTo>
                  <a:pt x="179" y="158"/>
                </a:lnTo>
                <a:lnTo>
                  <a:pt x="188" y="152"/>
                </a:lnTo>
                <a:lnTo>
                  <a:pt x="199" y="150"/>
                </a:lnTo>
                <a:lnTo>
                  <a:pt x="209" y="149"/>
                </a:lnTo>
                <a:lnTo>
                  <a:pt x="209" y="149"/>
                </a:lnTo>
                <a:lnTo>
                  <a:pt x="220" y="150"/>
                </a:lnTo>
                <a:lnTo>
                  <a:pt x="229" y="152"/>
                </a:lnTo>
                <a:lnTo>
                  <a:pt x="238" y="158"/>
                </a:lnTo>
                <a:lnTo>
                  <a:pt x="246" y="163"/>
                </a:lnTo>
                <a:lnTo>
                  <a:pt x="252" y="171"/>
                </a:lnTo>
                <a:lnTo>
                  <a:pt x="257" y="180"/>
                </a:lnTo>
                <a:lnTo>
                  <a:pt x="260" y="190"/>
                </a:lnTo>
                <a:lnTo>
                  <a:pt x="261" y="201"/>
                </a:lnTo>
                <a:lnTo>
                  <a:pt x="261" y="201"/>
                </a:lnTo>
                <a:lnTo>
                  <a:pt x="260" y="211"/>
                </a:lnTo>
                <a:lnTo>
                  <a:pt x="257" y="220"/>
                </a:lnTo>
                <a:lnTo>
                  <a:pt x="252" y="229"/>
                </a:lnTo>
                <a:lnTo>
                  <a:pt x="246" y="237"/>
                </a:lnTo>
                <a:lnTo>
                  <a:pt x="238" y="243"/>
                </a:lnTo>
                <a:lnTo>
                  <a:pt x="229" y="249"/>
                </a:lnTo>
                <a:lnTo>
                  <a:pt x="220" y="251"/>
                </a:lnTo>
                <a:lnTo>
                  <a:pt x="209" y="253"/>
                </a:lnTo>
                <a:lnTo>
                  <a:pt x="209" y="253"/>
                </a:lnTo>
                <a:close/>
                <a:moveTo>
                  <a:pt x="240" y="193"/>
                </a:moveTo>
                <a:lnTo>
                  <a:pt x="178" y="193"/>
                </a:lnTo>
                <a:lnTo>
                  <a:pt x="178" y="214"/>
                </a:lnTo>
                <a:lnTo>
                  <a:pt x="240" y="214"/>
                </a:lnTo>
                <a:lnTo>
                  <a:pt x="240" y="193"/>
                </a:lnTo>
                <a:close/>
                <a:moveTo>
                  <a:pt x="105" y="167"/>
                </a:moveTo>
                <a:lnTo>
                  <a:pt x="105" y="167"/>
                </a:lnTo>
                <a:lnTo>
                  <a:pt x="96" y="165"/>
                </a:lnTo>
                <a:lnTo>
                  <a:pt x="88" y="164"/>
                </a:lnTo>
                <a:lnTo>
                  <a:pt x="81" y="163"/>
                </a:lnTo>
                <a:lnTo>
                  <a:pt x="73" y="160"/>
                </a:lnTo>
                <a:lnTo>
                  <a:pt x="65" y="156"/>
                </a:lnTo>
                <a:lnTo>
                  <a:pt x="59" y="152"/>
                </a:lnTo>
                <a:lnTo>
                  <a:pt x="46" y="142"/>
                </a:lnTo>
                <a:lnTo>
                  <a:pt x="36" y="129"/>
                </a:lnTo>
                <a:lnTo>
                  <a:pt x="31" y="123"/>
                </a:lnTo>
                <a:lnTo>
                  <a:pt x="29" y="116"/>
                </a:lnTo>
                <a:lnTo>
                  <a:pt x="26" y="108"/>
                </a:lnTo>
                <a:lnTo>
                  <a:pt x="23" y="100"/>
                </a:lnTo>
                <a:lnTo>
                  <a:pt x="22" y="91"/>
                </a:lnTo>
                <a:lnTo>
                  <a:pt x="22" y="84"/>
                </a:lnTo>
                <a:lnTo>
                  <a:pt x="22" y="84"/>
                </a:lnTo>
                <a:lnTo>
                  <a:pt x="22" y="74"/>
                </a:lnTo>
                <a:lnTo>
                  <a:pt x="23" y="67"/>
                </a:lnTo>
                <a:lnTo>
                  <a:pt x="26" y="59"/>
                </a:lnTo>
                <a:lnTo>
                  <a:pt x="29" y="51"/>
                </a:lnTo>
                <a:lnTo>
                  <a:pt x="31" y="43"/>
                </a:lnTo>
                <a:lnTo>
                  <a:pt x="36" y="37"/>
                </a:lnTo>
                <a:lnTo>
                  <a:pt x="46" y="24"/>
                </a:lnTo>
                <a:lnTo>
                  <a:pt x="59" y="15"/>
                </a:lnTo>
                <a:lnTo>
                  <a:pt x="65" y="9"/>
                </a:lnTo>
                <a:lnTo>
                  <a:pt x="73" y="7"/>
                </a:lnTo>
                <a:lnTo>
                  <a:pt x="81" y="4"/>
                </a:lnTo>
                <a:lnTo>
                  <a:pt x="88" y="2"/>
                </a:lnTo>
                <a:lnTo>
                  <a:pt x="96" y="0"/>
                </a:lnTo>
                <a:lnTo>
                  <a:pt x="105" y="0"/>
                </a:lnTo>
                <a:lnTo>
                  <a:pt x="105" y="0"/>
                </a:lnTo>
                <a:lnTo>
                  <a:pt x="113" y="0"/>
                </a:lnTo>
                <a:lnTo>
                  <a:pt x="122" y="2"/>
                </a:lnTo>
                <a:lnTo>
                  <a:pt x="130" y="4"/>
                </a:lnTo>
                <a:lnTo>
                  <a:pt x="138" y="7"/>
                </a:lnTo>
                <a:lnTo>
                  <a:pt x="144" y="9"/>
                </a:lnTo>
                <a:lnTo>
                  <a:pt x="151" y="15"/>
                </a:lnTo>
                <a:lnTo>
                  <a:pt x="164" y="24"/>
                </a:lnTo>
                <a:lnTo>
                  <a:pt x="174" y="37"/>
                </a:lnTo>
                <a:lnTo>
                  <a:pt x="178" y="43"/>
                </a:lnTo>
                <a:lnTo>
                  <a:pt x="182" y="51"/>
                </a:lnTo>
                <a:lnTo>
                  <a:pt x="185" y="59"/>
                </a:lnTo>
                <a:lnTo>
                  <a:pt x="186" y="67"/>
                </a:lnTo>
                <a:lnTo>
                  <a:pt x="187" y="74"/>
                </a:lnTo>
                <a:lnTo>
                  <a:pt x="188" y="84"/>
                </a:lnTo>
                <a:lnTo>
                  <a:pt x="188" y="84"/>
                </a:lnTo>
                <a:lnTo>
                  <a:pt x="187" y="91"/>
                </a:lnTo>
                <a:lnTo>
                  <a:pt x="186" y="100"/>
                </a:lnTo>
                <a:lnTo>
                  <a:pt x="185" y="108"/>
                </a:lnTo>
                <a:lnTo>
                  <a:pt x="182" y="116"/>
                </a:lnTo>
                <a:lnTo>
                  <a:pt x="178" y="123"/>
                </a:lnTo>
                <a:lnTo>
                  <a:pt x="174" y="129"/>
                </a:lnTo>
                <a:lnTo>
                  <a:pt x="164" y="142"/>
                </a:lnTo>
                <a:lnTo>
                  <a:pt x="151" y="152"/>
                </a:lnTo>
                <a:lnTo>
                  <a:pt x="144" y="156"/>
                </a:lnTo>
                <a:lnTo>
                  <a:pt x="138" y="160"/>
                </a:lnTo>
                <a:lnTo>
                  <a:pt x="130" y="163"/>
                </a:lnTo>
                <a:lnTo>
                  <a:pt x="122" y="164"/>
                </a:lnTo>
                <a:lnTo>
                  <a:pt x="113" y="165"/>
                </a:lnTo>
                <a:lnTo>
                  <a:pt x="105" y="167"/>
                </a:lnTo>
                <a:lnTo>
                  <a:pt x="105" y="167"/>
                </a:lnTo>
                <a:close/>
                <a:moveTo>
                  <a:pt x="91" y="22"/>
                </a:moveTo>
                <a:lnTo>
                  <a:pt x="91" y="22"/>
                </a:lnTo>
                <a:lnTo>
                  <a:pt x="87" y="25"/>
                </a:lnTo>
                <a:lnTo>
                  <a:pt x="85" y="26"/>
                </a:lnTo>
                <a:lnTo>
                  <a:pt x="82" y="30"/>
                </a:lnTo>
                <a:lnTo>
                  <a:pt x="81" y="33"/>
                </a:lnTo>
                <a:lnTo>
                  <a:pt x="79" y="41"/>
                </a:lnTo>
                <a:lnTo>
                  <a:pt x="78" y="50"/>
                </a:lnTo>
                <a:lnTo>
                  <a:pt x="75" y="58"/>
                </a:lnTo>
                <a:lnTo>
                  <a:pt x="73" y="63"/>
                </a:lnTo>
                <a:lnTo>
                  <a:pt x="69" y="67"/>
                </a:lnTo>
                <a:lnTo>
                  <a:pt x="64" y="72"/>
                </a:lnTo>
                <a:lnTo>
                  <a:pt x="59" y="76"/>
                </a:lnTo>
                <a:lnTo>
                  <a:pt x="51" y="80"/>
                </a:lnTo>
                <a:lnTo>
                  <a:pt x="42" y="84"/>
                </a:lnTo>
                <a:lnTo>
                  <a:pt x="42" y="84"/>
                </a:lnTo>
                <a:lnTo>
                  <a:pt x="43" y="97"/>
                </a:lnTo>
                <a:lnTo>
                  <a:pt x="46" y="108"/>
                </a:lnTo>
                <a:lnTo>
                  <a:pt x="52" y="119"/>
                </a:lnTo>
                <a:lnTo>
                  <a:pt x="60" y="128"/>
                </a:lnTo>
                <a:lnTo>
                  <a:pt x="69" y="136"/>
                </a:lnTo>
                <a:lnTo>
                  <a:pt x="81" y="142"/>
                </a:lnTo>
                <a:lnTo>
                  <a:pt x="92" y="146"/>
                </a:lnTo>
                <a:lnTo>
                  <a:pt x="105" y="147"/>
                </a:lnTo>
                <a:lnTo>
                  <a:pt x="105" y="147"/>
                </a:lnTo>
                <a:lnTo>
                  <a:pt x="118" y="146"/>
                </a:lnTo>
                <a:lnTo>
                  <a:pt x="130" y="142"/>
                </a:lnTo>
                <a:lnTo>
                  <a:pt x="140" y="136"/>
                </a:lnTo>
                <a:lnTo>
                  <a:pt x="150" y="128"/>
                </a:lnTo>
                <a:lnTo>
                  <a:pt x="157" y="119"/>
                </a:lnTo>
                <a:lnTo>
                  <a:pt x="164" y="108"/>
                </a:lnTo>
                <a:lnTo>
                  <a:pt x="168" y="97"/>
                </a:lnTo>
                <a:lnTo>
                  <a:pt x="169" y="84"/>
                </a:lnTo>
                <a:lnTo>
                  <a:pt x="169" y="84"/>
                </a:lnTo>
                <a:lnTo>
                  <a:pt x="163" y="78"/>
                </a:lnTo>
                <a:lnTo>
                  <a:pt x="156" y="74"/>
                </a:lnTo>
                <a:lnTo>
                  <a:pt x="142" y="69"/>
                </a:lnTo>
                <a:lnTo>
                  <a:pt x="114" y="60"/>
                </a:lnTo>
                <a:lnTo>
                  <a:pt x="103" y="55"/>
                </a:lnTo>
                <a:lnTo>
                  <a:pt x="99" y="51"/>
                </a:lnTo>
                <a:lnTo>
                  <a:pt x="95" y="47"/>
                </a:lnTo>
                <a:lnTo>
                  <a:pt x="92" y="43"/>
                </a:lnTo>
                <a:lnTo>
                  <a:pt x="91" y="37"/>
                </a:lnTo>
                <a:lnTo>
                  <a:pt x="90" y="30"/>
                </a:lnTo>
                <a:lnTo>
                  <a:pt x="91" y="22"/>
                </a:lnTo>
                <a:lnTo>
                  <a:pt x="91" y="22"/>
                </a:lnTo>
                <a:close/>
                <a:moveTo>
                  <a:pt x="53"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48" y="232"/>
                </a:lnTo>
                <a:lnTo>
                  <a:pt x="153" y="238"/>
                </a:lnTo>
                <a:lnTo>
                  <a:pt x="157" y="245"/>
                </a:lnTo>
                <a:lnTo>
                  <a:pt x="163" y="250"/>
                </a:lnTo>
                <a:lnTo>
                  <a:pt x="169" y="255"/>
                </a:lnTo>
                <a:lnTo>
                  <a:pt x="0" y="255"/>
                </a:lnTo>
                <a:lnTo>
                  <a:pt x="27" y="193"/>
                </a:lnTo>
                <a:lnTo>
                  <a:pt x="27" y="193"/>
                </a:lnTo>
                <a:lnTo>
                  <a:pt x="29" y="189"/>
                </a:lnTo>
                <a:lnTo>
                  <a:pt x="33" y="182"/>
                </a:lnTo>
                <a:lnTo>
                  <a:pt x="36" y="178"/>
                </a:lnTo>
                <a:lnTo>
                  <a:pt x="40" y="175"/>
                </a:lnTo>
                <a:lnTo>
                  <a:pt x="47" y="172"/>
                </a:lnTo>
                <a:lnTo>
                  <a:pt x="53" y="172"/>
                </a:lnTo>
                <a:lnTo>
                  <a:pt x="53" y="17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4" name="Freeform 229"/>
          <p:cNvSpPr>
            <a:spLocks noEditPoints="1"/>
          </p:cNvSpPr>
          <p:nvPr/>
        </p:nvSpPr>
        <p:spPr bwMode="auto">
          <a:xfrm>
            <a:off x="5460947" y="1910745"/>
            <a:ext cx="668450" cy="653025"/>
          </a:xfrm>
          <a:custGeom>
            <a:avLst/>
            <a:gdLst>
              <a:gd name="T0" fmla="*/ 189 w 262"/>
              <a:gd name="T1" fmla="*/ 249 h 255"/>
              <a:gd name="T2" fmla="*/ 161 w 262"/>
              <a:gd name="T3" fmla="*/ 220 h 255"/>
              <a:gd name="T4" fmla="*/ 159 w 262"/>
              <a:gd name="T5" fmla="*/ 190 h 255"/>
              <a:gd name="T6" fmla="*/ 180 w 262"/>
              <a:gd name="T7" fmla="*/ 158 h 255"/>
              <a:gd name="T8" fmla="*/ 210 w 262"/>
              <a:gd name="T9" fmla="*/ 149 h 255"/>
              <a:gd name="T10" fmla="*/ 246 w 262"/>
              <a:gd name="T11" fmla="*/ 163 h 255"/>
              <a:gd name="T12" fmla="*/ 262 w 262"/>
              <a:gd name="T13" fmla="*/ 201 h 255"/>
              <a:gd name="T14" fmla="*/ 252 w 262"/>
              <a:gd name="T15" fmla="*/ 229 h 255"/>
              <a:gd name="T16" fmla="*/ 220 w 262"/>
              <a:gd name="T17" fmla="*/ 251 h 255"/>
              <a:gd name="T18" fmla="*/ 223 w 262"/>
              <a:gd name="T19" fmla="*/ 206 h 255"/>
              <a:gd name="T20" fmla="*/ 217 w 262"/>
              <a:gd name="T21" fmla="*/ 204 h 255"/>
              <a:gd name="T22" fmla="*/ 213 w 262"/>
              <a:gd name="T23" fmla="*/ 175 h 255"/>
              <a:gd name="T24" fmla="*/ 202 w 262"/>
              <a:gd name="T25" fmla="*/ 169 h 255"/>
              <a:gd name="T26" fmla="*/ 185 w 262"/>
              <a:gd name="T27" fmla="*/ 173 h 255"/>
              <a:gd name="T28" fmla="*/ 177 w 262"/>
              <a:gd name="T29" fmla="*/ 184 h 255"/>
              <a:gd name="T30" fmla="*/ 176 w 262"/>
              <a:gd name="T31" fmla="*/ 197 h 255"/>
              <a:gd name="T32" fmla="*/ 184 w 262"/>
              <a:gd name="T33" fmla="*/ 208 h 255"/>
              <a:gd name="T34" fmla="*/ 199 w 262"/>
              <a:gd name="T35" fmla="*/ 215 h 255"/>
              <a:gd name="T36" fmla="*/ 212 w 262"/>
              <a:gd name="T37" fmla="*/ 210 h 255"/>
              <a:gd name="T38" fmla="*/ 229 w 262"/>
              <a:gd name="T39" fmla="*/ 227 h 255"/>
              <a:gd name="T40" fmla="*/ 238 w 262"/>
              <a:gd name="T41" fmla="*/ 227 h 255"/>
              <a:gd name="T42" fmla="*/ 239 w 262"/>
              <a:gd name="T43" fmla="*/ 220 h 255"/>
              <a:gd name="T44" fmla="*/ 189 w 262"/>
              <a:gd name="T45" fmla="*/ 202 h 255"/>
              <a:gd name="T46" fmla="*/ 189 w 262"/>
              <a:gd name="T47" fmla="*/ 182 h 255"/>
              <a:gd name="T48" fmla="*/ 203 w 262"/>
              <a:gd name="T49" fmla="*/ 178 h 255"/>
              <a:gd name="T50" fmla="*/ 212 w 262"/>
              <a:gd name="T51" fmla="*/ 191 h 255"/>
              <a:gd name="T52" fmla="*/ 208 w 262"/>
              <a:gd name="T53" fmla="*/ 201 h 255"/>
              <a:gd name="T54" fmla="*/ 189 w 262"/>
              <a:gd name="T55" fmla="*/ 202 h 255"/>
              <a:gd name="T56" fmla="*/ 96 w 262"/>
              <a:gd name="T57" fmla="*/ 165 h 255"/>
              <a:gd name="T58" fmla="*/ 65 w 262"/>
              <a:gd name="T59" fmla="*/ 156 h 255"/>
              <a:gd name="T60" fmla="*/ 33 w 262"/>
              <a:gd name="T61" fmla="*/ 123 h 255"/>
              <a:gd name="T62" fmla="*/ 22 w 262"/>
              <a:gd name="T63" fmla="*/ 91 h 255"/>
              <a:gd name="T64" fmla="*/ 24 w 262"/>
              <a:gd name="T65" fmla="*/ 67 h 255"/>
              <a:gd name="T66" fmla="*/ 37 w 262"/>
              <a:gd name="T67" fmla="*/ 37 h 255"/>
              <a:gd name="T68" fmla="*/ 73 w 262"/>
              <a:gd name="T69" fmla="*/ 7 h 255"/>
              <a:gd name="T70" fmla="*/ 106 w 262"/>
              <a:gd name="T71" fmla="*/ 0 h 255"/>
              <a:gd name="T72" fmla="*/ 130 w 262"/>
              <a:gd name="T73" fmla="*/ 4 h 255"/>
              <a:gd name="T74" fmla="*/ 164 w 262"/>
              <a:gd name="T75" fmla="*/ 24 h 255"/>
              <a:gd name="T76" fmla="*/ 185 w 262"/>
              <a:gd name="T77" fmla="*/ 59 h 255"/>
              <a:gd name="T78" fmla="*/ 189 w 262"/>
              <a:gd name="T79" fmla="*/ 84 h 255"/>
              <a:gd name="T80" fmla="*/ 182 w 262"/>
              <a:gd name="T81" fmla="*/ 116 h 255"/>
              <a:gd name="T82" fmla="*/ 152 w 262"/>
              <a:gd name="T83" fmla="*/ 152 h 255"/>
              <a:gd name="T84" fmla="*/ 122 w 262"/>
              <a:gd name="T85" fmla="*/ 164 h 255"/>
              <a:gd name="T86" fmla="*/ 91 w 262"/>
              <a:gd name="T87" fmla="*/ 22 h 255"/>
              <a:gd name="T88" fmla="*/ 82 w 262"/>
              <a:gd name="T89" fmla="*/ 30 h 255"/>
              <a:gd name="T90" fmla="*/ 76 w 262"/>
              <a:gd name="T91" fmla="*/ 58 h 255"/>
              <a:gd name="T92" fmla="*/ 59 w 262"/>
              <a:gd name="T93" fmla="*/ 76 h 255"/>
              <a:gd name="T94" fmla="*/ 43 w 262"/>
              <a:gd name="T95" fmla="*/ 97 h 255"/>
              <a:gd name="T96" fmla="*/ 69 w 262"/>
              <a:gd name="T97" fmla="*/ 136 h 255"/>
              <a:gd name="T98" fmla="*/ 106 w 262"/>
              <a:gd name="T99" fmla="*/ 147 h 255"/>
              <a:gd name="T100" fmla="*/ 151 w 262"/>
              <a:gd name="T101" fmla="*/ 128 h 255"/>
              <a:gd name="T102" fmla="*/ 169 w 262"/>
              <a:gd name="T103" fmla="*/ 84 h 255"/>
              <a:gd name="T104" fmla="*/ 142 w 262"/>
              <a:gd name="T105" fmla="*/ 69 h 255"/>
              <a:gd name="T106" fmla="*/ 95 w 262"/>
              <a:gd name="T107" fmla="*/ 47 h 255"/>
              <a:gd name="T108" fmla="*/ 91 w 262"/>
              <a:gd name="T109" fmla="*/ 22 h 255"/>
              <a:gd name="T110" fmla="*/ 148 w 262"/>
              <a:gd name="T111" fmla="*/ 172 h 255"/>
              <a:gd name="T112" fmla="*/ 142 w 262"/>
              <a:gd name="T113" fmla="*/ 201 h 255"/>
              <a:gd name="T114" fmla="*/ 146 w 262"/>
              <a:gd name="T115" fmla="*/ 224 h 255"/>
              <a:gd name="T116" fmla="*/ 163 w 262"/>
              <a:gd name="T117" fmla="*/ 250 h 255"/>
              <a:gd name="T118" fmla="*/ 28 w 262"/>
              <a:gd name="T119" fmla="*/ 193 h 255"/>
              <a:gd name="T120" fmla="*/ 41 w 262"/>
              <a:gd name="T121" fmla="*/ 175 h 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62" h="255">
                <a:moveTo>
                  <a:pt x="210" y="253"/>
                </a:moveTo>
                <a:lnTo>
                  <a:pt x="210" y="253"/>
                </a:lnTo>
                <a:lnTo>
                  <a:pt x="199" y="251"/>
                </a:lnTo>
                <a:lnTo>
                  <a:pt x="189" y="249"/>
                </a:lnTo>
                <a:lnTo>
                  <a:pt x="180" y="243"/>
                </a:lnTo>
                <a:lnTo>
                  <a:pt x="173" y="237"/>
                </a:lnTo>
                <a:lnTo>
                  <a:pt x="167" y="229"/>
                </a:lnTo>
                <a:lnTo>
                  <a:pt x="161" y="220"/>
                </a:lnTo>
                <a:lnTo>
                  <a:pt x="159" y="211"/>
                </a:lnTo>
                <a:lnTo>
                  <a:pt x="158" y="201"/>
                </a:lnTo>
                <a:lnTo>
                  <a:pt x="158" y="201"/>
                </a:lnTo>
                <a:lnTo>
                  <a:pt x="159" y="190"/>
                </a:lnTo>
                <a:lnTo>
                  <a:pt x="161" y="180"/>
                </a:lnTo>
                <a:lnTo>
                  <a:pt x="167" y="171"/>
                </a:lnTo>
                <a:lnTo>
                  <a:pt x="173" y="163"/>
                </a:lnTo>
                <a:lnTo>
                  <a:pt x="180" y="158"/>
                </a:lnTo>
                <a:lnTo>
                  <a:pt x="189" y="152"/>
                </a:lnTo>
                <a:lnTo>
                  <a:pt x="199" y="150"/>
                </a:lnTo>
                <a:lnTo>
                  <a:pt x="210" y="149"/>
                </a:lnTo>
                <a:lnTo>
                  <a:pt x="210" y="149"/>
                </a:lnTo>
                <a:lnTo>
                  <a:pt x="220" y="150"/>
                </a:lnTo>
                <a:lnTo>
                  <a:pt x="229" y="152"/>
                </a:lnTo>
                <a:lnTo>
                  <a:pt x="238" y="158"/>
                </a:lnTo>
                <a:lnTo>
                  <a:pt x="246" y="163"/>
                </a:lnTo>
                <a:lnTo>
                  <a:pt x="252" y="171"/>
                </a:lnTo>
                <a:lnTo>
                  <a:pt x="258" y="180"/>
                </a:lnTo>
                <a:lnTo>
                  <a:pt x="260" y="190"/>
                </a:lnTo>
                <a:lnTo>
                  <a:pt x="262" y="201"/>
                </a:lnTo>
                <a:lnTo>
                  <a:pt x="262" y="201"/>
                </a:lnTo>
                <a:lnTo>
                  <a:pt x="260" y="211"/>
                </a:lnTo>
                <a:lnTo>
                  <a:pt x="258" y="220"/>
                </a:lnTo>
                <a:lnTo>
                  <a:pt x="252" y="229"/>
                </a:lnTo>
                <a:lnTo>
                  <a:pt x="246" y="237"/>
                </a:lnTo>
                <a:lnTo>
                  <a:pt x="238" y="243"/>
                </a:lnTo>
                <a:lnTo>
                  <a:pt x="229" y="249"/>
                </a:lnTo>
                <a:lnTo>
                  <a:pt x="220" y="251"/>
                </a:lnTo>
                <a:lnTo>
                  <a:pt x="210" y="253"/>
                </a:lnTo>
                <a:lnTo>
                  <a:pt x="210" y="253"/>
                </a:lnTo>
                <a:close/>
                <a:moveTo>
                  <a:pt x="238" y="217"/>
                </a:moveTo>
                <a:lnTo>
                  <a:pt x="223" y="206"/>
                </a:lnTo>
                <a:lnTo>
                  <a:pt x="223" y="206"/>
                </a:lnTo>
                <a:lnTo>
                  <a:pt x="220" y="204"/>
                </a:lnTo>
                <a:lnTo>
                  <a:pt x="217" y="204"/>
                </a:lnTo>
                <a:lnTo>
                  <a:pt x="217" y="204"/>
                </a:lnTo>
                <a:lnTo>
                  <a:pt x="220" y="197"/>
                </a:lnTo>
                <a:lnTo>
                  <a:pt x="221" y="189"/>
                </a:lnTo>
                <a:lnTo>
                  <a:pt x="219" y="181"/>
                </a:lnTo>
                <a:lnTo>
                  <a:pt x="213" y="175"/>
                </a:lnTo>
                <a:lnTo>
                  <a:pt x="213" y="175"/>
                </a:lnTo>
                <a:lnTo>
                  <a:pt x="210" y="172"/>
                </a:lnTo>
                <a:lnTo>
                  <a:pt x="206" y="171"/>
                </a:lnTo>
                <a:lnTo>
                  <a:pt x="202" y="169"/>
                </a:lnTo>
                <a:lnTo>
                  <a:pt x="198" y="169"/>
                </a:lnTo>
                <a:lnTo>
                  <a:pt x="193" y="169"/>
                </a:lnTo>
                <a:lnTo>
                  <a:pt x="189" y="171"/>
                </a:lnTo>
                <a:lnTo>
                  <a:pt x="185" y="173"/>
                </a:lnTo>
                <a:lnTo>
                  <a:pt x="181" y="176"/>
                </a:lnTo>
                <a:lnTo>
                  <a:pt x="181" y="176"/>
                </a:lnTo>
                <a:lnTo>
                  <a:pt x="178" y="180"/>
                </a:lnTo>
                <a:lnTo>
                  <a:pt x="177" y="184"/>
                </a:lnTo>
                <a:lnTo>
                  <a:pt x="176" y="188"/>
                </a:lnTo>
                <a:lnTo>
                  <a:pt x="176" y="193"/>
                </a:lnTo>
                <a:lnTo>
                  <a:pt x="176" y="193"/>
                </a:lnTo>
                <a:lnTo>
                  <a:pt x="176" y="197"/>
                </a:lnTo>
                <a:lnTo>
                  <a:pt x="177" y="202"/>
                </a:lnTo>
                <a:lnTo>
                  <a:pt x="180" y="204"/>
                </a:lnTo>
                <a:lnTo>
                  <a:pt x="184" y="208"/>
                </a:lnTo>
                <a:lnTo>
                  <a:pt x="184" y="208"/>
                </a:lnTo>
                <a:lnTo>
                  <a:pt x="186" y="211"/>
                </a:lnTo>
                <a:lnTo>
                  <a:pt x="190" y="214"/>
                </a:lnTo>
                <a:lnTo>
                  <a:pt x="195" y="214"/>
                </a:lnTo>
                <a:lnTo>
                  <a:pt x="199" y="215"/>
                </a:lnTo>
                <a:lnTo>
                  <a:pt x="199" y="215"/>
                </a:lnTo>
                <a:lnTo>
                  <a:pt x="207" y="214"/>
                </a:lnTo>
                <a:lnTo>
                  <a:pt x="212" y="210"/>
                </a:lnTo>
                <a:lnTo>
                  <a:pt x="212" y="210"/>
                </a:lnTo>
                <a:lnTo>
                  <a:pt x="213" y="212"/>
                </a:lnTo>
                <a:lnTo>
                  <a:pt x="215" y="215"/>
                </a:lnTo>
                <a:lnTo>
                  <a:pt x="229" y="227"/>
                </a:lnTo>
                <a:lnTo>
                  <a:pt x="229" y="227"/>
                </a:lnTo>
                <a:lnTo>
                  <a:pt x="232" y="228"/>
                </a:lnTo>
                <a:lnTo>
                  <a:pt x="233" y="229"/>
                </a:lnTo>
                <a:lnTo>
                  <a:pt x="236" y="228"/>
                </a:lnTo>
                <a:lnTo>
                  <a:pt x="238" y="227"/>
                </a:lnTo>
                <a:lnTo>
                  <a:pt x="238" y="227"/>
                </a:lnTo>
                <a:lnTo>
                  <a:pt x="239" y="224"/>
                </a:lnTo>
                <a:lnTo>
                  <a:pt x="239" y="221"/>
                </a:lnTo>
                <a:lnTo>
                  <a:pt x="239" y="220"/>
                </a:lnTo>
                <a:lnTo>
                  <a:pt x="238" y="217"/>
                </a:lnTo>
                <a:lnTo>
                  <a:pt x="238" y="217"/>
                </a:lnTo>
                <a:close/>
                <a:moveTo>
                  <a:pt x="189" y="202"/>
                </a:moveTo>
                <a:lnTo>
                  <a:pt x="189" y="202"/>
                </a:lnTo>
                <a:lnTo>
                  <a:pt x="186" y="197"/>
                </a:lnTo>
                <a:lnTo>
                  <a:pt x="185" y="193"/>
                </a:lnTo>
                <a:lnTo>
                  <a:pt x="185" y="188"/>
                </a:lnTo>
                <a:lnTo>
                  <a:pt x="189" y="182"/>
                </a:lnTo>
                <a:lnTo>
                  <a:pt x="189" y="182"/>
                </a:lnTo>
                <a:lnTo>
                  <a:pt x="193" y="180"/>
                </a:lnTo>
                <a:lnTo>
                  <a:pt x="198" y="178"/>
                </a:lnTo>
                <a:lnTo>
                  <a:pt x="203" y="178"/>
                </a:lnTo>
                <a:lnTo>
                  <a:pt x="207" y="181"/>
                </a:lnTo>
                <a:lnTo>
                  <a:pt x="207" y="181"/>
                </a:lnTo>
                <a:lnTo>
                  <a:pt x="211" y="186"/>
                </a:lnTo>
                <a:lnTo>
                  <a:pt x="212" y="191"/>
                </a:lnTo>
                <a:lnTo>
                  <a:pt x="212" y="191"/>
                </a:lnTo>
                <a:lnTo>
                  <a:pt x="211" y="197"/>
                </a:lnTo>
                <a:lnTo>
                  <a:pt x="208" y="201"/>
                </a:lnTo>
                <a:lnTo>
                  <a:pt x="208" y="201"/>
                </a:lnTo>
                <a:lnTo>
                  <a:pt x="204" y="204"/>
                </a:lnTo>
                <a:lnTo>
                  <a:pt x="199" y="206"/>
                </a:lnTo>
                <a:lnTo>
                  <a:pt x="194" y="204"/>
                </a:lnTo>
                <a:lnTo>
                  <a:pt x="189" y="202"/>
                </a:lnTo>
                <a:lnTo>
                  <a:pt x="189" y="202"/>
                </a:lnTo>
                <a:close/>
                <a:moveTo>
                  <a:pt x="106" y="167"/>
                </a:moveTo>
                <a:lnTo>
                  <a:pt x="106" y="167"/>
                </a:lnTo>
                <a:lnTo>
                  <a:pt x="96" y="165"/>
                </a:lnTo>
                <a:lnTo>
                  <a:pt x="89" y="164"/>
                </a:lnTo>
                <a:lnTo>
                  <a:pt x="81" y="163"/>
                </a:lnTo>
                <a:lnTo>
                  <a:pt x="73" y="160"/>
                </a:lnTo>
                <a:lnTo>
                  <a:pt x="65" y="156"/>
                </a:lnTo>
                <a:lnTo>
                  <a:pt x="59" y="152"/>
                </a:lnTo>
                <a:lnTo>
                  <a:pt x="47" y="142"/>
                </a:lnTo>
                <a:lnTo>
                  <a:pt x="37" y="129"/>
                </a:lnTo>
                <a:lnTo>
                  <a:pt x="33" y="123"/>
                </a:lnTo>
                <a:lnTo>
                  <a:pt x="29" y="116"/>
                </a:lnTo>
                <a:lnTo>
                  <a:pt x="26" y="108"/>
                </a:lnTo>
                <a:lnTo>
                  <a:pt x="24" y="100"/>
                </a:lnTo>
                <a:lnTo>
                  <a:pt x="22" y="91"/>
                </a:lnTo>
                <a:lnTo>
                  <a:pt x="22" y="84"/>
                </a:lnTo>
                <a:lnTo>
                  <a:pt x="22" y="84"/>
                </a:lnTo>
                <a:lnTo>
                  <a:pt x="22" y="74"/>
                </a:lnTo>
                <a:lnTo>
                  <a:pt x="24" y="67"/>
                </a:lnTo>
                <a:lnTo>
                  <a:pt x="26" y="59"/>
                </a:lnTo>
                <a:lnTo>
                  <a:pt x="29" y="51"/>
                </a:lnTo>
                <a:lnTo>
                  <a:pt x="33" y="43"/>
                </a:lnTo>
                <a:lnTo>
                  <a:pt x="37" y="37"/>
                </a:lnTo>
                <a:lnTo>
                  <a:pt x="47" y="24"/>
                </a:lnTo>
                <a:lnTo>
                  <a:pt x="59" y="15"/>
                </a:lnTo>
                <a:lnTo>
                  <a:pt x="65" y="9"/>
                </a:lnTo>
                <a:lnTo>
                  <a:pt x="73" y="7"/>
                </a:lnTo>
                <a:lnTo>
                  <a:pt x="81" y="4"/>
                </a:lnTo>
                <a:lnTo>
                  <a:pt x="89" y="2"/>
                </a:lnTo>
                <a:lnTo>
                  <a:pt x="96" y="0"/>
                </a:lnTo>
                <a:lnTo>
                  <a:pt x="106" y="0"/>
                </a:lnTo>
                <a:lnTo>
                  <a:pt x="106" y="0"/>
                </a:lnTo>
                <a:lnTo>
                  <a:pt x="113" y="0"/>
                </a:lnTo>
                <a:lnTo>
                  <a:pt x="122" y="2"/>
                </a:lnTo>
                <a:lnTo>
                  <a:pt x="130" y="4"/>
                </a:lnTo>
                <a:lnTo>
                  <a:pt x="138" y="7"/>
                </a:lnTo>
                <a:lnTo>
                  <a:pt x="145" y="9"/>
                </a:lnTo>
                <a:lnTo>
                  <a:pt x="152" y="15"/>
                </a:lnTo>
                <a:lnTo>
                  <a:pt x="164" y="24"/>
                </a:lnTo>
                <a:lnTo>
                  <a:pt x="174" y="37"/>
                </a:lnTo>
                <a:lnTo>
                  <a:pt x="178" y="43"/>
                </a:lnTo>
                <a:lnTo>
                  <a:pt x="182" y="51"/>
                </a:lnTo>
                <a:lnTo>
                  <a:pt x="185" y="59"/>
                </a:lnTo>
                <a:lnTo>
                  <a:pt x="186" y="67"/>
                </a:lnTo>
                <a:lnTo>
                  <a:pt x="187" y="74"/>
                </a:lnTo>
                <a:lnTo>
                  <a:pt x="189" y="84"/>
                </a:lnTo>
                <a:lnTo>
                  <a:pt x="189" y="84"/>
                </a:lnTo>
                <a:lnTo>
                  <a:pt x="187" y="91"/>
                </a:lnTo>
                <a:lnTo>
                  <a:pt x="186" y="100"/>
                </a:lnTo>
                <a:lnTo>
                  <a:pt x="185" y="108"/>
                </a:lnTo>
                <a:lnTo>
                  <a:pt x="182" y="116"/>
                </a:lnTo>
                <a:lnTo>
                  <a:pt x="178" y="123"/>
                </a:lnTo>
                <a:lnTo>
                  <a:pt x="174" y="129"/>
                </a:lnTo>
                <a:lnTo>
                  <a:pt x="164" y="142"/>
                </a:lnTo>
                <a:lnTo>
                  <a:pt x="152" y="152"/>
                </a:lnTo>
                <a:lnTo>
                  <a:pt x="145" y="156"/>
                </a:lnTo>
                <a:lnTo>
                  <a:pt x="138" y="160"/>
                </a:lnTo>
                <a:lnTo>
                  <a:pt x="130" y="163"/>
                </a:lnTo>
                <a:lnTo>
                  <a:pt x="122" y="164"/>
                </a:lnTo>
                <a:lnTo>
                  <a:pt x="113" y="165"/>
                </a:lnTo>
                <a:lnTo>
                  <a:pt x="106" y="167"/>
                </a:lnTo>
                <a:lnTo>
                  <a:pt x="106" y="167"/>
                </a:lnTo>
                <a:close/>
                <a:moveTo>
                  <a:pt x="91" y="22"/>
                </a:moveTo>
                <a:lnTo>
                  <a:pt x="91" y="22"/>
                </a:lnTo>
                <a:lnTo>
                  <a:pt x="87" y="25"/>
                </a:lnTo>
                <a:lnTo>
                  <a:pt x="85" y="26"/>
                </a:lnTo>
                <a:lnTo>
                  <a:pt x="82" y="30"/>
                </a:lnTo>
                <a:lnTo>
                  <a:pt x="81" y="33"/>
                </a:lnTo>
                <a:lnTo>
                  <a:pt x="80" y="41"/>
                </a:lnTo>
                <a:lnTo>
                  <a:pt x="78" y="50"/>
                </a:lnTo>
                <a:lnTo>
                  <a:pt x="76" y="58"/>
                </a:lnTo>
                <a:lnTo>
                  <a:pt x="73" y="63"/>
                </a:lnTo>
                <a:lnTo>
                  <a:pt x="69" y="67"/>
                </a:lnTo>
                <a:lnTo>
                  <a:pt x="65" y="72"/>
                </a:lnTo>
                <a:lnTo>
                  <a:pt x="59" y="76"/>
                </a:lnTo>
                <a:lnTo>
                  <a:pt x="51" y="80"/>
                </a:lnTo>
                <a:lnTo>
                  <a:pt x="42" y="84"/>
                </a:lnTo>
                <a:lnTo>
                  <a:pt x="42" y="84"/>
                </a:lnTo>
                <a:lnTo>
                  <a:pt x="43" y="97"/>
                </a:lnTo>
                <a:lnTo>
                  <a:pt x="47" y="108"/>
                </a:lnTo>
                <a:lnTo>
                  <a:pt x="52" y="119"/>
                </a:lnTo>
                <a:lnTo>
                  <a:pt x="60" y="128"/>
                </a:lnTo>
                <a:lnTo>
                  <a:pt x="69" y="136"/>
                </a:lnTo>
                <a:lnTo>
                  <a:pt x="81" y="142"/>
                </a:lnTo>
                <a:lnTo>
                  <a:pt x="93" y="146"/>
                </a:lnTo>
                <a:lnTo>
                  <a:pt x="106" y="147"/>
                </a:lnTo>
                <a:lnTo>
                  <a:pt x="106" y="147"/>
                </a:lnTo>
                <a:lnTo>
                  <a:pt x="119" y="146"/>
                </a:lnTo>
                <a:lnTo>
                  <a:pt x="130" y="142"/>
                </a:lnTo>
                <a:lnTo>
                  <a:pt x="141" y="136"/>
                </a:lnTo>
                <a:lnTo>
                  <a:pt x="151" y="128"/>
                </a:lnTo>
                <a:lnTo>
                  <a:pt x="159" y="119"/>
                </a:lnTo>
                <a:lnTo>
                  <a:pt x="164" y="108"/>
                </a:lnTo>
                <a:lnTo>
                  <a:pt x="168" y="97"/>
                </a:lnTo>
                <a:lnTo>
                  <a:pt x="169" y="84"/>
                </a:lnTo>
                <a:lnTo>
                  <a:pt x="169" y="84"/>
                </a:lnTo>
                <a:lnTo>
                  <a:pt x="163" y="78"/>
                </a:lnTo>
                <a:lnTo>
                  <a:pt x="156" y="74"/>
                </a:lnTo>
                <a:lnTo>
                  <a:pt x="142" y="69"/>
                </a:lnTo>
                <a:lnTo>
                  <a:pt x="115" y="60"/>
                </a:lnTo>
                <a:lnTo>
                  <a:pt x="103" y="55"/>
                </a:lnTo>
                <a:lnTo>
                  <a:pt x="99" y="51"/>
                </a:lnTo>
                <a:lnTo>
                  <a:pt x="95" y="47"/>
                </a:lnTo>
                <a:lnTo>
                  <a:pt x="93" y="43"/>
                </a:lnTo>
                <a:lnTo>
                  <a:pt x="91" y="37"/>
                </a:lnTo>
                <a:lnTo>
                  <a:pt x="90" y="30"/>
                </a:lnTo>
                <a:lnTo>
                  <a:pt x="91" y="22"/>
                </a:lnTo>
                <a:lnTo>
                  <a:pt x="91" y="22"/>
                </a:lnTo>
                <a:close/>
                <a:moveTo>
                  <a:pt x="54" y="172"/>
                </a:moveTo>
                <a:lnTo>
                  <a:pt x="148" y="172"/>
                </a:lnTo>
                <a:lnTo>
                  <a:pt x="148" y="172"/>
                </a:lnTo>
                <a:lnTo>
                  <a:pt x="146" y="178"/>
                </a:lnTo>
                <a:lnTo>
                  <a:pt x="143" y="185"/>
                </a:lnTo>
                <a:lnTo>
                  <a:pt x="142" y="193"/>
                </a:lnTo>
                <a:lnTo>
                  <a:pt x="142" y="201"/>
                </a:lnTo>
                <a:lnTo>
                  <a:pt x="142" y="201"/>
                </a:lnTo>
                <a:lnTo>
                  <a:pt x="142" y="208"/>
                </a:lnTo>
                <a:lnTo>
                  <a:pt x="143" y="216"/>
                </a:lnTo>
                <a:lnTo>
                  <a:pt x="146" y="224"/>
                </a:lnTo>
                <a:lnTo>
                  <a:pt x="150" y="232"/>
                </a:lnTo>
                <a:lnTo>
                  <a:pt x="154" y="238"/>
                </a:lnTo>
                <a:lnTo>
                  <a:pt x="158" y="245"/>
                </a:lnTo>
                <a:lnTo>
                  <a:pt x="163" y="250"/>
                </a:lnTo>
                <a:lnTo>
                  <a:pt x="169" y="255"/>
                </a:lnTo>
                <a:lnTo>
                  <a:pt x="0" y="255"/>
                </a:lnTo>
                <a:lnTo>
                  <a:pt x="28" y="193"/>
                </a:lnTo>
                <a:lnTo>
                  <a:pt x="28" y="193"/>
                </a:lnTo>
                <a:lnTo>
                  <a:pt x="29" y="189"/>
                </a:lnTo>
                <a:lnTo>
                  <a:pt x="33" y="182"/>
                </a:lnTo>
                <a:lnTo>
                  <a:pt x="37" y="178"/>
                </a:lnTo>
                <a:lnTo>
                  <a:pt x="41" y="175"/>
                </a:lnTo>
                <a:lnTo>
                  <a:pt x="47" y="172"/>
                </a:lnTo>
                <a:lnTo>
                  <a:pt x="54" y="172"/>
                </a:lnTo>
                <a:lnTo>
                  <a:pt x="54" y="172"/>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
        <p:nvSpPr>
          <p:cNvPr id="95" name="Freeform 230"/>
          <p:cNvSpPr>
            <a:spLocks noEditPoints="1"/>
          </p:cNvSpPr>
          <p:nvPr/>
        </p:nvSpPr>
        <p:spPr bwMode="auto">
          <a:xfrm>
            <a:off x="6944815" y="1987228"/>
            <a:ext cx="642741" cy="534761"/>
          </a:xfrm>
          <a:custGeom>
            <a:avLst/>
            <a:gdLst>
              <a:gd name="T0" fmla="*/ 189 w 249"/>
              <a:gd name="T1" fmla="*/ 150 h 208"/>
              <a:gd name="T2" fmla="*/ 171 w 249"/>
              <a:gd name="T3" fmla="*/ 140 h 208"/>
              <a:gd name="T4" fmla="*/ 150 w 249"/>
              <a:gd name="T5" fmla="*/ 125 h 208"/>
              <a:gd name="T6" fmla="*/ 222 w 249"/>
              <a:gd name="T7" fmla="*/ 109 h 208"/>
              <a:gd name="T8" fmla="*/ 234 w 249"/>
              <a:gd name="T9" fmla="*/ 116 h 208"/>
              <a:gd name="T10" fmla="*/ 196 w 249"/>
              <a:gd name="T11" fmla="*/ 161 h 208"/>
              <a:gd name="T12" fmla="*/ 183 w 249"/>
              <a:gd name="T13" fmla="*/ 98 h 208"/>
              <a:gd name="T14" fmla="*/ 196 w 249"/>
              <a:gd name="T15" fmla="*/ 56 h 208"/>
              <a:gd name="T16" fmla="*/ 191 w 249"/>
              <a:gd name="T17" fmla="*/ 30 h 208"/>
              <a:gd name="T18" fmla="*/ 167 w 249"/>
              <a:gd name="T19" fmla="*/ 5 h 208"/>
              <a:gd name="T20" fmla="*/ 189 w 249"/>
              <a:gd name="T21" fmla="*/ 3 h 208"/>
              <a:gd name="T22" fmla="*/ 221 w 249"/>
              <a:gd name="T23" fmla="*/ 13 h 208"/>
              <a:gd name="T24" fmla="*/ 236 w 249"/>
              <a:gd name="T25" fmla="*/ 51 h 208"/>
              <a:gd name="T26" fmla="*/ 228 w 249"/>
              <a:gd name="T27" fmla="*/ 77 h 208"/>
              <a:gd name="T28" fmla="*/ 199 w 249"/>
              <a:gd name="T29" fmla="*/ 98 h 208"/>
              <a:gd name="T30" fmla="*/ 182 w 249"/>
              <a:gd name="T31" fmla="*/ 60 h 208"/>
              <a:gd name="T32" fmla="*/ 163 w 249"/>
              <a:gd name="T33" fmla="*/ 103 h 208"/>
              <a:gd name="T34" fmla="*/ 122 w 249"/>
              <a:gd name="T35" fmla="*/ 120 h 208"/>
              <a:gd name="T36" fmla="*/ 88 w 249"/>
              <a:gd name="T37" fmla="*/ 109 h 208"/>
              <a:gd name="T38" fmla="*/ 63 w 249"/>
              <a:gd name="T39" fmla="*/ 73 h 208"/>
              <a:gd name="T40" fmla="*/ 66 w 249"/>
              <a:gd name="T41" fmla="*/ 36 h 208"/>
              <a:gd name="T42" fmla="*/ 98 w 249"/>
              <a:gd name="T43" fmla="*/ 5 h 208"/>
              <a:gd name="T44" fmla="*/ 134 w 249"/>
              <a:gd name="T45" fmla="*/ 1 h 208"/>
              <a:gd name="T46" fmla="*/ 171 w 249"/>
              <a:gd name="T47" fmla="*/ 27 h 208"/>
              <a:gd name="T48" fmla="*/ 182 w 249"/>
              <a:gd name="T49" fmla="*/ 60 h 208"/>
              <a:gd name="T50" fmla="*/ 104 w 249"/>
              <a:gd name="T51" fmla="*/ 25 h 208"/>
              <a:gd name="T52" fmla="*/ 88 w 249"/>
              <a:gd name="T53" fmla="*/ 55 h 208"/>
              <a:gd name="T54" fmla="*/ 79 w 249"/>
              <a:gd name="T55" fmla="*/ 78 h 208"/>
              <a:gd name="T56" fmla="*/ 104 w 249"/>
              <a:gd name="T57" fmla="*/ 103 h 208"/>
              <a:gd name="T58" fmla="*/ 131 w 249"/>
              <a:gd name="T59" fmla="*/ 105 h 208"/>
              <a:gd name="T60" fmla="*/ 160 w 249"/>
              <a:gd name="T61" fmla="*/ 86 h 208"/>
              <a:gd name="T62" fmla="*/ 167 w 249"/>
              <a:gd name="T63" fmla="*/ 60 h 208"/>
              <a:gd name="T64" fmla="*/ 121 w 249"/>
              <a:gd name="T65" fmla="*/ 40 h 208"/>
              <a:gd name="T66" fmla="*/ 111 w 249"/>
              <a:gd name="T67" fmla="*/ 27 h 208"/>
              <a:gd name="T68" fmla="*/ 78 w 249"/>
              <a:gd name="T69" fmla="*/ 4 h 208"/>
              <a:gd name="T70" fmla="*/ 53 w 249"/>
              <a:gd name="T71" fmla="*/ 30 h 208"/>
              <a:gd name="T72" fmla="*/ 46 w 249"/>
              <a:gd name="T73" fmla="*/ 56 h 208"/>
              <a:gd name="T74" fmla="*/ 59 w 249"/>
              <a:gd name="T75" fmla="*/ 104 h 208"/>
              <a:gd name="T76" fmla="*/ 49 w 249"/>
              <a:gd name="T77" fmla="*/ 103 h 208"/>
              <a:gd name="T78" fmla="*/ 19 w 249"/>
              <a:gd name="T79" fmla="*/ 79 h 208"/>
              <a:gd name="T80" fmla="*/ 11 w 249"/>
              <a:gd name="T81" fmla="*/ 51 h 208"/>
              <a:gd name="T82" fmla="*/ 27 w 249"/>
              <a:gd name="T83" fmla="*/ 14 h 208"/>
              <a:gd name="T84" fmla="*/ 59 w 249"/>
              <a:gd name="T85" fmla="*/ 3 h 208"/>
              <a:gd name="T86" fmla="*/ 78 w 249"/>
              <a:gd name="T87" fmla="*/ 4 h 208"/>
              <a:gd name="T88" fmla="*/ 65 w 249"/>
              <a:gd name="T89" fmla="*/ 109 h 208"/>
              <a:gd name="T90" fmla="*/ 104 w 249"/>
              <a:gd name="T91" fmla="*/ 130 h 208"/>
              <a:gd name="T92" fmla="*/ 70 w 249"/>
              <a:gd name="T93" fmla="*/ 142 h 208"/>
              <a:gd name="T94" fmla="*/ 53 w 249"/>
              <a:gd name="T95" fmla="*/ 156 h 208"/>
              <a:gd name="T96" fmla="*/ 14 w 249"/>
              <a:gd name="T97" fmla="*/ 121 h 208"/>
              <a:gd name="T98" fmla="*/ 26 w 249"/>
              <a:gd name="T99" fmla="*/ 109 h 208"/>
              <a:gd name="T100" fmla="*/ 162 w 249"/>
              <a:gd name="T101" fmla="*/ 146 h 208"/>
              <a:gd name="T102" fmla="*/ 174 w 249"/>
              <a:gd name="T103" fmla="*/ 150 h 208"/>
              <a:gd name="T104" fmla="*/ 197 w 249"/>
              <a:gd name="T105" fmla="*/ 208 h 208"/>
              <a:gd name="T106" fmla="*/ 66 w 249"/>
              <a:gd name="T107" fmla="*/ 159 h 208"/>
              <a:gd name="T108" fmla="*/ 79 w 249"/>
              <a:gd name="T109" fmla="*/ 146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9" h="208">
                <a:moveTo>
                  <a:pt x="196" y="161"/>
                </a:moveTo>
                <a:lnTo>
                  <a:pt x="196" y="161"/>
                </a:lnTo>
                <a:lnTo>
                  <a:pt x="193" y="156"/>
                </a:lnTo>
                <a:lnTo>
                  <a:pt x="189" y="150"/>
                </a:lnTo>
                <a:lnTo>
                  <a:pt x="187" y="146"/>
                </a:lnTo>
                <a:lnTo>
                  <a:pt x="183" y="143"/>
                </a:lnTo>
                <a:lnTo>
                  <a:pt x="178" y="142"/>
                </a:lnTo>
                <a:lnTo>
                  <a:pt x="171" y="140"/>
                </a:lnTo>
                <a:lnTo>
                  <a:pt x="136" y="140"/>
                </a:lnTo>
                <a:lnTo>
                  <a:pt x="140" y="129"/>
                </a:lnTo>
                <a:lnTo>
                  <a:pt x="140" y="129"/>
                </a:lnTo>
                <a:lnTo>
                  <a:pt x="150" y="125"/>
                </a:lnTo>
                <a:lnTo>
                  <a:pt x="161" y="122"/>
                </a:lnTo>
                <a:lnTo>
                  <a:pt x="170" y="117"/>
                </a:lnTo>
                <a:lnTo>
                  <a:pt x="179" y="109"/>
                </a:lnTo>
                <a:lnTo>
                  <a:pt x="222" y="109"/>
                </a:lnTo>
                <a:lnTo>
                  <a:pt x="222" y="109"/>
                </a:lnTo>
                <a:lnTo>
                  <a:pt x="226" y="109"/>
                </a:lnTo>
                <a:lnTo>
                  <a:pt x="228" y="111"/>
                </a:lnTo>
                <a:lnTo>
                  <a:pt x="234" y="116"/>
                </a:lnTo>
                <a:lnTo>
                  <a:pt x="236" y="120"/>
                </a:lnTo>
                <a:lnTo>
                  <a:pt x="236" y="121"/>
                </a:lnTo>
                <a:lnTo>
                  <a:pt x="249" y="161"/>
                </a:lnTo>
                <a:lnTo>
                  <a:pt x="196" y="161"/>
                </a:lnTo>
                <a:close/>
                <a:moveTo>
                  <a:pt x="189" y="99"/>
                </a:moveTo>
                <a:lnTo>
                  <a:pt x="189" y="99"/>
                </a:lnTo>
                <a:lnTo>
                  <a:pt x="183" y="98"/>
                </a:lnTo>
                <a:lnTo>
                  <a:pt x="183" y="98"/>
                </a:lnTo>
                <a:lnTo>
                  <a:pt x="188" y="88"/>
                </a:lnTo>
                <a:lnTo>
                  <a:pt x="192" y="78"/>
                </a:lnTo>
                <a:lnTo>
                  <a:pt x="195" y="68"/>
                </a:lnTo>
                <a:lnTo>
                  <a:pt x="196" y="56"/>
                </a:lnTo>
                <a:lnTo>
                  <a:pt x="196" y="56"/>
                </a:lnTo>
                <a:lnTo>
                  <a:pt x="195" y="46"/>
                </a:lnTo>
                <a:lnTo>
                  <a:pt x="193" y="36"/>
                </a:lnTo>
                <a:lnTo>
                  <a:pt x="191" y="30"/>
                </a:lnTo>
                <a:lnTo>
                  <a:pt x="187" y="23"/>
                </a:lnTo>
                <a:lnTo>
                  <a:pt x="178" y="14"/>
                </a:lnTo>
                <a:lnTo>
                  <a:pt x="167" y="5"/>
                </a:lnTo>
                <a:lnTo>
                  <a:pt x="167" y="5"/>
                </a:lnTo>
                <a:lnTo>
                  <a:pt x="161" y="7"/>
                </a:lnTo>
                <a:lnTo>
                  <a:pt x="163" y="5"/>
                </a:lnTo>
                <a:lnTo>
                  <a:pt x="174" y="4"/>
                </a:lnTo>
                <a:lnTo>
                  <a:pt x="189" y="3"/>
                </a:lnTo>
                <a:lnTo>
                  <a:pt x="197" y="4"/>
                </a:lnTo>
                <a:lnTo>
                  <a:pt x="206" y="5"/>
                </a:lnTo>
                <a:lnTo>
                  <a:pt x="214" y="8"/>
                </a:lnTo>
                <a:lnTo>
                  <a:pt x="221" y="13"/>
                </a:lnTo>
                <a:lnTo>
                  <a:pt x="227" y="18"/>
                </a:lnTo>
                <a:lnTo>
                  <a:pt x="232" y="27"/>
                </a:lnTo>
                <a:lnTo>
                  <a:pt x="236" y="38"/>
                </a:lnTo>
                <a:lnTo>
                  <a:pt x="236" y="51"/>
                </a:lnTo>
                <a:lnTo>
                  <a:pt x="236" y="51"/>
                </a:lnTo>
                <a:lnTo>
                  <a:pt x="236" y="60"/>
                </a:lnTo>
                <a:lnTo>
                  <a:pt x="234" y="69"/>
                </a:lnTo>
                <a:lnTo>
                  <a:pt x="228" y="77"/>
                </a:lnTo>
                <a:lnTo>
                  <a:pt x="223" y="85"/>
                </a:lnTo>
                <a:lnTo>
                  <a:pt x="215" y="90"/>
                </a:lnTo>
                <a:lnTo>
                  <a:pt x="208" y="95"/>
                </a:lnTo>
                <a:lnTo>
                  <a:pt x="199" y="98"/>
                </a:lnTo>
                <a:lnTo>
                  <a:pt x="189" y="99"/>
                </a:lnTo>
                <a:lnTo>
                  <a:pt x="189" y="99"/>
                </a:lnTo>
                <a:close/>
                <a:moveTo>
                  <a:pt x="182" y="60"/>
                </a:moveTo>
                <a:lnTo>
                  <a:pt x="182" y="60"/>
                </a:lnTo>
                <a:lnTo>
                  <a:pt x="180" y="73"/>
                </a:lnTo>
                <a:lnTo>
                  <a:pt x="176" y="83"/>
                </a:lnTo>
                <a:lnTo>
                  <a:pt x="171" y="94"/>
                </a:lnTo>
                <a:lnTo>
                  <a:pt x="163" y="103"/>
                </a:lnTo>
                <a:lnTo>
                  <a:pt x="154" y="109"/>
                </a:lnTo>
                <a:lnTo>
                  <a:pt x="145" y="116"/>
                </a:lnTo>
                <a:lnTo>
                  <a:pt x="134" y="118"/>
                </a:lnTo>
                <a:lnTo>
                  <a:pt x="122" y="120"/>
                </a:lnTo>
                <a:lnTo>
                  <a:pt x="122" y="120"/>
                </a:lnTo>
                <a:lnTo>
                  <a:pt x="109" y="118"/>
                </a:lnTo>
                <a:lnTo>
                  <a:pt x="98" y="116"/>
                </a:lnTo>
                <a:lnTo>
                  <a:pt x="88" y="109"/>
                </a:lnTo>
                <a:lnTo>
                  <a:pt x="79" y="103"/>
                </a:lnTo>
                <a:lnTo>
                  <a:pt x="72" y="94"/>
                </a:lnTo>
                <a:lnTo>
                  <a:pt x="66" y="83"/>
                </a:lnTo>
                <a:lnTo>
                  <a:pt x="63" y="73"/>
                </a:lnTo>
                <a:lnTo>
                  <a:pt x="62" y="60"/>
                </a:lnTo>
                <a:lnTo>
                  <a:pt x="62" y="60"/>
                </a:lnTo>
                <a:lnTo>
                  <a:pt x="63" y="48"/>
                </a:lnTo>
                <a:lnTo>
                  <a:pt x="66" y="36"/>
                </a:lnTo>
                <a:lnTo>
                  <a:pt x="72" y="27"/>
                </a:lnTo>
                <a:lnTo>
                  <a:pt x="79" y="18"/>
                </a:lnTo>
                <a:lnTo>
                  <a:pt x="88" y="10"/>
                </a:lnTo>
                <a:lnTo>
                  <a:pt x="98" y="5"/>
                </a:lnTo>
                <a:lnTo>
                  <a:pt x="109" y="1"/>
                </a:lnTo>
                <a:lnTo>
                  <a:pt x="122" y="0"/>
                </a:lnTo>
                <a:lnTo>
                  <a:pt x="122" y="0"/>
                </a:lnTo>
                <a:lnTo>
                  <a:pt x="134" y="1"/>
                </a:lnTo>
                <a:lnTo>
                  <a:pt x="145" y="5"/>
                </a:lnTo>
                <a:lnTo>
                  <a:pt x="154" y="10"/>
                </a:lnTo>
                <a:lnTo>
                  <a:pt x="163" y="18"/>
                </a:lnTo>
                <a:lnTo>
                  <a:pt x="171" y="27"/>
                </a:lnTo>
                <a:lnTo>
                  <a:pt x="176" y="36"/>
                </a:lnTo>
                <a:lnTo>
                  <a:pt x="180" y="48"/>
                </a:lnTo>
                <a:lnTo>
                  <a:pt x="182" y="60"/>
                </a:lnTo>
                <a:lnTo>
                  <a:pt x="182" y="60"/>
                </a:lnTo>
                <a:close/>
                <a:moveTo>
                  <a:pt x="111" y="17"/>
                </a:moveTo>
                <a:lnTo>
                  <a:pt x="111" y="17"/>
                </a:lnTo>
                <a:lnTo>
                  <a:pt x="106" y="20"/>
                </a:lnTo>
                <a:lnTo>
                  <a:pt x="104" y="25"/>
                </a:lnTo>
                <a:lnTo>
                  <a:pt x="102" y="36"/>
                </a:lnTo>
                <a:lnTo>
                  <a:pt x="100" y="42"/>
                </a:lnTo>
                <a:lnTo>
                  <a:pt x="96" y="48"/>
                </a:lnTo>
                <a:lnTo>
                  <a:pt x="88" y="55"/>
                </a:lnTo>
                <a:lnTo>
                  <a:pt x="75" y="60"/>
                </a:lnTo>
                <a:lnTo>
                  <a:pt x="75" y="60"/>
                </a:lnTo>
                <a:lnTo>
                  <a:pt x="76" y="69"/>
                </a:lnTo>
                <a:lnTo>
                  <a:pt x="79" y="78"/>
                </a:lnTo>
                <a:lnTo>
                  <a:pt x="84" y="86"/>
                </a:lnTo>
                <a:lnTo>
                  <a:pt x="89" y="92"/>
                </a:lnTo>
                <a:lnTo>
                  <a:pt x="96" y="99"/>
                </a:lnTo>
                <a:lnTo>
                  <a:pt x="104" y="103"/>
                </a:lnTo>
                <a:lnTo>
                  <a:pt x="113" y="105"/>
                </a:lnTo>
                <a:lnTo>
                  <a:pt x="122" y="107"/>
                </a:lnTo>
                <a:lnTo>
                  <a:pt x="122" y="107"/>
                </a:lnTo>
                <a:lnTo>
                  <a:pt x="131" y="105"/>
                </a:lnTo>
                <a:lnTo>
                  <a:pt x="139" y="103"/>
                </a:lnTo>
                <a:lnTo>
                  <a:pt x="147" y="99"/>
                </a:lnTo>
                <a:lnTo>
                  <a:pt x="154" y="92"/>
                </a:lnTo>
                <a:lnTo>
                  <a:pt x="160" y="86"/>
                </a:lnTo>
                <a:lnTo>
                  <a:pt x="163" y="78"/>
                </a:lnTo>
                <a:lnTo>
                  <a:pt x="166" y="69"/>
                </a:lnTo>
                <a:lnTo>
                  <a:pt x="167" y="60"/>
                </a:lnTo>
                <a:lnTo>
                  <a:pt x="167" y="60"/>
                </a:lnTo>
                <a:lnTo>
                  <a:pt x="158" y="55"/>
                </a:lnTo>
                <a:lnTo>
                  <a:pt x="148" y="49"/>
                </a:lnTo>
                <a:lnTo>
                  <a:pt x="128" y="44"/>
                </a:lnTo>
                <a:lnTo>
                  <a:pt x="121" y="40"/>
                </a:lnTo>
                <a:lnTo>
                  <a:pt x="117" y="38"/>
                </a:lnTo>
                <a:lnTo>
                  <a:pt x="114" y="35"/>
                </a:lnTo>
                <a:lnTo>
                  <a:pt x="113" y="31"/>
                </a:lnTo>
                <a:lnTo>
                  <a:pt x="111" y="27"/>
                </a:lnTo>
                <a:lnTo>
                  <a:pt x="111" y="22"/>
                </a:lnTo>
                <a:lnTo>
                  <a:pt x="111" y="17"/>
                </a:lnTo>
                <a:lnTo>
                  <a:pt x="111" y="17"/>
                </a:lnTo>
                <a:close/>
                <a:moveTo>
                  <a:pt x="78" y="4"/>
                </a:moveTo>
                <a:lnTo>
                  <a:pt x="78" y="4"/>
                </a:lnTo>
                <a:lnTo>
                  <a:pt x="67" y="14"/>
                </a:lnTo>
                <a:lnTo>
                  <a:pt x="57" y="25"/>
                </a:lnTo>
                <a:lnTo>
                  <a:pt x="53" y="30"/>
                </a:lnTo>
                <a:lnTo>
                  <a:pt x="50" y="38"/>
                </a:lnTo>
                <a:lnTo>
                  <a:pt x="48" y="47"/>
                </a:lnTo>
                <a:lnTo>
                  <a:pt x="46" y="56"/>
                </a:lnTo>
                <a:lnTo>
                  <a:pt x="46" y="56"/>
                </a:lnTo>
                <a:lnTo>
                  <a:pt x="48" y="69"/>
                </a:lnTo>
                <a:lnTo>
                  <a:pt x="50" y="81"/>
                </a:lnTo>
                <a:lnTo>
                  <a:pt x="54" y="94"/>
                </a:lnTo>
                <a:lnTo>
                  <a:pt x="59" y="104"/>
                </a:lnTo>
                <a:lnTo>
                  <a:pt x="59" y="104"/>
                </a:lnTo>
                <a:lnTo>
                  <a:pt x="59" y="104"/>
                </a:lnTo>
                <a:lnTo>
                  <a:pt x="59" y="104"/>
                </a:lnTo>
                <a:lnTo>
                  <a:pt x="49" y="103"/>
                </a:lnTo>
                <a:lnTo>
                  <a:pt x="41" y="99"/>
                </a:lnTo>
                <a:lnTo>
                  <a:pt x="32" y="94"/>
                </a:lnTo>
                <a:lnTo>
                  <a:pt x="26" y="87"/>
                </a:lnTo>
                <a:lnTo>
                  <a:pt x="19" y="79"/>
                </a:lnTo>
                <a:lnTo>
                  <a:pt x="15" y="70"/>
                </a:lnTo>
                <a:lnTo>
                  <a:pt x="13" y="60"/>
                </a:lnTo>
                <a:lnTo>
                  <a:pt x="11" y="51"/>
                </a:lnTo>
                <a:lnTo>
                  <a:pt x="11" y="51"/>
                </a:lnTo>
                <a:lnTo>
                  <a:pt x="13" y="38"/>
                </a:lnTo>
                <a:lnTo>
                  <a:pt x="17" y="29"/>
                </a:lnTo>
                <a:lnTo>
                  <a:pt x="20" y="20"/>
                </a:lnTo>
                <a:lnTo>
                  <a:pt x="27" y="14"/>
                </a:lnTo>
                <a:lnTo>
                  <a:pt x="35" y="9"/>
                </a:lnTo>
                <a:lnTo>
                  <a:pt x="43" y="7"/>
                </a:lnTo>
                <a:lnTo>
                  <a:pt x="50" y="4"/>
                </a:lnTo>
                <a:lnTo>
                  <a:pt x="59" y="3"/>
                </a:lnTo>
                <a:lnTo>
                  <a:pt x="74" y="3"/>
                </a:lnTo>
                <a:lnTo>
                  <a:pt x="84" y="4"/>
                </a:lnTo>
                <a:lnTo>
                  <a:pt x="85" y="5"/>
                </a:lnTo>
                <a:lnTo>
                  <a:pt x="78" y="4"/>
                </a:lnTo>
                <a:lnTo>
                  <a:pt x="78" y="4"/>
                </a:lnTo>
                <a:close/>
                <a:moveTo>
                  <a:pt x="30" y="109"/>
                </a:moveTo>
                <a:lnTo>
                  <a:pt x="65" y="109"/>
                </a:lnTo>
                <a:lnTo>
                  <a:pt x="65" y="109"/>
                </a:lnTo>
                <a:lnTo>
                  <a:pt x="72" y="118"/>
                </a:lnTo>
                <a:lnTo>
                  <a:pt x="82" y="124"/>
                </a:lnTo>
                <a:lnTo>
                  <a:pt x="92" y="127"/>
                </a:lnTo>
                <a:lnTo>
                  <a:pt x="104" y="130"/>
                </a:lnTo>
                <a:lnTo>
                  <a:pt x="106" y="140"/>
                </a:lnTo>
                <a:lnTo>
                  <a:pt x="75" y="140"/>
                </a:lnTo>
                <a:lnTo>
                  <a:pt x="75" y="140"/>
                </a:lnTo>
                <a:lnTo>
                  <a:pt x="70" y="142"/>
                </a:lnTo>
                <a:lnTo>
                  <a:pt x="65" y="143"/>
                </a:lnTo>
                <a:lnTo>
                  <a:pt x="61" y="146"/>
                </a:lnTo>
                <a:lnTo>
                  <a:pt x="58" y="150"/>
                </a:lnTo>
                <a:lnTo>
                  <a:pt x="53" y="156"/>
                </a:lnTo>
                <a:lnTo>
                  <a:pt x="52" y="161"/>
                </a:lnTo>
                <a:lnTo>
                  <a:pt x="0" y="161"/>
                </a:lnTo>
                <a:lnTo>
                  <a:pt x="14" y="121"/>
                </a:lnTo>
                <a:lnTo>
                  <a:pt x="14" y="121"/>
                </a:lnTo>
                <a:lnTo>
                  <a:pt x="15" y="120"/>
                </a:lnTo>
                <a:lnTo>
                  <a:pt x="18" y="116"/>
                </a:lnTo>
                <a:lnTo>
                  <a:pt x="22" y="111"/>
                </a:lnTo>
                <a:lnTo>
                  <a:pt x="26" y="109"/>
                </a:lnTo>
                <a:lnTo>
                  <a:pt x="30" y="109"/>
                </a:lnTo>
                <a:lnTo>
                  <a:pt x="30" y="109"/>
                </a:lnTo>
                <a:close/>
                <a:moveTo>
                  <a:pt x="84" y="146"/>
                </a:moveTo>
                <a:lnTo>
                  <a:pt x="162" y="146"/>
                </a:lnTo>
                <a:lnTo>
                  <a:pt x="162" y="146"/>
                </a:lnTo>
                <a:lnTo>
                  <a:pt x="167" y="146"/>
                </a:lnTo>
                <a:lnTo>
                  <a:pt x="171" y="148"/>
                </a:lnTo>
                <a:lnTo>
                  <a:pt x="174" y="150"/>
                </a:lnTo>
                <a:lnTo>
                  <a:pt x="176" y="153"/>
                </a:lnTo>
                <a:lnTo>
                  <a:pt x="180" y="159"/>
                </a:lnTo>
                <a:lnTo>
                  <a:pt x="182" y="160"/>
                </a:lnTo>
                <a:lnTo>
                  <a:pt x="197" y="208"/>
                </a:lnTo>
                <a:lnTo>
                  <a:pt x="46" y="208"/>
                </a:lnTo>
                <a:lnTo>
                  <a:pt x="66" y="160"/>
                </a:lnTo>
                <a:lnTo>
                  <a:pt x="66" y="160"/>
                </a:lnTo>
                <a:lnTo>
                  <a:pt x="66" y="159"/>
                </a:lnTo>
                <a:lnTo>
                  <a:pt x="70" y="153"/>
                </a:lnTo>
                <a:lnTo>
                  <a:pt x="72" y="150"/>
                </a:lnTo>
                <a:lnTo>
                  <a:pt x="75" y="148"/>
                </a:lnTo>
                <a:lnTo>
                  <a:pt x="79" y="146"/>
                </a:lnTo>
                <a:lnTo>
                  <a:pt x="84" y="146"/>
                </a:lnTo>
                <a:lnTo>
                  <a:pt x="84" y="146"/>
                </a:lnTo>
                <a:close/>
              </a:path>
            </a:pathLst>
          </a:custGeom>
          <a:solidFill>
            <a:schemeClr val="bg1"/>
          </a:solidFill>
          <a:ln>
            <a:noFill/>
          </a:ln>
          <a:extLst/>
        </p:spPr>
        <p:txBody>
          <a:bodyPr vert="horz" wrap="square" lIns="68564" tIns="34282" rIns="68564" bIns="34282"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230067561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left)">
                                          <p:cBhvr>
                                            <p:cTn id="11" dur="250"/>
                                            <p:tgtEl>
                                              <p:spTgt spid="71"/>
                                            </p:tgtEl>
                                          </p:cBhvr>
                                        </p:animEffect>
                                      </p:childTnLst>
                                    </p:cTn>
                                  </p:par>
                                </p:childTnLst>
                              </p:cTn>
                            </p:par>
                            <p:par>
                              <p:cTn id="12" fill="hold">
                                <p:stCondLst>
                                  <p:cond delay="750"/>
                                </p:stCondLst>
                                <p:childTnLst>
                                  <p:par>
                                    <p:cTn id="13" presetID="2" presetClass="entr" presetSubtype="8" fill="hold" grpId="0" nodeType="afterEffect" p14:presetBounceEnd="37500">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14:bounceEnd="37500">
                                          <p:cBhvr additive="base">
                                            <p:cTn id="15" dur="300" fill="hold"/>
                                            <p:tgtEl>
                                              <p:spTgt spid="73"/>
                                            </p:tgtEl>
                                            <p:attrNameLst>
                                              <p:attrName>ppt_x</p:attrName>
                                            </p:attrNameLst>
                                          </p:cBhvr>
                                          <p:tavLst>
                                            <p:tav tm="0">
                                              <p:val>
                                                <p:strVal val="0-#ppt_w/2"/>
                                              </p:val>
                                            </p:tav>
                                            <p:tav tm="100000">
                                              <p:val>
                                                <p:strVal val="#ppt_x"/>
                                              </p:val>
                                            </p:tav>
                                          </p:tavLst>
                                        </p:anim>
                                        <p:anim calcmode="lin" valueType="num" p14:bounceEnd="37500">
                                          <p:cBhvr additive="base">
                                            <p:cTn id="16" dur="300" fill="hold"/>
                                            <p:tgtEl>
                                              <p:spTgt spid="73"/>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6" presetClass="emph" presetSubtype="0" fill="hold" grpId="1" nodeType="afterEffect" p14:presetBounceEnd="40000">
                                      <p:stCondLst>
                                        <p:cond delay="0"/>
                                      </p:stCondLst>
                                      <p:childTnLst>
                                        <p:animScale p14:bounceEnd="40000">
                                          <p:cBhvr>
                                            <p:cTn id="19" dur="100" fill="hold"/>
                                            <p:tgtEl>
                                              <p:spTgt spid="73"/>
                                            </p:tgtEl>
                                          </p:cBhvr>
                                          <p:by x="105000" y="105000"/>
                                        </p:animScale>
                                      </p:childTnLst>
                                    </p:cTn>
                                  </p:par>
                                </p:childTnLst>
                              </p:cTn>
                            </p:par>
                            <p:par>
                              <p:cTn id="20" fill="hold">
                                <p:stCondLst>
                                  <p:cond delay="1150"/>
                                </p:stCondLst>
                                <p:childTnLst>
                                  <p:par>
                                    <p:cTn id="21" presetID="6" presetClass="emph" presetSubtype="0" decel="100000" fill="hold" grpId="2" nodeType="afterEffect">
                                      <p:stCondLst>
                                        <p:cond delay="0"/>
                                      </p:stCondLst>
                                      <p:childTnLst>
                                        <p:animScale>
                                          <p:cBhvr>
                                            <p:cTn id="22" dur="100" fill="hold"/>
                                            <p:tgtEl>
                                              <p:spTgt spid="73"/>
                                            </p:tgtEl>
                                          </p:cBhvr>
                                          <p:by x="95000" y="95000"/>
                                        </p:animScale>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250"/>
                                            <p:tgtEl>
                                              <p:spTgt spid="77"/>
                                            </p:tgtEl>
                                          </p:cBhvr>
                                        </p:animEffect>
                                      </p:childTnLst>
                                    </p:cTn>
                                  </p:par>
                                </p:childTnLst>
                              </p:cTn>
                            </p:par>
                            <p:par>
                              <p:cTn id="27" fill="hold">
                                <p:stCondLst>
                                  <p:cond delay="1500"/>
                                </p:stCondLst>
                                <p:childTnLst>
                                  <p:par>
                                    <p:cTn id="28" presetID="2" presetClass="entr" presetSubtype="8" fill="hold" grpId="0" nodeType="afterEffect" p14:presetBounceEnd="37500">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14:bounceEnd="37500">
                                          <p:cBhvr additive="base">
                                            <p:cTn id="30" dur="300" fill="hold"/>
                                            <p:tgtEl>
                                              <p:spTgt spid="74"/>
                                            </p:tgtEl>
                                            <p:attrNameLst>
                                              <p:attrName>ppt_x</p:attrName>
                                            </p:attrNameLst>
                                          </p:cBhvr>
                                          <p:tavLst>
                                            <p:tav tm="0">
                                              <p:val>
                                                <p:strVal val="0-#ppt_w/2"/>
                                              </p:val>
                                            </p:tav>
                                            <p:tav tm="100000">
                                              <p:val>
                                                <p:strVal val="#ppt_x"/>
                                              </p:val>
                                            </p:tav>
                                          </p:tavLst>
                                        </p:anim>
                                        <p:anim calcmode="lin" valueType="num" p14:bounceEnd="37500">
                                          <p:cBhvr additive="base">
                                            <p:cTn id="31" dur="300" fill="hold"/>
                                            <p:tgtEl>
                                              <p:spTgt spid="74"/>
                                            </p:tgtEl>
                                            <p:attrNameLst>
                                              <p:attrName>ppt_y</p:attrName>
                                            </p:attrNameLst>
                                          </p:cBhvr>
                                          <p:tavLst>
                                            <p:tav tm="0">
                                              <p:val>
                                                <p:strVal val="#ppt_y"/>
                                              </p:val>
                                            </p:tav>
                                            <p:tav tm="100000">
                                              <p:val>
                                                <p:strVal val="#ppt_y"/>
                                              </p:val>
                                            </p:tav>
                                          </p:tavLst>
                                        </p:anim>
                                      </p:childTnLst>
                                    </p:cTn>
                                  </p:par>
                                </p:childTnLst>
                              </p:cTn>
                            </p:par>
                            <p:par>
                              <p:cTn id="32" fill="hold">
                                <p:stCondLst>
                                  <p:cond delay="1800"/>
                                </p:stCondLst>
                                <p:childTnLst>
                                  <p:par>
                                    <p:cTn id="33" presetID="6" presetClass="emph" presetSubtype="0" fill="hold" grpId="1" nodeType="afterEffect" p14:presetBounceEnd="40000">
                                      <p:stCondLst>
                                        <p:cond delay="0"/>
                                      </p:stCondLst>
                                      <p:childTnLst>
                                        <p:animScale p14:bounceEnd="40000">
                                          <p:cBhvr>
                                            <p:cTn id="34" dur="100" fill="hold"/>
                                            <p:tgtEl>
                                              <p:spTgt spid="74"/>
                                            </p:tgtEl>
                                          </p:cBhvr>
                                          <p:by x="105000" y="105000"/>
                                        </p:animScale>
                                      </p:childTnLst>
                                    </p:cTn>
                                  </p:par>
                                </p:childTnLst>
                              </p:cTn>
                            </p:par>
                            <p:par>
                              <p:cTn id="35" fill="hold">
                                <p:stCondLst>
                                  <p:cond delay="1900"/>
                                </p:stCondLst>
                                <p:childTnLst>
                                  <p:par>
                                    <p:cTn id="36" presetID="6" presetClass="emph" presetSubtype="0" decel="100000" fill="hold" grpId="2" nodeType="afterEffect">
                                      <p:stCondLst>
                                        <p:cond delay="0"/>
                                      </p:stCondLst>
                                      <p:childTnLst>
                                        <p:animScale>
                                          <p:cBhvr>
                                            <p:cTn id="37" dur="100" fill="hold"/>
                                            <p:tgtEl>
                                              <p:spTgt spid="74"/>
                                            </p:tgtEl>
                                          </p:cBhvr>
                                          <p:by x="95000" y="95000"/>
                                        </p:animScale>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250"/>
                                            <p:tgtEl>
                                              <p:spTgt spid="72"/>
                                            </p:tgtEl>
                                          </p:cBhvr>
                                        </p:animEffect>
                                      </p:childTnLst>
                                    </p:cTn>
                                  </p:par>
                                </p:childTnLst>
                              </p:cTn>
                            </p:par>
                            <p:par>
                              <p:cTn id="42" fill="hold">
                                <p:stCondLst>
                                  <p:cond delay="2250"/>
                                </p:stCondLst>
                                <p:childTnLst>
                                  <p:par>
                                    <p:cTn id="43" presetID="2" presetClass="entr" presetSubtype="8" fill="hold" grpId="0" nodeType="afterEffect" p14:presetBounceEnd="37500">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14:bounceEnd="37500">
                                          <p:cBhvr additive="base">
                                            <p:cTn id="45" dur="300" fill="hold"/>
                                            <p:tgtEl>
                                              <p:spTgt spid="76"/>
                                            </p:tgtEl>
                                            <p:attrNameLst>
                                              <p:attrName>ppt_x</p:attrName>
                                            </p:attrNameLst>
                                          </p:cBhvr>
                                          <p:tavLst>
                                            <p:tav tm="0">
                                              <p:val>
                                                <p:strVal val="0-#ppt_w/2"/>
                                              </p:val>
                                            </p:tav>
                                            <p:tav tm="100000">
                                              <p:val>
                                                <p:strVal val="#ppt_x"/>
                                              </p:val>
                                            </p:tav>
                                          </p:tavLst>
                                        </p:anim>
                                        <p:anim calcmode="lin" valueType="num" p14:bounceEnd="37500">
                                          <p:cBhvr additive="base">
                                            <p:cTn id="46" dur="300" fill="hold"/>
                                            <p:tgtEl>
                                              <p:spTgt spid="76"/>
                                            </p:tgtEl>
                                            <p:attrNameLst>
                                              <p:attrName>ppt_y</p:attrName>
                                            </p:attrNameLst>
                                          </p:cBhvr>
                                          <p:tavLst>
                                            <p:tav tm="0">
                                              <p:val>
                                                <p:strVal val="#ppt_y"/>
                                              </p:val>
                                            </p:tav>
                                            <p:tav tm="100000">
                                              <p:val>
                                                <p:strVal val="#ppt_y"/>
                                              </p:val>
                                            </p:tav>
                                          </p:tavLst>
                                        </p:anim>
                                      </p:childTnLst>
                                    </p:cTn>
                                  </p:par>
                                </p:childTnLst>
                              </p:cTn>
                            </p:par>
                            <p:par>
                              <p:cTn id="47" fill="hold">
                                <p:stCondLst>
                                  <p:cond delay="2550"/>
                                </p:stCondLst>
                                <p:childTnLst>
                                  <p:par>
                                    <p:cTn id="48" presetID="6" presetClass="emph" presetSubtype="0" fill="hold" grpId="1" nodeType="afterEffect" p14:presetBounceEnd="40000">
                                      <p:stCondLst>
                                        <p:cond delay="0"/>
                                      </p:stCondLst>
                                      <p:childTnLst>
                                        <p:animScale p14:bounceEnd="40000">
                                          <p:cBhvr>
                                            <p:cTn id="49" dur="100" fill="hold"/>
                                            <p:tgtEl>
                                              <p:spTgt spid="76"/>
                                            </p:tgtEl>
                                          </p:cBhvr>
                                          <p:by x="105000" y="105000"/>
                                        </p:animScale>
                                      </p:childTnLst>
                                    </p:cTn>
                                  </p:par>
                                </p:childTnLst>
                              </p:cTn>
                            </p:par>
                            <p:par>
                              <p:cTn id="50" fill="hold">
                                <p:stCondLst>
                                  <p:cond delay="2650"/>
                                </p:stCondLst>
                                <p:childTnLst>
                                  <p:par>
                                    <p:cTn id="51" presetID="6" presetClass="emph" presetSubtype="0" decel="100000" fill="hold" grpId="2" nodeType="afterEffect">
                                      <p:stCondLst>
                                        <p:cond delay="0"/>
                                      </p:stCondLst>
                                      <p:childTnLst>
                                        <p:animScale>
                                          <p:cBhvr>
                                            <p:cTn id="52" dur="100" fill="hold"/>
                                            <p:tgtEl>
                                              <p:spTgt spid="76"/>
                                            </p:tgtEl>
                                          </p:cBhvr>
                                          <p:by x="95000" y="95000"/>
                                        </p:animScale>
                                      </p:childTnLst>
                                    </p:cTn>
                                  </p:par>
                                </p:childTnLst>
                              </p:cTn>
                            </p:par>
                            <p:par>
                              <p:cTn id="53" fill="hold">
                                <p:stCondLst>
                                  <p:cond delay="2750"/>
                                </p:stCondLst>
                                <p:childTnLst>
                                  <p:par>
                                    <p:cTn id="54" presetID="22" presetClass="entr" presetSubtype="8"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wipe(left)">
                                          <p:cBhvr>
                                            <p:cTn id="56" dur="250"/>
                                            <p:tgtEl>
                                              <p:spTgt spid="78"/>
                                            </p:tgtEl>
                                          </p:cBhvr>
                                        </p:animEffect>
                                      </p:childTnLst>
                                    </p:cTn>
                                  </p:par>
                                </p:childTnLst>
                              </p:cTn>
                            </p:par>
                            <p:par>
                              <p:cTn id="57" fill="hold">
                                <p:stCondLst>
                                  <p:cond delay="3000"/>
                                </p:stCondLst>
                                <p:childTnLst>
                                  <p:par>
                                    <p:cTn id="58" presetID="2" presetClass="entr" presetSubtype="8" fill="hold" grpId="0" nodeType="afterEffect" p14:presetBounceEnd="37500">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14:bounceEnd="37500">
                                          <p:cBhvr additive="base">
                                            <p:cTn id="60" dur="300" fill="hold"/>
                                            <p:tgtEl>
                                              <p:spTgt spid="75"/>
                                            </p:tgtEl>
                                            <p:attrNameLst>
                                              <p:attrName>ppt_x</p:attrName>
                                            </p:attrNameLst>
                                          </p:cBhvr>
                                          <p:tavLst>
                                            <p:tav tm="0">
                                              <p:val>
                                                <p:strVal val="0-#ppt_w/2"/>
                                              </p:val>
                                            </p:tav>
                                            <p:tav tm="100000">
                                              <p:val>
                                                <p:strVal val="#ppt_x"/>
                                              </p:val>
                                            </p:tav>
                                          </p:tavLst>
                                        </p:anim>
                                        <p:anim calcmode="lin" valueType="num" p14:bounceEnd="37500">
                                          <p:cBhvr additive="base">
                                            <p:cTn id="61" dur="300" fill="hold"/>
                                            <p:tgtEl>
                                              <p:spTgt spid="75"/>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6" presetClass="emph" presetSubtype="0" fill="hold" grpId="1" nodeType="afterEffect" p14:presetBounceEnd="40000">
                                      <p:stCondLst>
                                        <p:cond delay="0"/>
                                      </p:stCondLst>
                                      <p:childTnLst>
                                        <p:animScale p14:bounceEnd="40000">
                                          <p:cBhvr>
                                            <p:cTn id="64" dur="100" fill="hold"/>
                                            <p:tgtEl>
                                              <p:spTgt spid="75"/>
                                            </p:tgtEl>
                                          </p:cBhvr>
                                          <p:by x="105000" y="105000"/>
                                        </p:animScale>
                                      </p:childTnLst>
                                    </p:cTn>
                                  </p:par>
                                </p:childTnLst>
                              </p:cTn>
                            </p:par>
                            <p:par>
                              <p:cTn id="65" fill="hold">
                                <p:stCondLst>
                                  <p:cond delay="3400"/>
                                </p:stCondLst>
                                <p:childTnLst>
                                  <p:par>
                                    <p:cTn id="66" presetID="6" presetClass="emph" presetSubtype="0" decel="100000" fill="hold" grpId="2" nodeType="afterEffect">
                                      <p:stCondLst>
                                        <p:cond delay="0"/>
                                      </p:stCondLst>
                                      <p:childTnLst>
                                        <p:animScale>
                                          <p:cBhvr>
                                            <p:cTn id="67" dur="100" fill="hold"/>
                                            <p:tgtEl>
                                              <p:spTgt spid="75"/>
                                            </p:tgtEl>
                                          </p:cBhvr>
                                          <p:by x="95000" y="95000"/>
                                        </p:animScale>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250"/>
                                            <p:tgtEl>
                                              <p:spTgt spid="88"/>
                                            </p:tgtEl>
                                          </p:cBhvr>
                                        </p:animEffect>
                                      </p:childTnLst>
                                    </p:cTn>
                                  </p:par>
                                </p:childTnLst>
                              </p:cTn>
                            </p:par>
                            <p:par>
                              <p:cTn id="72" fill="hold">
                                <p:stCondLst>
                                  <p:cond delay="3750"/>
                                </p:stCondLst>
                                <p:childTnLst>
                                  <p:par>
                                    <p:cTn id="73" presetID="2" presetClass="entr" presetSubtype="8" fill="hold" grpId="0" nodeType="afterEffect" p14:presetBounceEnd="37500">
                                      <p:stCondLst>
                                        <p:cond delay="0"/>
                                      </p:stCondLst>
                                      <p:childTnLst>
                                        <p:set>
                                          <p:cBhvr>
                                            <p:cTn id="74" dur="1" fill="hold">
                                              <p:stCondLst>
                                                <p:cond delay="0"/>
                                              </p:stCondLst>
                                            </p:cTn>
                                            <p:tgtEl>
                                              <p:spTgt spid="87"/>
                                            </p:tgtEl>
                                            <p:attrNameLst>
                                              <p:attrName>style.visibility</p:attrName>
                                            </p:attrNameLst>
                                          </p:cBhvr>
                                          <p:to>
                                            <p:strVal val="visible"/>
                                          </p:to>
                                        </p:set>
                                        <p:anim calcmode="lin" valueType="num" p14:bounceEnd="37500">
                                          <p:cBhvr additive="base">
                                            <p:cTn id="75" dur="300" fill="hold"/>
                                            <p:tgtEl>
                                              <p:spTgt spid="87"/>
                                            </p:tgtEl>
                                            <p:attrNameLst>
                                              <p:attrName>ppt_x</p:attrName>
                                            </p:attrNameLst>
                                          </p:cBhvr>
                                          <p:tavLst>
                                            <p:tav tm="0">
                                              <p:val>
                                                <p:strVal val="0-#ppt_w/2"/>
                                              </p:val>
                                            </p:tav>
                                            <p:tav tm="100000">
                                              <p:val>
                                                <p:strVal val="#ppt_x"/>
                                              </p:val>
                                            </p:tav>
                                          </p:tavLst>
                                        </p:anim>
                                        <p:anim calcmode="lin" valueType="num" p14:bounceEnd="37500">
                                          <p:cBhvr additive="base">
                                            <p:cTn id="76" dur="300" fill="hold"/>
                                            <p:tgtEl>
                                              <p:spTgt spid="87"/>
                                            </p:tgtEl>
                                            <p:attrNameLst>
                                              <p:attrName>ppt_y</p:attrName>
                                            </p:attrNameLst>
                                          </p:cBhvr>
                                          <p:tavLst>
                                            <p:tav tm="0">
                                              <p:val>
                                                <p:strVal val="#ppt_y"/>
                                              </p:val>
                                            </p:tav>
                                            <p:tav tm="100000">
                                              <p:val>
                                                <p:strVal val="#ppt_y"/>
                                              </p:val>
                                            </p:tav>
                                          </p:tavLst>
                                        </p:anim>
                                      </p:childTnLst>
                                    </p:cTn>
                                  </p:par>
                                </p:childTnLst>
                              </p:cTn>
                            </p:par>
                            <p:par>
                              <p:cTn id="77" fill="hold">
                                <p:stCondLst>
                                  <p:cond delay="4050"/>
                                </p:stCondLst>
                                <p:childTnLst>
                                  <p:par>
                                    <p:cTn id="78" presetID="6" presetClass="emph" presetSubtype="0" fill="hold" grpId="1" nodeType="afterEffect" p14:presetBounceEnd="40000">
                                      <p:stCondLst>
                                        <p:cond delay="0"/>
                                      </p:stCondLst>
                                      <p:childTnLst>
                                        <p:animScale p14:bounceEnd="40000">
                                          <p:cBhvr>
                                            <p:cTn id="79" dur="100" fill="hold"/>
                                            <p:tgtEl>
                                              <p:spTgt spid="87"/>
                                            </p:tgtEl>
                                          </p:cBhvr>
                                          <p:by x="105000" y="105000"/>
                                        </p:animScale>
                                      </p:childTnLst>
                                    </p:cTn>
                                  </p:par>
                                </p:childTnLst>
                              </p:cTn>
                            </p:par>
                            <p:par>
                              <p:cTn id="80" fill="hold">
                                <p:stCondLst>
                                  <p:cond delay="4150"/>
                                </p:stCondLst>
                                <p:childTnLst>
                                  <p:par>
                                    <p:cTn id="81" presetID="6" presetClass="emph" presetSubtype="0" decel="100000" fill="hold" grpId="2" nodeType="afterEffect">
                                      <p:stCondLst>
                                        <p:cond delay="0"/>
                                      </p:stCondLst>
                                      <p:childTnLst>
                                        <p:animScale>
                                          <p:cBhvr>
                                            <p:cTn id="82" dur="100" fill="hold"/>
                                            <p:tgtEl>
                                              <p:spTgt spid="87"/>
                                            </p:tgtEl>
                                          </p:cBhvr>
                                          <p:by x="95000" y="95000"/>
                                        </p:animScale>
                                      </p:childTnLst>
                                    </p:cTn>
                                  </p:par>
                                </p:childTnLst>
                              </p:cTn>
                            </p:par>
                            <p:par>
                              <p:cTn id="83" fill="hold">
                                <p:stCondLst>
                                  <p:cond delay="4250"/>
                                </p:stCondLst>
                                <p:childTnLst>
                                  <p:par>
                                    <p:cTn id="84" presetID="10" presetClass="entr" presetSubtype="0" fill="hold" grpId="0"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fade">
                                          <p:cBhvr>
                                            <p:cTn id="86" dur="250"/>
                                            <p:tgtEl>
                                              <p:spTgt spid="9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fade">
                                          <p:cBhvr>
                                            <p:cTn id="89" dur="250"/>
                                            <p:tgtEl>
                                              <p:spTgt spid="9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250"/>
                                            <p:tgtEl>
                                              <p:spTgt spid="9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250"/>
                                            <p:tgtEl>
                                              <p:spTgt spid="9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250"/>
                                            <p:tgtEl>
                                              <p:spTgt spid="95"/>
                                            </p:tgtEl>
                                          </p:cBhvr>
                                        </p:animEffect>
                                      </p:childTnLst>
                                    </p:cTn>
                                  </p:par>
                                </p:childTnLst>
                              </p:cTn>
                            </p:par>
                            <p:par>
                              <p:cTn id="99" fill="hold">
                                <p:stCondLst>
                                  <p:cond delay="4500"/>
                                </p:stCondLst>
                                <p:childTnLst>
                                  <p:par>
                                    <p:cTn id="100" presetID="47" presetClass="entr" presetSubtype="0"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200"/>
                                            <p:tgtEl>
                                              <p:spTgt spid="79"/>
                                            </p:tgtEl>
                                          </p:cBhvr>
                                        </p:animEffect>
                                        <p:anim calcmode="lin" valueType="num">
                                          <p:cBhvr>
                                            <p:cTn id="103" dur="200" fill="hold"/>
                                            <p:tgtEl>
                                              <p:spTgt spid="79"/>
                                            </p:tgtEl>
                                            <p:attrNameLst>
                                              <p:attrName>ppt_x</p:attrName>
                                            </p:attrNameLst>
                                          </p:cBhvr>
                                          <p:tavLst>
                                            <p:tav tm="0">
                                              <p:val>
                                                <p:strVal val="#ppt_x"/>
                                              </p:val>
                                            </p:tav>
                                            <p:tav tm="100000">
                                              <p:val>
                                                <p:strVal val="#ppt_x"/>
                                              </p:val>
                                            </p:tav>
                                          </p:tavLst>
                                        </p:anim>
                                        <p:anim calcmode="lin" valueType="num">
                                          <p:cBhvr>
                                            <p:cTn id="104" dur="200" fill="hold"/>
                                            <p:tgtEl>
                                              <p:spTgt spid="79"/>
                                            </p:tgtEl>
                                            <p:attrNameLst>
                                              <p:attrName>ppt_y</p:attrName>
                                            </p:attrNameLst>
                                          </p:cBhvr>
                                          <p:tavLst>
                                            <p:tav tm="0">
                                              <p:val>
                                                <p:strVal val="#ppt_y-.1"/>
                                              </p:val>
                                            </p:tav>
                                            <p:tav tm="100000">
                                              <p:val>
                                                <p:strVal val="#ppt_y"/>
                                              </p:val>
                                            </p:tav>
                                          </p:tavLst>
                                        </p:anim>
                                      </p:childTnLst>
                                    </p:cTn>
                                  </p:par>
                                </p:childTnLst>
                              </p:cTn>
                            </p:par>
                            <p:par>
                              <p:cTn id="105" fill="hold">
                                <p:stCondLst>
                                  <p:cond delay="4700"/>
                                </p:stCondLst>
                                <p:childTnLst>
                                  <p:par>
                                    <p:cTn id="106" presetID="47" presetClass="entr" presetSubtype="0"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fade">
                                          <p:cBhvr>
                                            <p:cTn id="108" dur="200"/>
                                            <p:tgtEl>
                                              <p:spTgt spid="80"/>
                                            </p:tgtEl>
                                          </p:cBhvr>
                                        </p:animEffect>
                                        <p:anim calcmode="lin" valueType="num">
                                          <p:cBhvr>
                                            <p:cTn id="109" dur="200" fill="hold"/>
                                            <p:tgtEl>
                                              <p:spTgt spid="80"/>
                                            </p:tgtEl>
                                            <p:attrNameLst>
                                              <p:attrName>ppt_x</p:attrName>
                                            </p:attrNameLst>
                                          </p:cBhvr>
                                          <p:tavLst>
                                            <p:tav tm="0">
                                              <p:val>
                                                <p:strVal val="#ppt_x"/>
                                              </p:val>
                                            </p:tav>
                                            <p:tav tm="100000">
                                              <p:val>
                                                <p:strVal val="#ppt_x"/>
                                              </p:val>
                                            </p:tav>
                                          </p:tavLst>
                                        </p:anim>
                                        <p:anim calcmode="lin" valueType="num">
                                          <p:cBhvr>
                                            <p:cTn id="110" dur="200" fill="hold"/>
                                            <p:tgtEl>
                                              <p:spTgt spid="80"/>
                                            </p:tgtEl>
                                            <p:attrNameLst>
                                              <p:attrName>ppt_y</p:attrName>
                                            </p:attrNameLst>
                                          </p:cBhvr>
                                          <p:tavLst>
                                            <p:tav tm="0">
                                              <p:val>
                                                <p:strVal val="#ppt_y-.1"/>
                                              </p:val>
                                            </p:tav>
                                            <p:tav tm="100000">
                                              <p:val>
                                                <p:strVal val="#ppt_y"/>
                                              </p:val>
                                            </p:tav>
                                          </p:tavLst>
                                        </p:anim>
                                      </p:childTnLst>
                                    </p:cTn>
                                  </p:par>
                                </p:childTnLst>
                              </p:cTn>
                            </p:par>
                            <p:par>
                              <p:cTn id="111" fill="hold">
                                <p:stCondLst>
                                  <p:cond delay="4900"/>
                                </p:stCondLst>
                                <p:childTnLst>
                                  <p:par>
                                    <p:cTn id="112" presetID="47" presetClass="entr" presetSubtype="0" fill="hold" nodeType="afterEffect">
                                      <p:stCondLst>
                                        <p:cond delay="0"/>
                                      </p:stCondLst>
                                      <p:childTnLst>
                                        <p:set>
                                          <p:cBhvr>
                                            <p:cTn id="113" dur="1" fill="hold">
                                              <p:stCondLst>
                                                <p:cond delay="0"/>
                                              </p:stCondLst>
                                            </p:cTn>
                                            <p:tgtEl>
                                              <p:spTgt spid="81"/>
                                            </p:tgtEl>
                                            <p:attrNameLst>
                                              <p:attrName>style.visibility</p:attrName>
                                            </p:attrNameLst>
                                          </p:cBhvr>
                                          <p:to>
                                            <p:strVal val="visible"/>
                                          </p:to>
                                        </p:set>
                                        <p:animEffect transition="in" filter="fade">
                                          <p:cBhvr>
                                            <p:cTn id="114" dur="200"/>
                                            <p:tgtEl>
                                              <p:spTgt spid="81"/>
                                            </p:tgtEl>
                                          </p:cBhvr>
                                        </p:animEffect>
                                        <p:anim calcmode="lin" valueType="num">
                                          <p:cBhvr>
                                            <p:cTn id="115" dur="200" fill="hold"/>
                                            <p:tgtEl>
                                              <p:spTgt spid="81"/>
                                            </p:tgtEl>
                                            <p:attrNameLst>
                                              <p:attrName>ppt_x</p:attrName>
                                            </p:attrNameLst>
                                          </p:cBhvr>
                                          <p:tavLst>
                                            <p:tav tm="0">
                                              <p:val>
                                                <p:strVal val="#ppt_x"/>
                                              </p:val>
                                            </p:tav>
                                            <p:tav tm="100000">
                                              <p:val>
                                                <p:strVal val="#ppt_x"/>
                                              </p:val>
                                            </p:tav>
                                          </p:tavLst>
                                        </p:anim>
                                        <p:anim calcmode="lin" valueType="num">
                                          <p:cBhvr>
                                            <p:cTn id="116" dur="200" fill="hold"/>
                                            <p:tgtEl>
                                              <p:spTgt spid="81"/>
                                            </p:tgtEl>
                                            <p:attrNameLst>
                                              <p:attrName>ppt_y</p:attrName>
                                            </p:attrNameLst>
                                          </p:cBhvr>
                                          <p:tavLst>
                                            <p:tav tm="0">
                                              <p:val>
                                                <p:strVal val="#ppt_y-.1"/>
                                              </p:val>
                                            </p:tav>
                                            <p:tav tm="100000">
                                              <p:val>
                                                <p:strVal val="#ppt_y"/>
                                              </p:val>
                                            </p:tav>
                                          </p:tavLst>
                                        </p:anim>
                                      </p:childTnLst>
                                    </p:cTn>
                                  </p:par>
                                </p:childTnLst>
                              </p:cTn>
                            </p:par>
                            <p:par>
                              <p:cTn id="117" fill="hold">
                                <p:stCondLst>
                                  <p:cond delay="5100"/>
                                </p:stCondLst>
                                <p:childTnLst>
                                  <p:par>
                                    <p:cTn id="118" presetID="47" presetClass="entr" presetSubtype="0" fill="hold" grpId="0" nodeType="afterEffect">
                                      <p:stCondLst>
                                        <p:cond delay="0"/>
                                      </p:stCondLst>
                                      <p:childTnLst>
                                        <p:set>
                                          <p:cBhvr>
                                            <p:cTn id="119" dur="1" fill="hold">
                                              <p:stCondLst>
                                                <p:cond delay="0"/>
                                              </p:stCondLst>
                                            </p:cTn>
                                            <p:tgtEl>
                                              <p:spTgt spid="82"/>
                                            </p:tgtEl>
                                            <p:attrNameLst>
                                              <p:attrName>style.visibility</p:attrName>
                                            </p:attrNameLst>
                                          </p:cBhvr>
                                          <p:to>
                                            <p:strVal val="visible"/>
                                          </p:to>
                                        </p:set>
                                        <p:animEffect transition="in" filter="fade">
                                          <p:cBhvr>
                                            <p:cTn id="120" dur="200"/>
                                            <p:tgtEl>
                                              <p:spTgt spid="82"/>
                                            </p:tgtEl>
                                          </p:cBhvr>
                                        </p:animEffect>
                                        <p:anim calcmode="lin" valueType="num">
                                          <p:cBhvr>
                                            <p:cTn id="121" dur="200" fill="hold"/>
                                            <p:tgtEl>
                                              <p:spTgt spid="82"/>
                                            </p:tgtEl>
                                            <p:attrNameLst>
                                              <p:attrName>ppt_x</p:attrName>
                                            </p:attrNameLst>
                                          </p:cBhvr>
                                          <p:tavLst>
                                            <p:tav tm="0">
                                              <p:val>
                                                <p:strVal val="#ppt_x"/>
                                              </p:val>
                                            </p:tav>
                                            <p:tav tm="100000">
                                              <p:val>
                                                <p:strVal val="#ppt_x"/>
                                              </p:val>
                                            </p:tav>
                                          </p:tavLst>
                                        </p:anim>
                                        <p:anim calcmode="lin" valueType="num">
                                          <p:cBhvr>
                                            <p:cTn id="122" dur="200" fill="hold"/>
                                            <p:tgtEl>
                                              <p:spTgt spid="82"/>
                                            </p:tgtEl>
                                            <p:attrNameLst>
                                              <p:attrName>ppt_y</p:attrName>
                                            </p:attrNameLst>
                                          </p:cBhvr>
                                          <p:tavLst>
                                            <p:tav tm="0">
                                              <p:val>
                                                <p:strVal val="#ppt_y-.1"/>
                                              </p:val>
                                            </p:tav>
                                            <p:tav tm="100000">
                                              <p:val>
                                                <p:strVal val="#ppt_y"/>
                                              </p:val>
                                            </p:tav>
                                          </p:tavLst>
                                        </p:anim>
                                      </p:childTnLst>
                                    </p:cTn>
                                  </p:par>
                                </p:childTnLst>
                              </p:cTn>
                            </p:par>
                            <p:par>
                              <p:cTn id="123" fill="hold">
                                <p:stCondLst>
                                  <p:cond delay="5300"/>
                                </p:stCondLst>
                                <p:childTnLst>
                                  <p:par>
                                    <p:cTn id="124" presetID="47"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200"/>
                                            <p:tgtEl>
                                              <p:spTgt spid="83"/>
                                            </p:tgtEl>
                                          </p:cBhvr>
                                        </p:animEffect>
                                        <p:anim calcmode="lin" valueType="num">
                                          <p:cBhvr>
                                            <p:cTn id="127" dur="200" fill="hold"/>
                                            <p:tgtEl>
                                              <p:spTgt spid="83"/>
                                            </p:tgtEl>
                                            <p:attrNameLst>
                                              <p:attrName>ppt_x</p:attrName>
                                            </p:attrNameLst>
                                          </p:cBhvr>
                                          <p:tavLst>
                                            <p:tav tm="0">
                                              <p:val>
                                                <p:strVal val="#ppt_x"/>
                                              </p:val>
                                            </p:tav>
                                            <p:tav tm="100000">
                                              <p:val>
                                                <p:strVal val="#ppt_x"/>
                                              </p:val>
                                            </p:tav>
                                          </p:tavLst>
                                        </p:anim>
                                        <p:anim calcmode="lin" valueType="num">
                                          <p:cBhvr>
                                            <p:cTn id="128" dur="200" fill="hold"/>
                                            <p:tgtEl>
                                              <p:spTgt spid="83"/>
                                            </p:tgtEl>
                                            <p:attrNameLst>
                                              <p:attrName>ppt_y</p:attrName>
                                            </p:attrNameLst>
                                          </p:cBhvr>
                                          <p:tavLst>
                                            <p:tav tm="0">
                                              <p:val>
                                                <p:strVal val="#ppt_y-.1"/>
                                              </p:val>
                                            </p:tav>
                                            <p:tav tm="100000">
                                              <p:val>
                                                <p:strVal val="#ppt_y"/>
                                              </p:val>
                                            </p:tav>
                                          </p:tavLst>
                                        </p:anim>
                                      </p:childTnLst>
                                    </p:cTn>
                                  </p:par>
                                </p:childTnLst>
                              </p:cTn>
                            </p:par>
                            <p:par>
                              <p:cTn id="129" fill="hold">
                                <p:stCondLst>
                                  <p:cond delay="5500"/>
                                </p:stCondLst>
                                <p:childTnLst>
                                  <p:par>
                                    <p:cTn id="130" presetID="47"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fade">
                                          <p:cBhvr>
                                            <p:cTn id="132" dur="200"/>
                                            <p:tgtEl>
                                              <p:spTgt spid="84"/>
                                            </p:tgtEl>
                                          </p:cBhvr>
                                        </p:animEffect>
                                        <p:anim calcmode="lin" valueType="num">
                                          <p:cBhvr>
                                            <p:cTn id="133" dur="200" fill="hold"/>
                                            <p:tgtEl>
                                              <p:spTgt spid="84"/>
                                            </p:tgtEl>
                                            <p:attrNameLst>
                                              <p:attrName>ppt_x</p:attrName>
                                            </p:attrNameLst>
                                          </p:cBhvr>
                                          <p:tavLst>
                                            <p:tav tm="0">
                                              <p:val>
                                                <p:strVal val="#ppt_x"/>
                                              </p:val>
                                            </p:tav>
                                            <p:tav tm="100000">
                                              <p:val>
                                                <p:strVal val="#ppt_x"/>
                                              </p:val>
                                            </p:tav>
                                          </p:tavLst>
                                        </p:anim>
                                        <p:anim calcmode="lin" valueType="num">
                                          <p:cBhvr>
                                            <p:cTn id="134" dur="200" fill="hold"/>
                                            <p:tgtEl>
                                              <p:spTgt spid="84"/>
                                            </p:tgtEl>
                                            <p:attrNameLst>
                                              <p:attrName>ppt_y</p:attrName>
                                            </p:attrNameLst>
                                          </p:cBhvr>
                                          <p:tavLst>
                                            <p:tav tm="0">
                                              <p:val>
                                                <p:strVal val="#ppt_y-.1"/>
                                              </p:val>
                                            </p:tav>
                                            <p:tav tm="100000">
                                              <p:val>
                                                <p:strVal val="#ppt_y"/>
                                              </p:val>
                                            </p:tav>
                                          </p:tavLst>
                                        </p:anim>
                                      </p:childTnLst>
                                    </p:cTn>
                                  </p:par>
                                </p:childTnLst>
                              </p:cTn>
                            </p:par>
                            <p:par>
                              <p:cTn id="135" fill="hold">
                                <p:stCondLst>
                                  <p:cond delay="5700"/>
                                </p:stCondLst>
                                <p:childTnLst>
                                  <p:par>
                                    <p:cTn id="136" presetID="47" presetClass="entr" presetSubtype="0" fill="hold" nodeType="afterEffect">
                                      <p:stCondLst>
                                        <p:cond delay="0"/>
                                      </p:stCondLst>
                                      <p:childTnLst>
                                        <p:set>
                                          <p:cBhvr>
                                            <p:cTn id="137" dur="1" fill="hold">
                                              <p:stCondLst>
                                                <p:cond delay="0"/>
                                              </p:stCondLst>
                                            </p:cTn>
                                            <p:tgtEl>
                                              <p:spTgt spid="85"/>
                                            </p:tgtEl>
                                            <p:attrNameLst>
                                              <p:attrName>style.visibility</p:attrName>
                                            </p:attrNameLst>
                                          </p:cBhvr>
                                          <p:to>
                                            <p:strVal val="visible"/>
                                          </p:to>
                                        </p:set>
                                        <p:animEffect transition="in" filter="fade">
                                          <p:cBhvr>
                                            <p:cTn id="138" dur="200"/>
                                            <p:tgtEl>
                                              <p:spTgt spid="85"/>
                                            </p:tgtEl>
                                          </p:cBhvr>
                                        </p:animEffect>
                                        <p:anim calcmode="lin" valueType="num">
                                          <p:cBhvr>
                                            <p:cTn id="139" dur="200" fill="hold"/>
                                            <p:tgtEl>
                                              <p:spTgt spid="85"/>
                                            </p:tgtEl>
                                            <p:attrNameLst>
                                              <p:attrName>ppt_x</p:attrName>
                                            </p:attrNameLst>
                                          </p:cBhvr>
                                          <p:tavLst>
                                            <p:tav tm="0">
                                              <p:val>
                                                <p:strVal val="#ppt_x"/>
                                              </p:val>
                                            </p:tav>
                                            <p:tav tm="100000">
                                              <p:val>
                                                <p:strVal val="#ppt_x"/>
                                              </p:val>
                                            </p:tav>
                                          </p:tavLst>
                                        </p:anim>
                                        <p:anim calcmode="lin" valueType="num">
                                          <p:cBhvr>
                                            <p:cTn id="140" dur="200" fill="hold"/>
                                            <p:tgtEl>
                                              <p:spTgt spid="85"/>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47" presetClass="entr" presetSubtype="0" fill="hold" grpId="0" nodeType="afterEffect">
                                      <p:stCondLst>
                                        <p:cond delay="0"/>
                                      </p:stCondLst>
                                      <p:childTnLst>
                                        <p:set>
                                          <p:cBhvr>
                                            <p:cTn id="143" dur="1" fill="hold">
                                              <p:stCondLst>
                                                <p:cond delay="0"/>
                                              </p:stCondLst>
                                            </p:cTn>
                                            <p:tgtEl>
                                              <p:spTgt spid="86"/>
                                            </p:tgtEl>
                                            <p:attrNameLst>
                                              <p:attrName>style.visibility</p:attrName>
                                            </p:attrNameLst>
                                          </p:cBhvr>
                                          <p:to>
                                            <p:strVal val="visible"/>
                                          </p:to>
                                        </p:set>
                                        <p:animEffect transition="in" filter="fade">
                                          <p:cBhvr>
                                            <p:cTn id="144" dur="200"/>
                                            <p:tgtEl>
                                              <p:spTgt spid="86"/>
                                            </p:tgtEl>
                                          </p:cBhvr>
                                        </p:animEffect>
                                        <p:anim calcmode="lin" valueType="num">
                                          <p:cBhvr>
                                            <p:cTn id="145" dur="200" fill="hold"/>
                                            <p:tgtEl>
                                              <p:spTgt spid="86"/>
                                            </p:tgtEl>
                                            <p:attrNameLst>
                                              <p:attrName>ppt_x</p:attrName>
                                            </p:attrNameLst>
                                          </p:cBhvr>
                                          <p:tavLst>
                                            <p:tav tm="0">
                                              <p:val>
                                                <p:strVal val="#ppt_x"/>
                                              </p:val>
                                            </p:tav>
                                            <p:tav tm="100000">
                                              <p:val>
                                                <p:strVal val="#ppt_x"/>
                                              </p:val>
                                            </p:tav>
                                          </p:tavLst>
                                        </p:anim>
                                        <p:anim calcmode="lin" valueType="num">
                                          <p:cBhvr>
                                            <p:cTn id="146" dur="200" fill="hold"/>
                                            <p:tgtEl>
                                              <p:spTgt spid="86"/>
                                            </p:tgtEl>
                                            <p:attrNameLst>
                                              <p:attrName>ppt_y</p:attrName>
                                            </p:attrNameLst>
                                          </p:cBhvr>
                                          <p:tavLst>
                                            <p:tav tm="0">
                                              <p:val>
                                                <p:strVal val="#ppt_y-.1"/>
                                              </p:val>
                                            </p:tav>
                                            <p:tav tm="100000">
                                              <p:val>
                                                <p:strVal val="#ppt_y"/>
                                              </p:val>
                                            </p:tav>
                                          </p:tavLst>
                                        </p:anim>
                                      </p:childTnLst>
                                    </p:cTn>
                                  </p:par>
                                </p:childTnLst>
                              </p:cTn>
                            </p:par>
                            <p:par>
                              <p:cTn id="147" fill="hold">
                                <p:stCondLst>
                                  <p:cond delay="6100"/>
                                </p:stCondLst>
                                <p:childTnLst>
                                  <p:par>
                                    <p:cTn id="148" presetID="47" presetClass="entr" presetSubtype="0" fill="hold" nodeType="afterEffect">
                                      <p:stCondLst>
                                        <p:cond delay="0"/>
                                      </p:stCondLst>
                                      <p:childTnLst>
                                        <p:set>
                                          <p:cBhvr>
                                            <p:cTn id="149" dur="1" fill="hold">
                                              <p:stCondLst>
                                                <p:cond delay="0"/>
                                              </p:stCondLst>
                                            </p:cTn>
                                            <p:tgtEl>
                                              <p:spTgt spid="89"/>
                                            </p:tgtEl>
                                            <p:attrNameLst>
                                              <p:attrName>style.visibility</p:attrName>
                                            </p:attrNameLst>
                                          </p:cBhvr>
                                          <p:to>
                                            <p:strVal val="visible"/>
                                          </p:to>
                                        </p:set>
                                        <p:animEffect transition="in" filter="fade">
                                          <p:cBhvr>
                                            <p:cTn id="150" dur="200"/>
                                            <p:tgtEl>
                                              <p:spTgt spid="89"/>
                                            </p:tgtEl>
                                          </p:cBhvr>
                                        </p:animEffect>
                                        <p:anim calcmode="lin" valueType="num">
                                          <p:cBhvr>
                                            <p:cTn id="151" dur="200" fill="hold"/>
                                            <p:tgtEl>
                                              <p:spTgt spid="89"/>
                                            </p:tgtEl>
                                            <p:attrNameLst>
                                              <p:attrName>ppt_x</p:attrName>
                                            </p:attrNameLst>
                                          </p:cBhvr>
                                          <p:tavLst>
                                            <p:tav tm="0">
                                              <p:val>
                                                <p:strVal val="#ppt_x"/>
                                              </p:val>
                                            </p:tav>
                                            <p:tav tm="100000">
                                              <p:val>
                                                <p:strVal val="#ppt_x"/>
                                              </p:val>
                                            </p:tav>
                                          </p:tavLst>
                                        </p:anim>
                                        <p:anim calcmode="lin" valueType="num">
                                          <p:cBhvr>
                                            <p:cTn id="152" dur="200" fill="hold"/>
                                            <p:tgtEl>
                                              <p:spTgt spid="89"/>
                                            </p:tgtEl>
                                            <p:attrNameLst>
                                              <p:attrName>ppt_y</p:attrName>
                                            </p:attrNameLst>
                                          </p:cBhvr>
                                          <p:tavLst>
                                            <p:tav tm="0">
                                              <p:val>
                                                <p:strVal val="#ppt_y-.1"/>
                                              </p:val>
                                            </p:tav>
                                            <p:tav tm="100000">
                                              <p:val>
                                                <p:strVal val="#ppt_y"/>
                                              </p:val>
                                            </p:tav>
                                          </p:tavLst>
                                        </p:anim>
                                      </p:childTnLst>
                                    </p:cTn>
                                  </p:par>
                                </p:childTnLst>
                              </p:cTn>
                            </p:par>
                            <p:par>
                              <p:cTn id="153" fill="hold">
                                <p:stCondLst>
                                  <p:cond delay="6300"/>
                                </p:stCondLst>
                                <p:childTnLst>
                                  <p:par>
                                    <p:cTn id="154" presetID="47" presetClass="entr" presetSubtype="0" fill="hold" grpId="0" nodeType="afterEffect">
                                      <p:stCondLst>
                                        <p:cond delay="0"/>
                                      </p:stCondLst>
                                      <p:childTnLst>
                                        <p:set>
                                          <p:cBhvr>
                                            <p:cTn id="155" dur="1" fill="hold">
                                              <p:stCondLst>
                                                <p:cond delay="0"/>
                                              </p:stCondLst>
                                            </p:cTn>
                                            <p:tgtEl>
                                              <p:spTgt spid="90"/>
                                            </p:tgtEl>
                                            <p:attrNameLst>
                                              <p:attrName>style.visibility</p:attrName>
                                            </p:attrNameLst>
                                          </p:cBhvr>
                                          <p:to>
                                            <p:strVal val="visible"/>
                                          </p:to>
                                        </p:set>
                                        <p:animEffect transition="in" filter="fade">
                                          <p:cBhvr>
                                            <p:cTn id="156" dur="200"/>
                                            <p:tgtEl>
                                              <p:spTgt spid="90"/>
                                            </p:tgtEl>
                                          </p:cBhvr>
                                        </p:animEffect>
                                        <p:anim calcmode="lin" valueType="num">
                                          <p:cBhvr>
                                            <p:cTn id="157" dur="200" fill="hold"/>
                                            <p:tgtEl>
                                              <p:spTgt spid="90"/>
                                            </p:tgtEl>
                                            <p:attrNameLst>
                                              <p:attrName>ppt_x</p:attrName>
                                            </p:attrNameLst>
                                          </p:cBhvr>
                                          <p:tavLst>
                                            <p:tav tm="0">
                                              <p:val>
                                                <p:strVal val="#ppt_x"/>
                                              </p:val>
                                            </p:tav>
                                            <p:tav tm="100000">
                                              <p:val>
                                                <p:strVal val="#ppt_x"/>
                                              </p:val>
                                            </p:tav>
                                          </p:tavLst>
                                        </p:anim>
                                        <p:anim calcmode="lin" valueType="num">
                                          <p:cBhvr>
                                            <p:cTn id="158" dur="2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8" grpId="0" animBg="1"/>
          <p:bldP spid="80" grpId="0"/>
          <p:bldP spid="82" grpId="0"/>
          <p:bldP spid="84" grpId="0"/>
          <p:bldP spid="86" grpId="0"/>
          <p:bldP spid="87" grpId="0" animBg="1"/>
          <p:bldP spid="87" grpId="1" animBg="1"/>
          <p:bldP spid="87" grpId="2" animBg="1"/>
          <p:bldP spid="88" grpId="0" animBg="1"/>
          <p:bldP spid="90" grpId="0"/>
          <p:bldP spid="91" grpId="0" animBg="1"/>
          <p:bldP spid="92" grpId="0" animBg="1"/>
          <p:bldP spid="93" grpId="0" animBg="1"/>
          <p:bldP spid="94" grpId="0" animBg="1"/>
          <p:bldP spid="95"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wipe(left)">
                                          <p:cBhvr>
                                            <p:cTn id="7" dur="500"/>
                                            <p:tgtEl>
                                              <p:spTgt spid="6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wipe(left)">
                                          <p:cBhvr>
                                            <p:cTn id="11" dur="250"/>
                                            <p:tgtEl>
                                              <p:spTgt spid="71"/>
                                            </p:tgtEl>
                                          </p:cBhvr>
                                        </p:animEffect>
                                      </p:childTnLst>
                                    </p:cTn>
                                  </p:par>
                                </p:childTnLst>
                              </p:cTn>
                            </p:par>
                            <p:par>
                              <p:cTn id="12" fill="hold">
                                <p:stCondLst>
                                  <p:cond delay="750"/>
                                </p:stCondLst>
                                <p:childTnLst>
                                  <p:par>
                                    <p:cTn id="13" presetID="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 calcmode="lin" valueType="num">
                                          <p:cBhvr additive="base">
                                            <p:cTn id="15" dur="300" fill="hold"/>
                                            <p:tgtEl>
                                              <p:spTgt spid="73"/>
                                            </p:tgtEl>
                                            <p:attrNameLst>
                                              <p:attrName>ppt_x</p:attrName>
                                            </p:attrNameLst>
                                          </p:cBhvr>
                                          <p:tavLst>
                                            <p:tav tm="0">
                                              <p:val>
                                                <p:strVal val="0-#ppt_w/2"/>
                                              </p:val>
                                            </p:tav>
                                            <p:tav tm="100000">
                                              <p:val>
                                                <p:strVal val="#ppt_x"/>
                                              </p:val>
                                            </p:tav>
                                          </p:tavLst>
                                        </p:anim>
                                        <p:anim calcmode="lin" valueType="num">
                                          <p:cBhvr additive="base">
                                            <p:cTn id="16" dur="300" fill="hold"/>
                                            <p:tgtEl>
                                              <p:spTgt spid="73"/>
                                            </p:tgtEl>
                                            <p:attrNameLst>
                                              <p:attrName>ppt_y</p:attrName>
                                            </p:attrNameLst>
                                          </p:cBhvr>
                                          <p:tavLst>
                                            <p:tav tm="0">
                                              <p:val>
                                                <p:strVal val="#ppt_y"/>
                                              </p:val>
                                            </p:tav>
                                            <p:tav tm="100000">
                                              <p:val>
                                                <p:strVal val="#ppt_y"/>
                                              </p:val>
                                            </p:tav>
                                          </p:tavLst>
                                        </p:anim>
                                      </p:childTnLst>
                                    </p:cTn>
                                  </p:par>
                                </p:childTnLst>
                              </p:cTn>
                            </p:par>
                            <p:par>
                              <p:cTn id="17" fill="hold">
                                <p:stCondLst>
                                  <p:cond delay="1050"/>
                                </p:stCondLst>
                                <p:childTnLst>
                                  <p:par>
                                    <p:cTn id="18" presetID="6" presetClass="emph" presetSubtype="0" fill="hold" grpId="1" nodeType="afterEffect">
                                      <p:stCondLst>
                                        <p:cond delay="0"/>
                                      </p:stCondLst>
                                      <p:childTnLst>
                                        <p:animScale>
                                          <p:cBhvr>
                                            <p:cTn id="19" dur="100" fill="hold"/>
                                            <p:tgtEl>
                                              <p:spTgt spid="73"/>
                                            </p:tgtEl>
                                          </p:cBhvr>
                                          <p:by x="105000" y="105000"/>
                                        </p:animScale>
                                      </p:childTnLst>
                                    </p:cTn>
                                  </p:par>
                                </p:childTnLst>
                              </p:cTn>
                            </p:par>
                            <p:par>
                              <p:cTn id="20" fill="hold">
                                <p:stCondLst>
                                  <p:cond delay="1150"/>
                                </p:stCondLst>
                                <p:childTnLst>
                                  <p:par>
                                    <p:cTn id="21" presetID="6" presetClass="emph" presetSubtype="0" decel="100000" fill="hold" grpId="2" nodeType="afterEffect">
                                      <p:stCondLst>
                                        <p:cond delay="0"/>
                                      </p:stCondLst>
                                      <p:childTnLst>
                                        <p:animScale>
                                          <p:cBhvr>
                                            <p:cTn id="22" dur="100" fill="hold"/>
                                            <p:tgtEl>
                                              <p:spTgt spid="73"/>
                                            </p:tgtEl>
                                          </p:cBhvr>
                                          <p:by x="95000" y="95000"/>
                                        </p:animScale>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77"/>
                                            </p:tgtEl>
                                            <p:attrNameLst>
                                              <p:attrName>style.visibility</p:attrName>
                                            </p:attrNameLst>
                                          </p:cBhvr>
                                          <p:to>
                                            <p:strVal val="visible"/>
                                          </p:to>
                                        </p:set>
                                        <p:animEffect transition="in" filter="wipe(left)">
                                          <p:cBhvr>
                                            <p:cTn id="26" dur="250"/>
                                            <p:tgtEl>
                                              <p:spTgt spid="77"/>
                                            </p:tgtEl>
                                          </p:cBhvr>
                                        </p:animEffect>
                                      </p:childTnLst>
                                    </p:cTn>
                                  </p:par>
                                </p:childTnLst>
                              </p:cTn>
                            </p:par>
                            <p:par>
                              <p:cTn id="27" fill="hold">
                                <p:stCondLst>
                                  <p:cond delay="1500"/>
                                </p:stCondLst>
                                <p:childTnLst>
                                  <p:par>
                                    <p:cTn id="28" presetID="2" presetClass="entr" presetSubtype="8" fill="hold" grpId="0" nodeType="afterEffect">
                                      <p:stCondLst>
                                        <p:cond delay="0"/>
                                      </p:stCondLst>
                                      <p:childTnLst>
                                        <p:set>
                                          <p:cBhvr>
                                            <p:cTn id="29" dur="1" fill="hold">
                                              <p:stCondLst>
                                                <p:cond delay="0"/>
                                              </p:stCondLst>
                                            </p:cTn>
                                            <p:tgtEl>
                                              <p:spTgt spid="74"/>
                                            </p:tgtEl>
                                            <p:attrNameLst>
                                              <p:attrName>style.visibility</p:attrName>
                                            </p:attrNameLst>
                                          </p:cBhvr>
                                          <p:to>
                                            <p:strVal val="visible"/>
                                          </p:to>
                                        </p:set>
                                        <p:anim calcmode="lin" valueType="num">
                                          <p:cBhvr additive="base">
                                            <p:cTn id="30" dur="300" fill="hold"/>
                                            <p:tgtEl>
                                              <p:spTgt spid="74"/>
                                            </p:tgtEl>
                                            <p:attrNameLst>
                                              <p:attrName>ppt_x</p:attrName>
                                            </p:attrNameLst>
                                          </p:cBhvr>
                                          <p:tavLst>
                                            <p:tav tm="0">
                                              <p:val>
                                                <p:strVal val="0-#ppt_w/2"/>
                                              </p:val>
                                            </p:tav>
                                            <p:tav tm="100000">
                                              <p:val>
                                                <p:strVal val="#ppt_x"/>
                                              </p:val>
                                            </p:tav>
                                          </p:tavLst>
                                        </p:anim>
                                        <p:anim calcmode="lin" valueType="num">
                                          <p:cBhvr additive="base">
                                            <p:cTn id="31" dur="300" fill="hold"/>
                                            <p:tgtEl>
                                              <p:spTgt spid="74"/>
                                            </p:tgtEl>
                                            <p:attrNameLst>
                                              <p:attrName>ppt_y</p:attrName>
                                            </p:attrNameLst>
                                          </p:cBhvr>
                                          <p:tavLst>
                                            <p:tav tm="0">
                                              <p:val>
                                                <p:strVal val="#ppt_y"/>
                                              </p:val>
                                            </p:tav>
                                            <p:tav tm="100000">
                                              <p:val>
                                                <p:strVal val="#ppt_y"/>
                                              </p:val>
                                            </p:tav>
                                          </p:tavLst>
                                        </p:anim>
                                      </p:childTnLst>
                                    </p:cTn>
                                  </p:par>
                                </p:childTnLst>
                              </p:cTn>
                            </p:par>
                            <p:par>
                              <p:cTn id="32" fill="hold">
                                <p:stCondLst>
                                  <p:cond delay="1800"/>
                                </p:stCondLst>
                                <p:childTnLst>
                                  <p:par>
                                    <p:cTn id="33" presetID="6" presetClass="emph" presetSubtype="0" fill="hold" grpId="1" nodeType="afterEffect">
                                      <p:stCondLst>
                                        <p:cond delay="0"/>
                                      </p:stCondLst>
                                      <p:childTnLst>
                                        <p:animScale>
                                          <p:cBhvr>
                                            <p:cTn id="34" dur="100" fill="hold"/>
                                            <p:tgtEl>
                                              <p:spTgt spid="74"/>
                                            </p:tgtEl>
                                          </p:cBhvr>
                                          <p:by x="105000" y="105000"/>
                                        </p:animScale>
                                      </p:childTnLst>
                                    </p:cTn>
                                  </p:par>
                                </p:childTnLst>
                              </p:cTn>
                            </p:par>
                            <p:par>
                              <p:cTn id="35" fill="hold">
                                <p:stCondLst>
                                  <p:cond delay="1900"/>
                                </p:stCondLst>
                                <p:childTnLst>
                                  <p:par>
                                    <p:cTn id="36" presetID="6" presetClass="emph" presetSubtype="0" decel="100000" fill="hold" grpId="2" nodeType="afterEffect">
                                      <p:stCondLst>
                                        <p:cond delay="0"/>
                                      </p:stCondLst>
                                      <p:childTnLst>
                                        <p:animScale>
                                          <p:cBhvr>
                                            <p:cTn id="37" dur="100" fill="hold"/>
                                            <p:tgtEl>
                                              <p:spTgt spid="74"/>
                                            </p:tgtEl>
                                          </p:cBhvr>
                                          <p:by x="95000" y="95000"/>
                                        </p:animScale>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Effect transition="in" filter="wipe(left)">
                                          <p:cBhvr>
                                            <p:cTn id="41" dur="250"/>
                                            <p:tgtEl>
                                              <p:spTgt spid="72"/>
                                            </p:tgtEl>
                                          </p:cBhvr>
                                        </p:animEffect>
                                      </p:childTnLst>
                                    </p:cTn>
                                  </p:par>
                                </p:childTnLst>
                              </p:cTn>
                            </p:par>
                            <p:par>
                              <p:cTn id="42" fill="hold">
                                <p:stCondLst>
                                  <p:cond delay="2250"/>
                                </p:stCondLst>
                                <p:childTnLst>
                                  <p:par>
                                    <p:cTn id="43" presetID="2" presetClass="entr" presetSubtype="8" fill="hold" grpId="0" nodeType="afterEffect">
                                      <p:stCondLst>
                                        <p:cond delay="0"/>
                                      </p:stCondLst>
                                      <p:childTnLst>
                                        <p:set>
                                          <p:cBhvr>
                                            <p:cTn id="44" dur="1" fill="hold">
                                              <p:stCondLst>
                                                <p:cond delay="0"/>
                                              </p:stCondLst>
                                            </p:cTn>
                                            <p:tgtEl>
                                              <p:spTgt spid="76"/>
                                            </p:tgtEl>
                                            <p:attrNameLst>
                                              <p:attrName>style.visibility</p:attrName>
                                            </p:attrNameLst>
                                          </p:cBhvr>
                                          <p:to>
                                            <p:strVal val="visible"/>
                                          </p:to>
                                        </p:set>
                                        <p:anim calcmode="lin" valueType="num">
                                          <p:cBhvr additive="base">
                                            <p:cTn id="45" dur="300" fill="hold"/>
                                            <p:tgtEl>
                                              <p:spTgt spid="76"/>
                                            </p:tgtEl>
                                            <p:attrNameLst>
                                              <p:attrName>ppt_x</p:attrName>
                                            </p:attrNameLst>
                                          </p:cBhvr>
                                          <p:tavLst>
                                            <p:tav tm="0">
                                              <p:val>
                                                <p:strVal val="0-#ppt_w/2"/>
                                              </p:val>
                                            </p:tav>
                                            <p:tav tm="100000">
                                              <p:val>
                                                <p:strVal val="#ppt_x"/>
                                              </p:val>
                                            </p:tav>
                                          </p:tavLst>
                                        </p:anim>
                                        <p:anim calcmode="lin" valueType="num">
                                          <p:cBhvr additive="base">
                                            <p:cTn id="46" dur="300" fill="hold"/>
                                            <p:tgtEl>
                                              <p:spTgt spid="76"/>
                                            </p:tgtEl>
                                            <p:attrNameLst>
                                              <p:attrName>ppt_y</p:attrName>
                                            </p:attrNameLst>
                                          </p:cBhvr>
                                          <p:tavLst>
                                            <p:tav tm="0">
                                              <p:val>
                                                <p:strVal val="#ppt_y"/>
                                              </p:val>
                                            </p:tav>
                                            <p:tav tm="100000">
                                              <p:val>
                                                <p:strVal val="#ppt_y"/>
                                              </p:val>
                                            </p:tav>
                                          </p:tavLst>
                                        </p:anim>
                                      </p:childTnLst>
                                    </p:cTn>
                                  </p:par>
                                </p:childTnLst>
                              </p:cTn>
                            </p:par>
                            <p:par>
                              <p:cTn id="47" fill="hold">
                                <p:stCondLst>
                                  <p:cond delay="2550"/>
                                </p:stCondLst>
                                <p:childTnLst>
                                  <p:par>
                                    <p:cTn id="48" presetID="6" presetClass="emph" presetSubtype="0" fill="hold" grpId="1" nodeType="afterEffect">
                                      <p:stCondLst>
                                        <p:cond delay="0"/>
                                      </p:stCondLst>
                                      <p:childTnLst>
                                        <p:animScale>
                                          <p:cBhvr>
                                            <p:cTn id="49" dur="100" fill="hold"/>
                                            <p:tgtEl>
                                              <p:spTgt spid="76"/>
                                            </p:tgtEl>
                                          </p:cBhvr>
                                          <p:by x="105000" y="105000"/>
                                        </p:animScale>
                                      </p:childTnLst>
                                    </p:cTn>
                                  </p:par>
                                </p:childTnLst>
                              </p:cTn>
                            </p:par>
                            <p:par>
                              <p:cTn id="50" fill="hold">
                                <p:stCondLst>
                                  <p:cond delay="2650"/>
                                </p:stCondLst>
                                <p:childTnLst>
                                  <p:par>
                                    <p:cTn id="51" presetID="6" presetClass="emph" presetSubtype="0" decel="100000" fill="hold" grpId="2" nodeType="afterEffect">
                                      <p:stCondLst>
                                        <p:cond delay="0"/>
                                      </p:stCondLst>
                                      <p:childTnLst>
                                        <p:animScale>
                                          <p:cBhvr>
                                            <p:cTn id="52" dur="100" fill="hold"/>
                                            <p:tgtEl>
                                              <p:spTgt spid="76"/>
                                            </p:tgtEl>
                                          </p:cBhvr>
                                          <p:by x="95000" y="95000"/>
                                        </p:animScale>
                                      </p:childTnLst>
                                    </p:cTn>
                                  </p:par>
                                </p:childTnLst>
                              </p:cTn>
                            </p:par>
                            <p:par>
                              <p:cTn id="53" fill="hold">
                                <p:stCondLst>
                                  <p:cond delay="2750"/>
                                </p:stCondLst>
                                <p:childTnLst>
                                  <p:par>
                                    <p:cTn id="54" presetID="22" presetClass="entr" presetSubtype="8" fill="hold" grpId="0" nodeType="afterEffect">
                                      <p:stCondLst>
                                        <p:cond delay="0"/>
                                      </p:stCondLst>
                                      <p:childTnLst>
                                        <p:set>
                                          <p:cBhvr>
                                            <p:cTn id="55" dur="1" fill="hold">
                                              <p:stCondLst>
                                                <p:cond delay="0"/>
                                              </p:stCondLst>
                                            </p:cTn>
                                            <p:tgtEl>
                                              <p:spTgt spid="78"/>
                                            </p:tgtEl>
                                            <p:attrNameLst>
                                              <p:attrName>style.visibility</p:attrName>
                                            </p:attrNameLst>
                                          </p:cBhvr>
                                          <p:to>
                                            <p:strVal val="visible"/>
                                          </p:to>
                                        </p:set>
                                        <p:animEffect transition="in" filter="wipe(left)">
                                          <p:cBhvr>
                                            <p:cTn id="56" dur="250"/>
                                            <p:tgtEl>
                                              <p:spTgt spid="78"/>
                                            </p:tgtEl>
                                          </p:cBhvr>
                                        </p:animEffect>
                                      </p:childTnLst>
                                    </p:cTn>
                                  </p:par>
                                </p:childTnLst>
                              </p:cTn>
                            </p:par>
                            <p:par>
                              <p:cTn id="57" fill="hold">
                                <p:stCondLst>
                                  <p:cond delay="3000"/>
                                </p:stCondLst>
                                <p:childTnLst>
                                  <p:par>
                                    <p:cTn id="58" presetID="2" presetClass="entr" presetSubtype="8"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 calcmode="lin" valueType="num">
                                          <p:cBhvr additive="base">
                                            <p:cTn id="60" dur="300" fill="hold"/>
                                            <p:tgtEl>
                                              <p:spTgt spid="75"/>
                                            </p:tgtEl>
                                            <p:attrNameLst>
                                              <p:attrName>ppt_x</p:attrName>
                                            </p:attrNameLst>
                                          </p:cBhvr>
                                          <p:tavLst>
                                            <p:tav tm="0">
                                              <p:val>
                                                <p:strVal val="0-#ppt_w/2"/>
                                              </p:val>
                                            </p:tav>
                                            <p:tav tm="100000">
                                              <p:val>
                                                <p:strVal val="#ppt_x"/>
                                              </p:val>
                                            </p:tav>
                                          </p:tavLst>
                                        </p:anim>
                                        <p:anim calcmode="lin" valueType="num">
                                          <p:cBhvr additive="base">
                                            <p:cTn id="61" dur="300" fill="hold"/>
                                            <p:tgtEl>
                                              <p:spTgt spid="75"/>
                                            </p:tgtEl>
                                            <p:attrNameLst>
                                              <p:attrName>ppt_y</p:attrName>
                                            </p:attrNameLst>
                                          </p:cBhvr>
                                          <p:tavLst>
                                            <p:tav tm="0">
                                              <p:val>
                                                <p:strVal val="#ppt_y"/>
                                              </p:val>
                                            </p:tav>
                                            <p:tav tm="100000">
                                              <p:val>
                                                <p:strVal val="#ppt_y"/>
                                              </p:val>
                                            </p:tav>
                                          </p:tavLst>
                                        </p:anim>
                                      </p:childTnLst>
                                    </p:cTn>
                                  </p:par>
                                </p:childTnLst>
                              </p:cTn>
                            </p:par>
                            <p:par>
                              <p:cTn id="62" fill="hold">
                                <p:stCondLst>
                                  <p:cond delay="3300"/>
                                </p:stCondLst>
                                <p:childTnLst>
                                  <p:par>
                                    <p:cTn id="63" presetID="6" presetClass="emph" presetSubtype="0" fill="hold" grpId="1" nodeType="afterEffect">
                                      <p:stCondLst>
                                        <p:cond delay="0"/>
                                      </p:stCondLst>
                                      <p:childTnLst>
                                        <p:animScale>
                                          <p:cBhvr>
                                            <p:cTn id="64" dur="100" fill="hold"/>
                                            <p:tgtEl>
                                              <p:spTgt spid="75"/>
                                            </p:tgtEl>
                                          </p:cBhvr>
                                          <p:by x="105000" y="105000"/>
                                        </p:animScale>
                                      </p:childTnLst>
                                    </p:cTn>
                                  </p:par>
                                </p:childTnLst>
                              </p:cTn>
                            </p:par>
                            <p:par>
                              <p:cTn id="65" fill="hold">
                                <p:stCondLst>
                                  <p:cond delay="3400"/>
                                </p:stCondLst>
                                <p:childTnLst>
                                  <p:par>
                                    <p:cTn id="66" presetID="6" presetClass="emph" presetSubtype="0" decel="100000" fill="hold" grpId="2" nodeType="afterEffect">
                                      <p:stCondLst>
                                        <p:cond delay="0"/>
                                      </p:stCondLst>
                                      <p:childTnLst>
                                        <p:animScale>
                                          <p:cBhvr>
                                            <p:cTn id="67" dur="100" fill="hold"/>
                                            <p:tgtEl>
                                              <p:spTgt spid="75"/>
                                            </p:tgtEl>
                                          </p:cBhvr>
                                          <p:by x="95000" y="95000"/>
                                        </p:animScale>
                                      </p:childTnLst>
                                    </p:cTn>
                                  </p:par>
                                </p:childTnLst>
                              </p:cTn>
                            </p:par>
                            <p:par>
                              <p:cTn id="68" fill="hold">
                                <p:stCondLst>
                                  <p:cond delay="3500"/>
                                </p:stCondLst>
                                <p:childTnLst>
                                  <p:par>
                                    <p:cTn id="69" presetID="22" presetClass="entr" presetSubtype="8" fill="hold" grpId="0" nodeType="afterEffect">
                                      <p:stCondLst>
                                        <p:cond delay="0"/>
                                      </p:stCondLst>
                                      <p:childTnLst>
                                        <p:set>
                                          <p:cBhvr>
                                            <p:cTn id="70" dur="1" fill="hold">
                                              <p:stCondLst>
                                                <p:cond delay="0"/>
                                              </p:stCondLst>
                                            </p:cTn>
                                            <p:tgtEl>
                                              <p:spTgt spid="88"/>
                                            </p:tgtEl>
                                            <p:attrNameLst>
                                              <p:attrName>style.visibility</p:attrName>
                                            </p:attrNameLst>
                                          </p:cBhvr>
                                          <p:to>
                                            <p:strVal val="visible"/>
                                          </p:to>
                                        </p:set>
                                        <p:animEffect transition="in" filter="wipe(left)">
                                          <p:cBhvr>
                                            <p:cTn id="71" dur="250"/>
                                            <p:tgtEl>
                                              <p:spTgt spid="88"/>
                                            </p:tgtEl>
                                          </p:cBhvr>
                                        </p:animEffect>
                                      </p:childTnLst>
                                    </p:cTn>
                                  </p:par>
                                </p:childTnLst>
                              </p:cTn>
                            </p:par>
                            <p:par>
                              <p:cTn id="72" fill="hold">
                                <p:stCondLst>
                                  <p:cond delay="3750"/>
                                </p:stCondLst>
                                <p:childTnLst>
                                  <p:par>
                                    <p:cTn id="73" presetID="2" presetClass="entr" presetSubtype="8" fill="hold" grpId="0" nodeType="afterEffect">
                                      <p:stCondLst>
                                        <p:cond delay="0"/>
                                      </p:stCondLst>
                                      <p:childTnLst>
                                        <p:set>
                                          <p:cBhvr>
                                            <p:cTn id="74" dur="1" fill="hold">
                                              <p:stCondLst>
                                                <p:cond delay="0"/>
                                              </p:stCondLst>
                                            </p:cTn>
                                            <p:tgtEl>
                                              <p:spTgt spid="87"/>
                                            </p:tgtEl>
                                            <p:attrNameLst>
                                              <p:attrName>style.visibility</p:attrName>
                                            </p:attrNameLst>
                                          </p:cBhvr>
                                          <p:to>
                                            <p:strVal val="visible"/>
                                          </p:to>
                                        </p:set>
                                        <p:anim calcmode="lin" valueType="num">
                                          <p:cBhvr additive="base">
                                            <p:cTn id="75" dur="300" fill="hold"/>
                                            <p:tgtEl>
                                              <p:spTgt spid="87"/>
                                            </p:tgtEl>
                                            <p:attrNameLst>
                                              <p:attrName>ppt_x</p:attrName>
                                            </p:attrNameLst>
                                          </p:cBhvr>
                                          <p:tavLst>
                                            <p:tav tm="0">
                                              <p:val>
                                                <p:strVal val="0-#ppt_w/2"/>
                                              </p:val>
                                            </p:tav>
                                            <p:tav tm="100000">
                                              <p:val>
                                                <p:strVal val="#ppt_x"/>
                                              </p:val>
                                            </p:tav>
                                          </p:tavLst>
                                        </p:anim>
                                        <p:anim calcmode="lin" valueType="num">
                                          <p:cBhvr additive="base">
                                            <p:cTn id="76" dur="300" fill="hold"/>
                                            <p:tgtEl>
                                              <p:spTgt spid="87"/>
                                            </p:tgtEl>
                                            <p:attrNameLst>
                                              <p:attrName>ppt_y</p:attrName>
                                            </p:attrNameLst>
                                          </p:cBhvr>
                                          <p:tavLst>
                                            <p:tav tm="0">
                                              <p:val>
                                                <p:strVal val="#ppt_y"/>
                                              </p:val>
                                            </p:tav>
                                            <p:tav tm="100000">
                                              <p:val>
                                                <p:strVal val="#ppt_y"/>
                                              </p:val>
                                            </p:tav>
                                          </p:tavLst>
                                        </p:anim>
                                      </p:childTnLst>
                                    </p:cTn>
                                  </p:par>
                                </p:childTnLst>
                              </p:cTn>
                            </p:par>
                            <p:par>
                              <p:cTn id="77" fill="hold">
                                <p:stCondLst>
                                  <p:cond delay="4050"/>
                                </p:stCondLst>
                                <p:childTnLst>
                                  <p:par>
                                    <p:cTn id="78" presetID="6" presetClass="emph" presetSubtype="0" fill="hold" grpId="1" nodeType="afterEffect">
                                      <p:stCondLst>
                                        <p:cond delay="0"/>
                                      </p:stCondLst>
                                      <p:childTnLst>
                                        <p:animScale>
                                          <p:cBhvr>
                                            <p:cTn id="79" dur="100" fill="hold"/>
                                            <p:tgtEl>
                                              <p:spTgt spid="87"/>
                                            </p:tgtEl>
                                          </p:cBhvr>
                                          <p:by x="105000" y="105000"/>
                                        </p:animScale>
                                      </p:childTnLst>
                                    </p:cTn>
                                  </p:par>
                                </p:childTnLst>
                              </p:cTn>
                            </p:par>
                            <p:par>
                              <p:cTn id="80" fill="hold">
                                <p:stCondLst>
                                  <p:cond delay="4150"/>
                                </p:stCondLst>
                                <p:childTnLst>
                                  <p:par>
                                    <p:cTn id="81" presetID="6" presetClass="emph" presetSubtype="0" decel="100000" fill="hold" grpId="2" nodeType="afterEffect">
                                      <p:stCondLst>
                                        <p:cond delay="0"/>
                                      </p:stCondLst>
                                      <p:childTnLst>
                                        <p:animScale>
                                          <p:cBhvr>
                                            <p:cTn id="82" dur="100" fill="hold"/>
                                            <p:tgtEl>
                                              <p:spTgt spid="87"/>
                                            </p:tgtEl>
                                          </p:cBhvr>
                                          <p:by x="95000" y="95000"/>
                                        </p:animScale>
                                      </p:childTnLst>
                                    </p:cTn>
                                  </p:par>
                                </p:childTnLst>
                              </p:cTn>
                            </p:par>
                            <p:par>
                              <p:cTn id="83" fill="hold">
                                <p:stCondLst>
                                  <p:cond delay="4250"/>
                                </p:stCondLst>
                                <p:childTnLst>
                                  <p:par>
                                    <p:cTn id="84" presetID="10" presetClass="entr" presetSubtype="0" fill="hold" grpId="1" nodeType="afterEffect">
                                      <p:stCondLst>
                                        <p:cond delay="0"/>
                                      </p:stCondLst>
                                      <p:childTnLst>
                                        <p:set>
                                          <p:cBhvr>
                                            <p:cTn id="85" dur="1" fill="hold">
                                              <p:stCondLst>
                                                <p:cond delay="0"/>
                                              </p:stCondLst>
                                            </p:cTn>
                                            <p:tgtEl>
                                              <p:spTgt spid="91"/>
                                            </p:tgtEl>
                                            <p:attrNameLst>
                                              <p:attrName>style.visibility</p:attrName>
                                            </p:attrNameLst>
                                          </p:cBhvr>
                                          <p:to>
                                            <p:strVal val="visible"/>
                                          </p:to>
                                        </p:set>
                                        <p:animEffect transition="in" filter="fade">
                                          <p:cBhvr>
                                            <p:cTn id="86" dur="250"/>
                                            <p:tgtEl>
                                              <p:spTgt spid="9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2"/>
                                            </p:tgtEl>
                                            <p:attrNameLst>
                                              <p:attrName>style.visibility</p:attrName>
                                            </p:attrNameLst>
                                          </p:cBhvr>
                                          <p:to>
                                            <p:strVal val="visible"/>
                                          </p:to>
                                        </p:set>
                                        <p:animEffect transition="in" filter="fade">
                                          <p:cBhvr>
                                            <p:cTn id="89" dur="250"/>
                                            <p:tgtEl>
                                              <p:spTgt spid="9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3"/>
                                            </p:tgtEl>
                                            <p:attrNameLst>
                                              <p:attrName>style.visibility</p:attrName>
                                            </p:attrNameLst>
                                          </p:cBhvr>
                                          <p:to>
                                            <p:strVal val="visible"/>
                                          </p:to>
                                        </p:set>
                                        <p:animEffect transition="in" filter="fade">
                                          <p:cBhvr>
                                            <p:cTn id="92" dur="250"/>
                                            <p:tgtEl>
                                              <p:spTgt spid="9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250"/>
                                            <p:tgtEl>
                                              <p:spTgt spid="94"/>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95"/>
                                            </p:tgtEl>
                                            <p:attrNameLst>
                                              <p:attrName>style.visibility</p:attrName>
                                            </p:attrNameLst>
                                          </p:cBhvr>
                                          <p:to>
                                            <p:strVal val="visible"/>
                                          </p:to>
                                        </p:set>
                                        <p:animEffect transition="in" filter="fade">
                                          <p:cBhvr>
                                            <p:cTn id="98" dur="250"/>
                                            <p:tgtEl>
                                              <p:spTgt spid="95"/>
                                            </p:tgtEl>
                                          </p:cBhvr>
                                        </p:animEffect>
                                      </p:childTnLst>
                                    </p:cTn>
                                  </p:par>
                                </p:childTnLst>
                              </p:cTn>
                            </p:par>
                            <p:par>
                              <p:cTn id="99" fill="hold">
                                <p:stCondLst>
                                  <p:cond delay="4500"/>
                                </p:stCondLst>
                                <p:childTnLst>
                                  <p:par>
                                    <p:cTn id="100" presetID="47" presetClass="entr" presetSubtype="0" fill="hold" nodeType="afterEffect">
                                      <p:stCondLst>
                                        <p:cond delay="0"/>
                                      </p:stCondLst>
                                      <p:childTnLst>
                                        <p:set>
                                          <p:cBhvr>
                                            <p:cTn id="101" dur="1" fill="hold">
                                              <p:stCondLst>
                                                <p:cond delay="0"/>
                                              </p:stCondLst>
                                            </p:cTn>
                                            <p:tgtEl>
                                              <p:spTgt spid="79"/>
                                            </p:tgtEl>
                                            <p:attrNameLst>
                                              <p:attrName>style.visibility</p:attrName>
                                            </p:attrNameLst>
                                          </p:cBhvr>
                                          <p:to>
                                            <p:strVal val="visible"/>
                                          </p:to>
                                        </p:set>
                                        <p:animEffect transition="in" filter="fade">
                                          <p:cBhvr>
                                            <p:cTn id="102" dur="200"/>
                                            <p:tgtEl>
                                              <p:spTgt spid="79"/>
                                            </p:tgtEl>
                                          </p:cBhvr>
                                        </p:animEffect>
                                        <p:anim calcmode="lin" valueType="num">
                                          <p:cBhvr>
                                            <p:cTn id="103" dur="200" fill="hold"/>
                                            <p:tgtEl>
                                              <p:spTgt spid="79"/>
                                            </p:tgtEl>
                                            <p:attrNameLst>
                                              <p:attrName>ppt_x</p:attrName>
                                            </p:attrNameLst>
                                          </p:cBhvr>
                                          <p:tavLst>
                                            <p:tav tm="0">
                                              <p:val>
                                                <p:strVal val="#ppt_x"/>
                                              </p:val>
                                            </p:tav>
                                            <p:tav tm="100000">
                                              <p:val>
                                                <p:strVal val="#ppt_x"/>
                                              </p:val>
                                            </p:tav>
                                          </p:tavLst>
                                        </p:anim>
                                        <p:anim calcmode="lin" valueType="num">
                                          <p:cBhvr>
                                            <p:cTn id="104" dur="200" fill="hold"/>
                                            <p:tgtEl>
                                              <p:spTgt spid="79"/>
                                            </p:tgtEl>
                                            <p:attrNameLst>
                                              <p:attrName>ppt_y</p:attrName>
                                            </p:attrNameLst>
                                          </p:cBhvr>
                                          <p:tavLst>
                                            <p:tav tm="0">
                                              <p:val>
                                                <p:strVal val="#ppt_y-.1"/>
                                              </p:val>
                                            </p:tav>
                                            <p:tav tm="100000">
                                              <p:val>
                                                <p:strVal val="#ppt_y"/>
                                              </p:val>
                                            </p:tav>
                                          </p:tavLst>
                                        </p:anim>
                                      </p:childTnLst>
                                    </p:cTn>
                                  </p:par>
                                </p:childTnLst>
                              </p:cTn>
                            </p:par>
                            <p:par>
                              <p:cTn id="105" fill="hold">
                                <p:stCondLst>
                                  <p:cond delay="4700"/>
                                </p:stCondLst>
                                <p:childTnLst>
                                  <p:par>
                                    <p:cTn id="106" presetID="47" presetClass="entr" presetSubtype="0" fill="hold" grpId="0" nodeType="afterEffect">
                                      <p:stCondLst>
                                        <p:cond delay="0"/>
                                      </p:stCondLst>
                                      <p:childTnLst>
                                        <p:set>
                                          <p:cBhvr>
                                            <p:cTn id="107" dur="1" fill="hold">
                                              <p:stCondLst>
                                                <p:cond delay="0"/>
                                              </p:stCondLst>
                                            </p:cTn>
                                            <p:tgtEl>
                                              <p:spTgt spid="80"/>
                                            </p:tgtEl>
                                            <p:attrNameLst>
                                              <p:attrName>style.visibility</p:attrName>
                                            </p:attrNameLst>
                                          </p:cBhvr>
                                          <p:to>
                                            <p:strVal val="visible"/>
                                          </p:to>
                                        </p:set>
                                        <p:animEffect transition="in" filter="fade">
                                          <p:cBhvr>
                                            <p:cTn id="108" dur="200"/>
                                            <p:tgtEl>
                                              <p:spTgt spid="80"/>
                                            </p:tgtEl>
                                          </p:cBhvr>
                                        </p:animEffect>
                                        <p:anim calcmode="lin" valueType="num">
                                          <p:cBhvr>
                                            <p:cTn id="109" dur="200" fill="hold"/>
                                            <p:tgtEl>
                                              <p:spTgt spid="80"/>
                                            </p:tgtEl>
                                            <p:attrNameLst>
                                              <p:attrName>ppt_x</p:attrName>
                                            </p:attrNameLst>
                                          </p:cBhvr>
                                          <p:tavLst>
                                            <p:tav tm="0">
                                              <p:val>
                                                <p:strVal val="#ppt_x"/>
                                              </p:val>
                                            </p:tav>
                                            <p:tav tm="100000">
                                              <p:val>
                                                <p:strVal val="#ppt_x"/>
                                              </p:val>
                                            </p:tav>
                                          </p:tavLst>
                                        </p:anim>
                                        <p:anim calcmode="lin" valueType="num">
                                          <p:cBhvr>
                                            <p:cTn id="110" dur="200" fill="hold"/>
                                            <p:tgtEl>
                                              <p:spTgt spid="80"/>
                                            </p:tgtEl>
                                            <p:attrNameLst>
                                              <p:attrName>ppt_y</p:attrName>
                                            </p:attrNameLst>
                                          </p:cBhvr>
                                          <p:tavLst>
                                            <p:tav tm="0">
                                              <p:val>
                                                <p:strVal val="#ppt_y-.1"/>
                                              </p:val>
                                            </p:tav>
                                            <p:tav tm="100000">
                                              <p:val>
                                                <p:strVal val="#ppt_y"/>
                                              </p:val>
                                            </p:tav>
                                          </p:tavLst>
                                        </p:anim>
                                      </p:childTnLst>
                                    </p:cTn>
                                  </p:par>
                                </p:childTnLst>
                              </p:cTn>
                            </p:par>
                            <p:par>
                              <p:cTn id="111" fill="hold">
                                <p:stCondLst>
                                  <p:cond delay="4900"/>
                                </p:stCondLst>
                                <p:childTnLst>
                                  <p:par>
                                    <p:cTn id="112" presetID="47" presetClass="entr" presetSubtype="0" fill="hold" nodeType="afterEffect">
                                      <p:stCondLst>
                                        <p:cond delay="0"/>
                                      </p:stCondLst>
                                      <p:childTnLst>
                                        <p:set>
                                          <p:cBhvr>
                                            <p:cTn id="113" dur="1" fill="hold">
                                              <p:stCondLst>
                                                <p:cond delay="0"/>
                                              </p:stCondLst>
                                            </p:cTn>
                                            <p:tgtEl>
                                              <p:spTgt spid="81"/>
                                            </p:tgtEl>
                                            <p:attrNameLst>
                                              <p:attrName>style.visibility</p:attrName>
                                            </p:attrNameLst>
                                          </p:cBhvr>
                                          <p:to>
                                            <p:strVal val="visible"/>
                                          </p:to>
                                        </p:set>
                                        <p:animEffect transition="in" filter="fade">
                                          <p:cBhvr>
                                            <p:cTn id="114" dur="200"/>
                                            <p:tgtEl>
                                              <p:spTgt spid="81"/>
                                            </p:tgtEl>
                                          </p:cBhvr>
                                        </p:animEffect>
                                        <p:anim calcmode="lin" valueType="num">
                                          <p:cBhvr>
                                            <p:cTn id="115" dur="200" fill="hold"/>
                                            <p:tgtEl>
                                              <p:spTgt spid="81"/>
                                            </p:tgtEl>
                                            <p:attrNameLst>
                                              <p:attrName>ppt_x</p:attrName>
                                            </p:attrNameLst>
                                          </p:cBhvr>
                                          <p:tavLst>
                                            <p:tav tm="0">
                                              <p:val>
                                                <p:strVal val="#ppt_x"/>
                                              </p:val>
                                            </p:tav>
                                            <p:tav tm="100000">
                                              <p:val>
                                                <p:strVal val="#ppt_x"/>
                                              </p:val>
                                            </p:tav>
                                          </p:tavLst>
                                        </p:anim>
                                        <p:anim calcmode="lin" valueType="num">
                                          <p:cBhvr>
                                            <p:cTn id="116" dur="200" fill="hold"/>
                                            <p:tgtEl>
                                              <p:spTgt spid="81"/>
                                            </p:tgtEl>
                                            <p:attrNameLst>
                                              <p:attrName>ppt_y</p:attrName>
                                            </p:attrNameLst>
                                          </p:cBhvr>
                                          <p:tavLst>
                                            <p:tav tm="0">
                                              <p:val>
                                                <p:strVal val="#ppt_y-.1"/>
                                              </p:val>
                                            </p:tav>
                                            <p:tav tm="100000">
                                              <p:val>
                                                <p:strVal val="#ppt_y"/>
                                              </p:val>
                                            </p:tav>
                                          </p:tavLst>
                                        </p:anim>
                                      </p:childTnLst>
                                    </p:cTn>
                                  </p:par>
                                </p:childTnLst>
                              </p:cTn>
                            </p:par>
                            <p:par>
                              <p:cTn id="117" fill="hold">
                                <p:stCondLst>
                                  <p:cond delay="5100"/>
                                </p:stCondLst>
                                <p:childTnLst>
                                  <p:par>
                                    <p:cTn id="118" presetID="47" presetClass="entr" presetSubtype="0" fill="hold" grpId="0" nodeType="afterEffect">
                                      <p:stCondLst>
                                        <p:cond delay="0"/>
                                      </p:stCondLst>
                                      <p:childTnLst>
                                        <p:set>
                                          <p:cBhvr>
                                            <p:cTn id="119" dur="1" fill="hold">
                                              <p:stCondLst>
                                                <p:cond delay="0"/>
                                              </p:stCondLst>
                                            </p:cTn>
                                            <p:tgtEl>
                                              <p:spTgt spid="82"/>
                                            </p:tgtEl>
                                            <p:attrNameLst>
                                              <p:attrName>style.visibility</p:attrName>
                                            </p:attrNameLst>
                                          </p:cBhvr>
                                          <p:to>
                                            <p:strVal val="visible"/>
                                          </p:to>
                                        </p:set>
                                        <p:animEffect transition="in" filter="fade">
                                          <p:cBhvr>
                                            <p:cTn id="120" dur="200"/>
                                            <p:tgtEl>
                                              <p:spTgt spid="82"/>
                                            </p:tgtEl>
                                          </p:cBhvr>
                                        </p:animEffect>
                                        <p:anim calcmode="lin" valueType="num">
                                          <p:cBhvr>
                                            <p:cTn id="121" dur="200" fill="hold"/>
                                            <p:tgtEl>
                                              <p:spTgt spid="82"/>
                                            </p:tgtEl>
                                            <p:attrNameLst>
                                              <p:attrName>ppt_x</p:attrName>
                                            </p:attrNameLst>
                                          </p:cBhvr>
                                          <p:tavLst>
                                            <p:tav tm="0">
                                              <p:val>
                                                <p:strVal val="#ppt_x"/>
                                              </p:val>
                                            </p:tav>
                                            <p:tav tm="100000">
                                              <p:val>
                                                <p:strVal val="#ppt_x"/>
                                              </p:val>
                                            </p:tav>
                                          </p:tavLst>
                                        </p:anim>
                                        <p:anim calcmode="lin" valueType="num">
                                          <p:cBhvr>
                                            <p:cTn id="122" dur="200" fill="hold"/>
                                            <p:tgtEl>
                                              <p:spTgt spid="82"/>
                                            </p:tgtEl>
                                            <p:attrNameLst>
                                              <p:attrName>ppt_y</p:attrName>
                                            </p:attrNameLst>
                                          </p:cBhvr>
                                          <p:tavLst>
                                            <p:tav tm="0">
                                              <p:val>
                                                <p:strVal val="#ppt_y-.1"/>
                                              </p:val>
                                            </p:tav>
                                            <p:tav tm="100000">
                                              <p:val>
                                                <p:strVal val="#ppt_y"/>
                                              </p:val>
                                            </p:tav>
                                          </p:tavLst>
                                        </p:anim>
                                      </p:childTnLst>
                                    </p:cTn>
                                  </p:par>
                                </p:childTnLst>
                              </p:cTn>
                            </p:par>
                            <p:par>
                              <p:cTn id="123" fill="hold">
                                <p:stCondLst>
                                  <p:cond delay="5300"/>
                                </p:stCondLst>
                                <p:childTnLst>
                                  <p:par>
                                    <p:cTn id="124" presetID="47" presetClass="entr" presetSubtype="0" fill="hold" nodeType="afterEffect">
                                      <p:stCondLst>
                                        <p:cond delay="0"/>
                                      </p:stCondLst>
                                      <p:childTnLst>
                                        <p:set>
                                          <p:cBhvr>
                                            <p:cTn id="125" dur="1" fill="hold">
                                              <p:stCondLst>
                                                <p:cond delay="0"/>
                                              </p:stCondLst>
                                            </p:cTn>
                                            <p:tgtEl>
                                              <p:spTgt spid="83"/>
                                            </p:tgtEl>
                                            <p:attrNameLst>
                                              <p:attrName>style.visibility</p:attrName>
                                            </p:attrNameLst>
                                          </p:cBhvr>
                                          <p:to>
                                            <p:strVal val="visible"/>
                                          </p:to>
                                        </p:set>
                                        <p:animEffect transition="in" filter="fade">
                                          <p:cBhvr>
                                            <p:cTn id="126" dur="200"/>
                                            <p:tgtEl>
                                              <p:spTgt spid="83"/>
                                            </p:tgtEl>
                                          </p:cBhvr>
                                        </p:animEffect>
                                        <p:anim calcmode="lin" valueType="num">
                                          <p:cBhvr>
                                            <p:cTn id="127" dur="200" fill="hold"/>
                                            <p:tgtEl>
                                              <p:spTgt spid="83"/>
                                            </p:tgtEl>
                                            <p:attrNameLst>
                                              <p:attrName>ppt_x</p:attrName>
                                            </p:attrNameLst>
                                          </p:cBhvr>
                                          <p:tavLst>
                                            <p:tav tm="0">
                                              <p:val>
                                                <p:strVal val="#ppt_x"/>
                                              </p:val>
                                            </p:tav>
                                            <p:tav tm="100000">
                                              <p:val>
                                                <p:strVal val="#ppt_x"/>
                                              </p:val>
                                            </p:tav>
                                          </p:tavLst>
                                        </p:anim>
                                        <p:anim calcmode="lin" valueType="num">
                                          <p:cBhvr>
                                            <p:cTn id="128" dur="200" fill="hold"/>
                                            <p:tgtEl>
                                              <p:spTgt spid="83"/>
                                            </p:tgtEl>
                                            <p:attrNameLst>
                                              <p:attrName>ppt_y</p:attrName>
                                            </p:attrNameLst>
                                          </p:cBhvr>
                                          <p:tavLst>
                                            <p:tav tm="0">
                                              <p:val>
                                                <p:strVal val="#ppt_y-.1"/>
                                              </p:val>
                                            </p:tav>
                                            <p:tav tm="100000">
                                              <p:val>
                                                <p:strVal val="#ppt_y"/>
                                              </p:val>
                                            </p:tav>
                                          </p:tavLst>
                                        </p:anim>
                                      </p:childTnLst>
                                    </p:cTn>
                                  </p:par>
                                </p:childTnLst>
                              </p:cTn>
                            </p:par>
                            <p:par>
                              <p:cTn id="129" fill="hold">
                                <p:stCondLst>
                                  <p:cond delay="5500"/>
                                </p:stCondLst>
                                <p:childTnLst>
                                  <p:par>
                                    <p:cTn id="130" presetID="47" presetClass="entr" presetSubtype="0" fill="hold" grpId="0" nodeType="afterEffect">
                                      <p:stCondLst>
                                        <p:cond delay="0"/>
                                      </p:stCondLst>
                                      <p:childTnLst>
                                        <p:set>
                                          <p:cBhvr>
                                            <p:cTn id="131" dur="1" fill="hold">
                                              <p:stCondLst>
                                                <p:cond delay="0"/>
                                              </p:stCondLst>
                                            </p:cTn>
                                            <p:tgtEl>
                                              <p:spTgt spid="84"/>
                                            </p:tgtEl>
                                            <p:attrNameLst>
                                              <p:attrName>style.visibility</p:attrName>
                                            </p:attrNameLst>
                                          </p:cBhvr>
                                          <p:to>
                                            <p:strVal val="visible"/>
                                          </p:to>
                                        </p:set>
                                        <p:animEffect transition="in" filter="fade">
                                          <p:cBhvr>
                                            <p:cTn id="132" dur="200"/>
                                            <p:tgtEl>
                                              <p:spTgt spid="84"/>
                                            </p:tgtEl>
                                          </p:cBhvr>
                                        </p:animEffect>
                                        <p:anim calcmode="lin" valueType="num">
                                          <p:cBhvr>
                                            <p:cTn id="133" dur="200" fill="hold"/>
                                            <p:tgtEl>
                                              <p:spTgt spid="84"/>
                                            </p:tgtEl>
                                            <p:attrNameLst>
                                              <p:attrName>ppt_x</p:attrName>
                                            </p:attrNameLst>
                                          </p:cBhvr>
                                          <p:tavLst>
                                            <p:tav tm="0">
                                              <p:val>
                                                <p:strVal val="#ppt_x"/>
                                              </p:val>
                                            </p:tav>
                                            <p:tav tm="100000">
                                              <p:val>
                                                <p:strVal val="#ppt_x"/>
                                              </p:val>
                                            </p:tav>
                                          </p:tavLst>
                                        </p:anim>
                                        <p:anim calcmode="lin" valueType="num">
                                          <p:cBhvr>
                                            <p:cTn id="134" dur="200" fill="hold"/>
                                            <p:tgtEl>
                                              <p:spTgt spid="84"/>
                                            </p:tgtEl>
                                            <p:attrNameLst>
                                              <p:attrName>ppt_y</p:attrName>
                                            </p:attrNameLst>
                                          </p:cBhvr>
                                          <p:tavLst>
                                            <p:tav tm="0">
                                              <p:val>
                                                <p:strVal val="#ppt_y-.1"/>
                                              </p:val>
                                            </p:tav>
                                            <p:tav tm="100000">
                                              <p:val>
                                                <p:strVal val="#ppt_y"/>
                                              </p:val>
                                            </p:tav>
                                          </p:tavLst>
                                        </p:anim>
                                      </p:childTnLst>
                                    </p:cTn>
                                  </p:par>
                                </p:childTnLst>
                              </p:cTn>
                            </p:par>
                            <p:par>
                              <p:cTn id="135" fill="hold">
                                <p:stCondLst>
                                  <p:cond delay="5700"/>
                                </p:stCondLst>
                                <p:childTnLst>
                                  <p:par>
                                    <p:cTn id="136" presetID="47" presetClass="entr" presetSubtype="0" fill="hold" nodeType="afterEffect">
                                      <p:stCondLst>
                                        <p:cond delay="0"/>
                                      </p:stCondLst>
                                      <p:childTnLst>
                                        <p:set>
                                          <p:cBhvr>
                                            <p:cTn id="137" dur="1" fill="hold">
                                              <p:stCondLst>
                                                <p:cond delay="0"/>
                                              </p:stCondLst>
                                            </p:cTn>
                                            <p:tgtEl>
                                              <p:spTgt spid="85"/>
                                            </p:tgtEl>
                                            <p:attrNameLst>
                                              <p:attrName>style.visibility</p:attrName>
                                            </p:attrNameLst>
                                          </p:cBhvr>
                                          <p:to>
                                            <p:strVal val="visible"/>
                                          </p:to>
                                        </p:set>
                                        <p:animEffect transition="in" filter="fade">
                                          <p:cBhvr>
                                            <p:cTn id="138" dur="200"/>
                                            <p:tgtEl>
                                              <p:spTgt spid="85"/>
                                            </p:tgtEl>
                                          </p:cBhvr>
                                        </p:animEffect>
                                        <p:anim calcmode="lin" valueType="num">
                                          <p:cBhvr>
                                            <p:cTn id="139" dur="200" fill="hold"/>
                                            <p:tgtEl>
                                              <p:spTgt spid="85"/>
                                            </p:tgtEl>
                                            <p:attrNameLst>
                                              <p:attrName>ppt_x</p:attrName>
                                            </p:attrNameLst>
                                          </p:cBhvr>
                                          <p:tavLst>
                                            <p:tav tm="0">
                                              <p:val>
                                                <p:strVal val="#ppt_x"/>
                                              </p:val>
                                            </p:tav>
                                            <p:tav tm="100000">
                                              <p:val>
                                                <p:strVal val="#ppt_x"/>
                                              </p:val>
                                            </p:tav>
                                          </p:tavLst>
                                        </p:anim>
                                        <p:anim calcmode="lin" valueType="num">
                                          <p:cBhvr>
                                            <p:cTn id="140" dur="200" fill="hold"/>
                                            <p:tgtEl>
                                              <p:spTgt spid="85"/>
                                            </p:tgtEl>
                                            <p:attrNameLst>
                                              <p:attrName>ppt_y</p:attrName>
                                            </p:attrNameLst>
                                          </p:cBhvr>
                                          <p:tavLst>
                                            <p:tav tm="0">
                                              <p:val>
                                                <p:strVal val="#ppt_y-.1"/>
                                              </p:val>
                                            </p:tav>
                                            <p:tav tm="100000">
                                              <p:val>
                                                <p:strVal val="#ppt_y"/>
                                              </p:val>
                                            </p:tav>
                                          </p:tavLst>
                                        </p:anim>
                                      </p:childTnLst>
                                    </p:cTn>
                                  </p:par>
                                </p:childTnLst>
                              </p:cTn>
                            </p:par>
                            <p:par>
                              <p:cTn id="141" fill="hold">
                                <p:stCondLst>
                                  <p:cond delay="5900"/>
                                </p:stCondLst>
                                <p:childTnLst>
                                  <p:par>
                                    <p:cTn id="142" presetID="47" presetClass="entr" presetSubtype="0" fill="hold" grpId="0" nodeType="afterEffect">
                                      <p:stCondLst>
                                        <p:cond delay="0"/>
                                      </p:stCondLst>
                                      <p:childTnLst>
                                        <p:set>
                                          <p:cBhvr>
                                            <p:cTn id="143" dur="1" fill="hold">
                                              <p:stCondLst>
                                                <p:cond delay="0"/>
                                              </p:stCondLst>
                                            </p:cTn>
                                            <p:tgtEl>
                                              <p:spTgt spid="86"/>
                                            </p:tgtEl>
                                            <p:attrNameLst>
                                              <p:attrName>style.visibility</p:attrName>
                                            </p:attrNameLst>
                                          </p:cBhvr>
                                          <p:to>
                                            <p:strVal val="visible"/>
                                          </p:to>
                                        </p:set>
                                        <p:animEffect transition="in" filter="fade">
                                          <p:cBhvr>
                                            <p:cTn id="144" dur="200"/>
                                            <p:tgtEl>
                                              <p:spTgt spid="86"/>
                                            </p:tgtEl>
                                          </p:cBhvr>
                                        </p:animEffect>
                                        <p:anim calcmode="lin" valueType="num">
                                          <p:cBhvr>
                                            <p:cTn id="145" dur="200" fill="hold"/>
                                            <p:tgtEl>
                                              <p:spTgt spid="86"/>
                                            </p:tgtEl>
                                            <p:attrNameLst>
                                              <p:attrName>ppt_x</p:attrName>
                                            </p:attrNameLst>
                                          </p:cBhvr>
                                          <p:tavLst>
                                            <p:tav tm="0">
                                              <p:val>
                                                <p:strVal val="#ppt_x"/>
                                              </p:val>
                                            </p:tav>
                                            <p:tav tm="100000">
                                              <p:val>
                                                <p:strVal val="#ppt_x"/>
                                              </p:val>
                                            </p:tav>
                                          </p:tavLst>
                                        </p:anim>
                                        <p:anim calcmode="lin" valueType="num">
                                          <p:cBhvr>
                                            <p:cTn id="146" dur="200" fill="hold"/>
                                            <p:tgtEl>
                                              <p:spTgt spid="86"/>
                                            </p:tgtEl>
                                            <p:attrNameLst>
                                              <p:attrName>ppt_y</p:attrName>
                                            </p:attrNameLst>
                                          </p:cBhvr>
                                          <p:tavLst>
                                            <p:tav tm="0">
                                              <p:val>
                                                <p:strVal val="#ppt_y-.1"/>
                                              </p:val>
                                            </p:tav>
                                            <p:tav tm="100000">
                                              <p:val>
                                                <p:strVal val="#ppt_y"/>
                                              </p:val>
                                            </p:tav>
                                          </p:tavLst>
                                        </p:anim>
                                      </p:childTnLst>
                                    </p:cTn>
                                  </p:par>
                                </p:childTnLst>
                              </p:cTn>
                            </p:par>
                            <p:par>
                              <p:cTn id="147" fill="hold">
                                <p:stCondLst>
                                  <p:cond delay="6100"/>
                                </p:stCondLst>
                                <p:childTnLst>
                                  <p:par>
                                    <p:cTn id="148" presetID="47" presetClass="entr" presetSubtype="0" fill="hold" nodeType="afterEffect">
                                      <p:stCondLst>
                                        <p:cond delay="0"/>
                                      </p:stCondLst>
                                      <p:childTnLst>
                                        <p:set>
                                          <p:cBhvr>
                                            <p:cTn id="149" dur="1" fill="hold">
                                              <p:stCondLst>
                                                <p:cond delay="0"/>
                                              </p:stCondLst>
                                            </p:cTn>
                                            <p:tgtEl>
                                              <p:spTgt spid="89"/>
                                            </p:tgtEl>
                                            <p:attrNameLst>
                                              <p:attrName>style.visibility</p:attrName>
                                            </p:attrNameLst>
                                          </p:cBhvr>
                                          <p:to>
                                            <p:strVal val="visible"/>
                                          </p:to>
                                        </p:set>
                                        <p:animEffect transition="in" filter="fade">
                                          <p:cBhvr>
                                            <p:cTn id="150" dur="200"/>
                                            <p:tgtEl>
                                              <p:spTgt spid="89"/>
                                            </p:tgtEl>
                                          </p:cBhvr>
                                        </p:animEffect>
                                        <p:anim calcmode="lin" valueType="num">
                                          <p:cBhvr>
                                            <p:cTn id="151" dur="200" fill="hold"/>
                                            <p:tgtEl>
                                              <p:spTgt spid="89"/>
                                            </p:tgtEl>
                                            <p:attrNameLst>
                                              <p:attrName>ppt_x</p:attrName>
                                            </p:attrNameLst>
                                          </p:cBhvr>
                                          <p:tavLst>
                                            <p:tav tm="0">
                                              <p:val>
                                                <p:strVal val="#ppt_x"/>
                                              </p:val>
                                            </p:tav>
                                            <p:tav tm="100000">
                                              <p:val>
                                                <p:strVal val="#ppt_x"/>
                                              </p:val>
                                            </p:tav>
                                          </p:tavLst>
                                        </p:anim>
                                        <p:anim calcmode="lin" valueType="num">
                                          <p:cBhvr>
                                            <p:cTn id="152" dur="200" fill="hold"/>
                                            <p:tgtEl>
                                              <p:spTgt spid="89"/>
                                            </p:tgtEl>
                                            <p:attrNameLst>
                                              <p:attrName>ppt_y</p:attrName>
                                            </p:attrNameLst>
                                          </p:cBhvr>
                                          <p:tavLst>
                                            <p:tav tm="0">
                                              <p:val>
                                                <p:strVal val="#ppt_y-.1"/>
                                              </p:val>
                                            </p:tav>
                                            <p:tav tm="100000">
                                              <p:val>
                                                <p:strVal val="#ppt_y"/>
                                              </p:val>
                                            </p:tav>
                                          </p:tavLst>
                                        </p:anim>
                                      </p:childTnLst>
                                    </p:cTn>
                                  </p:par>
                                </p:childTnLst>
                              </p:cTn>
                            </p:par>
                            <p:par>
                              <p:cTn id="153" fill="hold">
                                <p:stCondLst>
                                  <p:cond delay="6300"/>
                                </p:stCondLst>
                                <p:childTnLst>
                                  <p:par>
                                    <p:cTn id="154" presetID="47" presetClass="entr" presetSubtype="0" fill="hold" grpId="0" nodeType="afterEffect">
                                      <p:stCondLst>
                                        <p:cond delay="0"/>
                                      </p:stCondLst>
                                      <p:childTnLst>
                                        <p:set>
                                          <p:cBhvr>
                                            <p:cTn id="155" dur="1" fill="hold">
                                              <p:stCondLst>
                                                <p:cond delay="0"/>
                                              </p:stCondLst>
                                            </p:cTn>
                                            <p:tgtEl>
                                              <p:spTgt spid="90"/>
                                            </p:tgtEl>
                                            <p:attrNameLst>
                                              <p:attrName>style.visibility</p:attrName>
                                            </p:attrNameLst>
                                          </p:cBhvr>
                                          <p:to>
                                            <p:strVal val="visible"/>
                                          </p:to>
                                        </p:set>
                                        <p:animEffect transition="in" filter="fade">
                                          <p:cBhvr>
                                            <p:cTn id="156" dur="200"/>
                                            <p:tgtEl>
                                              <p:spTgt spid="90"/>
                                            </p:tgtEl>
                                          </p:cBhvr>
                                        </p:animEffect>
                                        <p:anim calcmode="lin" valueType="num">
                                          <p:cBhvr>
                                            <p:cTn id="157" dur="200" fill="hold"/>
                                            <p:tgtEl>
                                              <p:spTgt spid="90"/>
                                            </p:tgtEl>
                                            <p:attrNameLst>
                                              <p:attrName>ppt_x</p:attrName>
                                            </p:attrNameLst>
                                          </p:cBhvr>
                                          <p:tavLst>
                                            <p:tav tm="0">
                                              <p:val>
                                                <p:strVal val="#ppt_x"/>
                                              </p:val>
                                            </p:tav>
                                            <p:tav tm="100000">
                                              <p:val>
                                                <p:strVal val="#ppt_x"/>
                                              </p:val>
                                            </p:tav>
                                          </p:tavLst>
                                        </p:anim>
                                        <p:anim calcmode="lin" valueType="num">
                                          <p:cBhvr>
                                            <p:cTn id="158" dur="2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animBg="1"/>
          <p:bldP spid="73" grpId="0" animBg="1"/>
          <p:bldP spid="73" grpId="1" animBg="1"/>
          <p:bldP spid="73" grpId="2" animBg="1"/>
          <p:bldP spid="74" grpId="0" animBg="1"/>
          <p:bldP spid="74" grpId="1" animBg="1"/>
          <p:bldP spid="74" grpId="2" animBg="1"/>
          <p:bldP spid="75" grpId="0" animBg="1"/>
          <p:bldP spid="75" grpId="1" animBg="1"/>
          <p:bldP spid="75" grpId="2" animBg="1"/>
          <p:bldP spid="76" grpId="0" animBg="1"/>
          <p:bldP spid="76" grpId="1" animBg="1"/>
          <p:bldP spid="76" grpId="2" animBg="1"/>
          <p:bldP spid="77" grpId="0" animBg="1"/>
          <p:bldP spid="78" grpId="0" animBg="1"/>
          <p:bldP spid="80" grpId="0"/>
          <p:bldP spid="82" grpId="0"/>
          <p:bldP spid="84" grpId="0"/>
          <p:bldP spid="86" grpId="0"/>
          <p:bldP spid="87" grpId="0" animBg="1"/>
          <p:bldP spid="87" grpId="1" animBg="1"/>
          <p:bldP spid="87" grpId="2" animBg="1"/>
          <p:bldP spid="88" grpId="0" animBg="1"/>
          <p:bldP spid="90" grpId="0"/>
          <p:bldP spid="91" grpId="1" animBg="1"/>
          <p:bldP spid="92" grpId="0" animBg="1"/>
          <p:bldP spid="93" grpId="0" animBg="1"/>
          <p:bldP spid="94" grpId="0" animBg="1"/>
          <p:bldP spid="95"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 name="组合 2"/>
          <p:cNvGrpSpPr/>
          <p:nvPr/>
        </p:nvGrpSpPr>
        <p:grpSpPr>
          <a:xfrm>
            <a:off x="1116861" y="1329900"/>
            <a:ext cx="3838511" cy="1118211"/>
            <a:chOff x="1225126" y="1121810"/>
            <a:chExt cx="5119200" cy="1491293"/>
          </a:xfrm>
        </p:grpSpPr>
        <p:sp>
          <p:nvSpPr>
            <p:cNvPr id="163" name="Freeform 5"/>
            <p:cNvSpPr>
              <a:spLocks/>
            </p:cNvSpPr>
            <p:nvPr/>
          </p:nvSpPr>
          <p:spPr bwMode="auto">
            <a:xfrm>
              <a:off x="1501710" y="1379642"/>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4" name="图片 1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5126" y="1121810"/>
              <a:ext cx="5119200" cy="1491293"/>
            </a:xfrm>
            <a:prstGeom prst="rect">
              <a:avLst/>
            </a:prstGeom>
          </p:spPr>
        </p:pic>
        <p:grpSp>
          <p:nvGrpSpPr>
            <p:cNvPr id="171" name="组合 170"/>
            <p:cNvGrpSpPr/>
            <p:nvPr/>
          </p:nvGrpSpPr>
          <p:grpSpPr>
            <a:xfrm>
              <a:off x="1677829" y="1605403"/>
              <a:ext cx="608012" cy="365125"/>
              <a:chOff x="4370388" y="1439863"/>
              <a:chExt cx="608012" cy="365125"/>
            </a:xfrm>
          </p:grpSpPr>
          <p:sp>
            <p:nvSpPr>
              <p:cNvPr id="172" name="Freeform 25"/>
              <p:cNvSpPr>
                <a:spLocks noEditPoints="1"/>
              </p:cNvSpPr>
              <p:nvPr/>
            </p:nvSpPr>
            <p:spPr bwMode="auto">
              <a:xfrm>
                <a:off x="4605338" y="1439863"/>
                <a:ext cx="373062" cy="365125"/>
              </a:xfrm>
              <a:custGeom>
                <a:avLst/>
                <a:gdLst>
                  <a:gd name="T0" fmla="*/ 117 w 117"/>
                  <a:gd name="T1" fmla="*/ 58 h 116"/>
                  <a:gd name="T2" fmla="*/ 101 w 117"/>
                  <a:gd name="T3" fmla="*/ 51 h 116"/>
                  <a:gd name="T4" fmla="*/ 106 w 117"/>
                  <a:gd name="T5" fmla="*/ 39 h 116"/>
                  <a:gd name="T6" fmla="*/ 99 w 117"/>
                  <a:gd name="T7" fmla="*/ 26 h 116"/>
                  <a:gd name="T8" fmla="*/ 86 w 117"/>
                  <a:gd name="T9" fmla="*/ 24 h 116"/>
                  <a:gd name="T10" fmla="*/ 87 w 117"/>
                  <a:gd name="T11" fmla="*/ 7 h 116"/>
                  <a:gd name="T12" fmla="*/ 74 w 117"/>
                  <a:gd name="T13" fmla="*/ 17 h 116"/>
                  <a:gd name="T14" fmla="*/ 65 w 117"/>
                  <a:gd name="T15" fmla="*/ 7 h 116"/>
                  <a:gd name="T16" fmla="*/ 51 w 117"/>
                  <a:gd name="T17" fmla="*/ 7 h 116"/>
                  <a:gd name="T18" fmla="*/ 43 w 117"/>
                  <a:gd name="T19" fmla="*/ 17 h 116"/>
                  <a:gd name="T20" fmla="*/ 29 w 117"/>
                  <a:gd name="T21" fmla="*/ 7 h 116"/>
                  <a:gd name="T22" fmla="*/ 30 w 117"/>
                  <a:gd name="T23" fmla="*/ 24 h 116"/>
                  <a:gd name="T24" fmla="*/ 18 w 117"/>
                  <a:gd name="T25" fmla="*/ 26 h 116"/>
                  <a:gd name="T26" fmla="*/ 10 w 117"/>
                  <a:gd name="T27" fmla="*/ 39 h 116"/>
                  <a:gd name="T28" fmla="*/ 15 w 117"/>
                  <a:gd name="T29" fmla="*/ 51 h 116"/>
                  <a:gd name="T30" fmla="*/ 0 w 117"/>
                  <a:gd name="T31" fmla="*/ 58 h 116"/>
                  <a:gd name="T32" fmla="*/ 15 w 117"/>
                  <a:gd name="T33" fmla="*/ 65 h 116"/>
                  <a:gd name="T34" fmla="*/ 10 w 117"/>
                  <a:gd name="T35" fmla="*/ 77 h 116"/>
                  <a:gd name="T36" fmla="*/ 18 w 117"/>
                  <a:gd name="T37" fmla="*/ 90 h 116"/>
                  <a:gd name="T38" fmla="*/ 30 w 117"/>
                  <a:gd name="T39" fmla="*/ 92 h 116"/>
                  <a:gd name="T40" fmla="*/ 29 w 117"/>
                  <a:gd name="T41" fmla="*/ 108 h 116"/>
                  <a:gd name="T42" fmla="*/ 43 w 117"/>
                  <a:gd name="T43" fmla="*/ 99 h 116"/>
                  <a:gd name="T44" fmla="*/ 51 w 117"/>
                  <a:gd name="T45" fmla="*/ 109 h 116"/>
                  <a:gd name="T46" fmla="*/ 65 w 117"/>
                  <a:gd name="T47" fmla="*/ 109 h 116"/>
                  <a:gd name="T48" fmla="*/ 74 w 117"/>
                  <a:gd name="T49" fmla="*/ 99 h 116"/>
                  <a:gd name="T50" fmla="*/ 87 w 117"/>
                  <a:gd name="T51" fmla="*/ 108 h 116"/>
                  <a:gd name="T52" fmla="*/ 86 w 117"/>
                  <a:gd name="T53" fmla="*/ 92 h 116"/>
                  <a:gd name="T54" fmla="*/ 99 w 117"/>
                  <a:gd name="T55" fmla="*/ 90 h 116"/>
                  <a:gd name="T56" fmla="*/ 106 w 117"/>
                  <a:gd name="T57" fmla="*/ 77 h 116"/>
                  <a:gd name="T58" fmla="*/ 101 w 117"/>
                  <a:gd name="T59" fmla="*/ 65 h 116"/>
                  <a:gd name="T60" fmla="*/ 58 w 117"/>
                  <a:gd name="T61" fmla="*/ 94 h 116"/>
                  <a:gd name="T62" fmla="*/ 58 w 117"/>
                  <a:gd name="T63" fmla="*/ 21 h 116"/>
                  <a:gd name="T64" fmla="*/ 58 w 117"/>
                  <a:gd name="T65" fmla="*/ 9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7" h="116">
                    <a:moveTo>
                      <a:pt x="109" y="65"/>
                    </a:moveTo>
                    <a:cubicBezTo>
                      <a:pt x="113" y="65"/>
                      <a:pt x="117" y="62"/>
                      <a:pt x="117" y="58"/>
                    </a:cubicBezTo>
                    <a:cubicBezTo>
                      <a:pt x="117" y="54"/>
                      <a:pt x="113" y="51"/>
                      <a:pt x="109" y="51"/>
                    </a:cubicBezTo>
                    <a:cubicBezTo>
                      <a:pt x="101" y="51"/>
                      <a:pt x="101" y="51"/>
                      <a:pt x="101" y="51"/>
                    </a:cubicBezTo>
                    <a:cubicBezTo>
                      <a:pt x="101" y="48"/>
                      <a:pt x="100" y="45"/>
                      <a:pt x="99" y="43"/>
                    </a:cubicBezTo>
                    <a:cubicBezTo>
                      <a:pt x="106" y="39"/>
                      <a:pt x="106" y="39"/>
                      <a:pt x="106" y="39"/>
                    </a:cubicBezTo>
                    <a:cubicBezTo>
                      <a:pt x="110" y="37"/>
                      <a:pt x="111" y="32"/>
                      <a:pt x="109" y="29"/>
                    </a:cubicBezTo>
                    <a:cubicBezTo>
                      <a:pt x="107" y="25"/>
                      <a:pt x="102" y="24"/>
                      <a:pt x="99" y="26"/>
                    </a:cubicBezTo>
                    <a:cubicBezTo>
                      <a:pt x="92" y="30"/>
                      <a:pt x="92" y="30"/>
                      <a:pt x="92" y="30"/>
                    </a:cubicBezTo>
                    <a:cubicBezTo>
                      <a:pt x="90" y="28"/>
                      <a:pt x="88" y="26"/>
                      <a:pt x="86" y="24"/>
                    </a:cubicBezTo>
                    <a:cubicBezTo>
                      <a:pt x="90" y="17"/>
                      <a:pt x="90" y="17"/>
                      <a:pt x="90" y="17"/>
                    </a:cubicBezTo>
                    <a:cubicBezTo>
                      <a:pt x="92" y="14"/>
                      <a:pt x="91" y="9"/>
                      <a:pt x="87" y="7"/>
                    </a:cubicBezTo>
                    <a:cubicBezTo>
                      <a:pt x="84" y="5"/>
                      <a:pt x="80" y="7"/>
                      <a:pt x="78" y="10"/>
                    </a:cubicBezTo>
                    <a:cubicBezTo>
                      <a:pt x="74" y="17"/>
                      <a:pt x="74" y="17"/>
                      <a:pt x="74" y="17"/>
                    </a:cubicBezTo>
                    <a:cubicBezTo>
                      <a:pt x="71" y="16"/>
                      <a:pt x="68" y="15"/>
                      <a:pt x="65" y="15"/>
                    </a:cubicBezTo>
                    <a:cubicBezTo>
                      <a:pt x="65" y="7"/>
                      <a:pt x="65" y="7"/>
                      <a:pt x="65" y="7"/>
                    </a:cubicBezTo>
                    <a:cubicBezTo>
                      <a:pt x="65" y="3"/>
                      <a:pt x="62" y="0"/>
                      <a:pt x="58" y="0"/>
                    </a:cubicBezTo>
                    <a:cubicBezTo>
                      <a:pt x="54" y="0"/>
                      <a:pt x="51" y="3"/>
                      <a:pt x="51" y="7"/>
                    </a:cubicBezTo>
                    <a:cubicBezTo>
                      <a:pt x="51" y="15"/>
                      <a:pt x="51" y="15"/>
                      <a:pt x="51" y="15"/>
                    </a:cubicBezTo>
                    <a:cubicBezTo>
                      <a:pt x="48" y="15"/>
                      <a:pt x="46" y="16"/>
                      <a:pt x="43" y="17"/>
                    </a:cubicBezTo>
                    <a:cubicBezTo>
                      <a:pt x="39" y="10"/>
                      <a:pt x="39" y="10"/>
                      <a:pt x="39" y="10"/>
                    </a:cubicBezTo>
                    <a:cubicBezTo>
                      <a:pt x="37" y="7"/>
                      <a:pt x="33" y="5"/>
                      <a:pt x="29" y="7"/>
                    </a:cubicBezTo>
                    <a:cubicBezTo>
                      <a:pt x="26" y="9"/>
                      <a:pt x="24" y="14"/>
                      <a:pt x="26" y="17"/>
                    </a:cubicBezTo>
                    <a:cubicBezTo>
                      <a:pt x="30" y="24"/>
                      <a:pt x="30" y="24"/>
                      <a:pt x="30" y="24"/>
                    </a:cubicBezTo>
                    <a:cubicBezTo>
                      <a:pt x="28" y="26"/>
                      <a:pt x="26" y="28"/>
                      <a:pt x="25" y="30"/>
                    </a:cubicBezTo>
                    <a:cubicBezTo>
                      <a:pt x="18" y="26"/>
                      <a:pt x="18" y="26"/>
                      <a:pt x="18" y="26"/>
                    </a:cubicBezTo>
                    <a:cubicBezTo>
                      <a:pt x="14" y="24"/>
                      <a:pt x="10" y="25"/>
                      <a:pt x="8" y="29"/>
                    </a:cubicBezTo>
                    <a:cubicBezTo>
                      <a:pt x="6" y="32"/>
                      <a:pt x="7" y="37"/>
                      <a:pt x="10" y="39"/>
                    </a:cubicBezTo>
                    <a:cubicBezTo>
                      <a:pt x="17" y="43"/>
                      <a:pt x="17" y="43"/>
                      <a:pt x="17" y="43"/>
                    </a:cubicBezTo>
                    <a:cubicBezTo>
                      <a:pt x="16" y="45"/>
                      <a:pt x="16" y="48"/>
                      <a:pt x="15" y="51"/>
                    </a:cubicBezTo>
                    <a:cubicBezTo>
                      <a:pt x="7" y="51"/>
                      <a:pt x="7" y="51"/>
                      <a:pt x="7" y="51"/>
                    </a:cubicBezTo>
                    <a:cubicBezTo>
                      <a:pt x="3" y="51"/>
                      <a:pt x="0" y="54"/>
                      <a:pt x="0" y="58"/>
                    </a:cubicBezTo>
                    <a:cubicBezTo>
                      <a:pt x="0" y="62"/>
                      <a:pt x="3" y="65"/>
                      <a:pt x="7" y="65"/>
                    </a:cubicBezTo>
                    <a:cubicBezTo>
                      <a:pt x="15" y="65"/>
                      <a:pt x="15" y="65"/>
                      <a:pt x="15" y="65"/>
                    </a:cubicBezTo>
                    <a:cubicBezTo>
                      <a:pt x="16" y="68"/>
                      <a:pt x="16" y="71"/>
                      <a:pt x="17" y="73"/>
                    </a:cubicBezTo>
                    <a:cubicBezTo>
                      <a:pt x="10" y="77"/>
                      <a:pt x="10" y="77"/>
                      <a:pt x="10" y="77"/>
                    </a:cubicBezTo>
                    <a:cubicBezTo>
                      <a:pt x="7" y="79"/>
                      <a:pt x="6" y="84"/>
                      <a:pt x="8" y="87"/>
                    </a:cubicBezTo>
                    <a:cubicBezTo>
                      <a:pt x="10" y="91"/>
                      <a:pt x="14" y="92"/>
                      <a:pt x="18" y="90"/>
                    </a:cubicBezTo>
                    <a:cubicBezTo>
                      <a:pt x="25" y="86"/>
                      <a:pt x="25" y="86"/>
                      <a:pt x="25" y="86"/>
                    </a:cubicBezTo>
                    <a:cubicBezTo>
                      <a:pt x="26" y="88"/>
                      <a:pt x="28" y="90"/>
                      <a:pt x="30" y="92"/>
                    </a:cubicBezTo>
                    <a:cubicBezTo>
                      <a:pt x="26" y="99"/>
                      <a:pt x="26" y="99"/>
                      <a:pt x="26" y="99"/>
                    </a:cubicBezTo>
                    <a:cubicBezTo>
                      <a:pt x="24" y="102"/>
                      <a:pt x="26" y="106"/>
                      <a:pt x="29" y="108"/>
                    </a:cubicBezTo>
                    <a:cubicBezTo>
                      <a:pt x="33" y="110"/>
                      <a:pt x="37" y="109"/>
                      <a:pt x="39" y="106"/>
                    </a:cubicBezTo>
                    <a:cubicBezTo>
                      <a:pt x="43" y="99"/>
                      <a:pt x="43" y="99"/>
                      <a:pt x="43" y="99"/>
                    </a:cubicBezTo>
                    <a:cubicBezTo>
                      <a:pt x="46" y="100"/>
                      <a:pt x="48" y="101"/>
                      <a:pt x="51" y="101"/>
                    </a:cubicBezTo>
                    <a:cubicBezTo>
                      <a:pt x="51" y="109"/>
                      <a:pt x="51" y="109"/>
                      <a:pt x="51" y="109"/>
                    </a:cubicBezTo>
                    <a:cubicBezTo>
                      <a:pt x="51" y="113"/>
                      <a:pt x="54" y="116"/>
                      <a:pt x="58" y="116"/>
                    </a:cubicBezTo>
                    <a:cubicBezTo>
                      <a:pt x="62" y="116"/>
                      <a:pt x="65" y="113"/>
                      <a:pt x="65" y="109"/>
                    </a:cubicBezTo>
                    <a:cubicBezTo>
                      <a:pt x="65" y="101"/>
                      <a:pt x="65" y="101"/>
                      <a:pt x="65" y="101"/>
                    </a:cubicBezTo>
                    <a:cubicBezTo>
                      <a:pt x="68" y="101"/>
                      <a:pt x="71" y="100"/>
                      <a:pt x="74" y="99"/>
                    </a:cubicBezTo>
                    <a:cubicBezTo>
                      <a:pt x="78" y="106"/>
                      <a:pt x="78" y="106"/>
                      <a:pt x="78" y="106"/>
                    </a:cubicBezTo>
                    <a:cubicBezTo>
                      <a:pt x="80" y="109"/>
                      <a:pt x="84" y="110"/>
                      <a:pt x="87" y="108"/>
                    </a:cubicBezTo>
                    <a:cubicBezTo>
                      <a:pt x="91" y="106"/>
                      <a:pt x="92" y="102"/>
                      <a:pt x="90" y="99"/>
                    </a:cubicBezTo>
                    <a:cubicBezTo>
                      <a:pt x="86" y="92"/>
                      <a:pt x="86" y="92"/>
                      <a:pt x="86" y="92"/>
                    </a:cubicBezTo>
                    <a:cubicBezTo>
                      <a:pt x="88" y="90"/>
                      <a:pt x="90" y="88"/>
                      <a:pt x="92" y="86"/>
                    </a:cubicBezTo>
                    <a:cubicBezTo>
                      <a:pt x="99" y="90"/>
                      <a:pt x="99" y="90"/>
                      <a:pt x="99" y="90"/>
                    </a:cubicBezTo>
                    <a:cubicBezTo>
                      <a:pt x="102" y="92"/>
                      <a:pt x="107" y="91"/>
                      <a:pt x="109" y="87"/>
                    </a:cubicBezTo>
                    <a:cubicBezTo>
                      <a:pt x="111" y="84"/>
                      <a:pt x="110" y="79"/>
                      <a:pt x="106" y="77"/>
                    </a:cubicBezTo>
                    <a:cubicBezTo>
                      <a:pt x="99" y="73"/>
                      <a:pt x="99" y="73"/>
                      <a:pt x="99" y="73"/>
                    </a:cubicBezTo>
                    <a:cubicBezTo>
                      <a:pt x="100" y="71"/>
                      <a:pt x="101" y="68"/>
                      <a:pt x="101" y="65"/>
                    </a:cubicBezTo>
                    <a:lnTo>
                      <a:pt x="109" y="65"/>
                    </a:lnTo>
                    <a:close/>
                    <a:moveTo>
                      <a:pt x="58" y="94"/>
                    </a:moveTo>
                    <a:cubicBezTo>
                      <a:pt x="38" y="94"/>
                      <a:pt x="22" y="78"/>
                      <a:pt x="22" y="58"/>
                    </a:cubicBezTo>
                    <a:cubicBezTo>
                      <a:pt x="22" y="38"/>
                      <a:pt x="38" y="21"/>
                      <a:pt x="58" y="21"/>
                    </a:cubicBezTo>
                    <a:cubicBezTo>
                      <a:pt x="78" y="21"/>
                      <a:pt x="95" y="38"/>
                      <a:pt x="95" y="58"/>
                    </a:cubicBezTo>
                    <a:cubicBezTo>
                      <a:pt x="95" y="78"/>
                      <a:pt x="78" y="94"/>
                      <a:pt x="58" y="9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3" name="Freeform 26"/>
              <p:cNvSpPr>
                <a:spLocks noEditPoints="1"/>
              </p:cNvSpPr>
              <p:nvPr/>
            </p:nvSpPr>
            <p:spPr bwMode="auto">
              <a:xfrm>
                <a:off x="4370388" y="1552576"/>
                <a:ext cx="244475" cy="242888"/>
              </a:xfrm>
              <a:custGeom>
                <a:avLst/>
                <a:gdLst>
                  <a:gd name="T0" fmla="*/ 70 w 77"/>
                  <a:gd name="T1" fmla="*/ 31 h 77"/>
                  <a:gd name="T2" fmla="*/ 64 w 77"/>
                  <a:gd name="T3" fmla="*/ 31 h 77"/>
                  <a:gd name="T4" fmla="*/ 61 w 77"/>
                  <a:gd name="T5" fmla="*/ 26 h 77"/>
                  <a:gd name="T6" fmla="*/ 66 w 77"/>
                  <a:gd name="T7" fmla="*/ 21 h 77"/>
                  <a:gd name="T8" fmla="*/ 66 w 77"/>
                  <a:gd name="T9" fmla="*/ 11 h 77"/>
                  <a:gd name="T10" fmla="*/ 56 w 77"/>
                  <a:gd name="T11" fmla="*/ 11 h 77"/>
                  <a:gd name="T12" fmla="*/ 51 w 77"/>
                  <a:gd name="T13" fmla="*/ 16 h 77"/>
                  <a:gd name="T14" fmla="*/ 46 w 77"/>
                  <a:gd name="T15" fmla="*/ 14 h 77"/>
                  <a:gd name="T16" fmla="*/ 46 w 77"/>
                  <a:gd name="T17" fmla="*/ 7 h 77"/>
                  <a:gd name="T18" fmla="*/ 39 w 77"/>
                  <a:gd name="T19" fmla="*/ 0 h 77"/>
                  <a:gd name="T20" fmla="*/ 32 w 77"/>
                  <a:gd name="T21" fmla="*/ 7 h 77"/>
                  <a:gd name="T22" fmla="*/ 32 w 77"/>
                  <a:gd name="T23" fmla="*/ 14 h 77"/>
                  <a:gd name="T24" fmla="*/ 26 w 77"/>
                  <a:gd name="T25" fmla="*/ 16 h 77"/>
                  <a:gd name="T26" fmla="*/ 22 w 77"/>
                  <a:gd name="T27" fmla="*/ 11 h 77"/>
                  <a:gd name="T28" fmla="*/ 11 w 77"/>
                  <a:gd name="T29" fmla="*/ 11 h 77"/>
                  <a:gd name="T30" fmla="*/ 11 w 77"/>
                  <a:gd name="T31" fmla="*/ 21 h 77"/>
                  <a:gd name="T32" fmla="*/ 16 w 77"/>
                  <a:gd name="T33" fmla="*/ 26 h 77"/>
                  <a:gd name="T34" fmla="*/ 14 w 77"/>
                  <a:gd name="T35" fmla="*/ 31 h 77"/>
                  <a:gd name="T36" fmla="*/ 7 w 77"/>
                  <a:gd name="T37" fmla="*/ 31 h 77"/>
                  <a:gd name="T38" fmla="*/ 0 w 77"/>
                  <a:gd name="T39" fmla="*/ 38 h 77"/>
                  <a:gd name="T40" fmla="*/ 7 w 77"/>
                  <a:gd name="T41" fmla="*/ 46 h 77"/>
                  <a:gd name="T42" fmla="*/ 14 w 77"/>
                  <a:gd name="T43" fmla="*/ 46 h 77"/>
                  <a:gd name="T44" fmla="*/ 16 w 77"/>
                  <a:gd name="T45" fmla="*/ 51 h 77"/>
                  <a:gd name="T46" fmla="*/ 11 w 77"/>
                  <a:gd name="T47" fmla="*/ 56 h 77"/>
                  <a:gd name="T48" fmla="*/ 11 w 77"/>
                  <a:gd name="T49" fmla="*/ 66 h 77"/>
                  <a:gd name="T50" fmla="*/ 22 w 77"/>
                  <a:gd name="T51" fmla="*/ 66 h 77"/>
                  <a:gd name="T52" fmla="*/ 26 w 77"/>
                  <a:gd name="T53" fmla="*/ 61 h 77"/>
                  <a:gd name="T54" fmla="*/ 32 w 77"/>
                  <a:gd name="T55" fmla="*/ 63 h 77"/>
                  <a:gd name="T56" fmla="*/ 32 w 77"/>
                  <a:gd name="T57" fmla="*/ 70 h 77"/>
                  <a:gd name="T58" fmla="*/ 39 w 77"/>
                  <a:gd name="T59" fmla="*/ 77 h 77"/>
                  <a:gd name="T60" fmla="*/ 46 w 77"/>
                  <a:gd name="T61" fmla="*/ 70 h 77"/>
                  <a:gd name="T62" fmla="*/ 46 w 77"/>
                  <a:gd name="T63" fmla="*/ 63 h 77"/>
                  <a:gd name="T64" fmla="*/ 51 w 77"/>
                  <a:gd name="T65" fmla="*/ 61 h 77"/>
                  <a:gd name="T66" fmla="*/ 56 w 77"/>
                  <a:gd name="T67" fmla="*/ 66 h 77"/>
                  <a:gd name="T68" fmla="*/ 66 w 77"/>
                  <a:gd name="T69" fmla="*/ 66 h 77"/>
                  <a:gd name="T70" fmla="*/ 66 w 77"/>
                  <a:gd name="T71" fmla="*/ 56 h 77"/>
                  <a:gd name="T72" fmla="*/ 61 w 77"/>
                  <a:gd name="T73" fmla="*/ 51 h 77"/>
                  <a:gd name="T74" fmla="*/ 64 w 77"/>
                  <a:gd name="T75" fmla="*/ 46 h 77"/>
                  <a:gd name="T76" fmla="*/ 70 w 77"/>
                  <a:gd name="T77" fmla="*/ 46 h 77"/>
                  <a:gd name="T78" fmla="*/ 77 w 77"/>
                  <a:gd name="T79" fmla="*/ 38 h 77"/>
                  <a:gd name="T80" fmla="*/ 70 w 77"/>
                  <a:gd name="T81" fmla="*/ 31 h 77"/>
                  <a:gd name="T82" fmla="*/ 39 w 77"/>
                  <a:gd name="T83" fmla="*/ 57 h 77"/>
                  <a:gd name="T84" fmla="*/ 20 w 77"/>
                  <a:gd name="T85" fmla="*/ 38 h 77"/>
                  <a:gd name="T86" fmla="*/ 39 w 77"/>
                  <a:gd name="T87" fmla="*/ 20 h 77"/>
                  <a:gd name="T88" fmla="*/ 57 w 77"/>
                  <a:gd name="T89" fmla="*/ 38 h 77"/>
                  <a:gd name="T90" fmla="*/ 39 w 77"/>
                  <a:gd name="T91" fmla="*/ 5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7" h="77">
                    <a:moveTo>
                      <a:pt x="70" y="31"/>
                    </a:moveTo>
                    <a:cubicBezTo>
                      <a:pt x="64" y="31"/>
                      <a:pt x="64" y="31"/>
                      <a:pt x="64" y="31"/>
                    </a:cubicBezTo>
                    <a:cubicBezTo>
                      <a:pt x="63" y="29"/>
                      <a:pt x="62" y="28"/>
                      <a:pt x="61" y="26"/>
                    </a:cubicBezTo>
                    <a:cubicBezTo>
                      <a:pt x="66" y="21"/>
                      <a:pt x="66" y="21"/>
                      <a:pt x="66" y="21"/>
                    </a:cubicBezTo>
                    <a:cubicBezTo>
                      <a:pt x="69" y="18"/>
                      <a:pt x="69" y="14"/>
                      <a:pt x="66" y="11"/>
                    </a:cubicBezTo>
                    <a:cubicBezTo>
                      <a:pt x="63" y="8"/>
                      <a:pt x="59" y="8"/>
                      <a:pt x="56" y="11"/>
                    </a:cubicBezTo>
                    <a:cubicBezTo>
                      <a:pt x="51" y="16"/>
                      <a:pt x="51" y="16"/>
                      <a:pt x="51" y="16"/>
                    </a:cubicBezTo>
                    <a:cubicBezTo>
                      <a:pt x="50" y="15"/>
                      <a:pt x="48" y="14"/>
                      <a:pt x="46" y="14"/>
                    </a:cubicBezTo>
                    <a:cubicBezTo>
                      <a:pt x="46" y="7"/>
                      <a:pt x="46" y="7"/>
                      <a:pt x="46" y="7"/>
                    </a:cubicBezTo>
                    <a:cubicBezTo>
                      <a:pt x="46" y="3"/>
                      <a:pt x="43" y="0"/>
                      <a:pt x="39" y="0"/>
                    </a:cubicBezTo>
                    <a:cubicBezTo>
                      <a:pt x="35" y="0"/>
                      <a:pt x="32" y="3"/>
                      <a:pt x="32" y="7"/>
                    </a:cubicBezTo>
                    <a:cubicBezTo>
                      <a:pt x="32" y="14"/>
                      <a:pt x="32" y="14"/>
                      <a:pt x="32" y="14"/>
                    </a:cubicBezTo>
                    <a:cubicBezTo>
                      <a:pt x="30" y="14"/>
                      <a:pt x="28" y="15"/>
                      <a:pt x="26" y="16"/>
                    </a:cubicBezTo>
                    <a:cubicBezTo>
                      <a:pt x="22" y="11"/>
                      <a:pt x="22" y="11"/>
                      <a:pt x="22" y="11"/>
                    </a:cubicBezTo>
                    <a:cubicBezTo>
                      <a:pt x="19" y="8"/>
                      <a:pt x="14" y="8"/>
                      <a:pt x="11" y="11"/>
                    </a:cubicBezTo>
                    <a:cubicBezTo>
                      <a:pt x="9" y="14"/>
                      <a:pt x="9" y="18"/>
                      <a:pt x="11" y="21"/>
                    </a:cubicBezTo>
                    <a:cubicBezTo>
                      <a:pt x="16" y="26"/>
                      <a:pt x="16" y="26"/>
                      <a:pt x="16" y="26"/>
                    </a:cubicBezTo>
                    <a:cubicBezTo>
                      <a:pt x="15" y="28"/>
                      <a:pt x="15" y="29"/>
                      <a:pt x="14" y="31"/>
                    </a:cubicBezTo>
                    <a:cubicBezTo>
                      <a:pt x="7" y="31"/>
                      <a:pt x="7" y="31"/>
                      <a:pt x="7" y="31"/>
                    </a:cubicBezTo>
                    <a:cubicBezTo>
                      <a:pt x="3" y="31"/>
                      <a:pt x="0" y="34"/>
                      <a:pt x="0" y="38"/>
                    </a:cubicBezTo>
                    <a:cubicBezTo>
                      <a:pt x="0" y="42"/>
                      <a:pt x="3" y="46"/>
                      <a:pt x="7" y="46"/>
                    </a:cubicBezTo>
                    <a:cubicBezTo>
                      <a:pt x="14" y="46"/>
                      <a:pt x="14" y="46"/>
                      <a:pt x="14" y="46"/>
                    </a:cubicBezTo>
                    <a:cubicBezTo>
                      <a:pt x="15" y="47"/>
                      <a:pt x="15" y="49"/>
                      <a:pt x="16" y="51"/>
                    </a:cubicBezTo>
                    <a:cubicBezTo>
                      <a:pt x="11" y="56"/>
                      <a:pt x="11" y="56"/>
                      <a:pt x="11" y="56"/>
                    </a:cubicBezTo>
                    <a:cubicBezTo>
                      <a:pt x="9" y="58"/>
                      <a:pt x="9" y="63"/>
                      <a:pt x="11" y="66"/>
                    </a:cubicBezTo>
                    <a:cubicBezTo>
                      <a:pt x="14" y="69"/>
                      <a:pt x="19" y="69"/>
                      <a:pt x="22" y="66"/>
                    </a:cubicBezTo>
                    <a:cubicBezTo>
                      <a:pt x="26" y="61"/>
                      <a:pt x="26" y="61"/>
                      <a:pt x="26" y="61"/>
                    </a:cubicBezTo>
                    <a:cubicBezTo>
                      <a:pt x="28" y="62"/>
                      <a:pt x="30" y="63"/>
                      <a:pt x="32" y="63"/>
                    </a:cubicBezTo>
                    <a:cubicBezTo>
                      <a:pt x="32" y="70"/>
                      <a:pt x="32" y="70"/>
                      <a:pt x="32" y="70"/>
                    </a:cubicBezTo>
                    <a:cubicBezTo>
                      <a:pt x="32" y="74"/>
                      <a:pt x="35" y="77"/>
                      <a:pt x="39" y="77"/>
                    </a:cubicBezTo>
                    <a:cubicBezTo>
                      <a:pt x="43" y="77"/>
                      <a:pt x="46" y="74"/>
                      <a:pt x="46" y="70"/>
                    </a:cubicBezTo>
                    <a:cubicBezTo>
                      <a:pt x="46" y="63"/>
                      <a:pt x="46" y="63"/>
                      <a:pt x="46" y="63"/>
                    </a:cubicBezTo>
                    <a:cubicBezTo>
                      <a:pt x="48" y="63"/>
                      <a:pt x="50" y="62"/>
                      <a:pt x="51" y="61"/>
                    </a:cubicBezTo>
                    <a:cubicBezTo>
                      <a:pt x="56" y="66"/>
                      <a:pt x="56" y="66"/>
                      <a:pt x="56" y="66"/>
                    </a:cubicBezTo>
                    <a:cubicBezTo>
                      <a:pt x="59" y="69"/>
                      <a:pt x="63" y="69"/>
                      <a:pt x="66" y="66"/>
                    </a:cubicBezTo>
                    <a:cubicBezTo>
                      <a:pt x="69" y="63"/>
                      <a:pt x="69" y="58"/>
                      <a:pt x="66" y="56"/>
                    </a:cubicBezTo>
                    <a:cubicBezTo>
                      <a:pt x="61" y="51"/>
                      <a:pt x="61" y="51"/>
                      <a:pt x="61" y="51"/>
                    </a:cubicBezTo>
                    <a:cubicBezTo>
                      <a:pt x="62" y="49"/>
                      <a:pt x="63" y="47"/>
                      <a:pt x="64" y="46"/>
                    </a:cubicBezTo>
                    <a:cubicBezTo>
                      <a:pt x="70" y="46"/>
                      <a:pt x="70" y="46"/>
                      <a:pt x="70" y="46"/>
                    </a:cubicBezTo>
                    <a:cubicBezTo>
                      <a:pt x="74" y="46"/>
                      <a:pt x="77" y="42"/>
                      <a:pt x="77" y="38"/>
                    </a:cubicBezTo>
                    <a:cubicBezTo>
                      <a:pt x="77" y="34"/>
                      <a:pt x="74" y="31"/>
                      <a:pt x="70" y="31"/>
                    </a:cubicBezTo>
                    <a:moveTo>
                      <a:pt x="39" y="57"/>
                    </a:moveTo>
                    <a:cubicBezTo>
                      <a:pt x="29" y="57"/>
                      <a:pt x="20" y="49"/>
                      <a:pt x="20" y="38"/>
                    </a:cubicBezTo>
                    <a:cubicBezTo>
                      <a:pt x="20" y="28"/>
                      <a:pt x="29" y="20"/>
                      <a:pt x="39" y="20"/>
                    </a:cubicBezTo>
                    <a:cubicBezTo>
                      <a:pt x="49" y="20"/>
                      <a:pt x="57" y="28"/>
                      <a:pt x="57" y="38"/>
                    </a:cubicBezTo>
                    <a:cubicBezTo>
                      <a:pt x="57" y="49"/>
                      <a:pt x="49" y="57"/>
                      <a:pt x="39" y="5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grpSp>
        <p:nvGrpSpPr>
          <p:cNvPr id="5" name="组合 4"/>
          <p:cNvGrpSpPr/>
          <p:nvPr/>
        </p:nvGrpSpPr>
        <p:grpSpPr>
          <a:xfrm>
            <a:off x="1122347" y="3226810"/>
            <a:ext cx="3838511" cy="1118211"/>
            <a:chOff x="1232443" y="3651609"/>
            <a:chExt cx="5119200" cy="1491293"/>
          </a:xfrm>
        </p:grpSpPr>
        <p:sp>
          <p:nvSpPr>
            <p:cNvPr id="161" name="Freeform 7"/>
            <p:cNvSpPr>
              <a:spLocks/>
            </p:cNvSpPr>
            <p:nvPr/>
          </p:nvSpPr>
          <p:spPr bwMode="auto">
            <a:xfrm>
              <a:off x="1501710" y="3861194"/>
              <a:ext cx="4566032" cy="949168"/>
            </a:xfrm>
            <a:custGeom>
              <a:avLst/>
              <a:gdLst>
                <a:gd name="T0" fmla="*/ 2907 w 3244"/>
                <a:gd name="T1" fmla="*/ 674 h 674"/>
                <a:gd name="T2" fmla="*/ 3244 w 3244"/>
                <a:gd name="T3" fmla="*/ 337 h 674"/>
                <a:gd name="T4" fmla="*/ 2907 w 3244"/>
                <a:gd name="T5" fmla="*/ 0 h 674"/>
                <a:gd name="T6" fmla="*/ 337 w 3244"/>
                <a:gd name="T7" fmla="*/ 0 h 674"/>
                <a:gd name="T8" fmla="*/ 0 w 3244"/>
                <a:gd name="T9" fmla="*/ 337 h 674"/>
                <a:gd name="T10" fmla="*/ 337 w 3244"/>
                <a:gd name="T11" fmla="*/ 674 h 674"/>
                <a:gd name="T12" fmla="*/ 2907 w 3244"/>
                <a:gd name="T13" fmla="*/ 674 h 674"/>
              </a:gdLst>
              <a:ahLst/>
              <a:cxnLst>
                <a:cxn ang="0">
                  <a:pos x="T0" y="T1"/>
                </a:cxn>
                <a:cxn ang="0">
                  <a:pos x="T2" y="T3"/>
                </a:cxn>
                <a:cxn ang="0">
                  <a:pos x="T4" y="T5"/>
                </a:cxn>
                <a:cxn ang="0">
                  <a:pos x="T6" y="T7"/>
                </a:cxn>
                <a:cxn ang="0">
                  <a:pos x="T8" y="T9"/>
                </a:cxn>
                <a:cxn ang="0">
                  <a:pos x="T10" y="T11"/>
                </a:cxn>
                <a:cxn ang="0">
                  <a:pos x="T12" y="T13"/>
                </a:cxn>
              </a:cxnLst>
              <a:rect l="0" t="0" r="r" b="b"/>
              <a:pathLst>
                <a:path w="3244" h="674">
                  <a:moveTo>
                    <a:pt x="2907" y="674"/>
                  </a:moveTo>
                  <a:cubicBezTo>
                    <a:pt x="3093" y="674"/>
                    <a:pt x="3244" y="523"/>
                    <a:pt x="3244" y="337"/>
                  </a:cubicBezTo>
                  <a:cubicBezTo>
                    <a:pt x="3244" y="151"/>
                    <a:pt x="3093" y="0"/>
                    <a:pt x="2907" y="0"/>
                  </a:cubicBezTo>
                  <a:cubicBezTo>
                    <a:pt x="337" y="0"/>
                    <a:pt x="337" y="0"/>
                    <a:pt x="337" y="0"/>
                  </a:cubicBezTo>
                  <a:cubicBezTo>
                    <a:pt x="151" y="0"/>
                    <a:pt x="0" y="151"/>
                    <a:pt x="0" y="337"/>
                  </a:cubicBezTo>
                  <a:cubicBezTo>
                    <a:pt x="0" y="523"/>
                    <a:pt x="151" y="674"/>
                    <a:pt x="337" y="674"/>
                  </a:cubicBezTo>
                  <a:lnTo>
                    <a:pt x="2907" y="674"/>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6" name="图片 16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2443" y="3651609"/>
              <a:ext cx="5119200" cy="1491293"/>
            </a:xfrm>
            <a:prstGeom prst="rect">
              <a:avLst/>
            </a:prstGeom>
          </p:spPr>
        </p:pic>
        <p:grpSp>
          <p:nvGrpSpPr>
            <p:cNvPr id="174" name="组合 173"/>
            <p:cNvGrpSpPr/>
            <p:nvPr/>
          </p:nvGrpSpPr>
          <p:grpSpPr>
            <a:xfrm>
              <a:off x="1763554" y="4149606"/>
              <a:ext cx="433387" cy="374650"/>
              <a:chOff x="4456113" y="6981826"/>
              <a:chExt cx="433387" cy="374650"/>
            </a:xfrm>
          </p:grpSpPr>
          <p:sp>
            <p:nvSpPr>
              <p:cNvPr id="175" name="Freeform 27"/>
              <p:cNvSpPr>
                <a:spLocks noEditPoints="1"/>
              </p:cNvSpPr>
              <p:nvPr/>
            </p:nvSpPr>
            <p:spPr bwMode="auto">
              <a:xfrm>
                <a:off x="4456113" y="6981826"/>
                <a:ext cx="306387" cy="374650"/>
              </a:xfrm>
              <a:custGeom>
                <a:avLst/>
                <a:gdLst>
                  <a:gd name="T0" fmla="*/ 67 w 96"/>
                  <a:gd name="T1" fmla="*/ 48 h 119"/>
                  <a:gd name="T2" fmla="*/ 76 w 96"/>
                  <a:gd name="T3" fmla="*/ 28 h 119"/>
                  <a:gd name="T4" fmla="*/ 48 w 96"/>
                  <a:gd name="T5" fmla="*/ 0 h 119"/>
                  <a:gd name="T6" fmla="*/ 20 w 96"/>
                  <a:gd name="T7" fmla="*/ 28 h 119"/>
                  <a:gd name="T8" fmla="*/ 29 w 96"/>
                  <a:gd name="T9" fmla="*/ 48 h 119"/>
                  <a:gd name="T10" fmla="*/ 0 w 96"/>
                  <a:gd name="T11" fmla="*/ 92 h 119"/>
                  <a:gd name="T12" fmla="*/ 0 w 96"/>
                  <a:gd name="T13" fmla="*/ 119 h 119"/>
                  <a:gd name="T14" fmla="*/ 96 w 96"/>
                  <a:gd name="T15" fmla="*/ 119 h 119"/>
                  <a:gd name="T16" fmla="*/ 96 w 96"/>
                  <a:gd name="T17" fmla="*/ 92 h 119"/>
                  <a:gd name="T18" fmla="*/ 67 w 96"/>
                  <a:gd name="T19" fmla="*/ 48 h 119"/>
                  <a:gd name="T20" fmla="*/ 27 w 96"/>
                  <a:gd name="T21" fmla="*/ 28 h 119"/>
                  <a:gd name="T22" fmla="*/ 48 w 96"/>
                  <a:gd name="T23" fmla="*/ 8 h 119"/>
                  <a:gd name="T24" fmla="*/ 69 w 96"/>
                  <a:gd name="T25" fmla="*/ 28 h 119"/>
                  <a:gd name="T26" fmla="*/ 59 w 96"/>
                  <a:gd name="T27" fmla="*/ 46 h 119"/>
                  <a:gd name="T28" fmla="*/ 48 w 96"/>
                  <a:gd name="T29" fmla="*/ 49 h 119"/>
                  <a:gd name="T30" fmla="*/ 37 w 96"/>
                  <a:gd name="T31" fmla="*/ 46 h 119"/>
                  <a:gd name="T32" fmla="*/ 27 w 96"/>
                  <a:gd name="T33" fmla="*/ 28 h 119"/>
                  <a:gd name="T34" fmla="*/ 83 w 96"/>
                  <a:gd name="T35" fmla="*/ 107 h 119"/>
                  <a:gd name="T36" fmla="*/ 13 w 96"/>
                  <a:gd name="T37" fmla="*/ 107 h 119"/>
                  <a:gd name="T38" fmla="*/ 13 w 96"/>
                  <a:gd name="T39" fmla="*/ 92 h 119"/>
                  <a:gd name="T40" fmla="*/ 48 w 96"/>
                  <a:gd name="T41" fmla="*/ 57 h 119"/>
                  <a:gd name="T42" fmla="*/ 83 w 96"/>
                  <a:gd name="T43" fmla="*/ 92 h 119"/>
                  <a:gd name="T44" fmla="*/ 83 w 96"/>
                  <a:gd name="T45" fmla="*/ 10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6" h="119">
                    <a:moveTo>
                      <a:pt x="67" y="48"/>
                    </a:moveTo>
                    <a:cubicBezTo>
                      <a:pt x="73" y="43"/>
                      <a:pt x="76" y="36"/>
                      <a:pt x="76" y="28"/>
                    </a:cubicBezTo>
                    <a:cubicBezTo>
                      <a:pt x="76" y="13"/>
                      <a:pt x="63" y="0"/>
                      <a:pt x="48" y="0"/>
                    </a:cubicBezTo>
                    <a:cubicBezTo>
                      <a:pt x="33" y="0"/>
                      <a:pt x="20" y="13"/>
                      <a:pt x="20" y="28"/>
                    </a:cubicBezTo>
                    <a:cubicBezTo>
                      <a:pt x="20" y="36"/>
                      <a:pt x="24" y="43"/>
                      <a:pt x="29" y="48"/>
                    </a:cubicBezTo>
                    <a:cubicBezTo>
                      <a:pt x="12" y="56"/>
                      <a:pt x="0" y="73"/>
                      <a:pt x="0" y="92"/>
                    </a:cubicBezTo>
                    <a:cubicBezTo>
                      <a:pt x="0" y="119"/>
                      <a:pt x="0" y="119"/>
                      <a:pt x="0" y="119"/>
                    </a:cubicBezTo>
                    <a:cubicBezTo>
                      <a:pt x="96" y="119"/>
                      <a:pt x="96" y="119"/>
                      <a:pt x="96" y="119"/>
                    </a:cubicBezTo>
                    <a:cubicBezTo>
                      <a:pt x="96" y="92"/>
                      <a:pt x="96" y="92"/>
                      <a:pt x="96" y="92"/>
                    </a:cubicBezTo>
                    <a:cubicBezTo>
                      <a:pt x="96" y="73"/>
                      <a:pt x="84" y="56"/>
                      <a:pt x="67" y="48"/>
                    </a:cubicBezTo>
                    <a:moveTo>
                      <a:pt x="27" y="28"/>
                    </a:moveTo>
                    <a:cubicBezTo>
                      <a:pt x="27" y="17"/>
                      <a:pt x="37" y="8"/>
                      <a:pt x="48" y="8"/>
                    </a:cubicBezTo>
                    <a:cubicBezTo>
                      <a:pt x="59" y="8"/>
                      <a:pt x="69" y="17"/>
                      <a:pt x="69" y="28"/>
                    </a:cubicBezTo>
                    <a:cubicBezTo>
                      <a:pt x="69" y="36"/>
                      <a:pt x="65" y="42"/>
                      <a:pt x="59" y="46"/>
                    </a:cubicBezTo>
                    <a:cubicBezTo>
                      <a:pt x="56" y="48"/>
                      <a:pt x="52" y="49"/>
                      <a:pt x="48" y="49"/>
                    </a:cubicBezTo>
                    <a:cubicBezTo>
                      <a:pt x="44" y="49"/>
                      <a:pt x="40" y="48"/>
                      <a:pt x="37" y="46"/>
                    </a:cubicBezTo>
                    <a:cubicBezTo>
                      <a:pt x="31" y="42"/>
                      <a:pt x="27" y="36"/>
                      <a:pt x="27" y="28"/>
                    </a:cubicBezTo>
                    <a:moveTo>
                      <a:pt x="83" y="107"/>
                    </a:moveTo>
                    <a:cubicBezTo>
                      <a:pt x="13" y="107"/>
                      <a:pt x="13" y="107"/>
                      <a:pt x="13" y="107"/>
                    </a:cubicBezTo>
                    <a:cubicBezTo>
                      <a:pt x="13" y="92"/>
                      <a:pt x="13" y="92"/>
                      <a:pt x="13" y="92"/>
                    </a:cubicBezTo>
                    <a:cubicBezTo>
                      <a:pt x="13" y="73"/>
                      <a:pt x="29" y="57"/>
                      <a:pt x="48" y="57"/>
                    </a:cubicBezTo>
                    <a:cubicBezTo>
                      <a:pt x="68" y="57"/>
                      <a:pt x="83" y="73"/>
                      <a:pt x="83" y="92"/>
                    </a:cubicBezTo>
                    <a:lnTo>
                      <a:pt x="83" y="10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6" name="Freeform 28"/>
              <p:cNvSpPr>
                <a:spLocks/>
              </p:cNvSpPr>
              <p:nvPr/>
            </p:nvSpPr>
            <p:spPr bwMode="auto">
              <a:xfrm>
                <a:off x="4749800" y="6988176"/>
                <a:ext cx="139700" cy="195263"/>
              </a:xfrm>
              <a:custGeom>
                <a:avLst/>
                <a:gdLst>
                  <a:gd name="T0" fmla="*/ 22 w 44"/>
                  <a:gd name="T1" fmla="*/ 62 h 62"/>
                  <a:gd name="T2" fmla="*/ 19 w 44"/>
                  <a:gd name="T3" fmla="*/ 58 h 62"/>
                  <a:gd name="T4" fmla="*/ 19 w 44"/>
                  <a:gd name="T5" fmla="*/ 37 h 62"/>
                  <a:gd name="T6" fmla="*/ 22 w 44"/>
                  <a:gd name="T7" fmla="*/ 37 h 62"/>
                  <a:gd name="T8" fmla="*/ 37 w 44"/>
                  <a:gd name="T9" fmla="*/ 22 h 62"/>
                  <a:gd name="T10" fmla="*/ 22 w 44"/>
                  <a:gd name="T11" fmla="*/ 7 h 62"/>
                  <a:gd name="T12" fmla="*/ 8 w 44"/>
                  <a:gd name="T13" fmla="*/ 22 h 62"/>
                  <a:gd name="T14" fmla="*/ 4 w 44"/>
                  <a:gd name="T15" fmla="*/ 26 h 62"/>
                  <a:gd name="T16" fmla="*/ 0 w 44"/>
                  <a:gd name="T17" fmla="*/ 22 h 62"/>
                  <a:gd name="T18" fmla="*/ 22 w 44"/>
                  <a:gd name="T19" fmla="*/ 0 h 62"/>
                  <a:gd name="T20" fmla="*/ 44 w 44"/>
                  <a:gd name="T21" fmla="*/ 22 h 62"/>
                  <a:gd name="T22" fmla="*/ 26 w 44"/>
                  <a:gd name="T23" fmla="*/ 44 h 62"/>
                  <a:gd name="T24" fmla="*/ 26 w 44"/>
                  <a:gd name="T25" fmla="*/ 58 h 62"/>
                  <a:gd name="T26" fmla="*/ 22 w 44"/>
                  <a:gd name="T2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4" h="62">
                    <a:moveTo>
                      <a:pt x="22" y="62"/>
                    </a:moveTo>
                    <a:cubicBezTo>
                      <a:pt x="20" y="62"/>
                      <a:pt x="19" y="60"/>
                      <a:pt x="19" y="58"/>
                    </a:cubicBezTo>
                    <a:cubicBezTo>
                      <a:pt x="19" y="37"/>
                      <a:pt x="19" y="37"/>
                      <a:pt x="19" y="37"/>
                    </a:cubicBezTo>
                    <a:cubicBezTo>
                      <a:pt x="22" y="37"/>
                      <a:pt x="22" y="37"/>
                      <a:pt x="22" y="37"/>
                    </a:cubicBezTo>
                    <a:cubicBezTo>
                      <a:pt x="31" y="37"/>
                      <a:pt x="37" y="30"/>
                      <a:pt x="37" y="22"/>
                    </a:cubicBezTo>
                    <a:cubicBezTo>
                      <a:pt x="37" y="14"/>
                      <a:pt x="31" y="7"/>
                      <a:pt x="22" y="7"/>
                    </a:cubicBezTo>
                    <a:cubicBezTo>
                      <a:pt x="14" y="7"/>
                      <a:pt x="8" y="14"/>
                      <a:pt x="8" y="22"/>
                    </a:cubicBezTo>
                    <a:cubicBezTo>
                      <a:pt x="8" y="24"/>
                      <a:pt x="6" y="26"/>
                      <a:pt x="4" y="26"/>
                    </a:cubicBezTo>
                    <a:cubicBezTo>
                      <a:pt x="2" y="26"/>
                      <a:pt x="0" y="24"/>
                      <a:pt x="0" y="22"/>
                    </a:cubicBezTo>
                    <a:cubicBezTo>
                      <a:pt x="0" y="10"/>
                      <a:pt x="10" y="0"/>
                      <a:pt x="22" y="0"/>
                    </a:cubicBezTo>
                    <a:cubicBezTo>
                      <a:pt x="34" y="0"/>
                      <a:pt x="44" y="10"/>
                      <a:pt x="44" y="22"/>
                    </a:cubicBezTo>
                    <a:cubicBezTo>
                      <a:pt x="44" y="33"/>
                      <a:pt x="36" y="42"/>
                      <a:pt x="26" y="44"/>
                    </a:cubicBezTo>
                    <a:cubicBezTo>
                      <a:pt x="26" y="58"/>
                      <a:pt x="26" y="58"/>
                      <a:pt x="26" y="58"/>
                    </a:cubicBezTo>
                    <a:cubicBezTo>
                      <a:pt x="26" y="60"/>
                      <a:pt x="24" y="62"/>
                      <a:pt x="22" y="62"/>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177" name="Oval 29"/>
              <p:cNvSpPr>
                <a:spLocks noChangeArrowheads="1"/>
              </p:cNvSpPr>
              <p:nvPr/>
            </p:nvSpPr>
            <p:spPr bwMode="auto">
              <a:xfrm>
                <a:off x="4803775" y="7196138"/>
                <a:ext cx="34925" cy="333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grpSp>
        <p:nvGrpSpPr>
          <p:cNvPr id="4" name="组合 3"/>
          <p:cNvGrpSpPr/>
          <p:nvPr/>
        </p:nvGrpSpPr>
        <p:grpSpPr>
          <a:xfrm>
            <a:off x="1116416" y="2281027"/>
            <a:ext cx="3838511" cy="1118211"/>
            <a:chOff x="1224533" y="2390273"/>
            <a:chExt cx="5119200" cy="1491293"/>
          </a:xfrm>
        </p:grpSpPr>
        <p:sp>
          <p:nvSpPr>
            <p:cNvPr id="162" name="Freeform 6"/>
            <p:cNvSpPr>
              <a:spLocks/>
            </p:cNvSpPr>
            <p:nvPr/>
          </p:nvSpPr>
          <p:spPr bwMode="auto">
            <a:xfrm>
              <a:off x="1501710" y="2620418"/>
              <a:ext cx="4566032" cy="949168"/>
            </a:xfrm>
            <a:custGeom>
              <a:avLst/>
              <a:gdLst>
                <a:gd name="T0" fmla="*/ 2907 w 3244"/>
                <a:gd name="T1" fmla="*/ 675 h 675"/>
                <a:gd name="T2" fmla="*/ 3244 w 3244"/>
                <a:gd name="T3" fmla="*/ 337 h 675"/>
                <a:gd name="T4" fmla="*/ 2907 w 3244"/>
                <a:gd name="T5" fmla="*/ 0 h 675"/>
                <a:gd name="T6" fmla="*/ 337 w 3244"/>
                <a:gd name="T7" fmla="*/ 0 h 675"/>
                <a:gd name="T8" fmla="*/ 0 w 3244"/>
                <a:gd name="T9" fmla="*/ 337 h 675"/>
                <a:gd name="T10" fmla="*/ 337 w 3244"/>
                <a:gd name="T11" fmla="*/ 675 h 675"/>
                <a:gd name="T12" fmla="*/ 2907 w 3244"/>
                <a:gd name="T13" fmla="*/ 675 h 675"/>
              </a:gdLst>
              <a:ahLst/>
              <a:cxnLst>
                <a:cxn ang="0">
                  <a:pos x="T0" y="T1"/>
                </a:cxn>
                <a:cxn ang="0">
                  <a:pos x="T2" y="T3"/>
                </a:cxn>
                <a:cxn ang="0">
                  <a:pos x="T4" y="T5"/>
                </a:cxn>
                <a:cxn ang="0">
                  <a:pos x="T6" y="T7"/>
                </a:cxn>
                <a:cxn ang="0">
                  <a:pos x="T8" y="T9"/>
                </a:cxn>
                <a:cxn ang="0">
                  <a:pos x="T10" y="T11"/>
                </a:cxn>
                <a:cxn ang="0">
                  <a:pos x="T12" y="T13"/>
                </a:cxn>
              </a:cxnLst>
              <a:rect l="0" t="0" r="r" b="b"/>
              <a:pathLst>
                <a:path w="3244" h="675">
                  <a:moveTo>
                    <a:pt x="2907" y="675"/>
                  </a:moveTo>
                  <a:cubicBezTo>
                    <a:pt x="3093" y="675"/>
                    <a:pt x="3244" y="523"/>
                    <a:pt x="3244" y="337"/>
                  </a:cubicBezTo>
                  <a:cubicBezTo>
                    <a:pt x="3244" y="151"/>
                    <a:pt x="3093" y="0"/>
                    <a:pt x="2907" y="0"/>
                  </a:cubicBezTo>
                  <a:cubicBezTo>
                    <a:pt x="337" y="0"/>
                    <a:pt x="337" y="0"/>
                    <a:pt x="337" y="0"/>
                  </a:cubicBezTo>
                  <a:cubicBezTo>
                    <a:pt x="151" y="0"/>
                    <a:pt x="0" y="151"/>
                    <a:pt x="0" y="337"/>
                  </a:cubicBezTo>
                  <a:cubicBezTo>
                    <a:pt x="0" y="523"/>
                    <a:pt x="151" y="675"/>
                    <a:pt x="337" y="675"/>
                  </a:cubicBezTo>
                  <a:lnTo>
                    <a:pt x="2907" y="675"/>
                  </a:lnTo>
                  <a:close/>
                </a:path>
              </a:pathLst>
            </a:cu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p>
          </p:txBody>
        </p:sp>
        <p:pic>
          <p:nvPicPr>
            <p:cNvPr id="165" name="图片 16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24533" y="2390273"/>
              <a:ext cx="5119200" cy="1491293"/>
            </a:xfrm>
            <a:prstGeom prst="rect">
              <a:avLst/>
            </a:prstGeom>
            <a:effectLst/>
          </p:spPr>
        </p:pic>
        <p:sp>
          <p:nvSpPr>
            <p:cNvPr id="178" name="Freeform 30"/>
            <p:cNvSpPr>
              <a:spLocks noEditPoints="1"/>
            </p:cNvSpPr>
            <p:nvPr/>
          </p:nvSpPr>
          <p:spPr bwMode="auto">
            <a:xfrm>
              <a:off x="1720691" y="2903976"/>
              <a:ext cx="525462" cy="379413"/>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sp>
        <p:nvSpPr>
          <p:cNvPr id="183" name="文本框 55"/>
          <p:cNvSpPr txBox="1"/>
          <p:nvPr/>
        </p:nvSpPr>
        <p:spPr>
          <a:xfrm>
            <a:off x="2412260" y="1763091"/>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190" name="文本框 55"/>
          <p:cNvSpPr txBox="1"/>
          <p:nvPr/>
        </p:nvSpPr>
        <p:spPr>
          <a:xfrm>
            <a:off x="2412260" y="2705945"/>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191" name="文本框 55"/>
          <p:cNvSpPr txBox="1"/>
          <p:nvPr/>
        </p:nvSpPr>
        <p:spPr>
          <a:xfrm>
            <a:off x="2412260" y="3574221"/>
            <a:ext cx="2031325" cy="284693"/>
          </a:xfrm>
          <a:prstGeom prst="rect">
            <a:avLst/>
          </a:prstGeom>
          <a:noFill/>
        </p:spPr>
        <p:txBody>
          <a:bodyPr wrap="none" rtlCol="0">
            <a:spAutoFit/>
          </a:bodyPr>
          <a:lstStyle/>
          <a:p>
            <a:pPr>
              <a:lnSpc>
                <a:spcPts val="1500"/>
              </a:lnSpc>
            </a:pPr>
            <a:r>
              <a:rPr lang="zh-CN" altLang="en-US" dirty="0">
                <a:solidFill>
                  <a:schemeClr val="bg1"/>
                </a:solidFill>
                <a:latin typeface="微软雅黑" pitchFamily="34" charset="-122"/>
                <a:ea typeface="微软雅黑" pitchFamily="34" charset="-122"/>
              </a:rPr>
              <a:t>点击此处添加内容</a:t>
            </a:r>
          </a:p>
        </p:txBody>
      </p:sp>
      <p:sp>
        <p:nvSpPr>
          <p:cNvPr id="50" name="TextBox 49"/>
          <p:cNvSpPr txBox="1"/>
          <p:nvPr/>
        </p:nvSpPr>
        <p:spPr>
          <a:xfrm>
            <a:off x="5292424" y="2113380"/>
            <a:ext cx="3005127" cy="1754326"/>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51" name="TextBox 50"/>
          <p:cNvSpPr txBox="1"/>
          <p:nvPr/>
        </p:nvSpPr>
        <p:spPr>
          <a:xfrm>
            <a:off x="5381903" y="1707854"/>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grpSp>
        <p:nvGrpSpPr>
          <p:cNvPr id="52" name="组合 51"/>
          <p:cNvGrpSpPr/>
          <p:nvPr/>
        </p:nvGrpSpPr>
        <p:grpSpPr>
          <a:xfrm>
            <a:off x="252223" y="426815"/>
            <a:ext cx="4584813" cy="444406"/>
            <a:chOff x="0" y="569219"/>
            <a:chExt cx="6114499" cy="592678"/>
          </a:xfrm>
        </p:grpSpPr>
        <p:sp>
          <p:nvSpPr>
            <p:cNvPr id="5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425103913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500"/>
                                        <p:tgtEl>
                                          <p:spTgt spid="5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left)">
                                      <p:cBhvr>
                                        <p:cTn id="11" dur="250"/>
                                        <p:tgtEl>
                                          <p:spTgt spid="56"/>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2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83"/>
                                        </p:tgtEl>
                                        <p:attrNameLst>
                                          <p:attrName>style.visibility</p:attrName>
                                        </p:attrNameLst>
                                      </p:cBhvr>
                                      <p:to>
                                        <p:strVal val="visible"/>
                                      </p:to>
                                    </p:set>
                                    <p:anim calcmode="lin" valueType="num">
                                      <p:cBhvr>
                                        <p:cTn id="19" dur="250" fill="hold"/>
                                        <p:tgtEl>
                                          <p:spTgt spid="183"/>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83"/>
                                        </p:tgtEl>
                                        <p:attrNameLst>
                                          <p:attrName>ppt_y</p:attrName>
                                        </p:attrNameLst>
                                      </p:cBhvr>
                                      <p:tavLst>
                                        <p:tav tm="0">
                                          <p:val>
                                            <p:strVal val="#ppt_y"/>
                                          </p:val>
                                        </p:tav>
                                        <p:tav tm="100000">
                                          <p:val>
                                            <p:strVal val="#ppt_y"/>
                                          </p:val>
                                        </p:tav>
                                      </p:tavLst>
                                    </p:anim>
                                    <p:anim calcmode="lin" valueType="num">
                                      <p:cBhvr>
                                        <p:cTn id="21" dur="250" fill="hold"/>
                                        <p:tgtEl>
                                          <p:spTgt spid="183"/>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8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83"/>
                                        </p:tgtEl>
                                      </p:cBhvr>
                                    </p:animEffect>
                                  </p:childTnLst>
                                </p:cTn>
                              </p:par>
                            </p:childTnLst>
                          </p:cTn>
                        </p:par>
                        <p:par>
                          <p:cTn id="24" fill="hold">
                            <p:stCondLst>
                              <p:cond delay="1675"/>
                            </p:stCondLst>
                            <p:childTnLst>
                              <p:par>
                                <p:cTn id="25" presetID="22" presetClass="entr" presetSubtype="8"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2175"/>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90"/>
                                        </p:tgtEl>
                                        <p:attrNameLst>
                                          <p:attrName>style.visibility</p:attrName>
                                        </p:attrNameLst>
                                      </p:cBhvr>
                                      <p:to>
                                        <p:strVal val="visible"/>
                                      </p:to>
                                    </p:set>
                                    <p:anim calcmode="lin" valueType="num">
                                      <p:cBhvr>
                                        <p:cTn id="31" dur="250" fill="hold"/>
                                        <p:tgtEl>
                                          <p:spTgt spid="190"/>
                                        </p:tgtEl>
                                        <p:attrNameLst>
                                          <p:attrName>ppt_x</p:attrName>
                                        </p:attrNameLst>
                                      </p:cBhvr>
                                      <p:tavLst>
                                        <p:tav tm="0">
                                          <p:val>
                                            <p:strVal val="#ppt_x"/>
                                          </p:val>
                                        </p:tav>
                                        <p:tav tm="50000">
                                          <p:val>
                                            <p:strVal val="#ppt_x+.1"/>
                                          </p:val>
                                        </p:tav>
                                        <p:tav tm="100000">
                                          <p:val>
                                            <p:strVal val="#ppt_x"/>
                                          </p:val>
                                        </p:tav>
                                      </p:tavLst>
                                    </p:anim>
                                    <p:anim calcmode="lin" valueType="num">
                                      <p:cBhvr>
                                        <p:cTn id="32" dur="250" fill="hold"/>
                                        <p:tgtEl>
                                          <p:spTgt spid="190"/>
                                        </p:tgtEl>
                                        <p:attrNameLst>
                                          <p:attrName>ppt_y</p:attrName>
                                        </p:attrNameLst>
                                      </p:cBhvr>
                                      <p:tavLst>
                                        <p:tav tm="0">
                                          <p:val>
                                            <p:strVal val="#ppt_y"/>
                                          </p:val>
                                        </p:tav>
                                        <p:tav tm="100000">
                                          <p:val>
                                            <p:strVal val="#ppt_y"/>
                                          </p:val>
                                        </p:tav>
                                      </p:tavLst>
                                    </p:anim>
                                    <p:anim calcmode="lin" valueType="num">
                                      <p:cBhvr>
                                        <p:cTn id="33" dur="250" fill="hold"/>
                                        <p:tgtEl>
                                          <p:spTgt spid="190"/>
                                        </p:tgtEl>
                                        <p:attrNameLst>
                                          <p:attrName>ppt_h</p:attrName>
                                        </p:attrNameLst>
                                      </p:cBhvr>
                                      <p:tavLst>
                                        <p:tav tm="0">
                                          <p:val>
                                            <p:strVal val="#ppt_h/10"/>
                                          </p:val>
                                        </p:tav>
                                        <p:tav tm="50000">
                                          <p:val>
                                            <p:strVal val="#ppt_h+.01"/>
                                          </p:val>
                                        </p:tav>
                                        <p:tav tm="100000">
                                          <p:val>
                                            <p:strVal val="#ppt_h"/>
                                          </p:val>
                                        </p:tav>
                                      </p:tavLst>
                                    </p:anim>
                                    <p:anim calcmode="lin" valueType="num">
                                      <p:cBhvr>
                                        <p:cTn id="34" dur="250" fill="hold"/>
                                        <p:tgtEl>
                                          <p:spTgt spid="190"/>
                                        </p:tgtEl>
                                        <p:attrNameLst>
                                          <p:attrName>ppt_w</p:attrName>
                                        </p:attrNameLst>
                                      </p:cBhvr>
                                      <p:tavLst>
                                        <p:tav tm="0">
                                          <p:val>
                                            <p:strVal val="#ppt_w/10"/>
                                          </p:val>
                                        </p:tav>
                                        <p:tav tm="50000">
                                          <p:val>
                                            <p:strVal val="#ppt_w+.01"/>
                                          </p:val>
                                        </p:tav>
                                        <p:tav tm="100000">
                                          <p:val>
                                            <p:strVal val="#ppt_w"/>
                                          </p:val>
                                        </p:tav>
                                      </p:tavLst>
                                    </p:anim>
                                    <p:animEffect transition="in" filter="fade">
                                      <p:cBhvr>
                                        <p:cTn id="35" dur="250" tmFilter="0,0; .5, 1; 1, 1"/>
                                        <p:tgtEl>
                                          <p:spTgt spid="190"/>
                                        </p:tgtEl>
                                      </p:cBhvr>
                                    </p:animEffect>
                                  </p:childTnLst>
                                </p:cTn>
                              </p:par>
                            </p:childTnLst>
                          </p:cTn>
                        </p:par>
                        <p:par>
                          <p:cTn id="36" fill="hold">
                            <p:stCondLst>
                              <p:cond delay="260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childTnLst>
                          </p:cTn>
                        </p:par>
                        <p:par>
                          <p:cTn id="40" fill="hold">
                            <p:stCondLst>
                              <p:cond delay="31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191"/>
                                        </p:tgtEl>
                                        <p:attrNameLst>
                                          <p:attrName>style.visibility</p:attrName>
                                        </p:attrNameLst>
                                      </p:cBhvr>
                                      <p:to>
                                        <p:strVal val="visible"/>
                                      </p:to>
                                    </p:set>
                                    <p:anim calcmode="lin" valueType="num">
                                      <p:cBhvr>
                                        <p:cTn id="43" dur="250" fill="hold"/>
                                        <p:tgtEl>
                                          <p:spTgt spid="191"/>
                                        </p:tgtEl>
                                        <p:attrNameLst>
                                          <p:attrName>ppt_x</p:attrName>
                                        </p:attrNameLst>
                                      </p:cBhvr>
                                      <p:tavLst>
                                        <p:tav tm="0">
                                          <p:val>
                                            <p:strVal val="#ppt_x"/>
                                          </p:val>
                                        </p:tav>
                                        <p:tav tm="50000">
                                          <p:val>
                                            <p:strVal val="#ppt_x+.1"/>
                                          </p:val>
                                        </p:tav>
                                        <p:tav tm="100000">
                                          <p:val>
                                            <p:strVal val="#ppt_x"/>
                                          </p:val>
                                        </p:tav>
                                      </p:tavLst>
                                    </p:anim>
                                    <p:anim calcmode="lin" valueType="num">
                                      <p:cBhvr>
                                        <p:cTn id="44" dur="250" fill="hold"/>
                                        <p:tgtEl>
                                          <p:spTgt spid="191"/>
                                        </p:tgtEl>
                                        <p:attrNameLst>
                                          <p:attrName>ppt_y</p:attrName>
                                        </p:attrNameLst>
                                      </p:cBhvr>
                                      <p:tavLst>
                                        <p:tav tm="0">
                                          <p:val>
                                            <p:strVal val="#ppt_y"/>
                                          </p:val>
                                        </p:tav>
                                        <p:tav tm="100000">
                                          <p:val>
                                            <p:strVal val="#ppt_y"/>
                                          </p:val>
                                        </p:tav>
                                      </p:tavLst>
                                    </p:anim>
                                    <p:anim calcmode="lin" valueType="num">
                                      <p:cBhvr>
                                        <p:cTn id="45" dur="250" fill="hold"/>
                                        <p:tgtEl>
                                          <p:spTgt spid="191"/>
                                        </p:tgtEl>
                                        <p:attrNameLst>
                                          <p:attrName>ppt_h</p:attrName>
                                        </p:attrNameLst>
                                      </p:cBhvr>
                                      <p:tavLst>
                                        <p:tav tm="0">
                                          <p:val>
                                            <p:strVal val="#ppt_h/10"/>
                                          </p:val>
                                        </p:tav>
                                        <p:tav tm="50000">
                                          <p:val>
                                            <p:strVal val="#ppt_h+.01"/>
                                          </p:val>
                                        </p:tav>
                                        <p:tav tm="100000">
                                          <p:val>
                                            <p:strVal val="#ppt_h"/>
                                          </p:val>
                                        </p:tav>
                                      </p:tavLst>
                                    </p:anim>
                                    <p:anim calcmode="lin" valueType="num">
                                      <p:cBhvr>
                                        <p:cTn id="46" dur="250" fill="hold"/>
                                        <p:tgtEl>
                                          <p:spTgt spid="191"/>
                                        </p:tgtEl>
                                        <p:attrNameLst>
                                          <p:attrName>ppt_w</p:attrName>
                                        </p:attrNameLst>
                                      </p:cBhvr>
                                      <p:tavLst>
                                        <p:tav tm="0">
                                          <p:val>
                                            <p:strVal val="#ppt_w/10"/>
                                          </p:val>
                                        </p:tav>
                                        <p:tav tm="50000">
                                          <p:val>
                                            <p:strVal val="#ppt_w+.01"/>
                                          </p:val>
                                        </p:tav>
                                        <p:tav tm="100000">
                                          <p:val>
                                            <p:strVal val="#ppt_w"/>
                                          </p:val>
                                        </p:tav>
                                      </p:tavLst>
                                    </p:anim>
                                    <p:animEffect transition="in" filter="fade">
                                      <p:cBhvr>
                                        <p:cTn id="47" dur="250" tmFilter="0,0; .5, 1; 1, 1"/>
                                        <p:tgtEl>
                                          <p:spTgt spid="191"/>
                                        </p:tgtEl>
                                      </p:cBhvr>
                                    </p:animEffect>
                                  </p:childTnLst>
                                </p:cTn>
                              </p:par>
                            </p:childTnLst>
                          </p:cTn>
                        </p:par>
                        <p:par>
                          <p:cTn id="48" fill="hold">
                            <p:stCondLst>
                              <p:cond delay="3525"/>
                            </p:stCondLst>
                            <p:childTnLst>
                              <p:par>
                                <p:cTn id="49" presetID="12" presetClass="entr" presetSubtype="8"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additive="base">
                                        <p:cTn id="51" dur="500"/>
                                        <p:tgtEl>
                                          <p:spTgt spid="51"/>
                                        </p:tgtEl>
                                        <p:attrNameLst>
                                          <p:attrName>ppt_x</p:attrName>
                                        </p:attrNameLst>
                                      </p:cBhvr>
                                      <p:tavLst>
                                        <p:tav tm="0">
                                          <p:val>
                                            <p:strVal val="#ppt_x-#ppt_w*1.125000"/>
                                          </p:val>
                                        </p:tav>
                                        <p:tav tm="100000">
                                          <p:val>
                                            <p:strVal val="#ppt_x"/>
                                          </p:val>
                                        </p:tav>
                                      </p:tavLst>
                                    </p:anim>
                                    <p:animEffect transition="in" filter="wipe(right)">
                                      <p:cBhvr>
                                        <p:cTn id="52" dur="500"/>
                                        <p:tgtEl>
                                          <p:spTgt spid="51"/>
                                        </p:tgtEl>
                                      </p:cBhvr>
                                    </p:animEffect>
                                  </p:childTnLst>
                                </p:cTn>
                              </p:par>
                            </p:childTnLst>
                          </p:cTn>
                        </p:par>
                        <p:par>
                          <p:cTn id="53" fill="hold">
                            <p:stCondLst>
                              <p:cond delay="4025"/>
                            </p:stCondLst>
                            <p:childTnLst>
                              <p:par>
                                <p:cTn id="54" presetID="22" presetClass="entr" presetSubtype="8" fill="hold" grpId="0" nodeType="after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wipe(left)">
                                      <p:cBhvr>
                                        <p:cTn id="5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p:bldP spid="190" grpId="0"/>
      <p:bldP spid="191" grpId="0"/>
      <p:bldP spid="50" grpId="0"/>
      <p:bldP spid="51" grpId="0"/>
      <p:bldP spid="5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29" name="组合 28"/>
          <p:cNvGrpSpPr/>
          <p:nvPr/>
        </p:nvGrpSpPr>
        <p:grpSpPr>
          <a:xfrm>
            <a:off x="252223" y="426815"/>
            <a:ext cx="4584813" cy="444406"/>
            <a:chOff x="0" y="569219"/>
            <a:chExt cx="6114499" cy="592678"/>
          </a:xfrm>
          <a:solidFill>
            <a:srgbClr val="FF0000"/>
          </a:solidFill>
        </p:grpSpPr>
        <p:sp>
          <p:nvSpPr>
            <p:cNvPr id="3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34" name="组合 33"/>
          <p:cNvGrpSpPr/>
          <p:nvPr/>
        </p:nvGrpSpPr>
        <p:grpSpPr>
          <a:xfrm>
            <a:off x="5381903" y="1300488"/>
            <a:ext cx="1142193" cy="1325255"/>
            <a:chOff x="6308321" y="914401"/>
            <a:chExt cx="1322497" cy="1534457"/>
          </a:xfrm>
          <a:solidFill>
            <a:srgbClr val="0070C0"/>
          </a:solidFill>
        </p:grpSpPr>
        <p:grpSp>
          <p:nvGrpSpPr>
            <p:cNvPr id="37" name="组合 7"/>
            <p:cNvGrpSpPr>
              <a:grpSpLocks/>
            </p:cNvGrpSpPr>
            <p:nvPr/>
          </p:nvGrpSpPr>
          <p:grpSpPr bwMode="auto">
            <a:xfrm rot="16200000">
              <a:off x="6202341" y="1020381"/>
              <a:ext cx="1534457" cy="1322497"/>
              <a:chOff x="2447765" y="1124744"/>
              <a:chExt cx="2232249" cy="1924353"/>
            </a:xfrm>
            <a:grpFill/>
          </p:grpSpPr>
          <p:sp>
            <p:nvSpPr>
              <p:cNvPr id="42" name="六边形 41"/>
              <p:cNvSpPr>
                <a:spLocks noChangeArrowheads="1"/>
              </p:cNvSpPr>
              <p:nvPr/>
            </p:nvSpPr>
            <p:spPr bwMode="auto">
              <a:xfrm>
                <a:off x="2447765" y="1124744"/>
                <a:ext cx="2232249" cy="1924353"/>
              </a:xfrm>
              <a:prstGeom prst="hexagon">
                <a:avLst>
                  <a:gd name="adj" fmla="val 28044"/>
                  <a:gd name="vf" fmla="val 115470"/>
                </a:avLst>
              </a:prstGeom>
              <a:solidFill>
                <a:srgbClr val="FF0000"/>
              </a:solidFill>
              <a:ln>
                <a:noFill/>
              </a:ln>
              <a:effectLst/>
              <a:extLst>
                <a:ext uri="{91240B29-F687-4F45-9708-019B960494DF}">
                  <a14:hiddenLine xmlns:a14="http://schemas.microsoft.com/office/drawing/2010/main" w="25400" algn="ctr">
                    <a:solidFill>
                      <a:srgbClr val="000000"/>
                    </a:solidFill>
                    <a:miter lim="800000"/>
                    <a:headEnd/>
                    <a:tailEnd/>
                  </a14:hiddenLine>
                </a:ext>
              </a:extLst>
            </p:spPr>
            <p:txBody>
              <a:bodyPr vert="eaVert" anchor="ctr"/>
              <a:lstStyle/>
              <a:p>
                <a:pPr algn="ctr" fontAlgn="auto">
                  <a:spcBef>
                    <a:spcPts val="0"/>
                  </a:spcBef>
                  <a:spcAft>
                    <a:spcPts val="0"/>
                  </a:spcAft>
                  <a:defRPr/>
                </a:pPr>
                <a:endParaRPr lang="zh-CN" altLang="en-US">
                  <a:solidFill>
                    <a:schemeClr val="lt1"/>
                  </a:solidFill>
                  <a:latin typeface="+mn-lt"/>
                  <a:ea typeface="+mn-ea"/>
                </a:endParaRPr>
              </a:p>
            </p:txBody>
          </p:sp>
          <p:sp>
            <p:nvSpPr>
              <p:cNvPr id="43" name="椭圆​​ 40"/>
              <p:cNvSpPr>
                <a:spLocks noChangeArrowheads="1"/>
              </p:cNvSpPr>
              <p:nvPr/>
            </p:nvSpPr>
            <p:spPr bwMode="auto">
              <a:xfrm>
                <a:off x="2697308" y="1220341"/>
                <a:ext cx="1733158" cy="1733158"/>
              </a:xfrm>
              <a:prstGeom prst="ellipse">
                <a:avLst/>
              </a:prstGeom>
              <a:solidFill>
                <a:schemeClr val="bg1">
                  <a:lumMod val="85000"/>
                </a:schemeClr>
              </a:solidFill>
              <a:ln w="38100" algn="ctr">
                <a:solidFill>
                  <a:schemeClr val="bg1"/>
                </a:solidFill>
                <a:round/>
                <a:headEnd/>
                <a:tailEnd/>
              </a:ln>
              <a:effectLst/>
            </p:spPr>
            <p:txBody>
              <a:bodyPr vert="eaVert" anchor="ctr"/>
              <a:lstStyle/>
              <a:p>
                <a:pPr algn="ctr" fontAlgn="auto">
                  <a:spcBef>
                    <a:spcPts val="0"/>
                  </a:spcBef>
                  <a:spcAft>
                    <a:spcPts val="0"/>
                  </a:spcAft>
                  <a:defRPr/>
                </a:pPr>
                <a:endParaRPr lang="zh-CN" altLang="en-US" dirty="0">
                  <a:solidFill>
                    <a:schemeClr val="lt1"/>
                  </a:solidFill>
                  <a:latin typeface="+mn-lt"/>
                  <a:ea typeface="+mn-ea"/>
                </a:endParaRPr>
              </a:p>
            </p:txBody>
          </p:sp>
        </p:grpSp>
        <p:sp>
          <p:nvSpPr>
            <p:cNvPr id="38" name="TextBox 8"/>
            <p:cNvSpPr txBox="1">
              <a:spLocks noChangeArrowheads="1"/>
            </p:cNvSpPr>
            <p:nvPr/>
          </p:nvSpPr>
          <p:spPr bwMode="auto">
            <a:xfrm>
              <a:off x="6328381" y="1603458"/>
              <a:ext cx="1282902" cy="427634"/>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rgbClr val="FF0000"/>
                  </a:solidFill>
                  <a:latin typeface="微软雅黑" pitchFamily="34" charset="-122"/>
                  <a:ea typeface="微软雅黑" pitchFamily="34" charset="-122"/>
                </a:rPr>
                <a:t>添加标题</a:t>
              </a:r>
            </a:p>
          </p:txBody>
        </p:sp>
        <p:grpSp>
          <p:nvGrpSpPr>
            <p:cNvPr id="39" name="Group 30"/>
            <p:cNvGrpSpPr>
              <a:grpSpLocks/>
            </p:cNvGrpSpPr>
            <p:nvPr/>
          </p:nvGrpSpPr>
          <p:grpSpPr bwMode="auto">
            <a:xfrm>
              <a:off x="6769206" y="1216269"/>
              <a:ext cx="400722" cy="367616"/>
              <a:chOff x="3422" y="1347"/>
              <a:chExt cx="330" cy="313"/>
            </a:xfrm>
            <a:grpFill/>
          </p:grpSpPr>
          <p:sp>
            <p:nvSpPr>
              <p:cNvPr id="40" name="AutoShape 31"/>
              <p:cNvSpPr>
                <a:spLocks noChangeArrowheads="1"/>
              </p:cNvSpPr>
              <p:nvPr/>
            </p:nvSpPr>
            <p:spPr bwMode="gray">
              <a:xfrm>
                <a:off x="3422" y="1411"/>
                <a:ext cx="330" cy="249"/>
              </a:xfrm>
              <a:prstGeom prst="roundRect">
                <a:avLst>
                  <a:gd name="adj" fmla="val 16667"/>
                </a:avLst>
              </a:prstGeom>
              <a:solidFill>
                <a:srgbClr val="FF0000"/>
              </a:solidFill>
              <a:ln w="25400" algn="ctr">
                <a:noFill/>
                <a:round/>
                <a:headEnd/>
                <a:tailEnd/>
              </a:ln>
            </p:spPr>
            <p:txBody>
              <a:bodyPr wrap="none" anchor="ctr"/>
              <a:lstStyle/>
              <a:p>
                <a:endParaRPr lang="zh-CN" altLang="zh-CN"/>
              </a:p>
            </p:txBody>
          </p:sp>
          <p:sp>
            <p:nvSpPr>
              <p:cNvPr id="41" name="AutoShape 32"/>
              <p:cNvSpPr>
                <a:spLocks noChangeArrowheads="1"/>
              </p:cNvSpPr>
              <p:nvPr/>
            </p:nvSpPr>
            <p:spPr bwMode="gray">
              <a:xfrm>
                <a:off x="3522" y="1347"/>
                <a:ext cx="122" cy="113"/>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46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solidFill>
                <a:srgbClr val="FF0000"/>
              </a:solidFill>
              <a:ln w="25400" algn="ctr">
                <a:noFill/>
                <a:miter lim="800000"/>
                <a:headEnd/>
                <a:tailEnd/>
              </a:ln>
            </p:spPr>
            <p:txBody>
              <a:bodyPr wrap="none" anchor="ctr"/>
              <a:lstStyle/>
              <a:p>
                <a:endParaRPr lang="zh-CN" altLang="en-US"/>
              </a:p>
            </p:txBody>
          </p:sp>
        </p:grpSp>
      </p:grpSp>
      <p:grpSp>
        <p:nvGrpSpPr>
          <p:cNvPr id="44" name="组合 43"/>
          <p:cNvGrpSpPr/>
          <p:nvPr/>
        </p:nvGrpSpPr>
        <p:grpSpPr>
          <a:xfrm>
            <a:off x="2217196" y="2517757"/>
            <a:ext cx="3666924" cy="171068"/>
            <a:chOff x="2072079" y="2251151"/>
            <a:chExt cx="4890364" cy="228143"/>
          </a:xfrm>
        </p:grpSpPr>
        <p:cxnSp>
          <p:nvCxnSpPr>
            <p:cNvPr id="45" name="直接连接符​​ 10"/>
            <p:cNvCxnSpPr/>
            <p:nvPr/>
          </p:nvCxnSpPr>
          <p:spPr bwMode="auto">
            <a:xfrm>
              <a:off x="3565999" y="2462712"/>
              <a:ext cx="3396444" cy="16582"/>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46" name="矩形​​ 13"/>
            <p:cNvSpPr/>
            <p:nvPr/>
          </p:nvSpPr>
          <p:spPr bwMode="auto">
            <a:xfrm>
              <a:off x="2072079" y="2251151"/>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47" name="组合 46"/>
          <p:cNvGrpSpPr/>
          <p:nvPr/>
        </p:nvGrpSpPr>
        <p:grpSpPr>
          <a:xfrm>
            <a:off x="5867844" y="2355776"/>
            <a:ext cx="1142385" cy="1325255"/>
            <a:chOff x="6962442" y="2080230"/>
            <a:chExt cx="1322719" cy="1534457"/>
          </a:xfrm>
        </p:grpSpPr>
        <p:grpSp>
          <p:nvGrpSpPr>
            <p:cNvPr id="48" name="组合 11"/>
            <p:cNvGrpSpPr>
              <a:grpSpLocks/>
            </p:cNvGrpSpPr>
            <p:nvPr/>
          </p:nvGrpSpPr>
          <p:grpSpPr bwMode="auto">
            <a:xfrm rot="16200000">
              <a:off x="6856573" y="2186099"/>
              <a:ext cx="1534457" cy="1322719"/>
              <a:chOff x="2447764" y="1124448"/>
              <a:chExt cx="2232248" cy="1924647"/>
            </a:xfrm>
          </p:grpSpPr>
          <p:sp>
            <p:nvSpPr>
              <p:cNvPr id="80" name="六边形 79"/>
              <p:cNvSpPr/>
              <p:nvPr/>
            </p:nvSpPr>
            <p:spPr>
              <a:xfrm>
                <a:off x="2447764" y="1124448"/>
                <a:ext cx="2232248" cy="1924647"/>
              </a:xfrm>
              <a:prstGeom prst="hexagon">
                <a:avLst>
                  <a:gd name="adj" fmla="val 28044"/>
                  <a:gd name="vf" fmla="val 115470"/>
                </a:avLst>
              </a:prstGeom>
              <a:solidFill>
                <a:schemeClr val="bg1">
                  <a:lumMod val="8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1" name="椭圆​​ 38"/>
              <p:cNvSpPr/>
              <p:nvPr/>
            </p:nvSpPr>
            <p:spPr>
              <a:xfrm>
                <a:off x="2696412" y="1220958"/>
                <a:ext cx="1734956" cy="1731626"/>
              </a:xfrm>
              <a:prstGeom prst="ellipse">
                <a:avLst/>
              </a:prstGeom>
              <a:solidFill>
                <a:srgbClr val="FF0000"/>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49" name="TextBox 12"/>
            <p:cNvSpPr txBox="1">
              <a:spLocks noChangeArrowheads="1"/>
            </p:cNvSpPr>
            <p:nvPr/>
          </p:nvSpPr>
          <p:spPr bwMode="auto">
            <a:xfrm>
              <a:off x="6980149" y="2881311"/>
              <a:ext cx="1290326" cy="42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lvl="0" algn="ctr">
                <a:defRPr/>
              </a:pPr>
              <a:r>
                <a:rPr lang="zh-CN" altLang="en-US" kern="0" dirty="0">
                  <a:solidFill>
                    <a:schemeClr val="bg1"/>
                  </a:solidFill>
                  <a:latin typeface="方正兰亭中粗黑_GBK" pitchFamily="2" charset="-122"/>
                  <a:ea typeface="方正兰亭中粗黑_GBK" pitchFamily="2" charset="-122"/>
                </a:rPr>
                <a:t>添加标题</a:t>
              </a:r>
            </a:p>
          </p:txBody>
        </p:sp>
        <p:grpSp>
          <p:nvGrpSpPr>
            <p:cNvPr id="52" name="组合 51"/>
            <p:cNvGrpSpPr/>
            <p:nvPr/>
          </p:nvGrpSpPr>
          <p:grpSpPr>
            <a:xfrm>
              <a:off x="7429961" y="2424344"/>
              <a:ext cx="409439" cy="399690"/>
              <a:chOff x="7429961" y="2424344"/>
              <a:chExt cx="409439" cy="399690"/>
            </a:xfrm>
          </p:grpSpPr>
          <p:sp>
            <p:nvSpPr>
              <p:cNvPr id="53" name="Oval 15"/>
              <p:cNvSpPr>
                <a:spLocks noChangeArrowheads="1"/>
              </p:cNvSpPr>
              <p:nvPr/>
            </p:nvSpPr>
            <p:spPr bwMode="gray">
              <a:xfrm>
                <a:off x="7429961" y="2424344"/>
                <a:ext cx="409439" cy="396971"/>
              </a:xfrm>
              <a:prstGeom prst="ellipse">
                <a:avLst/>
              </a:prstGeom>
              <a:noFill/>
              <a:ln w="25400" algn="ctr">
                <a:solidFill>
                  <a:srgbClr val="FFFFFF">
                    <a:alpha val="78038"/>
                  </a:srgbClr>
                </a:solidFill>
                <a:round/>
                <a:headEnd/>
                <a:tailEnd/>
              </a:ln>
            </p:spPr>
            <p:txBody>
              <a:bodyPr wrap="none" anchor="ctr"/>
              <a:lstStyle/>
              <a:p>
                <a:endParaRPr lang="zh-CN" altLang="zh-CN"/>
              </a:p>
            </p:txBody>
          </p:sp>
          <p:sp>
            <p:nvSpPr>
              <p:cNvPr id="74" name="Line 16"/>
              <p:cNvSpPr>
                <a:spLocks noChangeShapeType="1"/>
              </p:cNvSpPr>
              <p:nvPr/>
            </p:nvSpPr>
            <p:spPr bwMode="gray">
              <a:xfrm>
                <a:off x="7636083" y="2424344"/>
                <a:ext cx="0" cy="394252"/>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5" name="Line 17"/>
              <p:cNvSpPr>
                <a:spLocks noChangeShapeType="1"/>
              </p:cNvSpPr>
              <p:nvPr/>
            </p:nvSpPr>
            <p:spPr bwMode="gray">
              <a:xfrm>
                <a:off x="7429961" y="2621470"/>
                <a:ext cx="409439" cy="0"/>
              </a:xfrm>
              <a:prstGeom prst="line">
                <a:avLst/>
              </a:prstGeom>
              <a:noFill/>
              <a:ln w="25400">
                <a:solidFill>
                  <a:srgbClr val="FFFFFF">
                    <a:alpha val="78038"/>
                  </a:srgbClr>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76" name="Freeform 18"/>
              <p:cNvSpPr>
                <a:spLocks/>
              </p:cNvSpPr>
              <p:nvPr/>
            </p:nvSpPr>
            <p:spPr bwMode="gray">
              <a:xfrm>
                <a:off x="7663659" y="2427063"/>
                <a:ext cx="85066" cy="391533"/>
              </a:xfrm>
              <a:custGeom>
                <a:avLst/>
                <a:gdLst>
                  <a:gd name="T0" fmla="*/ 0 w 182"/>
                  <a:gd name="T1" fmla="*/ 0 h 864"/>
                  <a:gd name="T2" fmla="*/ 105869 w 182"/>
                  <a:gd name="T3" fmla="*/ 245279 h 864"/>
                  <a:gd name="T4" fmla="*/ 3490 w 182"/>
                  <a:gd name="T5" fmla="*/ 487174 h 864"/>
                  <a:gd name="T6" fmla="*/ 0 60000 65536"/>
                  <a:gd name="T7" fmla="*/ 0 60000 65536"/>
                  <a:gd name="T8" fmla="*/ 0 60000 65536"/>
                  <a:gd name="T9" fmla="*/ 0 w 182"/>
                  <a:gd name="T10" fmla="*/ 0 h 864"/>
                  <a:gd name="T11" fmla="*/ 182 w 182"/>
                  <a:gd name="T12" fmla="*/ 864 h 864"/>
                </a:gdLst>
                <a:ahLst/>
                <a:cxnLst>
                  <a:cxn ang="T6">
                    <a:pos x="T0" y="T1"/>
                  </a:cxn>
                  <a:cxn ang="T7">
                    <a:pos x="T2" y="T3"/>
                  </a:cxn>
                  <a:cxn ang="T8">
                    <a:pos x="T4" y="T5"/>
                  </a:cxn>
                </a:cxnLst>
                <a:rect l="T9" t="T10" r="T11" b="T12"/>
                <a:pathLst>
                  <a:path w="182" h="864">
                    <a:moveTo>
                      <a:pt x="0" y="0"/>
                    </a:moveTo>
                    <a:cubicBezTo>
                      <a:pt x="59" y="89"/>
                      <a:pt x="182" y="177"/>
                      <a:pt x="182" y="435"/>
                    </a:cubicBezTo>
                    <a:cubicBezTo>
                      <a:pt x="182" y="693"/>
                      <a:pt x="70" y="800"/>
                      <a:pt x="6" y="864"/>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7" name="Freeform 19"/>
              <p:cNvSpPr>
                <a:spLocks/>
              </p:cNvSpPr>
              <p:nvPr/>
            </p:nvSpPr>
            <p:spPr bwMode="gray">
              <a:xfrm>
                <a:off x="7524842" y="2429782"/>
                <a:ext cx="92077" cy="394252"/>
              </a:xfrm>
              <a:custGeom>
                <a:avLst/>
                <a:gdLst>
                  <a:gd name="T0" fmla="*/ 97143 w 197"/>
                  <a:gd name="T1" fmla="*/ 0 h 870"/>
                  <a:gd name="T2" fmla="*/ 0 w 197"/>
                  <a:gd name="T3" fmla="*/ 245842 h 870"/>
                  <a:gd name="T4" fmla="*/ 114594 w 197"/>
                  <a:gd name="T5" fmla="*/ 490557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8" name="Freeform 20"/>
              <p:cNvSpPr>
                <a:spLocks/>
              </p:cNvSpPr>
              <p:nvPr/>
            </p:nvSpPr>
            <p:spPr bwMode="gray">
              <a:xfrm rot="5400000">
                <a:off x="7603242" y="2583743"/>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79" name="Freeform 21"/>
              <p:cNvSpPr>
                <a:spLocks/>
              </p:cNvSpPr>
              <p:nvPr/>
            </p:nvSpPr>
            <p:spPr bwMode="gray">
              <a:xfrm rot="16200000" flipV="1">
                <a:off x="7606980" y="2355801"/>
                <a:ext cx="51661" cy="305210"/>
              </a:xfrm>
              <a:custGeom>
                <a:avLst/>
                <a:gdLst>
                  <a:gd name="T0" fmla="*/ 10441 w 197"/>
                  <a:gd name="T1" fmla="*/ 0 h 870"/>
                  <a:gd name="T2" fmla="*/ 0 w 197"/>
                  <a:gd name="T3" fmla="*/ 80336 h 870"/>
                  <a:gd name="T4" fmla="*/ 12399 w 197"/>
                  <a:gd name="T5" fmla="*/ 160671 h 870"/>
                  <a:gd name="T6" fmla="*/ 0 60000 65536"/>
                  <a:gd name="T7" fmla="*/ 0 60000 65536"/>
                  <a:gd name="T8" fmla="*/ 0 60000 65536"/>
                  <a:gd name="T9" fmla="*/ 0 w 197"/>
                  <a:gd name="T10" fmla="*/ 0 h 870"/>
                  <a:gd name="T11" fmla="*/ 197 w 197"/>
                  <a:gd name="T12" fmla="*/ 870 h 870"/>
                </a:gdLst>
                <a:ahLst/>
                <a:cxnLst>
                  <a:cxn ang="T6">
                    <a:pos x="T0" y="T1"/>
                  </a:cxn>
                  <a:cxn ang="T7">
                    <a:pos x="T2" y="T3"/>
                  </a:cxn>
                  <a:cxn ang="T8">
                    <a:pos x="T4" y="T5"/>
                  </a:cxn>
                </a:cxnLst>
                <a:rect l="T9" t="T10" r="T11" b="T12"/>
                <a:pathLst>
                  <a:path w="197" h="870">
                    <a:moveTo>
                      <a:pt x="167" y="0"/>
                    </a:moveTo>
                    <a:cubicBezTo>
                      <a:pt x="117" y="64"/>
                      <a:pt x="0" y="178"/>
                      <a:pt x="0" y="436"/>
                    </a:cubicBezTo>
                    <a:cubicBezTo>
                      <a:pt x="0" y="694"/>
                      <a:pt x="124" y="769"/>
                      <a:pt x="197" y="870"/>
                    </a:cubicBezTo>
                  </a:path>
                </a:pathLst>
              </a:custGeom>
              <a:noFill/>
              <a:ln w="25400">
                <a:solidFill>
                  <a:srgbClr val="FFFFFF">
                    <a:alpha val="78038"/>
                  </a:srgbClr>
                </a:solidFill>
                <a:round/>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grpSp>
      <p:grpSp>
        <p:nvGrpSpPr>
          <p:cNvPr id="82" name="组合 81"/>
          <p:cNvGrpSpPr/>
          <p:nvPr/>
        </p:nvGrpSpPr>
        <p:grpSpPr>
          <a:xfrm>
            <a:off x="1729421" y="3500143"/>
            <a:ext cx="3666923" cy="162592"/>
            <a:chOff x="1421561" y="3428284"/>
            <a:chExt cx="4890363" cy="216839"/>
          </a:xfrm>
        </p:grpSpPr>
        <p:cxnSp>
          <p:nvCxnSpPr>
            <p:cNvPr id="83" name="直接连接符​​ 14"/>
            <p:cNvCxnSpPr/>
            <p:nvPr/>
          </p:nvCxnSpPr>
          <p:spPr bwMode="auto">
            <a:xfrm flipV="1">
              <a:off x="2463850" y="3638259"/>
              <a:ext cx="3848074"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84" name="矩形​​ 17"/>
            <p:cNvSpPr/>
            <p:nvPr/>
          </p:nvSpPr>
          <p:spPr bwMode="auto">
            <a:xfrm>
              <a:off x="1421561" y="3428284"/>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kern="0" dirty="0">
                  <a:solidFill>
                    <a:schemeClr val="bg1"/>
                  </a:solidFill>
                  <a:latin typeface="微软雅黑" pitchFamily="34" charset="-122"/>
                  <a:ea typeface="微软雅黑" pitchFamily="34" charset="-122"/>
                </a:rPr>
                <a:t>添加标题</a:t>
              </a:r>
              <a:endParaRPr lang="en-US" altLang="zh-CN" kern="0" dirty="0">
                <a:solidFill>
                  <a:schemeClr val="bg1"/>
                </a:solidFill>
                <a:latin typeface="微软雅黑" pitchFamily="34" charset="-122"/>
                <a:ea typeface="微软雅黑" pitchFamily="34" charset="-122"/>
              </a:endParaRPr>
            </a:p>
          </p:txBody>
        </p:sp>
      </p:grpSp>
      <p:grpSp>
        <p:nvGrpSpPr>
          <p:cNvPr id="85" name="组合 84"/>
          <p:cNvGrpSpPr/>
          <p:nvPr/>
        </p:nvGrpSpPr>
        <p:grpSpPr>
          <a:xfrm>
            <a:off x="5265394" y="3327659"/>
            <a:ext cx="1142385" cy="1325255"/>
            <a:chOff x="6311924" y="3243509"/>
            <a:chExt cx="1322719" cy="1534457"/>
          </a:xfrm>
        </p:grpSpPr>
        <p:grpSp>
          <p:nvGrpSpPr>
            <p:cNvPr id="86" name="组合 15"/>
            <p:cNvGrpSpPr>
              <a:grpSpLocks/>
            </p:cNvGrpSpPr>
            <p:nvPr/>
          </p:nvGrpSpPr>
          <p:grpSpPr bwMode="auto">
            <a:xfrm rot="16200000">
              <a:off x="6206055" y="3349378"/>
              <a:ext cx="1534457" cy="1322719"/>
              <a:chOff x="2447765" y="1124448"/>
              <a:chExt cx="2232248" cy="1924647"/>
            </a:xfrm>
          </p:grpSpPr>
          <p:sp>
            <p:nvSpPr>
              <p:cNvPr id="95" name="六边形 94"/>
              <p:cNvSpPr/>
              <p:nvPr/>
            </p:nvSpPr>
            <p:spPr>
              <a:xfrm>
                <a:off x="2447765" y="1124448"/>
                <a:ext cx="2232248" cy="1924647"/>
              </a:xfrm>
              <a:prstGeom prst="hexagon">
                <a:avLst>
                  <a:gd name="adj" fmla="val 28044"/>
                  <a:gd name="vf" fmla="val 115470"/>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6" name="椭圆​​ 36"/>
              <p:cNvSpPr/>
              <p:nvPr/>
            </p:nvSpPr>
            <p:spPr>
              <a:xfrm>
                <a:off x="2696411" y="1220958"/>
                <a:ext cx="1734956" cy="1731626"/>
              </a:xfrm>
              <a:prstGeom prst="ellipse">
                <a:avLst/>
              </a:prstGeom>
              <a:solidFill>
                <a:schemeClr val="bg1">
                  <a:lumMod val="85000"/>
                </a:schemeClr>
              </a:solidFill>
              <a:ln w="381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sp>
          <p:nvSpPr>
            <p:cNvPr id="87" name="TextBox 16"/>
            <p:cNvSpPr txBox="1">
              <a:spLocks noChangeArrowheads="1"/>
            </p:cNvSpPr>
            <p:nvPr/>
          </p:nvSpPr>
          <p:spPr bwMode="auto">
            <a:xfrm>
              <a:off x="6325501" y="3979723"/>
              <a:ext cx="1282901" cy="427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lvl="0" algn="ctr">
                <a:defRPr kern="0">
                  <a:solidFill>
                    <a:srgbClr val="0070C0"/>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dirty="0">
                  <a:solidFill>
                    <a:srgbClr val="FF0000"/>
                  </a:solidFill>
                </a:rPr>
                <a:t>添加标题</a:t>
              </a:r>
            </a:p>
          </p:txBody>
        </p:sp>
        <p:grpSp>
          <p:nvGrpSpPr>
            <p:cNvPr id="88" name="Group 22"/>
            <p:cNvGrpSpPr>
              <a:grpSpLocks/>
            </p:cNvGrpSpPr>
            <p:nvPr/>
          </p:nvGrpSpPr>
          <p:grpSpPr bwMode="auto">
            <a:xfrm>
              <a:off x="6801870" y="3629309"/>
              <a:ext cx="355926" cy="300767"/>
              <a:chOff x="2640" y="3304"/>
              <a:chExt cx="294" cy="256"/>
            </a:xfrm>
            <a:noFill/>
          </p:grpSpPr>
          <p:sp>
            <p:nvSpPr>
              <p:cNvPr id="89" name="AutoShape 23"/>
              <p:cNvSpPr>
                <a:spLocks noChangeArrowheads="1"/>
              </p:cNvSpPr>
              <p:nvPr/>
            </p:nvSpPr>
            <p:spPr bwMode="gray">
              <a:xfrm>
                <a:off x="2700" y="3304"/>
                <a:ext cx="176" cy="176"/>
              </a:xfrm>
              <a:prstGeom prst="roundRect">
                <a:avLst>
                  <a:gd name="adj" fmla="val 6250"/>
                </a:avLst>
              </a:prstGeom>
              <a:grpFill/>
              <a:ln w="25400" algn="ctr">
                <a:solidFill>
                  <a:srgbClr val="FF0000"/>
                </a:solidFill>
                <a:round/>
                <a:headEnd/>
                <a:tailEnd/>
              </a:ln>
            </p:spPr>
            <p:txBody>
              <a:bodyPr wrap="none" anchor="ctr"/>
              <a:lstStyle/>
              <a:p>
                <a:endParaRPr lang="zh-CN" altLang="zh-CN"/>
              </a:p>
            </p:txBody>
          </p:sp>
          <p:sp>
            <p:nvSpPr>
              <p:cNvPr id="90" name="AutoShape 24"/>
              <p:cNvSpPr>
                <a:spLocks noChangeArrowheads="1"/>
              </p:cNvSpPr>
              <p:nvPr/>
            </p:nvSpPr>
            <p:spPr bwMode="gray">
              <a:xfrm>
                <a:off x="2640" y="3482"/>
                <a:ext cx="294" cy="78"/>
              </a:xfrm>
              <a:prstGeom prst="roundRect">
                <a:avLst>
                  <a:gd name="adj" fmla="val 16667"/>
                </a:avLst>
              </a:prstGeom>
              <a:grpFill/>
              <a:ln w="25400" algn="ctr">
                <a:solidFill>
                  <a:srgbClr val="FF0000"/>
                </a:solidFill>
                <a:round/>
                <a:headEnd/>
                <a:tailEnd/>
              </a:ln>
            </p:spPr>
            <p:txBody>
              <a:bodyPr wrap="none" anchor="ctr"/>
              <a:lstStyle/>
              <a:p>
                <a:endParaRPr lang="zh-CN" altLang="zh-CN"/>
              </a:p>
            </p:txBody>
          </p:sp>
          <p:sp>
            <p:nvSpPr>
              <p:cNvPr id="91" name="Line 25"/>
              <p:cNvSpPr>
                <a:spLocks noChangeShapeType="1"/>
              </p:cNvSpPr>
              <p:nvPr/>
            </p:nvSpPr>
            <p:spPr bwMode="gray">
              <a:xfrm flipH="1">
                <a:off x="2847" y="3517"/>
                <a:ext cx="45" cy="0"/>
              </a:xfrm>
              <a:prstGeom prst="line">
                <a:avLst/>
              </a:prstGeom>
              <a:grpFill/>
              <a:ln w="25400">
                <a:solidFill>
                  <a:srgbClr val="FF0000"/>
                </a:solidFill>
                <a:round/>
                <a:headEnd/>
                <a:tailEnd/>
              </a:ln>
              <a:extLst/>
            </p:spPr>
            <p:txBody>
              <a:bodyPr/>
              <a:lstStyle/>
              <a:p>
                <a:endParaRPr lang="zh-CN" altLang="en-US"/>
              </a:p>
            </p:txBody>
          </p:sp>
          <p:sp>
            <p:nvSpPr>
              <p:cNvPr id="92" name="Line 26"/>
              <p:cNvSpPr>
                <a:spLocks noChangeShapeType="1"/>
              </p:cNvSpPr>
              <p:nvPr/>
            </p:nvSpPr>
            <p:spPr bwMode="gray">
              <a:xfrm flipH="1">
                <a:off x="2759" y="3359"/>
                <a:ext cx="73" cy="0"/>
              </a:xfrm>
              <a:prstGeom prst="line">
                <a:avLst/>
              </a:prstGeom>
              <a:grpFill/>
              <a:ln w="25400">
                <a:solidFill>
                  <a:srgbClr val="FF0000"/>
                </a:solidFill>
                <a:round/>
                <a:headEnd/>
                <a:tailEnd/>
              </a:ln>
              <a:extLst/>
            </p:spPr>
            <p:txBody>
              <a:bodyPr/>
              <a:lstStyle/>
              <a:p>
                <a:endParaRPr lang="zh-CN" altLang="en-US"/>
              </a:p>
            </p:txBody>
          </p:sp>
          <p:sp>
            <p:nvSpPr>
              <p:cNvPr id="93" name="Line 27"/>
              <p:cNvSpPr>
                <a:spLocks noChangeShapeType="1"/>
              </p:cNvSpPr>
              <p:nvPr/>
            </p:nvSpPr>
            <p:spPr bwMode="gray">
              <a:xfrm flipH="1">
                <a:off x="2787" y="3385"/>
                <a:ext cx="45" cy="0"/>
              </a:xfrm>
              <a:prstGeom prst="line">
                <a:avLst/>
              </a:prstGeom>
              <a:grpFill/>
              <a:ln w="25400">
                <a:solidFill>
                  <a:srgbClr val="FF0000"/>
                </a:solidFill>
                <a:round/>
                <a:headEnd/>
                <a:tailEnd/>
              </a:ln>
              <a:extLst/>
            </p:spPr>
            <p:txBody>
              <a:bodyPr/>
              <a:lstStyle/>
              <a:p>
                <a:endParaRPr lang="zh-CN" altLang="en-US" dirty="0"/>
              </a:p>
            </p:txBody>
          </p:sp>
          <p:sp>
            <p:nvSpPr>
              <p:cNvPr id="94" name="Line 28"/>
              <p:cNvSpPr>
                <a:spLocks noChangeShapeType="1"/>
              </p:cNvSpPr>
              <p:nvPr/>
            </p:nvSpPr>
            <p:spPr bwMode="gray">
              <a:xfrm flipH="1">
                <a:off x="2800" y="3434"/>
                <a:ext cx="32" cy="0"/>
              </a:xfrm>
              <a:prstGeom prst="line">
                <a:avLst/>
              </a:prstGeom>
              <a:grpFill/>
              <a:ln w="25400">
                <a:solidFill>
                  <a:srgbClr val="FF0000"/>
                </a:solidFill>
                <a:round/>
                <a:headEnd/>
                <a:tailEnd/>
              </a:ln>
              <a:extLst/>
            </p:spPr>
            <p:txBody>
              <a:bodyPr/>
              <a:lstStyle/>
              <a:p>
                <a:endParaRPr lang="zh-CN" altLang="en-US"/>
              </a:p>
            </p:txBody>
          </p:sp>
        </p:grpSp>
      </p:grpSp>
      <p:sp>
        <p:nvSpPr>
          <p:cNvPr id="97" name="TextBox 96"/>
          <p:cNvSpPr txBox="1"/>
          <p:nvPr/>
        </p:nvSpPr>
        <p:spPr>
          <a:xfrm>
            <a:off x="1656351" y="1739640"/>
            <a:ext cx="2973027" cy="369332"/>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单击此处添加文字阐述，添加简短问题说明文字，具体说明文字在此处添加此处。添加简短问题说明文字。</a:t>
            </a:r>
            <a:endParaRPr lang="en-US" altLang="zh-CN" sz="900" dirty="0">
              <a:solidFill>
                <a:schemeClr val="tx1">
                  <a:lumMod val="65000"/>
                  <a:lumOff val="35000"/>
                </a:schemeClr>
              </a:solidFill>
              <a:latin typeface="微软雅黑" pitchFamily="34" charset="-122"/>
              <a:ea typeface="微软雅黑" pitchFamily="34" charset="-122"/>
            </a:endParaRPr>
          </a:p>
        </p:txBody>
      </p:sp>
      <p:sp>
        <p:nvSpPr>
          <p:cNvPr id="98" name="TextBox 97"/>
          <p:cNvSpPr txBox="1"/>
          <p:nvPr/>
        </p:nvSpPr>
        <p:spPr>
          <a:xfrm>
            <a:off x="2138908" y="2819510"/>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单击此处添加文字阐述，添加简短问题说明文字，具体说明文字在此处添加此处。添加简短问题说明文字。</a:t>
            </a:r>
            <a:endParaRPr lang="en-US" altLang="zh-CN" sz="900" dirty="0"/>
          </a:p>
        </p:txBody>
      </p:sp>
      <p:sp>
        <p:nvSpPr>
          <p:cNvPr id="99" name="TextBox 98"/>
          <p:cNvSpPr txBox="1"/>
          <p:nvPr/>
        </p:nvSpPr>
        <p:spPr>
          <a:xfrm>
            <a:off x="1656351" y="3791393"/>
            <a:ext cx="2973027" cy="369332"/>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单击此处添加文字阐述，添加简短问题说明文字，具体说明文字在此处添加此处。添加简短问题说明文字。</a:t>
            </a:r>
            <a:endParaRPr lang="en-US" altLang="zh-CN" sz="900" dirty="0"/>
          </a:p>
        </p:txBody>
      </p:sp>
      <p:grpSp>
        <p:nvGrpSpPr>
          <p:cNvPr id="100" name="组合 99"/>
          <p:cNvGrpSpPr/>
          <p:nvPr/>
        </p:nvGrpSpPr>
        <p:grpSpPr>
          <a:xfrm>
            <a:off x="1721769" y="1491709"/>
            <a:ext cx="3670061" cy="162592"/>
            <a:chOff x="1411357" y="1099175"/>
            <a:chExt cx="4894547" cy="216839"/>
          </a:xfrm>
        </p:grpSpPr>
        <p:cxnSp>
          <p:nvCxnSpPr>
            <p:cNvPr id="101" name="直接连接符​​ 6"/>
            <p:cNvCxnSpPr/>
            <p:nvPr/>
          </p:nvCxnSpPr>
          <p:spPr bwMode="auto">
            <a:xfrm flipV="1">
              <a:off x="2459837" y="1309150"/>
              <a:ext cx="3846067" cy="2551"/>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02" name="矩形​​ 9"/>
            <p:cNvSpPr/>
            <p:nvPr/>
          </p:nvSpPr>
          <p:spPr bwMode="auto">
            <a:xfrm>
              <a:off x="1411357" y="1099175"/>
              <a:ext cx="1793388" cy="216839"/>
            </a:xfrm>
            <a:prstGeom prst="rect">
              <a:avLst/>
            </a:prstGeom>
            <a:solidFill>
              <a:srgbClr val="FF0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gn="ctr">
                <a:defRPr/>
              </a:pPr>
              <a:r>
                <a:rPr lang="zh-CN" altLang="en-US" kern="0" dirty="0">
                  <a:solidFill>
                    <a:schemeClr val="bg1"/>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600555350"/>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250"/>
                                        <p:tgtEl>
                                          <p:spTgt spid="33"/>
                                        </p:tgtEl>
                                      </p:cBhvr>
                                    </p:animEffect>
                                  </p:childTnLst>
                                </p:cTn>
                              </p:par>
                              <p:par>
                                <p:cTn id="12" presetID="30" presetClass="entr" presetSubtype="0" fill="hold" nodeType="with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800" decel="100000"/>
                                        <p:tgtEl>
                                          <p:spTgt spid="34"/>
                                        </p:tgtEl>
                                      </p:cBhvr>
                                    </p:animEffect>
                                    <p:anim calcmode="lin" valueType="num">
                                      <p:cBhvr>
                                        <p:cTn id="15" dur="800" decel="100000" fill="hold"/>
                                        <p:tgtEl>
                                          <p:spTgt spid="34"/>
                                        </p:tgtEl>
                                        <p:attrNameLst>
                                          <p:attrName>style.rotation</p:attrName>
                                        </p:attrNameLst>
                                      </p:cBhvr>
                                      <p:tavLst>
                                        <p:tav tm="0">
                                          <p:val>
                                            <p:fltVal val="-90"/>
                                          </p:val>
                                        </p:tav>
                                        <p:tav tm="100000">
                                          <p:val>
                                            <p:fltVal val="0"/>
                                          </p:val>
                                        </p:tav>
                                      </p:tavLst>
                                    </p:anim>
                                    <p:anim calcmode="lin" valueType="num">
                                      <p:cBhvr>
                                        <p:cTn id="16" dur="800" decel="100000" fill="hold"/>
                                        <p:tgtEl>
                                          <p:spTgt spid="34"/>
                                        </p:tgtEl>
                                        <p:attrNameLst>
                                          <p:attrName>ppt_x</p:attrName>
                                        </p:attrNameLst>
                                      </p:cBhvr>
                                      <p:tavLst>
                                        <p:tav tm="0">
                                          <p:val>
                                            <p:strVal val="#ppt_x+0.4"/>
                                          </p:val>
                                        </p:tav>
                                        <p:tav tm="100000">
                                          <p:val>
                                            <p:strVal val="#ppt_x-0.05"/>
                                          </p:val>
                                        </p:tav>
                                      </p:tavLst>
                                    </p:anim>
                                    <p:anim calcmode="lin" valueType="num">
                                      <p:cBhvr>
                                        <p:cTn id="17" dur="800" decel="100000" fill="hold"/>
                                        <p:tgtEl>
                                          <p:spTgt spid="34"/>
                                        </p:tgtEl>
                                        <p:attrNameLst>
                                          <p:attrName>ppt_y</p:attrName>
                                        </p:attrNameLst>
                                      </p:cBhvr>
                                      <p:tavLst>
                                        <p:tav tm="0">
                                          <p:val>
                                            <p:strVal val="#ppt_y-0.4"/>
                                          </p:val>
                                        </p:tav>
                                        <p:tav tm="100000">
                                          <p:val>
                                            <p:strVal val="#ppt_y+0.1"/>
                                          </p:val>
                                        </p:tav>
                                      </p:tavLst>
                                    </p:anim>
                                    <p:anim calcmode="lin" valueType="num">
                                      <p:cBhvr>
                                        <p:cTn id="18" dur="200" accel="100000" fill="hold">
                                          <p:stCondLst>
                                            <p:cond delay="800"/>
                                          </p:stCondLst>
                                        </p:cTn>
                                        <p:tgtEl>
                                          <p:spTgt spid="34"/>
                                        </p:tgtEl>
                                        <p:attrNameLst>
                                          <p:attrName>ppt_x</p:attrName>
                                        </p:attrNameLst>
                                      </p:cBhvr>
                                      <p:tavLst>
                                        <p:tav tm="0">
                                          <p:val>
                                            <p:strVal val="#ppt_x-0.05"/>
                                          </p:val>
                                        </p:tav>
                                        <p:tav tm="100000">
                                          <p:val>
                                            <p:strVal val="#ppt_x"/>
                                          </p:val>
                                        </p:tav>
                                      </p:tavLst>
                                    </p:anim>
                                    <p:anim calcmode="lin" valueType="num">
                                      <p:cBhvr>
                                        <p:cTn id="19" dur="200" accel="100000" fill="hold">
                                          <p:stCondLst>
                                            <p:cond delay="800"/>
                                          </p:stCondLst>
                                        </p:cTn>
                                        <p:tgtEl>
                                          <p:spTgt spid="34"/>
                                        </p:tgtEl>
                                        <p:attrNameLst>
                                          <p:attrName>ppt_y</p:attrName>
                                        </p:attrNameLst>
                                      </p:cBhvr>
                                      <p:tavLst>
                                        <p:tav tm="0">
                                          <p:val>
                                            <p:strVal val="#ppt_y+0.1"/>
                                          </p:val>
                                        </p:tav>
                                        <p:tav tm="100000">
                                          <p:val>
                                            <p:strVal val="#ppt_y"/>
                                          </p:val>
                                        </p:tav>
                                      </p:tavLst>
                                    </p:anim>
                                  </p:childTnLst>
                                </p:cTn>
                              </p:par>
                            </p:childTnLst>
                          </p:cTn>
                        </p:par>
                        <p:par>
                          <p:cTn id="20" fill="hold">
                            <p:stCondLst>
                              <p:cond delay="1500"/>
                            </p:stCondLst>
                            <p:childTnLst>
                              <p:par>
                                <p:cTn id="21" presetID="22" presetClass="entr" presetSubtype="2" fill="hold" nodeType="afterEffect">
                                  <p:stCondLst>
                                    <p:cond delay="0"/>
                                  </p:stCondLst>
                                  <p:childTnLst>
                                    <p:set>
                                      <p:cBhvr>
                                        <p:cTn id="22" dur="1" fill="hold">
                                          <p:stCondLst>
                                            <p:cond delay="0"/>
                                          </p:stCondLst>
                                        </p:cTn>
                                        <p:tgtEl>
                                          <p:spTgt spid="100"/>
                                        </p:tgtEl>
                                        <p:attrNameLst>
                                          <p:attrName>style.visibility</p:attrName>
                                        </p:attrNameLst>
                                      </p:cBhvr>
                                      <p:to>
                                        <p:strVal val="visible"/>
                                      </p:to>
                                    </p:set>
                                    <p:animEffect transition="in" filter="wipe(right)">
                                      <p:cBhvr>
                                        <p:cTn id="23" dur="500"/>
                                        <p:tgtEl>
                                          <p:spTgt spid="100"/>
                                        </p:tgtEl>
                                      </p:cBhvr>
                                    </p:animEffect>
                                  </p:childTnLst>
                                </p:cTn>
                              </p:par>
                            </p:childTnLst>
                          </p:cTn>
                        </p:par>
                        <p:par>
                          <p:cTn id="24" fill="hold">
                            <p:stCondLst>
                              <p:cond delay="2000"/>
                            </p:stCondLst>
                            <p:childTnLst>
                              <p:par>
                                <p:cTn id="25" presetID="22" presetClass="entr" presetSubtype="8" fill="hold" grpId="0" nodeType="after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wipe(left)">
                                      <p:cBhvr>
                                        <p:cTn id="27" dur="500"/>
                                        <p:tgtEl>
                                          <p:spTgt spid="97"/>
                                        </p:tgtEl>
                                      </p:cBhvr>
                                    </p:animEffect>
                                  </p:childTnLst>
                                </p:cTn>
                              </p:par>
                            </p:childTnLst>
                          </p:cTn>
                        </p:par>
                        <p:par>
                          <p:cTn id="28" fill="hold">
                            <p:stCondLst>
                              <p:cond delay="2500"/>
                            </p:stCondLst>
                            <p:childTnLst>
                              <p:par>
                                <p:cTn id="29" presetID="30" presetClass="entr" presetSubtype="0" fill="hold"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800" decel="100000"/>
                                        <p:tgtEl>
                                          <p:spTgt spid="47"/>
                                        </p:tgtEl>
                                      </p:cBhvr>
                                    </p:animEffect>
                                    <p:anim calcmode="lin" valueType="num">
                                      <p:cBhvr>
                                        <p:cTn id="32" dur="800" decel="100000" fill="hold"/>
                                        <p:tgtEl>
                                          <p:spTgt spid="47"/>
                                        </p:tgtEl>
                                        <p:attrNameLst>
                                          <p:attrName>style.rotation</p:attrName>
                                        </p:attrNameLst>
                                      </p:cBhvr>
                                      <p:tavLst>
                                        <p:tav tm="0">
                                          <p:val>
                                            <p:fltVal val="-90"/>
                                          </p:val>
                                        </p:tav>
                                        <p:tav tm="100000">
                                          <p:val>
                                            <p:fltVal val="0"/>
                                          </p:val>
                                        </p:tav>
                                      </p:tavLst>
                                    </p:anim>
                                    <p:anim calcmode="lin" valueType="num">
                                      <p:cBhvr>
                                        <p:cTn id="33" dur="800" decel="100000" fill="hold"/>
                                        <p:tgtEl>
                                          <p:spTgt spid="47"/>
                                        </p:tgtEl>
                                        <p:attrNameLst>
                                          <p:attrName>ppt_x</p:attrName>
                                        </p:attrNameLst>
                                      </p:cBhvr>
                                      <p:tavLst>
                                        <p:tav tm="0">
                                          <p:val>
                                            <p:strVal val="#ppt_x+0.4"/>
                                          </p:val>
                                        </p:tav>
                                        <p:tav tm="100000">
                                          <p:val>
                                            <p:strVal val="#ppt_x-0.05"/>
                                          </p:val>
                                        </p:tav>
                                      </p:tavLst>
                                    </p:anim>
                                    <p:anim calcmode="lin" valueType="num">
                                      <p:cBhvr>
                                        <p:cTn id="34" dur="800" decel="100000" fill="hold"/>
                                        <p:tgtEl>
                                          <p:spTgt spid="47"/>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47"/>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47"/>
                                        </p:tgtEl>
                                        <p:attrNameLst>
                                          <p:attrName>ppt_y</p:attrName>
                                        </p:attrNameLst>
                                      </p:cBhvr>
                                      <p:tavLst>
                                        <p:tav tm="0">
                                          <p:val>
                                            <p:strVal val="#ppt_y+0.1"/>
                                          </p:val>
                                        </p:tav>
                                        <p:tav tm="100000">
                                          <p:val>
                                            <p:strVal val="#ppt_y"/>
                                          </p:val>
                                        </p:tav>
                                      </p:tavLst>
                                    </p:anim>
                                  </p:childTnLst>
                                </p:cTn>
                              </p:par>
                            </p:childTnLst>
                          </p:cTn>
                        </p:par>
                        <p:par>
                          <p:cTn id="37" fill="hold">
                            <p:stCondLst>
                              <p:cond delay="3500"/>
                            </p:stCondLst>
                            <p:childTnLst>
                              <p:par>
                                <p:cTn id="38" presetID="22" presetClass="entr" presetSubtype="2" fill="hold" nodeType="afterEffect">
                                  <p:stCondLst>
                                    <p:cond delay="0"/>
                                  </p:stCondLst>
                                  <p:childTnLst>
                                    <p:set>
                                      <p:cBhvr>
                                        <p:cTn id="39" dur="1" fill="hold">
                                          <p:stCondLst>
                                            <p:cond delay="0"/>
                                          </p:stCondLst>
                                        </p:cTn>
                                        <p:tgtEl>
                                          <p:spTgt spid="44"/>
                                        </p:tgtEl>
                                        <p:attrNameLst>
                                          <p:attrName>style.visibility</p:attrName>
                                        </p:attrNameLst>
                                      </p:cBhvr>
                                      <p:to>
                                        <p:strVal val="visible"/>
                                      </p:to>
                                    </p:set>
                                    <p:animEffect transition="in" filter="wipe(right)">
                                      <p:cBhvr>
                                        <p:cTn id="40" dur="500"/>
                                        <p:tgtEl>
                                          <p:spTgt spid="44"/>
                                        </p:tgtEl>
                                      </p:cBhvr>
                                    </p:animEffect>
                                  </p:childTnLst>
                                </p:cTn>
                              </p:par>
                            </p:childTnLst>
                          </p:cTn>
                        </p:par>
                        <p:par>
                          <p:cTn id="41" fill="hold">
                            <p:stCondLst>
                              <p:cond delay="4000"/>
                            </p:stCondLst>
                            <p:childTnLst>
                              <p:par>
                                <p:cTn id="42" presetID="22" presetClass="entr" presetSubtype="8" fill="hold" grpId="0" nodeType="after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wipe(left)">
                                      <p:cBhvr>
                                        <p:cTn id="44" dur="500"/>
                                        <p:tgtEl>
                                          <p:spTgt spid="98"/>
                                        </p:tgtEl>
                                      </p:cBhvr>
                                    </p:animEffect>
                                  </p:childTnLst>
                                </p:cTn>
                              </p:par>
                            </p:childTnLst>
                          </p:cTn>
                        </p:par>
                        <p:par>
                          <p:cTn id="45" fill="hold">
                            <p:stCondLst>
                              <p:cond delay="4500"/>
                            </p:stCondLst>
                            <p:childTnLst>
                              <p:par>
                                <p:cTn id="46" presetID="30" presetClass="entr" presetSubtype="0" fill="hold" nodeType="afterEffect">
                                  <p:stCondLst>
                                    <p:cond delay="0"/>
                                  </p:stCondLst>
                                  <p:childTnLst>
                                    <p:set>
                                      <p:cBhvr>
                                        <p:cTn id="47" dur="1" fill="hold">
                                          <p:stCondLst>
                                            <p:cond delay="0"/>
                                          </p:stCondLst>
                                        </p:cTn>
                                        <p:tgtEl>
                                          <p:spTgt spid="85"/>
                                        </p:tgtEl>
                                        <p:attrNameLst>
                                          <p:attrName>style.visibility</p:attrName>
                                        </p:attrNameLst>
                                      </p:cBhvr>
                                      <p:to>
                                        <p:strVal val="visible"/>
                                      </p:to>
                                    </p:set>
                                    <p:animEffect transition="in" filter="fade">
                                      <p:cBhvr>
                                        <p:cTn id="48" dur="800" decel="100000"/>
                                        <p:tgtEl>
                                          <p:spTgt spid="85"/>
                                        </p:tgtEl>
                                      </p:cBhvr>
                                    </p:animEffect>
                                    <p:anim calcmode="lin" valueType="num">
                                      <p:cBhvr>
                                        <p:cTn id="49" dur="800" decel="100000" fill="hold"/>
                                        <p:tgtEl>
                                          <p:spTgt spid="85"/>
                                        </p:tgtEl>
                                        <p:attrNameLst>
                                          <p:attrName>style.rotation</p:attrName>
                                        </p:attrNameLst>
                                      </p:cBhvr>
                                      <p:tavLst>
                                        <p:tav tm="0">
                                          <p:val>
                                            <p:fltVal val="-90"/>
                                          </p:val>
                                        </p:tav>
                                        <p:tav tm="100000">
                                          <p:val>
                                            <p:fltVal val="0"/>
                                          </p:val>
                                        </p:tav>
                                      </p:tavLst>
                                    </p:anim>
                                    <p:anim calcmode="lin" valueType="num">
                                      <p:cBhvr>
                                        <p:cTn id="50" dur="800" decel="100000" fill="hold"/>
                                        <p:tgtEl>
                                          <p:spTgt spid="85"/>
                                        </p:tgtEl>
                                        <p:attrNameLst>
                                          <p:attrName>ppt_x</p:attrName>
                                        </p:attrNameLst>
                                      </p:cBhvr>
                                      <p:tavLst>
                                        <p:tav tm="0">
                                          <p:val>
                                            <p:strVal val="#ppt_x+0.4"/>
                                          </p:val>
                                        </p:tav>
                                        <p:tav tm="100000">
                                          <p:val>
                                            <p:strVal val="#ppt_x-0.05"/>
                                          </p:val>
                                        </p:tav>
                                      </p:tavLst>
                                    </p:anim>
                                    <p:anim calcmode="lin" valueType="num">
                                      <p:cBhvr>
                                        <p:cTn id="51" dur="800" decel="100000" fill="hold"/>
                                        <p:tgtEl>
                                          <p:spTgt spid="85"/>
                                        </p:tgtEl>
                                        <p:attrNameLst>
                                          <p:attrName>ppt_y</p:attrName>
                                        </p:attrNameLst>
                                      </p:cBhvr>
                                      <p:tavLst>
                                        <p:tav tm="0">
                                          <p:val>
                                            <p:strVal val="#ppt_y-0.4"/>
                                          </p:val>
                                        </p:tav>
                                        <p:tav tm="100000">
                                          <p:val>
                                            <p:strVal val="#ppt_y+0.1"/>
                                          </p:val>
                                        </p:tav>
                                      </p:tavLst>
                                    </p:anim>
                                    <p:anim calcmode="lin" valueType="num">
                                      <p:cBhvr>
                                        <p:cTn id="52" dur="200" accel="100000" fill="hold">
                                          <p:stCondLst>
                                            <p:cond delay="800"/>
                                          </p:stCondLst>
                                        </p:cTn>
                                        <p:tgtEl>
                                          <p:spTgt spid="85"/>
                                        </p:tgtEl>
                                        <p:attrNameLst>
                                          <p:attrName>ppt_x</p:attrName>
                                        </p:attrNameLst>
                                      </p:cBhvr>
                                      <p:tavLst>
                                        <p:tav tm="0">
                                          <p:val>
                                            <p:strVal val="#ppt_x-0.05"/>
                                          </p:val>
                                        </p:tav>
                                        <p:tav tm="100000">
                                          <p:val>
                                            <p:strVal val="#ppt_x"/>
                                          </p:val>
                                        </p:tav>
                                      </p:tavLst>
                                    </p:anim>
                                    <p:anim calcmode="lin" valueType="num">
                                      <p:cBhvr>
                                        <p:cTn id="53" dur="200" accel="100000" fill="hold">
                                          <p:stCondLst>
                                            <p:cond delay="800"/>
                                          </p:stCondLst>
                                        </p:cTn>
                                        <p:tgtEl>
                                          <p:spTgt spid="85"/>
                                        </p:tgtEl>
                                        <p:attrNameLst>
                                          <p:attrName>ppt_y</p:attrName>
                                        </p:attrNameLst>
                                      </p:cBhvr>
                                      <p:tavLst>
                                        <p:tav tm="0">
                                          <p:val>
                                            <p:strVal val="#ppt_y+0.1"/>
                                          </p:val>
                                        </p:tav>
                                        <p:tav tm="100000">
                                          <p:val>
                                            <p:strVal val="#ppt_y"/>
                                          </p:val>
                                        </p:tav>
                                      </p:tavLst>
                                    </p:anim>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82"/>
                                        </p:tgtEl>
                                        <p:attrNameLst>
                                          <p:attrName>style.visibility</p:attrName>
                                        </p:attrNameLst>
                                      </p:cBhvr>
                                      <p:to>
                                        <p:strVal val="visible"/>
                                      </p:to>
                                    </p:set>
                                    <p:animEffect transition="in" filter="wipe(right)">
                                      <p:cBhvr>
                                        <p:cTn id="57" dur="500"/>
                                        <p:tgtEl>
                                          <p:spTgt spid="82"/>
                                        </p:tgtEl>
                                      </p:cBhvr>
                                    </p:animEffect>
                                  </p:childTnLst>
                                </p:cTn>
                              </p:par>
                            </p:childTnLst>
                          </p:cTn>
                        </p:par>
                        <p:par>
                          <p:cTn id="58" fill="hold">
                            <p:stCondLst>
                              <p:cond delay="6000"/>
                            </p:stCondLst>
                            <p:childTnLst>
                              <p:par>
                                <p:cTn id="59" presetID="22" presetClass="entr" presetSubtype="8" fill="hold" grpId="0" nodeType="afterEffect">
                                  <p:stCondLst>
                                    <p:cond delay="0"/>
                                  </p:stCondLst>
                                  <p:childTnLst>
                                    <p:set>
                                      <p:cBhvr>
                                        <p:cTn id="60" dur="1" fill="hold">
                                          <p:stCondLst>
                                            <p:cond delay="0"/>
                                          </p:stCondLst>
                                        </p:cTn>
                                        <p:tgtEl>
                                          <p:spTgt spid="99"/>
                                        </p:tgtEl>
                                        <p:attrNameLst>
                                          <p:attrName>style.visibility</p:attrName>
                                        </p:attrNameLst>
                                      </p:cBhvr>
                                      <p:to>
                                        <p:strVal val="visible"/>
                                      </p:to>
                                    </p:set>
                                    <p:animEffect transition="in" filter="wipe(left)">
                                      <p:cBhvr>
                                        <p:cTn id="61"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97" grpId="0"/>
      <p:bldP spid="98" grpId="0"/>
      <p:bldP spid="9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80" name="组合 79"/>
          <p:cNvGrpSpPr/>
          <p:nvPr/>
        </p:nvGrpSpPr>
        <p:grpSpPr>
          <a:xfrm>
            <a:off x="6661755" y="2480066"/>
            <a:ext cx="1257842" cy="1030696"/>
            <a:chOff x="7737176" y="3044094"/>
            <a:chExt cx="1677511" cy="1374579"/>
          </a:xfrm>
        </p:grpSpPr>
        <p:grpSp>
          <p:nvGrpSpPr>
            <p:cNvPr id="81" name="组合 80"/>
            <p:cNvGrpSpPr/>
            <p:nvPr/>
          </p:nvGrpSpPr>
          <p:grpSpPr>
            <a:xfrm>
              <a:off x="7737176" y="3044094"/>
              <a:ext cx="1677511" cy="1374579"/>
              <a:chOff x="7647017" y="2699415"/>
              <a:chExt cx="2617944" cy="2145185"/>
            </a:xfrm>
          </p:grpSpPr>
          <p:sp>
            <p:nvSpPr>
              <p:cNvPr id="83" name="Oval 8"/>
              <p:cNvSpPr>
                <a:spLocks noChangeArrowheads="1"/>
              </p:cNvSpPr>
              <p:nvPr/>
            </p:nvSpPr>
            <p:spPr bwMode="auto">
              <a:xfrm flipV="1">
                <a:off x="7647017" y="4399449"/>
                <a:ext cx="2617944" cy="445151"/>
              </a:xfrm>
              <a:prstGeom prst="ellipse">
                <a:avLst/>
              </a:prstGeom>
              <a:gradFill rotWithShape="1">
                <a:gsLst>
                  <a:gs pos="0">
                    <a:srgbClr val="000000">
                      <a:alpha val="7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84" name="Oval 19"/>
              <p:cNvSpPr>
                <a:spLocks noChangeArrowheads="1"/>
              </p:cNvSpPr>
              <p:nvPr/>
            </p:nvSpPr>
            <p:spPr bwMode="auto">
              <a:xfrm>
                <a:off x="8011516" y="2699415"/>
                <a:ext cx="1931237" cy="1931674"/>
              </a:xfrm>
              <a:prstGeom prst="ellipse">
                <a:avLst/>
              </a:prstGeom>
              <a:solidFill>
                <a:srgbClr val="FF0000"/>
              </a:solidFill>
              <a:ln w="9525">
                <a:noFill/>
                <a:round/>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grpSp>
        <p:sp>
          <p:nvSpPr>
            <p:cNvPr id="82" name="TextBox 81"/>
            <p:cNvSpPr txBox="1"/>
            <p:nvPr/>
          </p:nvSpPr>
          <p:spPr>
            <a:xfrm>
              <a:off x="8036109" y="3341756"/>
              <a:ext cx="1131341" cy="677094"/>
            </a:xfrm>
            <a:prstGeom prst="rect">
              <a:avLst/>
            </a:prstGeom>
            <a:noFill/>
          </p:spPr>
          <p:txBody>
            <a:bodyPr wrap="none" rtlCol="0">
              <a:spAutoFit/>
            </a:bodyPr>
            <a:lstStyle/>
            <a:p>
              <a:pPr defTabSz="685617" fontAlgn="auto">
                <a:spcBef>
                  <a:spcPts val="0"/>
                </a:spcBef>
                <a:spcAft>
                  <a:spcPts val="0"/>
                </a:spcAft>
                <a:defRPr/>
              </a:pPr>
              <a:r>
                <a:rPr lang="en-US" altLang="zh-CN" sz="2699" b="0" i="1" kern="0" dirty="0">
                  <a:solidFill>
                    <a:sysClr val="window" lastClr="FFFFFF"/>
                  </a:solidFill>
                  <a:latin typeface="Impact" pitchFamily="34" charset="0"/>
                  <a:ea typeface="微软雅黑" pitchFamily="34" charset="-122"/>
                </a:rPr>
                <a:t>2012</a:t>
              </a:r>
              <a:endParaRPr lang="zh-CN" altLang="en-US" sz="2699" b="0" i="1" kern="0" dirty="0">
                <a:solidFill>
                  <a:sysClr val="window" lastClr="FFFFFF"/>
                </a:solidFill>
                <a:latin typeface="Impact" pitchFamily="34" charset="0"/>
                <a:ea typeface="微软雅黑" pitchFamily="34" charset="-122"/>
              </a:endParaRPr>
            </a:p>
          </p:txBody>
        </p:sp>
      </p:grpSp>
      <p:grpSp>
        <p:nvGrpSpPr>
          <p:cNvPr id="92" name="组合 91"/>
          <p:cNvGrpSpPr/>
          <p:nvPr/>
        </p:nvGrpSpPr>
        <p:grpSpPr>
          <a:xfrm>
            <a:off x="1398574" y="2620324"/>
            <a:ext cx="5155998" cy="832667"/>
            <a:chOff x="223645" y="2948781"/>
            <a:chExt cx="6876256" cy="1110479"/>
          </a:xfrm>
        </p:grpSpPr>
        <p:sp>
          <p:nvSpPr>
            <p:cNvPr id="134" name="AutoShape 13"/>
            <p:cNvSpPr>
              <a:spLocks noChangeArrowheads="1"/>
            </p:cNvSpPr>
            <p:nvPr/>
          </p:nvSpPr>
          <p:spPr bwMode="auto">
            <a:xfrm rot="10800000">
              <a:off x="223646" y="3905272"/>
              <a:ext cx="6304797" cy="153988"/>
            </a:xfrm>
            <a:custGeom>
              <a:avLst/>
              <a:gdLst>
                <a:gd name="T0" fmla="*/ 1580044630 w 21600"/>
                <a:gd name="T1" fmla="*/ 548896 h 21600"/>
                <a:gd name="T2" fmla="*/ 790022315 w 21600"/>
                <a:gd name="T3" fmla="*/ 1097792 h 21600"/>
                <a:gd name="T4" fmla="*/ 0 w 21600"/>
                <a:gd name="T5" fmla="*/ 548896 h 21600"/>
                <a:gd name="T6" fmla="*/ 790022315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FFFF"/>
                </a:gs>
                <a:gs pos="100000">
                  <a:srgbClr val="EAEAEA"/>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sp>
          <p:nvSpPr>
            <p:cNvPr id="135" name="AutoShape 7"/>
            <p:cNvSpPr>
              <a:spLocks noChangeArrowheads="1"/>
            </p:cNvSpPr>
            <p:nvPr/>
          </p:nvSpPr>
          <p:spPr bwMode="auto">
            <a:xfrm>
              <a:off x="223645" y="2963884"/>
              <a:ext cx="6683690" cy="915987"/>
            </a:xfrm>
            <a:prstGeom prst="homePlate">
              <a:avLst>
                <a:gd name="adj" fmla="val 40030"/>
              </a:avLst>
            </a:prstGeom>
            <a:gradFill rotWithShape="1">
              <a:gsLst>
                <a:gs pos="0">
                  <a:srgbClr val="B2B2B2">
                    <a:gamma/>
                    <a:tint val="5882"/>
                    <a:invGamma/>
                  </a:srgbClr>
                </a:gs>
                <a:gs pos="100000">
                  <a:srgbClr val="EAEAEA"/>
                </a:gs>
              </a:gsLst>
              <a:lin ang="5400000" scaled="1"/>
            </a:gradFill>
            <a:ln w="9525">
              <a:solidFill>
                <a:srgbClr val="EAEAEA"/>
              </a:solidFill>
              <a:miter lim="800000"/>
              <a:headEnd/>
              <a:tailEnd/>
            </a:ln>
            <a:effectLst/>
          </p:spPr>
          <p:txBody>
            <a:bodyPr wrap="none" anchor="ctr"/>
            <a:lstStyle/>
            <a:p>
              <a:pPr marL="267820" indent="-267820" defTabSz="685617" fontAlgn="auto">
                <a:lnSpc>
                  <a:spcPct val="120000"/>
                </a:lnSpc>
                <a:spcBef>
                  <a:spcPts val="0"/>
                </a:spcBef>
                <a:spcAft>
                  <a:spcPts val="0"/>
                </a:spcAft>
                <a:defRPr/>
              </a:pPr>
              <a:endParaRPr lang="zh-CN" altLang="en-US" sz="900" b="0" kern="0" dirty="0">
                <a:solidFill>
                  <a:srgbClr val="646464"/>
                </a:solidFill>
                <a:latin typeface="Arial" pitchFamily="34" charset="0"/>
                <a:ea typeface="微软雅黑" pitchFamily="34" charset="-122"/>
              </a:endParaRPr>
            </a:p>
          </p:txBody>
        </p:sp>
        <p:grpSp>
          <p:nvGrpSpPr>
            <p:cNvPr id="136" name="组合 135"/>
            <p:cNvGrpSpPr/>
            <p:nvPr/>
          </p:nvGrpSpPr>
          <p:grpSpPr>
            <a:xfrm>
              <a:off x="5144029" y="2955131"/>
              <a:ext cx="567329" cy="1096254"/>
              <a:chOff x="5076056" y="1772359"/>
              <a:chExt cx="654050" cy="1096254"/>
            </a:xfrm>
          </p:grpSpPr>
          <p:sp>
            <p:nvSpPr>
              <p:cNvPr id="160" name="AutoShape 8"/>
              <p:cNvSpPr>
                <a:spLocks noChangeArrowheads="1"/>
              </p:cNvSpPr>
              <p:nvPr/>
            </p:nvSpPr>
            <p:spPr bwMode="auto">
              <a:xfrm>
                <a:off x="507605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61" name="AutoShape 14"/>
              <p:cNvSpPr>
                <a:spLocks noChangeArrowheads="1"/>
              </p:cNvSpPr>
              <p:nvPr/>
            </p:nvSpPr>
            <p:spPr bwMode="auto">
              <a:xfrm>
                <a:off x="5082406"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7" name="组合 136"/>
            <p:cNvGrpSpPr/>
            <p:nvPr/>
          </p:nvGrpSpPr>
          <p:grpSpPr>
            <a:xfrm>
              <a:off x="3755485" y="2955131"/>
              <a:ext cx="567329" cy="1096254"/>
              <a:chOff x="3752849" y="1772359"/>
              <a:chExt cx="654050" cy="1096254"/>
            </a:xfrm>
          </p:grpSpPr>
          <p:sp>
            <p:nvSpPr>
              <p:cNvPr id="158" name="AutoShape 8"/>
              <p:cNvSpPr>
                <a:spLocks noChangeArrowheads="1"/>
              </p:cNvSpPr>
              <p:nvPr/>
            </p:nvSpPr>
            <p:spPr bwMode="auto">
              <a:xfrm>
                <a:off x="3752849"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59" name="AutoShape 14"/>
              <p:cNvSpPr>
                <a:spLocks noChangeArrowheads="1"/>
              </p:cNvSpPr>
              <p:nvPr/>
            </p:nvSpPr>
            <p:spPr bwMode="auto">
              <a:xfrm>
                <a:off x="3759199" y="2714625"/>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8" name="组合 137"/>
            <p:cNvGrpSpPr/>
            <p:nvPr/>
          </p:nvGrpSpPr>
          <p:grpSpPr>
            <a:xfrm>
              <a:off x="2366941" y="2955131"/>
              <a:ext cx="567329" cy="1093079"/>
              <a:chOff x="2555776" y="1772359"/>
              <a:chExt cx="654050" cy="1093079"/>
            </a:xfrm>
          </p:grpSpPr>
          <p:sp>
            <p:nvSpPr>
              <p:cNvPr id="150" name="AutoShape 8"/>
              <p:cNvSpPr>
                <a:spLocks noChangeArrowheads="1"/>
              </p:cNvSpPr>
              <p:nvPr/>
            </p:nvSpPr>
            <p:spPr bwMode="auto">
              <a:xfrm>
                <a:off x="2555776"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55" name="AutoShape 14"/>
              <p:cNvSpPr>
                <a:spLocks noChangeArrowheads="1"/>
              </p:cNvSpPr>
              <p:nvPr/>
            </p:nvSpPr>
            <p:spPr bwMode="auto">
              <a:xfrm>
                <a:off x="2562126"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39" name="组合 138"/>
            <p:cNvGrpSpPr/>
            <p:nvPr/>
          </p:nvGrpSpPr>
          <p:grpSpPr>
            <a:xfrm>
              <a:off x="978397" y="2955131"/>
              <a:ext cx="567329" cy="1095429"/>
              <a:chOff x="1403648" y="1772359"/>
              <a:chExt cx="654050" cy="1095429"/>
            </a:xfrm>
          </p:grpSpPr>
          <p:sp>
            <p:nvSpPr>
              <p:cNvPr id="148" name="AutoShape 8"/>
              <p:cNvSpPr>
                <a:spLocks noChangeArrowheads="1"/>
              </p:cNvSpPr>
              <p:nvPr/>
            </p:nvSpPr>
            <p:spPr bwMode="auto">
              <a:xfrm>
                <a:off x="1403648" y="177235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49" name="AutoShape 14"/>
              <p:cNvSpPr>
                <a:spLocks noChangeArrowheads="1"/>
              </p:cNvSpPr>
              <p:nvPr/>
            </p:nvSpPr>
            <p:spPr bwMode="auto">
              <a:xfrm>
                <a:off x="1409998" y="271380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grpSp>
          <p:nvGrpSpPr>
            <p:cNvPr id="140" name="组合 139"/>
            <p:cNvGrpSpPr/>
            <p:nvPr/>
          </p:nvGrpSpPr>
          <p:grpSpPr>
            <a:xfrm>
              <a:off x="6532572" y="2948781"/>
              <a:ext cx="567329" cy="1099429"/>
              <a:chOff x="8100392" y="1766009"/>
              <a:chExt cx="654050" cy="1099429"/>
            </a:xfrm>
          </p:grpSpPr>
          <p:sp>
            <p:nvSpPr>
              <p:cNvPr id="146" name="AutoShape 8"/>
              <p:cNvSpPr>
                <a:spLocks noChangeArrowheads="1"/>
              </p:cNvSpPr>
              <p:nvPr/>
            </p:nvSpPr>
            <p:spPr bwMode="auto">
              <a:xfrm>
                <a:off x="8100392" y="1766009"/>
                <a:ext cx="654050" cy="934329"/>
              </a:xfrm>
              <a:prstGeom prst="chevron">
                <a:avLst>
                  <a:gd name="adj" fmla="val 55472"/>
                </a:avLst>
              </a:prstGeom>
              <a:solidFill>
                <a:srgbClr val="FF0000"/>
              </a:solidFill>
              <a:ln w="9525">
                <a:solidFill>
                  <a:sysClr val="window" lastClr="FFFFFF"/>
                </a:solidFill>
                <a:miter lim="800000"/>
                <a:headEnd/>
                <a:tailEnd/>
              </a:ln>
              <a:effectLst/>
            </p:spPr>
            <p:txBody>
              <a:bodyPr wrap="none" anchor="ctr"/>
              <a:lstStyle/>
              <a:p>
                <a:pPr defTabSz="685617" fontAlgn="auto">
                  <a:spcBef>
                    <a:spcPts val="0"/>
                  </a:spcBef>
                  <a:spcAft>
                    <a:spcPts val="0"/>
                  </a:spcAft>
                  <a:defRPr/>
                </a:pPr>
                <a:endParaRPr lang="zh-CN" altLang="en-US" sz="1350" b="0" kern="0" dirty="0">
                  <a:solidFill>
                    <a:sysClr val="windowText" lastClr="000000"/>
                  </a:solidFill>
                  <a:latin typeface="Arial" pitchFamily="34" charset="0"/>
                  <a:ea typeface="微软雅黑" pitchFamily="34" charset="-122"/>
                </a:endParaRPr>
              </a:p>
            </p:txBody>
          </p:sp>
          <p:sp>
            <p:nvSpPr>
              <p:cNvPr id="147" name="AutoShape 14"/>
              <p:cNvSpPr>
                <a:spLocks noChangeArrowheads="1"/>
              </p:cNvSpPr>
              <p:nvPr/>
            </p:nvSpPr>
            <p:spPr bwMode="auto">
              <a:xfrm>
                <a:off x="8106742" y="2711450"/>
                <a:ext cx="287338" cy="153988"/>
              </a:xfrm>
              <a:custGeom>
                <a:avLst/>
                <a:gdLst>
                  <a:gd name="T0" fmla="*/ 3822367 w 21600"/>
                  <a:gd name="T1" fmla="*/ 548896 h 21600"/>
                  <a:gd name="T2" fmla="*/ 1911183 w 21600"/>
                  <a:gd name="T3" fmla="*/ 1097792 h 21600"/>
                  <a:gd name="T4" fmla="*/ 0 w 21600"/>
                  <a:gd name="T5" fmla="*/ 548896 h 21600"/>
                  <a:gd name="T6" fmla="*/ 1911183 w 21600"/>
                  <a:gd name="T7" fmla="*/ 0 h 21600"/>
                  <a:gd name="T8" fmla="*/ 0 60000 65536"/>
                  <a:gd name="T9" fmla="*/ 0 60000 65536"/>
                  <a:gd name="T10" fmla="*/ 0 60000 65536"/>
                  <a:gd name="T11" fmla="*/ 0 60000 65536"/>
                  <a:gd name="T12" fmla="*/ 1800 w 21600"/>
                  <a:gd name="T13" fmla="*/ 1800 h 21600"/>
                  <a:gd name="T14" fmla="*/ 19800 w 21600"/>
                  <a:gd name="T15" fmla="*/ 19800 h 21600"/>
                </a:gdLst>
                <a:ahLst/>
                <a:cxnLst>
                  <a:cxn ang="T8">
                    <a:pos x="T0" y="T1"/>
                  </a:cxn>
                  <a:cxn ang="T9">
                    <a:pos x="T2" y="T3"/>
                  </a:cxn>
                  <a:cxn ang="T10">
                    <a:pos x="T4" y="T5"/>
                  </a:cxn>
                  <a:cxn ang="T11">
                    <a:pos x="T6" y="T7"/>
                  </a:cxn>
                </a:cxnLst>
                <a:rect l="T12" t="T13" r="T14" b="T15"/>
                <a:pathLst>
                  <a:path w="21600" h="21600">
                    <a:moveTo>
                      <a:pt x="0" y="0"/>
                    </a:moveTo>
                    <a:lnTo>
                      <a:pt x="0" y="21600"/>
                    </a:lnTo>
                    <a:lnTo>
                      <a:pt x="21600" y="21600"/>
                    </a:lnTo>
                    <a:lnTo>
                      <a:pt x="21600" y="0"/>
                    </a:lnTo>
                    <a:lnTo>
                      <a:pt x="0" y="0"/>
                    </a:lnTo>
                    <a:close/>
                  </a:path>
                </a:pathLst>
              </a:custGeom>
              <a:gradFill rotWithShape="1">
                <a:gsLst>
                  <a:gs pos="0">
                    <a:srgbClr val="FF0000"/>
                  </a:gs>
                  <a:gs pos="100000">
                    <a:srgbClr val="FFFFFF">
                      <a:alpha val="0"/>
                    </a:srgbClr>
                  </a:gs>
                </a:gsLst>
                <a:lin ang="5400000" scaled="1"/>
              </a:gradFill>
              <a:ln>
                <a:solidFill>
                  <a:sysClr val="window" lastClr="FFFFFF"/>
                </a:solidFill>
              </a:ln>
            </p:spPr>
            <p:txBody>
              <a:bodyPr wrap="none" anchor="ctr"/>
              <a:lstStyle/>
              <a:p>
                <a:pPr defTabSz="685617" fontAlgn="auto">
                  <a:spcBef>
                    <a:spcPts val="0"/>
                  </a:spcBef>
                  <a:spcAft>
                    <a:spcPts val="0"/>
                  </a:spcAft>
                  <a:defRPr/>
                </a:pPr>
                <a:endParaRPr lang="zh-CN" altLang="en-US" sz="1350" b="0" kern="0" dirty="0">
                  <a:solidFill>
                    <a:sysClr val="windowText" lastClr="000000"/>
                  </a:solidFill>
                  <a:ea typeface="微软雅黑" pitchFamily="34" charset="-122"/>
                </a:endParaRPr>
              </a:p>
            </p:txBody>
          </p:sp>
        </p:grpSp>
        <p:sp>
          <p:nvSpPr>
            <p:cNvPr id="141" name="TextBox 140"/>
            <p:cNvSpPr txBox="1"/>
            <p:nvPr/>
          </p:nvSpPr>
          <p:spPr>
            <a:xfrm>
              <a:off x="241418" y="3237212"/>
              <a:ext cx="699499"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2007</a:t>
              </a:r>
              <a:endParaRPr lang="zh-CN" altLang="en-US" sz="1350" b="0" kern="0" dirty="0">
                <a:latin typeface="Impact" pitchFamily="34" charset="0"/>
                <a:ea typeface="微软雅黑" pitchFamily="34" charset="-122"/>
              </a:endParaRPr>
            </a:p>
          </p:txBody>
        </p:sp>
        <p:sp>
          <p:nvSpPr>
            <p:cNvPr id="142" name="TextBox 141"/>
            <p:cNvSpPr txBox="1"/>
            <p:nvPr/>
          </p:nvSpPr>
          <p:spPr>
            <a:xfrm>
              <a:off x="1629963" y="3237212"/>
              <a:ext cx="733705"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2008</a:t>
              </a:r>
              <a:endParaRPr lang="zh-CN" altLang="en-US" sz="1350" b="0" kern="0" dirty="0">
                <a:latin typeface="Impact" pitchFamily="34" charset="0"/>
                <a:ea typeface="微软雅黑" pitchFamily="34" charset="-122"/>
              </a:endParaRPr>
            </a:p>
          </p:txBody>
        </p:sp>
        <p:sp>
          <p:nvSpPr>
            <p:cNvPr id="143" name="TextBox 142"/>
            <p:cNvSpPr txBox="1"/>
            <p:nvPr/>
          </p:nvSpPr>
          <p:spPr>
            <a:xfrm>
              <a:off x="3018505" y="3237212"/>
              <a:ext cx="733705" cy="400202"/>
            </a:xfrm>
            <a:prstGeom prst="rect">
              <a:avLst/>
            </a:prstGeom>
            <a:noFill/>
          </p:spPr>
          <p:txBody>
            <a:bodyPr wrap="none" rtlCol="0">
              <a:spAutoFit/>
            </a:bodyPr>
            <a:lstStyle/>
            <a:p>
              <a:pPr defTabSz="685617" fontAlgn="auto">
                <a:spcBef>
                  <a:spcPts val="0"/>
                </a:spcBef>
                <a:spcAft>
                  <a:spcPts val="0"/>
                </a:spcAft>
                <a:defRPr/>
              </a:pPr>
              <a:r>
                <a:rPr lang="en-US" altLang="zh-CN" sz="1350" b="0" i="1" kern="0" dirty="0">
                  <a:solidFill>
                    <a:srgbClr val="646464"/>
                  </a:solidFill>
                  <a:latin typeface="Impact" pitchFamily="34" charset="0"/>
                  <a:ea typeface="微软雅黑" pitchFamily="34" charset="-122"/>
                </a:rPr>
                <a:t>2009</a:t>
              </a:r>
              <a:endParaRPr lang="zh-CN" altLang="en-US" sz="1350" b="0" i="1" kern="0" dirty="0">
                <a:solidFill>
                  <a:srgbClr val="646464"/>
                </a:solidFill>
                <a:latin typeface="Impact" pitchFamily="34" charset="0"/>
                <a:ea typeface="微软雅黑" pitchFamily="34" charset="-122"/>
              </a:endParaRPr>
            </a:p>
          </p:txBody>
        </p:sp>
        <p:sp>
          <p:nvSpPr>
            <p:cNvPr id="144" name="TextBox 143"/>
            <p:cNvSpPr txBox="1"/>
            <p:nvPr/>
          </p:nvSpPr>
          <p:spPr>
            <a:xfrm>
              <a:off x="4407050" y="3237212"/>
              <a:ext cx="697361"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2010</a:t>
              </a:r>
              <a:endParaRPr lang="zh-CN" altLang="en-US" sz="1350" b="0" kern="0" dirty="0">
                <a:latin typeface="Impact" pitchFamily="34" charset="0"/>
                <a:ea typeface="微软雅黑" pitchFamily="34" charset="-122"/>
              </a:endParaRPr>
            </a:p>
          </p:txBody>
        </p:sp>
        <p:sp>
          <p:nvSpPr>
            <p:cNvPr id="145" name="TextBox 144"/>
            <p:cNvSpPr txBox="1"/>
            <p:nvPr/>
          </p:nvSpPr>
          <p:spPr>
            <a:xfrm>
              <a:off x="5795594" y="3237212"/>
              <a:ext cx="661018" cy="400202"/>
            </a:xfrm>
            <a:prstGeom prst="rect">
              <a:avLst/>
            </a:prstGeom>
            <a:noFill/>
          </p:spPr>
          <p:txBody>
            <a:bodyPr wrap="none" rtlCol="0">
              <a:spAutoFit/>
            </a:bodyPr>
            <a:lstStyle>
              <a:defPPr>
                <a:defRPr lang="zh-CN"/>
              </a:defPPr>
              <a:lvl1pPr>
                <a:defRPr i="1">
                  <a:solidFill>
                    <a:srgbClr val="646464"/>
                  </a:solidFill>
                </a:defRPr>
              </a:lvl1pPr>
            </a:lstStyle>
            <a:p>
              <a:pPr defTabSz="685617" fontAlgn="auto">
                <a:spcBef>
                  <a:spcPts val="0"/>
                </a:spcBef>
                <a:spcAft>
                  <a:spcPts val="0"/>
                </a:spcAft>
                <a:defRPr/>
              </a:pPr>
              <a:r>
                <a:rPr lang="en-US" altLang="zh-CN" sz="1350" b="0" kern="0" dirty="0">
                  <a:latin typeface="Impact" pitchFamily="34" charset="0"/>
                  <a:ea typeface="微软雅黑" pitchFamily="34" charset="-122"/>
                </a:rPr>
                <a:t>2011</a:t>
              </a:r>
              <a:endParaRPr lang="zh-CN" altLang="en-US" sz="1350" b="0" kern="0" dirty="0">
                <a:latin typeface="Impact" pitchFamily="34" charset="0"/>
                <a:ea typeface="微软雅黑" pitchFamily="34" charset="-122"/>
              </a:endParaRPr>
            </a:p>
          </p:txBody>
        </p:sp>
      </p:grpSp>
      <p:grpSp>
        <p:nvGrpSpPr>
          <p:cNvPr id="96" name="组合 95"/>
          <p:cNvGrpSpPr/>
          <p:nvPr/>
        </p:nvGrpSpPr>
        <p:grpSpPr>
          <a:xfrm>
            <a:off x="1609117" y="3203480"/>
            <a:ext cx="1444114" cy="1126736"/>
            <a:chOff x="941884" y="3983470"/>
            <a:chExt cx="1925931" cy="1502663"/>
          </a:xfrm>
        </p:grpSpPr>
        <p:cxnSp>
          <p:nvCxnSpPr>
            <p:cNvPr id="132" name="直接连接符 131"/>
            <p:cNvCxnSpPr/>
            <p:nvPr/>
          </p:nvCxnSpPr>
          <p:spPr>
            <a:xfrm>
              <a:off x="941884" y="3983470"/>
              <a:ext cx="0" cy="1358533"/>
            </a:xfrm>
            <a:prstGeom prst="line">
              <a:avLst/>
            </a:prstGeom>
            <a:noFill/>
            <a:ln w="9525" cap="flat" cmpd="sng" algn="ctr">
              <a:solidFill>
                <a:srgbClr val="888888"/>
              </a:solidFill>
              <a:prstDash val="solid"/>
              <a:headEnd type="oval" w="med" len="med"/>
              <a:tailEnd type="oval" w="med" len="med"/>
            </a:ln>
            <a:effectLst/>
          </p:spPr>
        </p:cxnSp>
        <p:sp>
          <p:nvSpPr>
            <p:cNvPr id="133" name="TextBox 132"/>
            <p:cNvSpPr txBox="1"/>
            <p:nvPr/>
          </p:nvSpPr>
          <p:spPr>
            <a:xfrm>
              <a:off x="94188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98" name="组合 97"/>
          <p:cNvGrpSpPr/>
          <p:nvPr/>
        </p:nvGrpSpPr>
        <p:grpSpPr>
          <a:xfrm>
            <a:off x="2622327" y="1653861"/>
            <a:ext cx="1444114" cy="1126651"/>
            <a:chOff x="2293144" y="1916832"/>
            <a:chExt cx="1925931" cy="1502549"/>
          </a:xfrm>
        </p:grpSpPr>
        <p:cxnSp>
          <p:nvCxnSpPr>
            <p:cNvPr id="129" name="直接连接符 128"/>
            <p:cNvCxnSpPr/>
            <p:nvPr/>
          </p:nvCxnSpPr>
          <p:spPr>
            <a:xfrm>
              <a:off x="2293144"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31" name="TextBox 130"/>
            <p:cNvSpPr txBox="1"/>
            <p:nvPr/>
          </p:nvSpPr>
          <p:spPr>
            <a:xfrm>
              <a:off x="2293144"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08" name="组合 107"/>
          <p:cNvGrpSpPr/>
          <p:nvPr/>
        </p:nvGrpSpPr>
        <p:grpSpPr>
          <a:xfrm>
            <a:off x="3633063" y="3201166"/>
            <a:ext cx="1444114" cy="1129050"/>
            <a:chOff x="3641104" y="3980384"/>
            <a:chExt cx="1925931" cy="1505749"/>
          </a:xfrm>
        </p:grpSpPr>
        <p:cxnSp>
          <p:nvCxnSpPr>
            <p:cNvPr id="127" name="直接连接符 126"/>
            <p:cNvCxnSpPr/>
            <p:nvPr/>
          </p:nvCxnSpPr>
          <p:spPr>
            <a:xfrm>
              <a:off x="3648596"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28" name="TextBox 127"/>
            <p:cNvSpPr txBox="1"/>
            <p:nvPr/>
          </p:nvSpPr>
          <p:spPr>
            <a:xfrm>
              <a:off x="3641104"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09" name="组合 108"/>
          <p:cNvGrpSpPr/>
          <p:nvPr/>
        </p:nvGrpSpPr>
        <p:grpSpPr>
          <a:xfrm>
            <a:off x="5668590" y="3201166"/>
            <a:ext cx="1444114" cy="1129050"/>
            <a:chOff x="6355768" y="3980384"/>
            <a:chExt cx="1925931" cy="1505749"/>
          </a:xfrm>
        </p:grpSpPr>
        <p:cxnSp>
          <p:nvCxnSpPr>
            <p:cNvPr id="113" name="直接连接符 112"/>
            <p:cNvCxnSpPr/>
            <p:nvPr/>
          </p:nvCxnSpPr>
          <p:spPr>
            <a:xfrm>
              <a:off x="6363260" y="3980384"/>
              <a:ext cx="0" cy="1358533"/>
            </a:xfrm>
            <a:prstGeom prst="line">
              <a:avLst/>
            </a:prstGeom>
            <a:noFill/>
            <a:ln w="9525" cap="flat" cmpd="sng" algn="ctr">
              <a:solidFill>
                <a:srgbClr val="888888"/>
              </a:solidFill>
              <a:prstDash val="solid"/>
              <a:headEnd type="oval" w="med" len="med"/>
              <a:tailEnd type="oval" w="med" len="med"/>
            </a:ln>
            <a:effectLst/>
          </p:spPr>
        </p:cxnSp>
        <p:sp>
          <p:nvSpPr>
            <p:cNvPr id="114" name="TextBox 113"/>
            <p:cNvSpPr txBox="1"/>
            <p:nvPr/>
          </p:nvSpPr>
          <p:spPr>
            <a:xfrm>
              <a:off x="6355768" y="4393273"/>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10" name="组合 109"/>
          <p:cNvGrpSpPr/>
          <p:nvPr/>
        </p:nvGrpSpPr>
        <p:grpSpPr>
          <a:xfrm>
            <a:off x="4685061" y="1653861"/>
            <a:ext cx="1444114" cy="1126651"/>
            <a:chOff x="5044092" y="1916832"/>
            <a:chExt cx="1925931" cy="1502549"/>
          </a:xfrm>
        </p:grpSpPr>
        <p:cxnSp>
          <p:nvCxnSpPr>
            <p:cNvPr id="111" name="直接连接符 110"/>
            <p:cNvCxnSpPr/>
            <p:nvPr/>
          </p:nvCxnSpPr>
          <p:spPr>
            <a:xfrm>
              <a:off x="5044092" y="2060848"/>
              <a:ext cx="0" cy="1358533"/>
            </a:xfrm>
            <a:prstGeom prst="line">
              <a:avLst/>
            </a:prstGeom>
            <a:noFill/>
            <a:ln w="9525" cap="flat" cmpd="sng" algn="ctr">
              <a:solidFill>
                <a:srgbClr val="888888"/>
              </a:solidFill>
              <a:prstDash val="solid"/>
              <a:headEnd type="oval" w="med" len="med"/>
              <a:tailEnd type="oval" w="med" len="med"/>
            </a:ln>
            <a:effectLst/>
          </p:spPr>
        </p:cxnSp>
        <p:sp>
          <p:nvSpPr>
            <p:cNvPr id="112" name="TextBox 111"/>
            <p:cNvSpPr txBox="1"/>
            <p:nvPr/>
          </p:nvSpPr>
          <p:spPr>
            <a:xfrm>
              <a:off x="5044092" y="1916832"/>
              <a:ext cx="1925931" cy="1092860"/>
            </a:xfrm>
            <a:prstGeom prst="rect">
              <a:avLst/>
            </a:prstGeom>
            <a:noFill/>
          </p:spPr>
          <p:txBody>
            <a:bodyPr wrap="square" rtlCol="0">
              <a:spAutoFit/>
            </a:bodyPr>
            <a:lstStyle/>
            <a:p>
              <a:pPr defTabSz="685617" fontAlgn="auto">
                <a:lnSpc>
                  <a:spcPct val="150000"/>
                </a:lnSpc>
                <a:spcBef>
                  <a:spcPts val="0"/>
                </a:spcBef>
                <a:spcAft>
                  <a:spcPts val="0"/>
                </a:spcAft>
                <a:defRPr/>
              </a:pPr>
              <a:r>
                <a:rPr lang="zh-CN" altLang="en-US" sz="1350" kern="0" dirty="0">
                  <a:solidFill>
                    <a:srgbClr val="646464"/>
                  </a:solidFill>
                  <a:ea typeface="微软雅黑" pitchFamily="34" charset="-122"/>
                </a:rPr>
                <a:t>此处添加标题</a:t>
              </a:r>
              <a:endParaRPr lang="en-US" altLang="zh-CN" sz="1350" kern="0" dirty="0">
                <a:solidFill>
                  <a:srgbClr val="646464"/>
                </a:solidFill>
                <a:ea typeface="微软雅黑" pitchFamily="34" charset="-122"/>
              </a:endParaRP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a:p>
              <a:pPr defTabSz="685617" fontAlgn="auto">
                <a:lnSpc>
                  <a:spcPct val="150000"/>
                </a:lnSpc>
                <a:spcBef>
                  <a:spcPts val="0"/>
                </a:spcBef>
                <a:spcAft>
                  <a:spcPts val="0"/>
                </a:spcAft>
                <a:defRPr/>
              </a:pPr>
              <a:r>
                <a:rPr lang="zh-CN" altLang="en-US" sz="900" b="0" kern="0" dirty="0">
                  <a:solidFill>
                    <a:srgbClr val="646464"/>
                  </a:solidFill>
                  <a:ea typeface="微软雅黑" pitchFamily="34" charset="-122"/>
                </a:rPr>
                <a:t>点击此处添加段落文本</a:t>
              </a:r>
            </a:p>
          </p:txBody>
        </p:sp>
      </p:grpSp>
      <p:grpSp>
        <p:nvGrpSpPr>
          <p:cNvPr id="173" name="组合 172"/>
          <p:cNvGrpSpPr/>
          <p:nvPr/>
        </p:nvGrpSpPr>
        <p:grpSpPr>
          <a:xfrm>
            <a:off x="252223" y="426815"/>
            <a:ext cx="4584813" cy="444406"/>
            <a:chOff x="0" y="569219"/>
            <a:chExt cx="6114499" cy="592678"/>
          </a:xfrm>
        </p:grpSpPr>
        <p:sp>
          <p:nvSpPr>
            <p:cNvPr id="17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6"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7"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141297347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3"/>
                                        </p:tgtEl>
                                        <p:attrNameLst>
                                          <p:attrName>style.visibility</p:attrName>
                                        </p:attrNameLst>
                                      </p:cBhvr>
                                      <p:to>
                                        <p:strVal val="visible"/>
                                      </p:to>
                                    </p:set>
                                    <p:animEffect transition="in" filter="wipe(left)">
                                      <p:cBhvr>
                                        <p:cTn id="7" dur="500"/>
                                        <p:tgtEl>
                                          <p:spTgt spid="17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7"/>
                                        </p:tgtEl>
                                        <p:attrNameLst>
                                          <p:attrName>style.visibility</p:attrName>
                                        </p:attrNameLst>
                                      </p:cBhvr>
                                      <p:to>
                                        <p:strVal val="visible"/>
                                      </p:to>
                                    </p:set>
                                    <p:animEffect transition="in" filter="wipe(left)">
                                      <p:cBhvr>
                                        <p:cTn id="11" dur="250"/>
                                        <p:tgtEl>
                                          <p:spTgt spid="177"/>
                                        </p:tgtEl>
                                      </p:cBhvr>
                                    </p:animEffect>
                                  </p:childTnLst>
                                </p:cTn>
                              </p:par>
                            </p:childTnLst>
                          </p:cTn>
                        </p:par>
                        <p:par>
                          <p:cTn id="12" fill="hold">
                            <p:stCondLst>
                              <p:cond delay="750"/>
                            </p:stCondLst>
                            <p:childTnLst>
                              <p:par>
                                <p:cTn id="13" presetID="2" presetClass="entr" presetSubtype="8" fill="hold" nodeType="afterEffect">
                                  <p:stCondLst>
                                    <p:cond delay="0"/>
                                  </p:stCondLst>
                                  <p:childTnLst>
                                    <p:set>
                                      <p:cBhvr>
                                        <p:cTn id="14" dur="1" fill="hold">
                                          <p:stCondLst>
                                            <p:cond delay="0"/>
                                          </p:stCondLst>
                                        </p:cTn>
                                        <p:tgtEl>
                                          <p:spTgt spid="92"/>
                                        </p:tgtEl>
                                        <p:attrNameLst>
                                          <p:attrName>style.visibility</p:attrName>
                                        </p:attrNameLst>
                                      </p:cBhvr>
                                      <p:to>
                                        <p:strVal val="visible"/>
                                      </p:to>
                                    </p:set>
                                    <p:anim calcmode="lin" valueType="num">
                                      <p:cBhvr additive="base">
                                        <p:cTn id="15" dur="500" fill="hold"/>
                                        <p:tgtEl>
                                          <p:spTgt spid="92"/>
                                        </p:tgtEl>
                                        <p:attrNameLst>
                                          <p:attrName>ppt_x</p:attrName>
                                        </p:attrNameLst>
                                      </p:cBhvr>
                                      <p:tavLst>
                                        <p:tav tm="0">
                                          <p:val>
                                            <p:strVal val="0-#ppt_w/2"/>
                                          </p:val>
                                        </p:tav>
                                        <p:tav tm="100000">
                                          <p:val>
                                            <p:strVal val="#ppt_x"/>
                                          </p:val>
                                        </p:tav>
                                      </p:tavLst>
                                    </p:anim>
                                    <p:anim calcmode="lin" valueType="num">
                                      <p:cBhvr additive="base">
                                        <p:cTn id="16" dur="500" fill="hold"/>
                                        <p:tgtEl>
                                          <p:spTgt spid="92"/>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47" presetClass="entr" presetSubtype="0" fill="hold" nodeType="afterEffect">
                                  <p:stCondLst>
                                    <p:cond delay="0"/>
                                  </p:stCondLst>
                                  <p:childTnLst>
                                    <p:set>
                                      <p:cBhvr>
                                        <p:cTn id="19" dur="1" fill="hold">
                                          <p:stCondLst>
                                            <p:cond delay="0"/>
                                          </p:stCondLst>
                                        </p:cTn>
                                        <p:tgtEl>
                                          <p:spTgt spid="96"/>
                                        </p:tgtEl>
                                        <p:attrNameLst>
                                          <p:attrName>style.visibility</p:attrName>
                                        </p:attrNameLst>
                                      </p:cBhvr>
                                      <p:to>
                                        <p:strVal val="visible"/>
                                      </p:to>
                                    </p:set>
                                    <p:animEffect transition="in" filter="fade">
                                      <p:cBhvr>
                                        <p:cTn id="20" dur="500"/>
                                        <p:tgtEl>
                                          <p:spTgt spid="96"/>
                                        </p:tgtEl>
                                      </p:cBhvr>
                                    </p:animEffect>
                                    <p:anim calcmode="lin" valueType="num">
                                      <p:cBhvr>
                                        <p:cTn id="21" dur="500" fill="hold"/>
                                        <p:tgtEl>
                                          <p:spTgt spid="96"/>
                                        </p:tgtEl>
                                        <p:attrNameLst>
                                          <p:attrName>ppt_x</p:attrName>
                                        </p:attrNameLst>
                                      </p:cBhvr>
                                      <p:tavLst>
                                        <p:tav tm="0">
                                          <p:val>
                                            <p:strVal val="#ppt_x"/>
                                          </p:val>
                                        </p:tav>
                                        <p:tav tm="100000">
                                          <p:val>
                                            <p:strVal val="#ppt_x"/>
                                          </p:val>
                                        </p:tav>
                                      </p:tavLst>
                                    </p:anim>
                                    <p:anim calcmode="lin" valueType="num">
                                      <p:cBhvr>
                                        <p:cTn id="22" dur="500" fill="hold"/>
                                        <p:tgtEl>
                                          <p:spTgt spid="96"/>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47" presetClass="entr" presetSubtype="0" fill="hold" nodeType="afterEffect">
                                  <p:stCondLst>
                                    <p:cond delay="0"/>
                                  </p:stCondLst>
                                  <p:childTnLst>
                                    <p:set>
                                      <p:cBhvr>
                                        <p:cTn id="25" dur="1" fill="hold">
                                          <p:stCondLst>
                                            <p:cond delay="0"/>
                                          </p:stCondLst>
                                        </p:cTn>
                                        <p:tgtEl>
                                          <p:spTgt spid="98"/>
                                        </p:tgtEl>
                                        <p:attrNameLst>
                                          <p:attrName>style.visibility</p:attrName>
                                        </p:attrNameLst>
                                      </p:cBhvr>
                                      <p:to>
                                        <p:strVal val="visible"/>
                                      </p:to>
                                    </p:set>
                                    <p:animEffect transition="in" filter="fade">
                                      <p:cBhvr>
                                        <p:cTn id="26" dur="500"/>
                                        <p:tgtEl>
                                          <p:spTgt spid="98"/>
                                        </p:tgtEl>
                                      </p:cBhvr>
                                    </p:animEffect>
                                    <p:anim calcmode="lin" valueType="num">
                                      <p:cBhvr>
                                        <p:cTn id="27" dur="500" fill="hold"/>
                                        <p:tgtEl>
                                          <p:spTgt spid="98"/>
                                        </p:tgtEl>
                                        <p:attrNameLst>
                                          <p:attrName>ppt_x</p:attrName>
                                        </p:attrNameLst>
                                      </p:cBhvr>
                                      <p:tavLst>
                                        <p:tav tm="0">
                                          <p:val>
                                            <p:strVal val="#ppt_x"/>
                                          </p:val>
                                        </p:tav>
                                        <p:tav tm="100000">
                                          <p:val>
                                            <p:strVal val="#ppt_x"/>
                                          </p:val>
                                        </p:tav>
                                      </p:tavLst>
                                    </p:anim>
                                    <p:anim calcmode="lin" valueType="num">
                                      <p:cBhvr>
                                        <p:cTn id="28" dur="500" fill="hold"/>
                                        <p:tgtEl>
                                          <p:spTgt spid="98"/>
                                        </p:tgtEl>
                                        <p:attrNameLst>
                                          <p:attrName>ppt_y</p:attrName>
                                        </p:attrNameLst>
                                      </p:cBhvr>
                                      <p:tavLst>
                                        <p:tav tm="0">
                                          <p:val>
                                            <p:strVal val="#ppt_y-.1"/>
                                          </p:val>
                                        </p:tav>
                                        <p:tav tm="100000">
                                          <p:val>
                                            <p:strVal val="#ppt_y"/>
                                          </p:val>
                                        </p:tav>
                                      </p:tavLst>
                                    </p:anim>
                                  </p:childTnLst>
                                </p:cTn>
                              </p:par>
                            </p:childTnLst>
                          </p:cTn>
                        </p:par>
                        <p:par>
                          <p:cTn id="29" fill="hold">
                            <p:stCondLst>
                              <p:cond delay="2250"/>
                            </p:stCondLst>
                            <p:childTnLst>
                              <p:par>
                                <p:cTn id="30" presetID="47" presetClass="entr" presetSubtype="0" fill="hold" nodeType="afterEffect">
                                  <p:stCondLst>
                                    <p:cond delay="0"/>
                                  </p:stCondLst>
                                  <p:childTnLst>
                                    <p:set>
                                      <p:cBhvr>
                                        <p:cTn id="31" dur="1" fill="hold">
                                          <p:stCondLst>
                                            <p:cond delay="0"/>
                                          </p:stCondLst>
                                        </p:cTn>
                                        <p:tgtEl>
                                          <p:spTgt spid="110"/>
                                        </p:tgtEl>
                                        <p:attrNameLst>
                                          <p:attrName>style.visibility</p:attrName>
                                        </p:attrNameLst>
                                      </p:cBhvr>
                                      <p:to>
                                        <p:strVal val="visible"/>
                                      </p:to>
                                    </p:set>
                                    <p:animEffect transition="in" filter="fade">
                                      <p:cBhvr>
                                        <p:cTn id="32" dur="500"/>
                                        <p:tgtEl>
                                          <p:spTgt spid="110"/>
                                        </p:tgtEl>
                                      </p:cBhvr>
                                    </p:animEffect>
                                    <p:anim calcmode="lin" valueType="num">
                                      <p:cBhvr>
                                        <p:cTn id="33" dur="500" fill="hold"/>
                                        <p:tgtEl>
                                          <p:spTgt spid="110"/>
                                        </p:tgtEl>
                                        <p:attrNameLst>
                                          <p:attrName>ppt_x</p:attrName>
                                        </p:attrNameLst>
                                      </p:cBhvr>
                                      <p:tavLst>
                                        <p:tav tm="0">
                                          <p:val>
                                            <p:strVal val="#ppt_x"/>
                                          </p:val>
                                        </p:tav>
                                        <p:tav tm="100000">
                                          <p:val>
                                            <p:strVal val="#ppt_x"/>
                                          </p:val>
                                        </p:tav>
                                      </p:tavLst>
                                    </p:anim>
                                    <p:anim calcmode="lin" valueType="num">
                                      <p:cBhvr>
                                        <p:cTn id="34" dur="500" fill="hold"/>
                                        <p:tgtEl>
                                          <p:spTgt spid="110"/>
                                        </p:tgtEl>
                                        <p:attrNameLst>
                                          <p:attrName>ppt_y</p:attrName>
                                        </p:attrNameLst>
                                      </p:cBhvr>
                                      <p:tavLst>
                                        <p:tav tm="0">
                                          <p:val>
                                            <p:strVal val="#ppt_y-.1"/>
                                          </p:val>
                                        </p:tav>
                                        <p:tav tm="100000">
                                          <p:val>
                                            <p:strVal val="#ppt_y"/>
                                          </p:val>
                                        </p:tav>
                                      </p:tavLst>
                                    </p:anim>
                                  </p:childTnLst>
                                </p:cTn>
                              </p:par>
                            </p:childTnLst>
                          </p:cTn>
                        </p:par>
                        <p:par>
                          <p:cTn id="35" fill="hold">
                            <p:stCondLst>
                              <p:cond delay="2750"/>
                            </p:stCondLst>
                            <p:childTnLst>
                              <p:par>
                                <p:cTn id="36" presetID="47" presetClass="entr" presetSubtype="0" fill="hold" nodeType="afterEffect">
                                  <p:stCondLst>
                                    <p:cond delay="0"/>
                                  </p:stCondLst>
                                  <p:childTnLst>
                                    <p:set>
                                      <p:cBhvr>
                                        <p:cTn id="37" dur="1" fill="hold">
                                          <p:stCondLst>
                                            <p:cond delay="0"/>
                                          </p:stCondLst>
                                        </p:cTn>
                                        <p:tgtEl>
                                          <p:spTgt spid="108"/>
                                        </p:tgtEl>
                                        <p:attrNameLst>
                                          <p:attrName>style.visibility</p:attrName>
                                        </p:attrNameLst>
                                      </p:cBhvr>
                                      <p:to>
                                        <p:strVal val="visible"/>
                                      </p:to>
                                    </p:set>
                                    <p:animEffect transition="in" filter="fade">
                                      <p:cBhvr>
                                        <p:cTn id="38" dur="500"/>
                                        <p:tgtEl>
                                          <p:spTgt spid="108"/>
                                        </p:tgtEl>
                                      </p:cBhvr>
                                    </p:animEffect>
                                    <p:anim calcmode="lin" valueType="num">
                                      <p:cBhvr>
                                        <p:cTn id="39" dur="500" fill="hold"/>
                                        <p:tgtEl>
                                          <p:spTgt spid="108"/>
                                        </p:tgtEl>
                                        <p:attrNameLst>
                                          <p:attrName>ppt_x</p:attrName>
                                        </p:attrNameLst>
                                      </p:cBhvr>
                                      <p:tavLst>
                                        <p:tav tm="0">
                                          <p:val>
                                            <p:strVal val="#ppt_x"/>
                                          </p:val>
                                        </p:tav>
                                        <p:tav tm="100000">
                                          <p:val>
                                            <p:strVal val="#ppt_x"/>
                                          </p:val>
                                        </p:tav>
                                      </p:tavLst>
                                    </p:anim>
                                    <p:anim calcmode="lin" valueType="num">
                                      <p:cBhvr>
                                        <p:cTn id="40" dur="500" fill="hold"/>
                                        <p:tgtEl>
                                          <p:spTgt spid="108"/>
                                        </p:tgtEl>
                                        <p:attrNameLst>
                                          <p:attrName>ppt_y</p:attrName>
                                        </p:attrNameLst>
                                      </p:cBhvr>
                                      <p:tavLst>
                                        <p:tav tm="0">
                                          <p:val>
                                            <p:strVal val="#ppt_y-.1"/>
                                          </p:val>
                                        </p:tav>
                                        <p:tav tm="100000">
                                          <p:val>
                                            <p:strVal val="#ppt_y"/>
                                          </p:val>
                                        </p:tav>
                                      </p:tavLst>
                                    </p:anim>
                                  </p:childTnLst>
                                </p:cTn>
                              </p:par>
                            </p:childTnLst>
                          </p:cTn>
                        </p:par>
                        <p:par>
                          <p:cTn id="41" fill="hold">
                            <p:stCondLst>
                              <p:cond delay="3250"/>
                            </p:stCondLst>
                            <p:childTnLst>
                              <p:par>
                                <p:cTn id="42" presetID="47" presetClass="entr" presetSubtype="0" fill="hold" nodeType="afterEffect">
                                  <p:stCondLst>
                                    <p:cond delay="0"/>
                                  </p:stCondLst>
                                  <p:childTnLst>
                                    <p:set>
                                      <p:cBhvr>
                                        <p:cTn id="43" dur="1" fill="hold">
                                          <p:stCondLst>
                                            <p:cond delay="0"/>
                                          </p:stCondLst>
                                        </p:cTn>
                                        <p:tgtEl>
                                          <p:spTgt spid="109"/>
                                        </p:tgtEl>
                                        <p:attrNameLst>
                                          <p:attrName>style.visibility</p:attrName>
                                        </p:attrNameLst>
                                      </p:cBhvr>
                                      <p:to>
                                        <p:strVal val="visible"/>
                                      </p:to>
                                    </p:set>
                                    <p:animEffect transition="in" filter="fade">
                                      <p:cBhvr>
                                        <p:cTn id="44" dur="500"/>
                                        <p:tgtEl>
                                          <p:spTgt spid="109"/>
                                        </p:tgtEl>
                                      </p:cBhvr>
                                    </p:animEffect>
                                    <p:anim calcmode="lin" valueType="num">
                                      <p:cBhvr>
                                        <p:cTn id="45" dur="500" fill="hold"/>
                                        <p:tgtEl>
                                          <p:spTgt spid="109"/>
                                        </p:tgtEl>
                                        <p:attrNameLst>
                                          <p:attrName>ppt_x</p:attrName>
                                        </p:attrNameLst>
                                      </p:cBhvr>
                                      <p:tavLst>
                                        <p:tav tm="0">
                                          <p:val>
                                            <p:strVal val="#ppt_x"/>
                                          </p:val>
                                        </p:tav>
                                        <p:tav tm="100000">
                                          <p:val>
                                            <p:strVal val="#ppt_x"/>
                                          </p:val>
                                        </p:tav>
                                      </p:tavLst>
                                    </p:anim>
                                    <p:anim calcmode="lin" valueType="num">
                                      <p:cBhvr>
                                        <p:cTn id="46" dur="500" fill="hold"/>
                                        <p:tgtEl>
                                          <p:spTgt spid="109"/>
                                        </p:tgtEl>
                                        <p:attrNameLst>
                                          <p:attrName>ppt_y</p:attrName>
                                        </p:attrNameLst>
                                      </p:cBhvr>
                                      <p:tavLst>
                                        <p:tav tm="0">
                                          <p:val>
                                            <p:strVal val="#ppt_y-.1"/>
                                          </p:val>
                                        </p:tav>
                                        <p:tav tm="100000">
                                          <p:val>
                                            <p:strVal val="#ppt_y"/>
                                          </p:val>
                                        </p:tav>
                                      </p:tavLst>
                                    </p:anim>
                                  </p:childTnLst>
                                </p:cTn>
                              </p:par>
                            </p:childTnLst>
                          </p:cTn>
                        </p:par>
                        <p:par>
                          <p:cTn id="47" fill="hold">
                            <p:stCondLst>
                              <p:cond delay="3750"/>
                            </p:stCondLst>
                            <p:childTnLst>
                              <p:par>
                                <p:cTn id="48" presetID="47" presetClass="entr" presetSubtype="0" fill="hold" nodeType="afterEffect">
                                  <p:stCondLst>
                                    <p:cond delay="0"/>
                                  </p:stCondLst>
                                  <p:childTnLst>
                                    <p:set>
                                      <p:cBhvr>
                                        <p:cTn id="49" dur="1" fill="hold">
                                          <p:stCondLst>
                                            <p:cond delay="0"/>
                                          </p:stCondLst>
                                        </p:cTn>
                                        <p:tgtEl>
                                          <p:spTgt spid="80"/>
                                        </p:tgtEl>
                                        <p:attrNameLst>
                                          <p:attrName>style.visibility</p:attrName>
                                        </p:attrNameLst>
                                      </p:cBhvr>
                                      <p:to>
                                        <p:strVal val="visible"/>
                                      </p:to>
                                    </p:set>
                                    <p:animEffect transition="in" filter="fade">
                                      <p:cBhvr>
                                        <p:cTn id="50" dur="500"/>
                                        <p:tgtEl>
                                          <p:spTgt spid="80"/>
                                        </p:tgtEl>
                                      </p:cBhvr>
                                    </p:animEffect>
                                    <p:anim calcmode="lin" valueType="num">
                                      <p:cBhvr>
                                        <p:cTn id="51" dur="500" fill="hold"/>
                                        <p:tgtEl>
                                          <p:spTgt spid="80"/>
                                        </p:tgtEl>
                                        <p:attrNameLst>
                                          <p:attrName>ppt_x</p:attrName>
                                        </p:attrNameLst>
                                      </p:cBhvr>
                                      <p:tavLst>
                                        <p:tav tm="0">
                                          <p:val>
                                            <p:strVal val="#ppt_x"/>
                                          </p:val>
                                        </p:tav>
                                        <p:tav tm="100000">
                                          <p:val>
                                            <p:strVal val="#ppt_x"/>
                                          </p:val>
                                        </p:tav>
                                      </p:tavLst>
                                    </p:anim>
                                    <p:anim calcmode="lin" valueType="num">
                                      <p:cBhvr>
                                        <p:cTn id="52" dur="500" fill="hold"/>
                                        <p:tgtEl>
                                          <p:spTgt spid="8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58" name="组合 57"/>
          <p:cNvGrpSpPr/>
          <p:nvPr/>
        </p:nvGrpSpPr>
        <p:grpSpPr>
          <a:xfrm>
            <a:off x="252223" y="426815"/>
            <a:ext cx="4584813" cy="444406"/>
            <a:chOff x="0" y="569219"/>
            <a:chExt cx="6114499" cy="592678"/>
          </a:xfrm>
        </p:grpSpPr>
        <p:sp>
          <p:nvSpPr>
            <p:cNvPr id="59"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4"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65" name="组合 64"/>
          <p:cNvGrpSpPr/>
          <p:nvPr/>
        </p:nvGrpSpPr>
        <p:grpSpPr>
          <a:xfrm>
            <a:off x="1680767" y="1545873"/>
            <a:ext cx="1397470" cy="1397470"/>
            <a:chOff x="1047975" y="1130980"/>
            <a:chExt cx="1863725" cy="1863724"/>
          </a:xfrm>
        </p:grpSpPr>
        <p:sp>
          <p:nvSpPr>
            <p:cNvPr id="67" name="Freeform 9"/>
            <p:cNvSpPr>
              <a:spLocks noEditPoints="1"/>
            </p:cNvSpPr>
            <p:nvPr/>
          </p:nvSpPr>
          <p:spPr bwMode="auto">
            <a:xfrm>
              <a:off x="1047975" y="1130980"/>
              <a:ext cx="1863725"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dirty="0"/>
            </a:p>
          </p:txBody>
        </p:sp>
        <p:sp>
          <p:nvSpPr>
            <p:cNvPr id="69" name="Freeform 10"/>
            <p:cNvSpPr>
              <a:spLocks/>
            </p:cNvSpPr>
            <p:nvPr/>
          </p:nvSpPr>
          <p:spPr bwMode="auto">
            <a:xfrm>
              <a:off x="1100363" y="1797730"/>
              <a:ext cx="1754188" cy="1144587"/>
            </a:xfrm>
            <a:custGeom>
              <a:avLst/>
              <a:gdLst>
                <a:gd name="T0" fmla="*/ 267 w 331"/>
                <a:gd name="T1" fmla="*/ 0 h 216"/>
                <a:gd name="T2" fmla="*/ 279 w 331"/>
                <a:gd name="T3" fmla="*/ 50 h 216"/>
                <a:gd name="T4" fmla="*/ 166 w 331"/>
                <a:gd name="T5" fmla="*/ 163 h 216"/>
                <a:gd name="T6" fmla="*/ 52 w 331"/>
                <a:gd name="T7" fmla="*/ 50 h 216"/>
                <a:gd name="T8" fmla="*/ 64 w 331"/>
                <a:gd name="T9" fmla="*/ 0 h 216"/>
                <a:gd name="T10" fmla="*/ 8 w 331"/>
                <a:gd name="T11" fmla="*/ 0 h 216"/>
                <a:gd name="T12" fmla="*/ 0 w 331"/>
                <a:gd name="T13" fmla="*/ 50 h 216"/>
                <a:gd name="T14" fmla="*/ 166 w 331"/>
                <a:gd name="T15" fmla="*/ 216 h 216"/>
                <a:gd name="T16" fmla="*/ 331 w 331"/>
                <a:gd name="T17" fmla="*/ 50 h 216"/>
                <a:gd name="T18" fmla="*/ 324 w 331"/>
                <a:gd name="T19" fmla="*/ 0 h 216"/>
                <a:gd name="T20" fmla="*/ 267 w 331"/>
                <a:gd name="T21"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1" h="216">
                  <a:moveTo>
                    <a:pt x="267" y="0"/>
                  </a:moveTo>
                  <a:cubicBezTo>
                    <a:pt x="275" y="15"/>
                    <a:pt x="279" y="32"/>
                    <a:pt x="279" y="50"/>
                  </a:cubicBezTo>
                  <a:cubicBezTo>
                    <a:pt x="279" y="112"/>
                    <a:pt x="228" y="163"/>
                    <a:pt x="166" y="163"/>
                  </a:cubicBezTo>
                  <a:cubicBezTo>
                    <a:pt x="103" y="163"/>
                    <a:pt x="52" y="112"/>
                    <a:pt x="52" y="50"/>
                  </a:cubicBezTo>
                  <a:cubicBezTo>
                    <a:pt x="52" y="32"/>
                    <a:pt x="57" y="15"/>
                    <a:pt x="64" y="0"/>
                  </a:cubicBezTo>
                  <a:cubicBezTo>
                    <a:pt x="8" y="0"/>
                    <a:pt x="8" y="0"/>
                    <a:pt x="8" y="0"/>
                  </a:cubicBezTo>
                  <a:cubicBezTo>
                    <a:pt x="3" y="15"/>
                    <a:pt x="0" y="32"/>
                    <a:pt x="0" y="50"/>
                  </a:cubicBezTo>
                  <a:cubicBezTo>
                    <a:pt x="0" y="141"/>
                    <a:pt x="75" y="216"/>
                    <a:pt x="166" y="216"/>
                  </a:cubicBezTo>
                  <a:cubicBezTo>
                    <a:pt x="257" y="216"/>
                    <a:pt x="331" y="141"/>
                    <a:pt x="331" y="50"/>
                  </a:cubicBezTo>
                  <a:cubicBezTo>
                    <a:pt x="331" y="32"/>
                    <a:pt x="329" y="15"/>
                    <a:pt x="324" y="0"/>
                  </a:cubicBezTo>
                  <a:lnTo>
                    <a:pt x="267"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0" name="矩形 69"/>
            <p:cNvSpPr/>
            <p:nvPr/>
          </p:nvSpPr>
          <p:spPr>
            <a:xfrm>
              <a:off x="1539410" y="1721668"/>
              <a:ext cx="934147"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71%</a:t>
              </a:r>
              <a:endParaRPr lang="zh-CN" altLang="en-US" sz="2699" dirty="0">
                <a:solidFill>
                  <a:schemeClr val="tx1">
                    <a:lumMod val="65000"/>
                    <a:lumOff val="35000"/>
                  </a:schemeClr>
                </a:solidFill>
                <a:latin typeface="Impact" pitchFamily="34" charset="0"/>
                <a:cs typeface="Arial" pitchFamily="34" charset="0"/>
              </a:endParaRPr>
            </a:p>
          </p:txBody>
        </p:sp>
        <p:sp>
          <p:nvSpPr>
            <p:cNvPr id="71" name="矩形 70"/>
            <p:cNvSpPr/>
            <p:nvPr/>
          </p:nvSpPr>
          <p:spPr>
            <a:xfrm>
              <a:off x="1560480"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grpSp>
        <p:nvGrpSpPr>
          <p:cNvPr id="72" name="组合 71"/>
          <p:cNvGrpSpPr/>
          <p:nvPr/>
        </p:nvGrpSpPr>
        <p:grpSpPr>
          <a:xfrm>
            <a:off x="3515096" y="1545873"/>
            <a:ext cx="1398661" cy="1397470"/>
            <a:chOff x="3494313" y="1130980"/>
            <a:chExt cx="1865313" cy="1863724"/>
          </a:xfrm>
        </p:grpSpPr>
        <p:sp>
          <p:nvSpPr>
            <p:cNvPr id="73" name="Freeform 14"/>
            <p:cNvSpPr>
              <a:spLocks noEditPoints="1"/>
            </p:cNvSpPr>
            <p:nvPr/>
          </p:nvSpPr>
          <p:spPr bwMode="auto">
            <a:xfrm>
              <a:off x="3494313"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9" y="0"/>
                    <a:pt x="0" y="79"/>
                    <a:pt x="0" y="176"/>
                  </a:cubicBezTo>
                  <a:cubicBezTo>
                    <a:pt x="0" y="273"/>
                    <a:pt x="79"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4" name="Freeform 15"/>
            <p:cNvSpPr>
              <a:spLocks/>
            </p:cNvSpPr>
            <p:nvPr/>
          </p:nvSpPr>
          <p:spPr bwMode="auto">
            <a:xfrm>
              <a:off x="3595913" y="2339067"/>
              <a:ext cx="1663700" cy="603250"/>
            </a:xfrm>
            <a:custGeom>
              <a:avLst/>
              <a:gdLst>
                <a:gd name="T0" fmla="*/ 258 w 314"/>
                <a:gd name="T1" fmla="*/ 0 h 114"/>
                <a:gd name="T2" fmla="*/ 157 w 314"/>
                <a:gd name="T3" fmla="*/ 61 h 114"/>
                <a:gd name="T4" fmla="*/ 56 w 314"/>
                <a:gd name="T5" fmla="*/ 0 h 114"/>
                <a:gd name="T6" fmla="*/ 0 w 314"/>
                <a:gd name="T7" fmla="*/ 0 h 114"/>
                <a:gd name="T8" fmla="*/ 157 w 314"/>
                <a:gd name="T9" fmla="*/ 114 h 114"/>
                <a:gd name="T10" fmla="*/ 314 w 314"/>
                <a:gd name="T11" fmla="*/ 0 h 114"/>
                <a:gd name="T12" fmla="*/ 258 w 314"/>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314" h="114">
                  <a:moveTo>
                    <a:pt x="258" y="0"/>
                  </a:moveTo>
                  <a:cubicBezTo>
                    <a:pt x="239" y="37"/>
                    <a:pt x="201" y="61"/>
                    <a:pt x="157" y="61"/>
                  </a:cubicBezTo>
                  <a:cubicBezTo>
                    <a:pt x="113" y="61"/>
                    <a:pt x="75" y="37"/>
                    <a:pt x="56" y="0"/>
                  </a:cubicBezTo>
                  <a:cubicBezTo>
                    <a:pt x="0" y="0"/>
                    <a:pt x="0" y="0"/>
                    <a:pt x="0" y="0"/>
                  </a:cubicBezTo>
                  <a:cubicBezTo>
                    <a:pt x="22" y="66"/>
                    <a:pt x="84" y="114"/>
                    <a:pt x="157" y="114"/>
                  </a:cubicBezTo>
                  <a:cubicBezTo>
                    <a:pt x="230" y="114"/>
                    <a:pt x="292" y="66"/>
                    <a:pt x="314" y="0"/>
                  </a:cubicBezTo>
                  <a:lnTo>
                    <a:pt x="258"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77" name="矩形 76"/>
            <p:cNvSpPr/>
            <p:nvPr/>
          </p:nvSpPr>
          <p:spPr>
            <a:xfrm>
              <a:off x="3899975" y="1721668"/>
              <a:ext cx="1060793"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35%</a:t>
              </a:r>
              <a:endParaRPr lang="zh-CN" altLang="en-US" sz="2699" dirty="0">
                <a:solidFill>
                  <a:schemeClr val="tx1">
                    <a:lumMod val="65000"/>
                    <a:lumOff val="35000"/>
                  </a:schemeClr>
                </a:solidFill>
                <a:latin typeface="Impact" pitchFamily="34" charset="0"/>
                <a:cs typeface="Arial" pitchFamily="34" charset="0"/>
              </a:endParaRPr>
            </a:p>
          </p:txBody>
        </p:sp>
        <p:sp>
          <p:nvSpPr>
            <p:cNvPr id="78" name="矩形 77"/>
            <p:cNvSpPr/>
            <p:nvPr/>
          </p:nvSpPr>
          <p:spPr>
            <a:xfrm>
              <a:off x="4013394"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grpSp>
        <p:nvGrpSpPr>
          <p:cNvPr id="80" name="组合 79"/>
          <p:cNvGrpSpPr/>
          <p:nvPr/>
        </p:nvGrpSpPr>
        <p:grpSpPr>
          <a:xfrm>
            <a:off x="5350615" y="1545873"/>
            <a:ext cx="1398661" cy="1397470"/>
            <a:chOff x="5942238" y="1130980"/>
            <a:chExt cx="1865313" cy="1863724"/>
          </a:xfrm>
        </p:grpSpPr>
        <p:sp>
          <p:nvSpPr>
            <p:cNvPr id="81" name="Freeform 19"/>
            <p:cNvSpPr>
              <a:spLocks noEditPoints="1"/>
            </p:cNvSpPr>
            <p:nvPr/>
          </p:nvSpPr>
          <p:spPr bwMode="auto">
            <a:xfrm>
              <a:off x="5942238" y="1130980"/>
              <a:ext cx="1865313" cy="1863724"/>
            </a:xfrm>
            <a:custGeom>
              <a:avLst/>
              <a:gdLst>
                <a:gd name="T0" fmla="*/ 176 w 352"/>
                <a:gd name="T1" fmla="*/ 0 h 352"/>
                <a:gd name="T2" fmla="*/ 0 w 352"/>
                <a:gd name="T3" fmla="*/ 176 h 352"/>
                <a:gd name="T4" fmla="*/ 176 w 352"/>
                <a:gd name="T5" fmla="*/ 352 h 352"/>
                <a:gd name="T6" fmla="*/ 352 w 352"/>
                <a:gd name="T7" fmla="*/ 176 h 352"/>
                <a:gd name="T8" fmla="*/ 176 w 352"/>
                <a:gd name="T9" fmla="*/ 0 h 352"/>
                <a:gd name="T10" fmla="*/ 176 w 352"/>
                <a:gd name="T11" fmla="*/ 279 h 352"/>
                <a:gd name="T12" fmla="*/ 72 w 352"/>
                <a:gd name="T13" fmla="*/ 176 h 352"/>
                <a:gd name="T14" fmla="*/ 176 w 352"/>
                <a:gd name="T15" fmla="*/ 72 h 352"/>
                <a:gd name="T16" fmla="*/ 279 w 352"/>
                <a:gd name="T17" fmla="*/ 176 h 352"/>
                <a:gd name="T18" fmla="*/ 176 w 352"/>
                <a:gd name="T19" fmla="*/ 27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2" h="352">
                  <a:moveTo>
                    <a:pt x="176" y="0"/>
                  </a:moveTo>
                  <a:cubicBezTo>
                    <a:pt x="78" y="0"/>
                    <a:pt x="0" y="79"/>
                    <a:pt x="0" y="176"/>
                  </a:cubicBezTo>
                  <a:cubicBezTo>
                    <a:pt x="0" y="273"/>
                    <a:pt x="78" y="352"/>
                    <a:pt x="176" y="352"/>
                  </a:cubicBezTo>
                  <a:cubicBezTo>
                    <a:pt x="273" y="352"/>
                    <a:pt x="352" y="273"/>
                    <a:pt x="352" y="176"/>
                  </a:cubicBezTo>
                  <a:cubicBezTo>
                    <a:pt x="352" y="79"/>
                    <a:pt x="273" y="0"/>
                    <a:pt x="176" y="0"/>
                  </a:cubicBezTo>
                  <a:close/>
                  <a:moveTo>
                    <a:pt x="176" y="279"/>
                  </a:moveTo>
                  <a:cubicBezTo>
                    <a:pt x="119" y="279"/>
                    <a:pt x="72" y="233"/>
                    <a:pt x="72" y="176"/>
                  </a:cubicBezTo>
                  <a:cubicBezTo>
                    <a:pt x="72" y="119"/>
                    <a:pt x="119" y="72"/>
                    <a:pt x="176" y="72"/>
                  </a:cubicBezTo>
                  <a:cubicBezTo>
                    <a:pt x="233" y="72"/>
                    <a:pt x="279" y="119"/>
                    <a:pt x="279" y="176"/>
                  </a:cubicBezTo>
                  <a:cubicBezTo>
                    <a:pt x="279" y="233"/>
                    <a:pt x="233" y="279"/>
                    <a:pt x="176" y="279"/>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82" name="Freeform 20"/>
            <p:cNvSpPr>
              <a:spLocks/>
            </p:cNvSpPr>
            <p:nvPr/>
          </p:nvSpPr>
          <p:spPr bwMode="auto">
            <a:xfrm>
              <a:off x="6159726" y="2566080"/>
              <a:ext cx="1430338" cy="376237"/>
            </a:xfrm>
            <a:custGeom>
              <a:avLst/>
              <a:gdLst>
                <a:gd name="T0" fmla="*/ 196 w 270"/>
                <a:gd name="T1" fmla="*/ 0 h 71"/>
                <a:gd name="T2" fmla="*/ 135 w 270"/>
                <a:gd name="T3" fmla="*/ 18 h 71"/>
                <a:gd name="T4" fmla="*/ 74 w 270"/>
                <a:gd name="T5" fmla="*/ 0 h 71"/>
                <a:gd name="T6" fmla="*/ 0 w 270"/>
                <a:gd name="T7" fmla="*/ 0 h 71"/>
                <a:gd name="T8" fmla="*/ 135 w 270"/>
                <a:gd name="T9" fmla="*/ 71 h 71"/>
                <a:gd name="T10" fmla="*/ 270 w 270"/>
                <a:gd name="T11" fmla="*/ 0 h 71"/>
                <a:gd name="T12" fmla="*/ 196 w 270"/>
                <a:gd name="T13" fmla="*/ 0 h 71"/>
              </a:gdLst>
              <a:ahLst/>
              <a:cxnLst>
                <a:cxn ang="0">
                  <a:pos x="T0" y="T1"/>
                </a:cxn>
                <a:cxn ang="0">
                  <a:pos x="T2" y="T3"/>
                </a:cxn>
                <a:cxn ang="0">
                  <a:pos x="T4" y="T5"/>
                </a:cxn>
                <a:cxn ang="0">
                  <a:pos x="T6" y="T7"/>
                </a:cxn>
                <a:cxn ang="0">
                  <a:pos x="T8" y="T9"/>
                </a:cxn>
                <a:cxn ang="0">
                  <a:pos x="T10" y="T11"/>
                </a:cxn>
                <a:cxn ang="0">
                  <a:pos x="T12" y="T13"/>
                </a:cxn>
              </a:cxnLst>
              <a:rect l="0" t="0" r="r" b="b"/>
              <a:pathLst>
                <a:path w="270" h="71">
                  <a:moveTo>
                    <a:pt x="196" y="0"/>
                  </a:moveTo>
                  <a:cubicBezTo>
                    <a:pt x="178" y="12"/>
                    <a:pt x="157" y="18"/>
                    <a:pt x="135" y="18"/>
                  </a:cubicBezTo>
                  <a:cubicBezTo>
                    <a:pt x="112" y="18"/>
                    <a:pt x="91" y="12"/>
                    <a:pt x="74" y="0"/>
                  </a:cubicBezTo>
                  <a:cubicBezTo>
                    <a:pt x="0" y="0"/>
                    <a:pt x="0" y="0"/>
                    <a:pt x="0" y="0"/>
                  </a:cubicBezTo>
                  <a:cubicBezTo>
                    <a:pt x="30" y="43"/>
                    <a:pt x="79" y="71"/>
                    <a:pt x="135" y="71"/>
                  </a:cubicBezTo>
                  <a:cubicBezTo>
                    <a:pt x="191" y="71"/>
                    <a:pt x="240" y="43"/>
                    <a:pt x="270" y="0"/>
                  </a:cubicBezTo>
                  <a:lnTo>
                    <a:pt x="196" y="0"/>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endParaRPr lang="zh-CN" altLang="en-US"/>
            </a:p>
          </p:txBody>
        </p:sp>
        <p:sp>
          <p:nvSpPr>
            <p:cNvPr id="83" name="矩形 82"/>
            <p:cNvSpPr/>
            <p:nvPr/>
          </p:nvSpPr>
          <p:spPr>
            <a:xfrm>
              <a:off x="6402677" y="1721668"/>
              <a:ext cx="990244" cy="677094"/>
            </a:xfrm>
            <a:prstGeom prst="rect">
              <a:avLst/>
            </a:prstGeom>
          </p:spPr>
          <p:txBody>
            <a:bodyPr wrap="none">
              <a:spAutoFit/>
            </a:bodyPr>
            <a:lstStyle/>
            <a:p>
              <a:pPr algn="ctr"/>
              <a:r>
                <a:rPr lang="en-US" altLang="zh-CN" sz="2699" dirty="0">
                  <a:solidFill>
                    <a:schemeClr val="tx1">
                      <a:lumMod val="65000"/>
                      <a:lumOff val="35000"/>
                    </a:schemeClr>
                  </a:solidFill>
                  <a:latin typeface="Impact" pitchFamily="34" charset="0"/>
                  <a:cs typeface="Arial" pitchFamily="34" charset="0"/>
                </a:rPr>
                <a:t>18%</a:t>
              </a:r>
              <a:endParaRPr lang="zh-CN" altLang="en-US" sz="2699" dirty="0">
                <a:solidFill>
                  <a:schemeClr val="tx1">
                    <a:lumMod val="65000"/>
                    <a:lumOff val="35000"/>
                  </a:schemeClr>
                </a:solidFill>
                <a:latin typeface="Impact" pitchFamily="34" charset="0"/>
                <a:cs typeface="Arial" pitchFamily="34" charset="0"/>
              </a:endParaRPr>
            </a:p>
          </p:txBody>
        </p:sp>
        <p:sp>
          <p:nvSpPr>
            <p:cNvPr id="90" name="矩形 89"/>
            <p:cNvSpPr/>
            <p:nvPr/>
          </p:nvSpPr>
          <p:spPr>
            <a:xfrm>
              <a:off x="6451795" y="2227525"/>
              <a:ext cx="823493" cy="261671"/>
            </a:xfrm>
            <a:prstGeom prst="rect">
              <a:avLst/>
            </a:prstGeom>
          </p:spPr>
          <p:txBody>
            <a:bodyPr wrap="none">
              <a:spAutoFit/>
            </a:bodyPr>
            <a:lstStyle/>
            <a:p>
              <a:r>
                <a:rPr lang="en-US" altLang="zh-CN" sz="675" dirty="0">
                  <a:solidFill>
                    <a:schemeClr val="tx1">
                      <a:lumMod val="65000"/>
                      <a:lumOff val="35000"/>
                    </a:schemeClr>
                  </a:solidFill>
                  <a:latin typeface="方正大黑简体" pitchFamily="2" charset="-122"/>
                  <a:ea typeface="方正大黑简体" pitchFamily="2" charset="-122"/>
                </a:rPr>
                <a:t>TEXT  HERE</a:t>
              </a:r>
              <a:endParaRPr lang="zh-CN" altLang="en-US" sz="675" dirty="0">
                <a:solidFill>
                  <a:schemeClr val="tx1">
                    <a:lumMod val="65000"/>
                    <a:lumOff val="35000"/>
                  </a:schemeClr>
                </a:solidFill>
              </a:endParaRPr>
            </a:p>
          </p:txBody>
        </p:sp>
      </p:grpSp>
      <p:sp>
        <p:nvSpPr>
          <p:cNvPr id="92" name="TextBox 91"/>
          <p:cNvSpPr txBox="1"/>
          <p:nvPr/>
        </p:nvSpPr>
        <p:spPr>
          <a:xfrm>
            <a:off x="1388200" y="3165679"/>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cxnSp>
        <p:nvCxnSpPr>
          <p:cNvPr id="93" name="直接连接符 92"/>
          <p:cNvCxnSpPr/>
          <p:nvPr/>
        </p:nvCxnSpPr>
        <p:spPr>
          <a:xfrm>
            <a:off x="1442616" y="3570169"/>
            <a:ext cx="631500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矩形 93"/>
          <p:cNvSpPr/>
          <p:nvPr/>
        </p:nvSpPr>
        <p:spPr>
          <a:xfrm>
            <a:off x="1395594" y="3640772"/>
            <a:ext cx="6524003" cy="784830"/>
          </a:xfrm>
          <a:prstGeom prst="rect">
            <a:avLst/>
          </a:prstGeom>
        </p:spPr>
        <p:txBody>
          <a:bodyPr wrap="square">
            <a:spAutoFit/>
          </a:bodyPr>
          <a:lstStyle/>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endParaRPr lang="en-US" altLang="zh-CN" sz="1500" dirty="0">
              <a:solidFill>
                <a:srgbClr val="FF0000"/>
              </a:solidFill>
              <a:latin typeface="微软雅黑" pitchFamily="34" charset="-122"/>
              <a:ea typeface="微软雅黑" pitchFamily="34" charset="-122"/>
              <a:sym typeface="微软雅黑" pitchFamily="34" charset="-122"/>
            </a:endParaRPr>
          </a:p>
          <a:p>
            <a:r>
              <a:rPr lang="zh-CN" altLang="en-US" sz="1500"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p:txBody>
      </p:sp>
    </p:spTree>
    <p:extLst>
      <p:ext uri="{BB962C8B-B14F-4D97-AF65-F5344CB8AC3E}">
        <p14:creationId xmlns:p14="http://schemas.microsoft.com/office/powerpoint/2010/main" val="3556627410"/>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wipe(left)">
                                      <p:cBhvr>
                                        <p:cTn id="11" dur="250"/>
                                        <p:tgtEl>
                                          <p:spTgt spid="64"/>
                                        </p:tgtEl>
                                      </p:cBhvr>
                                    </p:animEffect>
                                  </p:childTnLst>
                                </p:cTn>
                              </p:par>
                              <p:par>
                                <p:cTn id="12" presetID="47" presetClass="entr" presetSubtype="0" fill="hold" nodeType="withEffect">
                                  <p:stCondLst>
                                    <p:cond delay="30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par>
                                <p:cTn id="17" presetID="1" presetClass="path" presetSubtype="0" fill="hold" nodeType="withEffect">
                                  <p:stCondLst>
                                    <p:cond delay="13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18" dur="1450" fill="hold"/>
                                        <p:tgtEl>
                                          <p:spTgt spid="65"/>
                                        </p:tgtEl>
                                        <p:attrNameLst>
                                          <p:attrName>ppt_x</p:attrName>
                                          <p:attrName>ppt_y</p:attrName>
                                        </p:attrNameLst>
                                      </p:cBhvr>
                                      <p:rCtr x="0" y="2839"/>
                                    </p:animMotion>
                                  </p:childTnLst>
                                </p:cTn>
                              </p:par>
                              <p:par>
                                <p:cTn id="19" presetID="47" presetClass="entr" presetSubtype="0" fill="hold" nodeType="withEffect">
                                  <p:stCondLst>
                                    <p:cond delay="150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1000"/>
                                        <p:tgtEl>
                                          <p:spTgt spid="72"/>
                                        </p:tgtEl>
                                      </p:cBhvr>
                                    </p:animEffect>
                                    <p:anim calcmode="lin" valueType="num">
                                      <p:cBhvr>
                                        <p:cTn id="22" dur="1000" fill="hold"/>
                                        <p:tgtEl>
                                          <p:spTgt spid="72"/>
                                        </p:tgtEl>
                                        <p:attrNameLst>
                                          <p:attrName>ppt_x</p:attrName>
                                        </p:attrNameLst>
                                      </p:cBhvr>
                                      <p:tavLst>
                                        <p:tav tm="0">
                                          <p:val>
                                            <p:strVal val="#ppt_x"/>
                                          </p:val>
                                        </p:tav>
                                        <p:tav tm="100000">
                                          <p:val>
                                            <p:strVal val="#ppt_x"/>
                                          </p:val>
                                        </p:tav>
                                      </p:tavLst>
                                    </p:anim>
                                    <p:anim calcmode="lin" valueType="num">
                                      <p:cBhvr>
                                        <p:cTn id="23" dur="1000" fill="hold"/>
                                        <p:tgtEl>
                                          <p:spTgt spid="72"/>
                                        </p:tgtEl>
                                        <p:attrNameLst>
                                          <p:attrName>ppt_y</p:attrName>
                                        </p:attrNameLst>
                                      </p:cBhvr>
                                      <p:tavLst>
                                        <p:tav tm="0">
                                          <p:val>
                                            <p:strVal val="#ppt_y-.1"/>
                                          </p:val>
                                        </p:tav>
                                        <p:tav tm="100000">
                                          <p:val>
                                            <p:strVal val="#ppt_y"/>
                                          </p:val>
                                        </p:tav>
                                      </p:tavLst>
                                    </p:anim>
                                  </p:childTnLst>
                                </p:cTn>
                              </p:par>
                              <p:par>
                                <p:cTn id="24" presetID="1" presetClass="path" presetSubtype="0" fill="hold" nodeType="withEffect">
                                  <p:stCondLst>
                                    <p:cond delay="25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25" dur="1500" fill="hold"/>
                                        <p:tgtEl>
                                          <p:spTgt spid="72"/>
                                        </p:tgtEl>
                                        <p:attrNameLst>
                                          <p:attrName>ppt_x</p:attrName>
                                          <p:attrName>ppt_y</p:attrName>
                                        </p:attrNameLst>
                                      </p:cBhvr>
                                      <p:rCtr x="0" y="2839"/>
                                    </p:animMotion>
                                  </p:childTnLst>
                                </p:cTn>
                              </p:par>
                              <p:par>
                                <p:cTn id="26" presetID="47" presetClass="entr" presetSubtype="0" fill="hold" nodeType="withEffect">
                                  <p:stCondLst>
                                    <p:cond delay="2000"/>
                                  </p:stCondLst>
                                  <p:childTnLst>
                                    <p:set>
                                      <p:cBhvr>
                                        <p:cTn id="27" dur="1" fill="hold">
                                          <p:stCondLst>
                                            <p:cond delay="0"/>
                                          </p:stCondLst>
                                        </p:cTn>
                                        <p:tgtEl>
                                          <p:spTgt spid="80"/>
                                        </p:tgtEl>
                                        <p:attrNameLst>
                                          <p:attrName>style.visibility</p:attrName>
                                        </p:attrNameLst>
                                      </p:cBhvr>
                                      <p:to>
                                        <p:strVal val="visible"/>
                                      </p:to>
                                    </p:set>
                                    <p:animEffect transition="in" filter="fade">
                                      <p:cBhvr>
                                        <p:cTn id="28" dur="1000"/>
                                        <p:tgtEl>
                                          <p:spTgt spid="80"/>
                                        </p:tgtEl>
                                      </p:cBhvr>
                                    </p:animEffect>
                                    <p:anim calcmode="lin" valueType="num">
                                      <p:cBhvr>
                                        <p:cTn id="29" dur="1000" fill="hold"/>
                                        <p:tgtEl>
                                          <p:spTgt spid="80"/>
                                        </p:tgtEl>
                                        <p:attrNameLst>
                                          <p:attrName>ppt_x</p:attrName>
                                        </p:attrNameLst>
                                      </p:cBhvr>
                                      <p:tavLst>
                                        <p:tav tm="0">
                                          <p:val>
                                            <p:strVal val="#ppt_x"/>
                                          </p:val>
                                        </p:tav>
                                        <p:tav tm="100000">
                                          <p:val>
                                            <p:strVal val="#ppt_x"/>
                                          </p:val>
                                        </p:tav>
                                      </p:tavLst>
                                    </p:anim>
                                    <p:anim calcmode="lin" valueType="num">
                                      <p:cBhvr>
                                        <p:cTn id="30" dur="1000" fill="hold"/>
                                        <p:tgtEl>
                                          <p:spTgt spid="80"/>
                                        </p:tgtEl>
                                        <p:attrNameLst>
                                          <p:attrName>ppt_y</p:attrName>
                                        </p:attrNameLst>
                                      </p:cBhvr>
                                      <p:tavLst>
                                        <p:tav tm="0">
                                          <p:val>
                                            <p:strVal val="#ppt_y-.1"/>
                                          </p:val>
                                        </p:tav>
                                        <p:tav tm="100000">
                                          <p:val>
                                            <p:strVal val="#ppt_y"/>
                                          </p:val>
                                        </p:tav>
                                      </p:tavLst>
                                    </p:anim>
                                  </p:childTnLst>
                                </p:cTn>
                              </p:par>
                              <p:par>
                                <p:cTn id="31" presetID="1" presetClass="path" presetSubtype="0" fill="hold" nodeType="withEffect">
                                  <p:stCondLst>
                                    <p:cond delay="3000"/>
                                  </p:stCondLst>
                                  <p:childTnLst>
                                    <p:animMotion origin="layout" path="M 2.77778E-7 6.44863E-7 C 0.0158 6.44863E-7 0.02865 0.01265 0.02865 0.02839 C 0.02865 0.04412 0.0158 0.05708 2.77778E-7 0.05708 C -0.0158 0.05708 -0.02847 0.04412 -0.02847 0.02839 C -0.02847 0.01265 -0.0158 6.44863E-7 2.77778E-7 6.44863E-7 Z " pathEditMode="relative" rAng="0" ptsTypes="fffff">
                                      <p:cBhvr>
                                        <p:cTn id="32" dur="1500" fill="hold"/>
                                        <p:tgtEl>
                                          <p:spTgt spid="80"/>
                                        </p:tgtEl>
                                        <p:attrNameLst>
                                          <p:attrName>ppt_x</p:attrName>
                                          <p:attrName>ppt_y</p:attrName>
                                        </p:attrNameLst>
                                      </p:cBhvr>
                                      <p:rCtr x="0" y="2839"/>
                                    </p:animMotion>
                                  </p:childTnLst>
                                </p:cTn>
                              </p:par>
                              <p:par>
                                <p:cTn id="33" presetID="12" presetClass="entr" presetSubtype="8" fill="hold" grpId="0" nodeType="withEffect">
                                  <p:stCondLst>
                                    <p:cond delay="3750"/>
                                  </p:stCondLst>
                                  <p:childTnLst>
                                    <p:set>
                                      <p:cBhvr>
                                        <p:cTn id="34" dur="1" fill="hold">
                                          <p:stCondLst>
                                            <p:cond delay="0"/>
                                          </p:stCondLst>
                                        </p:cTn>
                                        <p:tgtEl>
                                          <p:spTgt spid="92"/>
                                        </p:tgtEl>
                                        <p:attrNameLst>
                                          <p:attrName>style.visibility</p:attrName>
                                        </p:attrNameLst>
                                      </p:cBhvr>
                                      <p:to>
                                        <p:strVal val="visible"/>
                                      </p:to>
                                    </p:set>
                                    <p:anim calcmode="lin" valueType="num">
                                      <p:cBhvr additive="base">
                                        <p:cTn id="35" dur="1250"/>
                                        <p:tgtEl>
                                          <p:spTgt spid="92"/>
                                        </p:tgtEl>
                                        <p:attrNameLst>
                                          <p:attrName>ppt_x</p:attrName>
                                        </p:attrNameLst>
                                      </p:cBhvr>
                                      <p:tavLst>
                                        <p:tav tm="0">
                                          <p:val>
                                            <p:strVal val="#ppt_x-#ppt_w*1.125000"/>
                                          </p:val>
                                        </p:tav>
                                        <p:tav tm="100000">
                                          <p:val>
                                            <p:strVal val="#ppt_x"/>
                                          </p:val>
                                        </p:tav>
                                      </p:tavLst>
                                    </p:anim>
                                    <p:animEffect transition="in" filter="wipe(right)">
                                      <p:cBhvr>
                                        <p:cTn id="36" dur="1250"/>
                                        <p:tgtEl>
                                          <p:spTgt spid="92"/>
                                        </p:tgtEl>
                                      </p:cBhvr>
                                    </p:animEffect>
                                  </p:childTnLst>
                                </p:cTn>
                              </p:par>
                              <p:par>
                                <p:cTn id="37" presetID="22" presetClass="entr" presetSubtype="8" fill="hold" nodeType="withEffect">
                                  <p:stCondLst>
                                    <p:cond delay="4300"/>
                                  </p:stCondLst>
                                  <p:childTnLst>
                                    <p:set>
                                      <p:cBhvr>
                                        <p:cTn id="38" dur="1" fill="hold">
                                          <p:stCondLst>
                                            <p:cond delay="0"/>
                                          </p:stCondLst>
                                        </p:cTn>
                                        <p:tgtEl>
                                          <p:spTgt spid="93"/>
                                        </p:tgtEl>
                                        <p:attrNameLst>
                                          <p:attrName>style.visibility</p:attrName>
                                        </p:attrNameLst>
                                      </p:cBhvr>
                                      <p:to>
                                        <p:strVal val="visible"/>
                                      </p:to>
                                    </p:set>
                                    <p:animEffect transition="in" filter="wipe(left)">
                                      <p:cBhvr>
                                        <p:cTn id="39" dur="1000"/>
                                        <p:tgtEl>
                                          <p:spTgt spid="93"/>
                                        </p:tgtEl>
                                      </p:cBhvr>
                                    </p:animEffect>
                                  </p:childTnLst>
                                </p:cTn>
                              </p:par>
                              <p:par>
                                <p:cTn id="40" presetID="12" presetClass="entr" presetSubtype="8" fill="hold" grpId="0" nodeType="withEffect">
                                  <p:stCondLst>
                                    <p:cond delay="4700"/>
                                  </p:stCondLst>
                                  <p:childTnLst>
                                    <p:set>
                                      <p:cBhvr>
                                        <p:cTn id="41" dur="1" fill="hold">
                                          <p:stCondLst>
                                            <p:cond delay="0"/>
                                          </p:stCondLst>
                                        </p:cTn>
                                        <p:tgtEl>
                                          <p:spTgt spid="94"/>
                                        </p:tgtEl>
                                        <p:attrNameLst>
                                          <p:attrName>style.visibility</p:attrName>
                                        </p:attrNameLst>
                                      </p:cBhvr>
                                      <p:to>
                                        <p:strVal val="visible"/>
                                      </p:to>
                                    </p:set>
                                    <p:anim calcmode="lin" valueType="num">
                                      <p:cBhvr additive="base">
                                        <p:cTn id="42" dur="1000"/>
                                        <p:tgtEl>
                                          <p:spTgt spid="94"/>
                                        </p:tgtEl>
                                        <p:attrNameLst>
                                          <p:attrName>ppt_x</p:attrName>
                                        </p:attrNameLst>
                                      </p:cBhvr>
                                      <p:tavLst>
                                        <p:tav tm="0">
                                          <p:val>
                                            <p:strVal val="#ppt_x-#ppt_w*1.125000"/>
                                          </p:val>
                                        </p:tav>
                                        <p:tav tm="100000">
                                          <p:val>
                                            <p:strVal val="#ppt_x"/>
                                          </p:val>
                                        </p:tav>
                                      </p:tavLst>
                                    </p:anim>
                                    <p:animEffect transition="in" filter="wipe(right)">
                                      <p:cBhvr>
                                        <p:cTn id="43" dur="10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92" grpId="0"/>
      <p:bldP spid="9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7" name="组合 36"/>
          <p:cNvGrpSpPr/>
          <p:nvPr/>
        </p:nvGrpSpPr>
        <p:grpSpPr>
          <a:xfrm>
            <a:off x="252223" y="426815"/>
            <a:ext cx="4584813" cy="444406"/>
            <a:chOff x="0" y="569219"/>
            <a:chExt cx="6114499" cy="592678"/>
          </a:xfrm>
        </p:grpSpPr>
        <p:sp>
          <p:nvSpPr>
            <p:cNvPr id="38"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1"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42" name="矩形 41"/>
          <p:cNvSpPr/>
          <p:nvPr/>
        </p:nvSpPr>
        <p:spPr>
          <a:xfrm>
            <a:off x="656793" y="1585457"/>
            <a:ext cx="7586766" cy="50035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发展历史</a:t>
            </a:r>
          </a:p>
        </p:txBody>
      </p:sp>
      <p:grpSp>
        <p:nvGrpSpPr>
          <p:cNvPr id="43" name="组合 42"/>
          <p:cNvGrpSpPr/>
          <p:nvPr/>
        </p:nvGrpSpPr>
        <p:grpSpPr>
          <a:xfrm>
            <a:off x="684468" y="1797366"/>
            <a:ext cx="1404385" cy="2371561"/>
            <a:chOff x="587465" y="1099791"/>
            <a:chExt cx="1464402" cy="2472910"/>
          </a:xfrm>
          <a:effectLst/>
        </p:grpSpPr>
        <p:grpSp>
          <p:nvGrpSpPr>
            <p:cNvPr id="44" name="组合 43"/>
            <p:cNvGrpSpPr/>
            <p:nvPr/>
          </p:nvGrpSpPr>
          <p:grpSpPr>
            <a:xfrm>
              <a:off x="587465" y="1099791"/>
              <a:ext cx="1464402" cy="2472910"/>
              <a:chOff x="587465" y="1099791"/>
              <a:chExt cx="1464402" cy="2472910"/>
            </a:xfrm>
          </p:grpSpPr>
          <p:sp>
            <p:nvSpPr>
              <p:cNvPr id="47" name="矩形 46"/>
              <p:cNvSpPr/>
              <p:nvPr/>
            </p:nvSpPr>
            <p:spPr>
              <a:xfrm>
                <a:off x="587465" y="1861035"/>
                <a:ext cx="1464402" cy="1711666"/>
              </a:xfrm>
              <a:prstGeom prst="rect">
                <a:avLst/>
              </a:prstGeom>
              <a:solidFill>
                <a:srgbClr val="FF0000"/>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8" name="任意多边形 47"/>
              <p:cNvSpPr/>
              <p:nvPr/>
            </p:nvSpPr>
            <p:spPr>
              <a:xfrm rot="13500000">
                <a:off x="701062" y="1099792"/>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45" name="文本框 5"/>
            <p:cNvSpPr txBox="1"/>
            <p:nvPr/>
          </p:nvSpPr>
          <p:spPr>
            <a:xfrm>
              <a:off x="799333" y="1553257"/>
              <a:ext cx="907963" cy="264767"/>
            </a:xfrm>
            <a:prstGeom prst="rect">
              <a:avLst/>
            </a:prstGeom>
            <a:noFill/>
          </p:spPr>
          <p:txBody>
            <a:bodyPr wrap="none"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2011</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5</a:t>
              </a:r>
              <a:r>
                <a:rPr lang="zh-CN" altLang="en-US" sz="1050" dirty="0">
                  <a:solidFill>
                    <a:schemeClr val="bg1"/>
                  </a:solidFill>
                  <a:latin typeface="微软雅黑" panose="020B0503020204020204" pitchFamily="34" charset="-122"/>
                  <a:ea typeface="微软雅黑" panose="020B0503020204020204" pitchFamily="34" charset="-122"/>
                </a:rPr>
                <a:t>月</a:t>
              </a:r>
            </a:p>
          </p:txBody>
        </p:sp>
        <p:sp>
          <p:nvSpPr>
            <p:cNvPr id="46" name="文本框 6"/>
            <p:cNvSpPr txBox="1"/>
            <p:nvPr/>
          </p:nvSpPr>
          <p:spPr>
            <a:xfrm>
              <a:off x="666532" y="2031031"/>
              <a:ext cx="1315811" cy="1410485"/>
            </a:xfrm>
            <a:prstGeom prst="rect">
              <a:avLst/>
            </a:prstGeom>
            <a:noFill/>
          </p:spPr>
          <p:txBody>
            <a:bodyPr wrap="none" rtlCol="0">
              <a:spAutoFit/>
            </a:bodyPr>
            <a:lstStyle/>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5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49" name="组合 48"/>
          <p:cNvGrpSpPr/>
          <p:nvPr/>
        </p:nvGrpSpPr>
        <p:grpSpPr>
          <a:xfrm>
            <a:off x="2223145" y="1797368"/>
            <a:ext cx="1404384" cy="2371559"/>
            <a:chOff x="2245502" y="1099792"/>
            <a:chExt cx="1464402" cy="2472909"/>
          </a:xfrm>
          <a:effectLst/>
        </p:grpSpPr>
        <p:grpSp>
          <p:nvGrpSpPr>
            <p:cNvPr id="50" name="组合 49"/>
            <p:cNvGrpSpPr/>
            <p:nvPr/>
          </p:nvGrpSpPr>
          <p:grpSpPr>
            <a:xfrm>
              <a:off x="2245502" y="1099792"/>
              <a:ext cx="1464402" cy="2472909"/>
              <a:chOff x="2206760" y="1099792"/>
              <a:chExt cx="1464402" cy="2472909"/>
            </a:xfrm>
          </p:grpSpPr>
          <p:sp>
            <p:nvSpPr>
              <p:cNvPr id="53" name="矩形 52"/>
              <p:cNvSpPr/>
              <p:nvPr/>
            </p:nvSpPr>
            <p:spPr>
              <a:xfrm>
                <a:off x="2206760" y="1861035"/>
                <a:ext cx="1464402" cy="1711666"/>
              </a:xfrm>
              <a:prstGeom prst="rect">
                <a:avLst/>
              </a:prstGeom>
              <a:solidFill>
                <a:srgbClr val="FF0000"/>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54" name="任意多边形 53"/>
              <p:cNvSpPr/>
              <p:nvPr/>
            </p:nvSpPr>
            <p:spPr>
              <a:xfrm rot="13500000">
                <a:off x="2320357" y="1099793"/>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1" name="文本框 11"/>
            <p:cNvSpPr txBox="1"/>
            <p:nvPr/>
          </p:nvSpPr>
          <p:spPr>
            <a:xfrm>
              <a:off x="2442685" y="1564508"/>
              <a:ext cx="907964" cy="264767"/>
            </a:xfrm>
            <a:prstGeom prst="rect">
              <a:avLst/>
            </a:prstGeom>
            <a:noFill/>
          </p:spPr>
          <p:txBody>
            <a:bodyPr wrap="none"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2012</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9</a:t>
              </a:r>
              <a:r>
                <a:rPr lang="zh-CN" altLang="en-US" sz="1050" dirty="0">
                  <a:solidFill>
                    <a:schemeClr val="bg1"/>
                  </a:solidFill>
                  <a:latin typeface="微软雅黑" panose="020B0503020204020204" pitchFamily="34" charset="-122"/>
                  <a:ea typeface="微软雅黑" panose="020B0503020204020204" pitchFamily="34" charset="-122"/>
                </a:rPr>
                <a:t>月</a:t>
              </a:r>
            </a:p>
          </p:txBody>
        </p:sp>
        <p:sp>
          <p:nvSpPr>
            <p:cNvPr id="52" name="文本框 12"/>
            <p:cNvSpPr txBox="1"/>
            <p:nvPr/>
          </p:nvSpPr>
          <p:spPr>
            <a:xfrm>
              <a:off x="2305080" y="2015991"/>
              <a:ext cx="1315812" cy="1410486"/>
            </a:xfrm>
            <a:prstGeom prst="rect">
              <a:avLst/>
            </a:prstGeom>
            <a:noFill/>
          </p:spPr>
          <p:txBody>
            <a:bodyPr wrap="none" rtlCol="0">
              <a:spAutoFit/>
            </a:bodyPr>
            <a:lstStyle/>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5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55" name="组合 54"/>
          <p:cNvGrpSpPr/>
          <p:nvPr/>
        </p:nvGrpSpPr>
        <p:grpSpPr>
          <a:xfrm>
            <a:off x="3761821" y="1797366"/>
            <a:ext cx="1404385" cy="2371561"/>
            <a:chOff x="3903539" y="1099791"/>
            <a:chExt cx="1464402" cy="2472910"/>
          </a:xfrm>
          <a:effectLst/>
        </p:grpSpPr>
        <p:grpSp>
          <p:nvGrpSpPr>
            <p:cNvPr id="56" name="组合 55"/>
            <p:cNvGrpSpPr/>
            <p:nvPr/>
          </p:nvGrpSpPr>
          <p:grpSpPr>
            <a:xfrm>
              <a:off x="3903539" y="1099791"/>
              <a:ext cx="1464402" cy="2472910"/>
              <a:chOff x="3921785" y="1099791"/>
              <a:chExt cx="1464402" cy="2472910"/>
            </a:xfrm>
          </p:grpSpPr>
          <p:sp>
            <p:nvSpPr>
              <p:cNvPr id="59" name="矩形 58"/>
              <p:cNvSpPr/>
              <p:nvPr/>
            </p:nvSpPr>
            <p:spPr>
              <a:xfrm>
                <a:off x="3921785" y="1861035"/>
                <a:ext cx="1464402" cy="1711666"/>
              </a:xfrm>
              <a:prstGeom prst="rect">
                <a:avLst/>
              </a:prstGeom>
              <a:solidFill>
                <a:srgbClr val="FF0000"/>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0" name="任意多边形 59"/>
              <p:cNvSpPr/>
              <p:nvPr/>
            </p:nvSpPr>
            <p:spPr>
              <a:xfrm rot="13500000">
                <a:off x="4035382" y="1099792"/>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57" name="文本框 17"/>
            <p:cNvSpPr txBox="1"/>
            <p:nvPr/>
          </p:nvSpPr>
          <p:spPr>
            <a:xfrm>
              <a:off x="4100722" y="1566045"/>
              <a:ext cx="907963" cy="264767"/>
            </a:xfrm>
            <a:prstGeom prst="rect">
              <a:avLst/>
            </a:prstGeom>
            <a:noFill/>
          </p:spPr>
          <p:txBody>
            <a:bodyPr wrap="none"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2013</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4</a:t>
              </a:r>
              <a:r>
                <a:rPr lang="zh-CN" altLang="en-US" sz="1050" dirty="0">
                  <a:solidFill>
                    <a:schemeClr val="bg1"/>
                  </a:solidFill>
                  <a:latin typeface="微软雅黑" panose="020B0503020204020204" pitchFamily="34" charset="-122"/>
                  <a:ea typeface="微软雅黑" panose="020B0503020204020204" pitchFamily="34" charset="-122"/>
                </a:rPr>
                <a:t>月</a:t>
              </a:r>
            </a:p>
          </p:txBody>
        </p:sp>
        <p:sp>
          <p:nvSpPr>
            <p:cNvPr id="58" name="文本框 18"/>
            <p:cNvSpPr txBox="1"/>
            <p:nvPr/>
          </p:nvSpPr>
          <p:spPr>
            <a:xfrm>
              <a:off x="3979151" y="2039237"/>
              <a:ext cx="1315811" cy="1410485"/>
            </a:xfrm>
            <a:prstGeom prst="rect">
              <a:avLst/>
            </a:prstGeom>
            <a:noFill/>
          </p:spPr>
          <p:txBody>
            <a:bodyPr wrap="none" rtlCol="0">
              <a:spAutoFit/>
            </a:bodyPr>
            <a:lstStyle/>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5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61" name="组合 60"/>
          <p:cNvGrpSpPr/>
          <p:nvPr/>
        </p:nvGrpSpPr>
        <p:grpSpPr>
          <a:xfrm>
            <a:off x="5300498" y="1797368"/>
            <a:ext cx="1404384" cy="2371559"/>
            <a:chOff x="5561576" y="1099792"/>
            <a:chExt cx="1464402" cy="2472909"/>
          </a:xfrm>
          <a:effectLst/>
        </p:grpSpPr>
        <p:grpSp>
          <p:nvGrpSpPr>
            <p:cNvPr id="62" name="组合 61"/>
            <p:cNvGrpSpPr/>
            <p:nvPr/>
          </p:nvGrpSpPr>
          <p:grpSpPr>
            <a:xfrm>
              <a:off x="5561576" y="1099792"/>
              <a:ext cx="1464402" cy="2472909"/>
              <a:chOff x="5541080" y="1099792"/>
              <a:chExt cx="1464402" cy="2472909"/>
            </a:xfrm>
          </p:grpSpPr>
          <p:sp>
            <p:nvSpPr>
              <p:cNvPr id="65" name="矩形 64"/>
              <p:cNvSpPr/>
              <p:nvPr/>
            </p:nvSpPr>
            <p:spPr>
              <a:xfrm>
                <a:off x="5541080" y="1861035"/>
                <a:ext cx="1464402" cy="1711666"/>
              </a:xfrm>
              <a:prstGeom prst="rect">
                <a:avLst/>
              </a:prstGeom>
              <a:solidFill>
                <a:srgbClr val="FF0000"/>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66" name="任意多边形 65"/>
              <p:cNvSpPr/>
              <p:nvPr/>
            </p:nvSpPr>
            <p:spPr>
              <a:xfrm rot="13500000">
                <a:off x="5654677" y="1099793"/>
                <a:ext cx="1237211" cy="1237210"/>
              </a:xfrm>
              <a:custGeom>
                <a:avLst/>
                <a:gdLst>
                  <a:gd name="connsiteX0" fmla="*/ 1561445 w 1561445"/>
                  <a:gd name="connsiteY0" fmla="*/ 254586 h 1561444"/>
                  <a:gd name="connsiteX1" fmla="*/ 254587 w 1561445"/>
                  <a:gd name="connsiteY1" fmla="*/ 1561444 h 1561444"/>
                  <a:gd name="connsiteX2" fmla="*/ 173787 w 1561445"/>
                  <a:gd name="connsiteY2" fmla="*/ 1480644 h 1561444"/>
                  <a:gd name="connsiteX3" fmla="*/ 79385 w 1561445"/>
                  <a:gd name="connsiteY3" fmla="*/ 1480644 h 1561444"/>
                  <a:gd name="connsiteX4" fmla="*/ 79385 w 1561445"/>
                  <a:gd name="connsiteY4" fmla="*/ 1386242 h 1561444"/>
                  <a:gd name="connsiteX5" fmla="*/ 0 w 1561445"/>
                  <a:gd name="connsiteY5" fmla="*/ 1306857 h 1561444"/>
                  <a:gd name="connsiteX6" fmla="*/ 1306858 w 1561445"/>
                  <a:gd name="connsiteY6" fmla="*/ 0 h 15614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61445" h="1561444">
                    <a:moveTo>
                      <a:pt x="1561445" y="254586"/>
                    </a:moveTo>
                    <a:lnTo>
                      <a:pt x="254587" y="1561444"/>
                    </a:lnTo>
                    <a:lnTo>
                      <a:pt x="173787" y="1480644"/>
                    </a:lnTo>
                    <a:lnTo>
                      <a:pt x="79385" y="1480644"/>
                    </a:lnTo>
                    <a:lnTo>
                      <a:pt x="79385" y="1386242"/>
                    </a:lnTo>
                    <a:lnTo>
                      <a:pt x="0" y="1306857"/>
                    </a:lnTo>
                    <a:lnTo>
                      <a:pt x="1306858" y="0"/>
                    </a:lnTo>
                    <a:close/>
                  </a:path>
                </a:pathLst>
              </a:cu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63" name="文本框 23"/>
            <p:cNvSpPr txBox="1"/>
            <p:nvPr/>
          </p:nvSpPr>
          <p:spPr>
            <a:xfrm>
              <a:off x="5773442" y="1564508"/>
              <a:ext cx="907964" cy="264767"/>
            </a:xfrm>
            <a:prstGeom prst="rect">
              <a:avLst/>
            </a:prstGeom>
            <a:noFill/>
          </p:spPr>
          <p:txBody>
            <a:bodyPr wrap="none"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2014</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6</a:t>
              </a:r>
              <a:r>
                <a:rPr lang="zh-CN" altLang="en-US" sz="1050" dirty="0">
                  <a:solidFill>
                    <a:schemeClr val="bg1"/>
                  </a:solidFill>
                  <a:latin typeface="微软雅黑" panose="020B0503020204020204" pitchFamily="34" charset="-122"/>
                  <a:ea typeface="微软雅黑" panose="020B0503020204020204" pitchFamily="34" charset="-122"/>
                </a:rPr>
                <a:t>月</a:t>
              </a:r>
            </a:p>
          </p:txBody>
        </p:sp>
        <p:sp>
          <p:nvSpPr>
            <p:cNvPr id="64" name="文本框 24"/>
            <p:cNvSpPr txBox="1"/>
            <p:nvPr/>
          </p:nvSpPr>
          <p:spPr>
            <a:xfrm>
              <a:off x="5637922" y="2039237"/>
              <a:ext cx="1315812" cy="1410486"/>
            </a:xfrm>
            <a:prstGeom prst="rect">
              <a:avLst/>
            </a:prstGeom>
            <a:noFill/>
          </p:spPr>
          <p:txBody>
            <a:bodyPr wrap="none" rtlCol="0">
              <a:spAutoFit/>
            </a:bodyPr>
            <a:lstStyle/>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5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p:txBody>
        </p:sp>
      </p:grpSp>
      <p:grpSp>
        <p:nvGrpSpPr>
          <p:cNvPr id="67" name="组合 66"/>
          <p:cNvGrpSpPr/>
          <p:nvPr/>
        </p:nvGrpSpPr>
        <p:grpSpPr>
          <a:xfrm>
            <a:off x="6839174" y="2242202"/>
            <a:ext cx="1404384" cy="1926725"/>
            <a:chOff x="7219613" y="1563637"/>
            <a:chExt cx="1464402" cy="2009064"/>
          </a:xfrm>
          <a:effectLst/>
        </p:grpSpPr>
        <p:grpSp>
          <p:nvGrpSpPr>
            <p:cNvPr id="68" name="组合 67"/>
            <p:cNvGrpSpPr/>
            <p:nvPr/>
          </p:nvGrpSpPr>
          <p:grpSpPr>
            <a:xfrm>
              <a:off x="7219613" y="1563637"/>
              <a:ext cx="1464402" cy="2009064"/>
              <a:chOff x="7219613" y="1563637"/>
              <a:chExt cx="1464402" cy="2009064"/>
            </a:xfrm>
          </p:grpSpPr>
          <p:sp>
            <p:nvSpPr>
              <p:cNvPr id="71" name="矩形 70"/>
              <p:cNvSpPr/>
              <p:nvPr/>
            </p:nvSpPr>
            <p:spPr>
              <a:xfrm>
                <a:off x="7219613" y="1861035"/>
                <a:ext cx="1464402" cy="1711666"/>
              </a:xfrm>
              <a:prstGeom prst="rect">
                <a:avLst/>
              </a:prstGeom>
              <a:solidFill>
                <a:srgbClr val="FF0000"/>
              </a:solidFill>
              <a:ln>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2" name="矩形 71"/>
              <p:cNvSpPr/>
              <p:nvPr/>
            </p:nvSpPr>
            <p:spPr>
              <a:xfrm>
                <a:off x="7219613" y="1563637"/>
                <a:ext cx="1464402" cy="297397"/>
              </a:xfrm>
              <a:prstGeom prst="rect">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grpSp>
        <p:sp>
          <p:nvSpPr>
            <p:cNvPr id="69" name="文本框 29"/>
            <p:cNvSpPr txBox="1"/>
            <p:nvPr/>
          </p:nvSpPr>
          <p:spPr>
            <a:xfrm>
              <a:off x="7380485" y="1564508"/>
              <a:ext cx="907964" cy="264767"/>
            </a:xfrm>
            <a:prstGeom prst="rect">
              <a:avLst/>
            </a:prstGeom>
            <a:noFill/>
          </p:spPr>
          <p:txBody>
            <a:bodyPr wrap="none" rtlCol="0">
              <a:spAutoFit/>
            </a:bodyPr>
            <a:lstStyle/>
            <a:p>
              <a:r>
                <a:rPr lang="en-US" altLang="zh-CN" sz="1050" dirty="0">
                  <a:solidFill>
                    <a:schemeClr val="bg1"/>
                  </a:solidFill>
                  <a:latin typeface="微软雅黑" panose="020B0503020204020204" pitchFamily="34" charset="-122"/>
                  <a:ea typeface="微软雅黑" panose="020B0503020204020204" pitchFamily="34" charset="-122"/>
                </a:rPr>
                <a:t>2015</a:t>
              </a:r>
              <a:r>
                <a:rPr lang="zh-CN" altLang="en-US" sz="1050" dirty="0">
                  <a:solidFill>
                    <a:schemeClr val="bg1"/>
                  </a:solidFill>
                  <a:latin typeface="微软雅黑" panose="020B0503020204020204" pitchFamily="34" charset="-122"/>
                  <a:ea typeface="微软雅黑" panose="020B0503020204020204" pitchFamily="34" charset="-122"/>
                </a:rPr>
                <a:t>年</a:t>
              </a:r>
              <a:r>
                <a:rPr lang="en-US" altLang="zh-CN" sz="1050" dirty="0">
                  <a:solidFill>
                    <a:schemeClr val="bg1"/>
                  </a:solidFill>
                  <a:latin typeface="微软雅黑" panose="020B0503020204020204" pitchFamily="34" charset="-122"/>
                  <a:ea typeface="微软雅黑" panose="020B0503020204020204" pitchFamily="34" charset="-122"/>
                </a:rPr>
                <a:t>7</a:t>
              </a:r>
              <a:r>
                <a:rPr lang="zh-CN" altLang="en-US" sz="1050" dirty="0">
                  <a:solidFill>
                    <a:schemeClr val="bg1"/>
                  </a:solidFill>
                  <a:latin typeface="微软雅黑" panose="020B0503020204020204" pitchFamily="34" charset="-122"/>
                  <a:ea typeface="微软雅黑" panose="020B0503020204020204" pitchFamily="34" charset="-122"/>
                </a:rPr>
                <a:t>月</a:t>
              </a:r>
            </a:p>
          </p:txBody>
        </p:sp>
        <p:sp>
          <p:nvSpPr>
            <p:cNvPr id="70" name="文本框 30"/>
            <p:cNvSpPr txBox="1"/>
            <p:nvPr/>
          </p:nvSpPr>
          <p:spPr>
            <a:xfrm>
              <a:off x="7287096" y="2039237"/>
              <a:ext cx="1315812" cy="1410485"/>
            </a:xfrm>
            <a:prstGeom prst="rect">
              <a:avLst/>
            </a:prstGeom>
            <a:noFill/>
          </p:spPr>
          <p:txBody>
            <a:bodyPr wrap="none" rtlCol="0">
              <a:spAutoFit/>
            </a:bodyPr>
            <a:lstStyle/>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endParaRPr lang="en-US" altLang="zh-CN" sz="1050" dirty="0">
                <a:solidFill>
                  <a:schemeClr val="bg1"/>
                </a:solidFill>
                <a:latin typeface="微软雅黑" panose="020B0503020204020204" pitchFamily="34" charset="-122"/>
                <a:ea typeface="微软雅黑" panose="020B0503020204020204" pitchFamily="34" charset="-122"/>
              </a:endParaRP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a:p>
              <a:pPr>
                <a:lnSpc>
                  <a:spcPct val="130000"/>
                </a:lnSpc>
              </a:pPr>
              <a:r>
                <a:rPr lang="zh-CN" altLang="en-US" sz="1050" dirty="0">
                  <a:solidFill>
                    <a:schemeClr val="bg1"/>
                  </a:solidFill>
                  <a:latin typeface="微软雅黑" panose="020B0503020204020204" pitchFamily="34" charset="-122"/>
                  <a:ea typeface="微软雅黑" panose="020B0503020204020204" pitchFamily="34" charset="-122"/>
                </a:rPr>
                <a:t>单击此处添加文本</a:t>
              </a:r>
            </a:p>
          </p:txBody>
        </p:sp>
      </p:grpSp>
    </p:spTree>
    <p:extLst>
      <p:ext uri="{BB962C8B-B14F-4D97-AF65-F5344CB8AC3E}">
        <p14:creationId xmlns:p14="http://schemas.microsoft.com/office/powerpoint/2010/main" val="1240103096"/>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wipe(left)">
                                      <p:cBhvr>
                                        <p:cTn id="11" dur="250"/>
                                        <p:tgtEl>
                                          <p:spTgt spid="41"/>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wipe(left)">
                                      <p:cBhvr>
                                        <p:cTn id="15" dur="500"/>
                                        <p:tgtEl>
                                          <p:spTgt spid="42"/>
                                        </p:tgtEl>
                                      </p:cBhvr>
                                    </p:animEffect>
                                  </p:childTnLst>
                                </p:cTn>
                              </p:par>
                            </p:childTnLst>
                          </p:cTn>
                        </p:par>
                        <p:par>
                          <p:cTn id="16" fill="hold">
                            <p:stCondLst>
                              <p:cond delay="1250"/>
                            </p:stCondLst>
                            <p:childTnLst>
                              <p:par>
                                <p:cTn id="17" presetID="12" presetClass="entr" presetSubtype="8" fill="hold"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additive="base">
                                        <p:cTn id="19" dur="500"/>
                                        <p:tgtEl>
                                          <p:spTgt spid="43"/>
                                        </p:tgtEl>
                                        <p:attrNameLst>
                                          <p:attrName>ppt_x</p:attrName>
                                        </p:attrNameLst>
                                      </p:cBhvr>
                                      <p:tavLst>
                                        <p:tav tm="0">
                                          <p:val>
                                            <p:strVal val="#ppt_x-#ppt_w*1.125000"/>
                                          </p:val>
                                        </p:tav>
                                        <p:tav tm="100000">
                                          <p:val>
                                            <p:strVal val="#ppt_x"/>
                                          </p:val>
                                        </p:tav>
                                      </p:tavLst>
                                    </p:anim>
                                    <p:animEffect transition="in" filter="wipe(right)">
                                      <p:cBhvr>
                                        <p:cTn id="20" dur="500"/>
                                        <p:tgtEl>
                                          <p:spTgt spid="43"/>
                                        </p:tgtEl>
                                      </p:cBhvr>
                                    </p:animEffect>
                                  </p:childTnLst>
                                </p:cTn>
                              </p:par>
                            </p:childTnLst>
                          </p:cTn>
                        </p:par>
                        <p:par>
                          <p:cTn id="21" fill="hold">
                            <p:stCondLst>
                              <p:cond delay="1750"/>
                            </p:stCondLst>
                            <p:childTnLst>
                              <p:par>
                                <p:cTn id="22" presetID="12" presetClass="entr" presetSubtype="8" fill="hold" nodeType="after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p:tgtEl>
                                          <p:spTgt spid="49"/>
                                        </p:tgtEl>
                                        <p:attrNameLst>
                                          <p:attrName>ppt_x</p:attrName>
                                        </p:attrNameLst>
                                      </p:cBhvr>
                                      <p:tavLst>
                                        <p:tav tm="0">
                                          <p:val>
                                            <p:strVal val="#ppt_x-#ppt_w*1.125000"/>
                                          </p:val>
                                        </p:tav>
                                        <p:tav tm="100000">
                                          <p:val>
                                            <p:strVal val="#ppt_x"/>
                                          </p:val>
                                        </p:tav>
                                      </p:tavLst>
                                    </p:anim>
                                    <p:animEffect transition="in" filter="wipe(right)">
                                      <p:cBhvr>
                                        <p:cTn id="25" dur="500"/>
                                        <p:tgtEl>
                                          <p:spTgt spid="49"/>
                                        </p:tgtEl>
                                      </p:cBhvr>
                                    </p:animEffect>
                                  </p:childTnLst>
                                </p:cTn>
                              </p:par>
                            </p:childTnLst>
                          </p:cTn>
                        </p:par>
                        <p:par>
                          <p:cTn id="26" fill="hold">
                            <p:stCondLst>
                              <p:cond delay="2250"/>
                            </p:stCondLst>
                            <p:childTnLst>
                              <p:par>
                                <p:cTn id="27" presetID="12" presetClass="entr" presetSubtype="8"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 calcmode="lin" valueType="num">
                                      <p:cBhvr additive="base">
                                        <p:cTn id="29" dur="500"/>
                                        <p:tgtEl>
                                          <p:spTgt spid="55"/>
                                        </p:tgtEl>
                                        <p:attrNameLst>
                                          <p:attrName>ppt_x</p:attrName>
                                        </p:attrNameLst>
                                      </p:cBhvr>
                                      <p:tavLst>
                                        <p:tav tm="0">
                                          <p:val>
                                            <p:strVal val="#ppt_x-#ppt_w*1.125000"/>
                                          </p:val>
                                        </p:tav>
                                        <p:tav tm="100000">
                                          <p:val>
                                            <p:strVal val="#ppt_x"/>
                                          </p:val>
                                        </p:tav>
                                      </p:tavLst>
                                    </p:anim>
                                    <p:animEffect transition="in" filter="wipe(right)">
                                      <p:cBhvr>
                                        <p:cTn id="30" dur="500"/>
                                        <p:tgtEl>
                                          <p:spTgt spid="55"/>
                                        </p:tgtEl>
                                      </p:cBhvr>
                                    </p:animEffect>
                                  </p:childTnLst>
                                </p:cTn>
                              </p:par>
                            </p:childTnLst>
                          </p:cTn>
                        </p:par>
                        <p:par>
                          <p:cTn id="31" fill="hold">
                            <p:stCondLst>
                              <p:cond delay="2750"/>
                            </p:stCondLst>
                            <p:childTnLst>
                              <p:par>
                                <p:cTn id="32" presetID="12" presetClass="entr" presetSubtype="8" fill="hold" nodeType="afterEffect">
                                  <p:stCondLst>
                                    <p:cond delay="0"/>
                                  </p:stCondLst>
                                  <p:childTnLst>
                                    <p:set>
                                      <p:cBhvr>
                                        <p:cTn id="33" dur="1" fill="hold">
                                          <p:stCondLst>
                                            <p:cond delay="0"/>
                                          </p:stCondLst>
                                        </p:cTn>
                                        <p:tgtEl>
                                          <p:spTgt spid="61"/>
                                        </p:tgtEl>
                                        <p:attrNameLst>
                                          <p:attrName>style.visibility</p:attrName>
                                        </p:attrNameLst>
                                      </p:cBhvr>
                                      <p:to>
                                        <p:strVal val="visible"/>
                                      </p:to>
                                    </p:set>
                                    <p:anim calcmode="lin" valueType="num">
                                      <p:cBhvr additive="base">
                                        <p:cTn id="34" dur="500"/>
                                        <p:tgtEl>
                                          <p:spTgt spid="61"/>
                                        </p:tgtEl>
                                        <p:attrNameLst>
                                          <p:attrName>ppt_x</p:attrName>
                                        </p:attrNameLst>
                                      </p:cBhvr>
                                      <p:tavLst>
                                        <p:tav tm="0">
                                          <p:val>
                                            <p:strVal val="#ppt_x-#ppt_w*1.125000"/>
                                          </p:val>
                                        </p:tav>
                                        <p:tav tm="100000">
                                          <p:val>
                                            <p:strVal val="#ppt_x"/>
                                          </p:val>
                                        </p:tav>
                                      </p:tavLst>
                                    </p:anim>
                                    <p:animEffect transition="in" filter="wipe(right)">
                                      <p:cBhvr>
                                        <p:cTn id="35" dur="500"/>
                                        <p:tgtEl>
                                          <p:spTgt spid="61"/>
                                        </p:tgtEl>
                                      </p:cBhvr>
                                    </p:animEffect>
                                  </p:childTnLst>
                                </p:cTn>
                              </p:par>
                            </p:childTnLst>
                          </p:cTn>
                        </p:par>
                        <p:par>
                          <p:cTn id="36" fill="hold">
                            <p:stCondLst>
                              <p:cond delay="3250"/>
                            </p:stCondLst>
                            <p:childTnLst>
                              <p:par>
                                <p:cTn id="37" presetID="12" presetClass="entr" presetSubtype="8" fill="hold" nodeType="after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additive="base">
                                        <p:cTn id="39" dur="500"/>
                                        <p:tgtEl>
                                          <p:spTgt spid="67"/>
                                        </p:tgtEl>
                                        <p:attrNameLst>
                                          <p:attrName>ppt_x</p:attrName>
                                        </p:attrNameLst>
                                      </p:cBhvr>
                                      <p:tavLst>
                                        <p:tav tm="0">
                                          <p:val>
                                            <p:strVal val="#ppt_x-#ppt_w*1.125000"/>
                                          </p:val>
                                        </p:tav>
                                        <p:tav tm="100000">
                                          <p:val>
                                            <p:strVal val="#ppt_x"/>
                                          </p:val>
                                        </p:tav>
                                      </p:tavLst>
                                    </p:anim>
                                    <p:animEffect transition="in" filter="wipe(right)">
                                      <p:cBhvr>
                                        <p:cTn id="40"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Rectangle 43"/>
          <p:cNvSpPr>
            <a:spLocks noChangeArrowheads="1"/>
          </p:cNvSpPr>
          <p:nvPr/>
        </p:nvSpPr>
        <p:spPr bwMode="auto">
          <a:xfrm>
            <a:off x="1116062" y="1145133"/>
            <a:ext cx="6854825" cy="3048000"/>
          </a:xfrm>
          <a:prstGeom prst="rect">
            <a:avLst/>
          </a:prstGeom>
          <a:solidFill>
            <a:srgbClr val="7A0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txBody>
          <a:bodyPr wrap="none" anchor="ctr"/>
          <a:lstStyle/>
          <a:p>
            <a:endParaRPr lang="zh-CN" altLang="en-US"/>
          </a:p>
        </p:txBody>
      </p:sp>
      <p:sp>
        <p:nvSpPr>
          <p:cNvPr id="11" name="Rectangle 44"/>
          <p:cNvSpPr>
            <a:spLocks noChangeArrowheads="1"/>
          </p:cNvSpPr>
          <p:nvPr/>
        </p:nvSpPr>
        <p:spPr bwMode="auto">
          <a:xfrm>
            <a:off x="1192262" y="1221333"/>
            <a:ext cx="6692900" cy="2874962"/>
          </a:xfrm>
          <a:prstGeom prst="rect">
            <a:avLst/>
          </a:prstGeom>
          <a:solidFill>
            <a:schemeClr val="bg1"/>
          </a:solidFill>
          <a:ln w="9525" algn="ctr">
            <a:solidFill>
              <a:schemeClr val="tx1"/>
            </a:solidFill>
            <a:prstDash val="dash"/>
            <a:miter lim="800000"/>
            <a:headEnd/>
            <a:tailEnd/>
          </a:ln>
          <a:effectLst/>
        </p:spPr>
        <p:txBody>
          <a:bodyPr wrap="none" anchor="ctr"/>
          <a:lstStyle/>
          <a:p>
            <a:endParaRPr lang="zh-CN" altLang="en-US"/>
          </a:p>
        </p:txBody>
      </p:sp>
      <p:sp>
        <p:nvSpPr>
          <p:cNvPr id="12" name="Rectangle 30"/>
          <p:cNvSpPr>
            <a:spLocks noChangeArrowheads="1"/>
          </p:cNvSpPr>
          <p:nvPr/>
        </p:nvSpPr>
        <p:spPr bwMode="auto">
          <a:xfrm>
            <a:off x="1836787" y="1880145"/>
            <a:ext cx="5472113" cy="256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pPr>
            <a:r>
              <a:rPr lang="zh-CN" altLang="en-US" sz="1500" dirty="0"/>
              <a:t>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单击此处添加文字</a:t>
            </a:r>
          </a:p>
          <a:p>
            <a:pPr eaLnBrk="1" hangingPunct="1">
              <a:lnSpc>
                <a:spcPct val="120000"/>
              </a:lnSpc>
            </a:pPr>
            <a:endParaRPr lang="zh-CN" altLang="en-US" sz="1500" dirty="0"/>
          </a:p>
          <a:p>
            <a:pPr eaLnBrk="1" hangingPunct="1">
              <a:lnSpc>
                <a:spcPct val="120000"/>
              </a:lnSpc>
            </a:pPr>
            <a:endParaRPr lang="zh-CN" altLang="en-US" sz="1500" dirty="0"/>
          </a:p>
        </p:txBody>
      </p:sp>
      <p:pic>
        <p:nvPicPr>
          <p:cNvPr id="15" name="Picture 36" descr="1201941_094030072844_2"/>
          <p:cNvPicPr>
            <a:picLocks noChangeAspect="1" noChangeArrowheads="1"/>
          </p:cNvPicPr>
          <p:nvPr/>
        </p:nvPicPr>
        <p:blipFill>
          <a:blip r:embed="rId3" cstate="screen">
            <a:lum bright="14000" contrast="32000"/>
            <a:extLst>
              <a:ext uri="{28A0092B-C50C-407E-A947-70E740481C1C}">
                <a14:useLocalDpi xmlns:a14="http://schemas.microsoft.com/office/drawing/2010/main"/>
              </a:ext>
            </a:extLst>
          </a:blip>
          <a:srcRect/>
          <a:stretch>
            <a:fillRect/>
          </a:stretch>
        </p:blipFill>
        <p:spPr bwMode="auto">
          <a:xfrm>
            <a:off x="5148312" y="826045"/>
            <a:ext cx="1150938" cy="8223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6" name="Picture 37" descr="b7fd5266d01609244a046bf5d50735fae6cd343f"/>
          <p:cNvPicPr>
            <a:picLocks noChangeAspect="1" noChangeArrowheads="1"/>
          </p:cNvPicPr>
          <p:nvPr/>
        </p:nvPicPr>
        <p:blipFill>
          <a:blip r:embed="rId4" cstate="screen">
            <a:lum bright="14000" contrast="32000"/>
            <a:extLst>
              <a:ext uri="{28A0092B-C50C-407E-A947-70E740481C1C}">
                <a14:useLocalDpi xmlns:a14="http://schemas.microsoft.com/office/drawing/2010/main"/>
              </a:ext>
            </a:extLst>
          </a:blip>
          <a:srcRect/>
          <a:stretch>
            <a:fillRect/>
          </a:stretch>
        </p:blipFill>
        <p:spPr bwMode="auto">
          <a:xfrm>
            <a:off x="6445300" y="826045"/>
            <a:ext cx="1223962" cy="8128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7" name="Picture 40"/>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71600" y="1276895"/>
            <a:ext cx="1957387" cy="660400"/>
          </a:xfrm>
          <a:prstGeom prst="rect">
            <a:avLst/>
          </a:prstGeom>
          <a:noFill/>
          <a:ln>
            <a:noFill/>
          </a:ln>
          <a:effectLst/>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190500" dir="5400000" algn="ctr" rotWithShape="0">
                    <a:schemeClr val="bg1">
                      <a:alpha val="50000"/>
                    </a:schemeClr>
                  </a:outerShdw>
                </a:effectLst>
              </a14:hiddenEffects>
            </a:ext>
          </a:extLst>
        </p:spPr>
      </p:pic>
      <p:sp>
        <p:nvSpPr>
          <p:cNvPr id="20" name="Text Box 5"/>
          <p:cNvSpPr txBox="1">
            <a:spLocks noChangeArrowheads="1"/>
          </p:cNvSpPr>
          <p:nvPr/>
        </p:nvSpPr>
        <p:spPr bwMode="auto">
          <a:xfrm>
            <a:off x="1128762" y="1268958"/>
            <a:ext cx="1944688" cy="655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3700">
                <a:solidFill>
                  <a:schemeClr val="bg1"/>
                </a:solidFill>
                <a:latin typeface="方正隶二简体" pitchFamily="65" charset="-122"/>
                <a:ea typeface="方正隶二简体" pitchFamily="65" charset="-122"/>
              </a:rPr>
              <a:t>前 言</a:t>
            </a:r>
          </a:p>
        </p:txBody>
      </p:sp>
    </p:spTree>
    <p:extLst>
      <p:ext uri="{BB962C8B-B14F-4D97-AF65-F5344CB8AC3E}">
        <p14:creationId xmlns:p14="http://schemas.microsoft.com/office/powerpoint/2010/main" val="775289356"/>
      </p:ext>
    </p:extLst>
  </p:cSld>
  <p:clrMapOvr>
    <a:masterClrMapping/>
  </p:clrMapOvr>
  <mc:AlternateContent xmlns:mc="http://schemas.openxmlformats.org/markup-compatibility/2006" xmlns:p14="http://schemas.microsoft.com/office/powerpoint/2010/main">
    <mc:Choice Requires="p14">
      <p:transition spd="slow" p14:dur="1200" advClick="0" advTm="6000">
        <p14:prism/>
      </p:transition>
    </mc:Choice>
    <mc:Fallback xmlns="">
      <p:transition spd="slow" advClick="0" advTm="6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30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childTnLst>
                          </p:cTn>
                        </p:par>
                        <p:par>
                          <p:cTn id="13" fill="hold">
                            <p:stCondLst>
                              <p:cond delay="800"/>
                            </p:stCondLst>
                            <p:childTnLst>
                              <p:par>
                                <p:cTn id="14" presetID="12" presetClass="entr" presetSubtype="8"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slide(fromLeft)">
                                      <p:cBhvr>
                                        <p:cTn id="16" dur="500"/>
                                        <p:tgtEl>
                                          <p:spTgt spid="17"/>
                                        </p:tgtEl>
                                      </p:cBhvr>
                                    </p:animEffect>
                                  </p:childTnLst>
                                </p:cTn>
                              </p:par>
                            </p:childTnLst>
                          </p:cTn>
                        </p:par>
                        <p:par>
                          <p:cTn id="17" fill="hold">
                            <p:stCondLst>
                              <p:cond delay="1300"/>
                            </p:stCondLst>
                            <p:childTnLst>
                              <p:par>
                                <p:cTn id="18" presetID="47" presetClass="entr" presetSubtype="0" fill="hold" grpId="0" nodeType="afterEffect">
                                  <p:stCondLst>
                                    <p:cond delay="0"/>
                                  </p:stCondLst>
                                  <p:iterate type="lt">
                                    <p:tmPct val="0"/>
                                  </p:iterate>
                                  <p:childTnLst>
                                    <p:set>
                                      <p:cBhvr>
                                        <p:cTn id="19" dur="1" fill="hold">
                                          <p:stCondLst>
                                            <p:cond delay="0"/>
                                          </p:stCondLst>
                                        </p:cTn>
                                        <p:tgtEl>
                                          <p:spTgt spid="20"/>
                                        </p:tgtEl>
                                        <p:attrNameLst>
                                          <p:attrName>style.visibility</p:attrName>
                                        </p:attrNameLst>
                                      </p:cBhvr>
                                      <p:to>
                                        <p:strVal val="visible"/>
                                      </p:to>
                                    </p:set>
                                    <p:animEffect transition="in" filter="fade">
                                      <p:cBhvr>
                                        <p:cTn id="20" dur="1000"/>
                                        <p:tgtEl>
                                          <p:spTgt spid="20"/>
                                        </p:tgtEl>
                                      </p:cBhvr>
                                    </p:animEffect>
                                    <p:anim calcmode="lin" valueType="num">
                                      <p:cBhvr>
                                        <p:cTn id="21" dur="1000" fill="hold"/>
                                        <p:tgtEl>
                                          <p:spTgt spid="20"/>
                                        </p:tgtEl>
                                        <p:attrNameLst>
                                          <p:attrName>ppt_x</p:attrName>
                                        </p:attrNameLst>
                                      </p:cBhvr>
                                      <p:tavLst>
                                        <p:tav tm="0">
                                          <p:val>
                                            <p:strVal val="#ppt_x"/>
                                          </p:val>
                                        </p:tav>
                                        <p:tav tm="100000">
                                          <p:val>
                                            <p:strVal val="#ppt_x"/>
                                          </p:val>
                                        </p:tav>
                                      </p:tavLst>
                                    </p:anim>
                                    <p:anim calcmode="lin" valueType="num">
                                      <p:cBhvr>
                                        <p:cTn id="22" dur="1000" fill="hold"/>
                                        <p:tgtEl>
                                          <p:spTgt spid="20"/>
                                        </p:tgtEl>
                                        <p:attrNameLst>
                                          <p:attrName>ppt_y</p:attrName>
                                        </p:attrNameLst>
                                      </p:cBhvr>
                                      <p:tavLst>
                                        <p:tav tm="0">
                                          <p:val>
                                            <p:strVal val="#ppt_y-.1"/>
                                          </p:val>
                                        </p:tav>
                                        <p:tav tm="100000">
                                          <p:val>
                                            <p:strVal val="#ppt_y"/>
                                          </p:val>
                                        </p:tav>
                                      </p:tavLst>
                                    </p:anim>
                                  </p:childTnLst>
                                </p:cTn>
                              </p:par>
                              <p:par>
                                <p:cTn id="23" presetID="12" presetClass="entr" presetSubtype="1" fill="hold" grpId="0" nodeType="withEffect">
                                  <p:stCondLst>
                                    <p:cond delay="70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p:tgtEl>
                                          <p:spTgt spid="12"/>
                                        </p:tgtEl>
                                        <p:attrNameLst>
                                          <p:attrName>ppt_y</p:attrName>
                                        </p:attrNameLst>
                                      </p:cBhvr>
                                      <p:tavLst>
                                        <p:tav tm="0">
                                          <p:val>
                                            <p:strVal val="#ppt_y-#ppt_h*1.125000"/>
                                          </p:val>
                                        </p:tav>
                                        <p:tav tm="100000">
                                          <p:val>
                                            <p:strVal val="#ppt_y"/>
                                          </p:val>
                                        </p:tav>
                                      </p:tavLst>
                                    </p:anim>
                                    <p:animEffect transition="in" filter="wipe(down)">
                                      <p:cBhvr>
                                        <p:cTn id="26" dur="500"/>
                                        <p:tgtEl>
                                          <p:spTgt spid="12"/>
                                        </p:tgtEl>
                                      </p:cBhvr>
                                    </p:animEffect>
                                  </p:childTnLst>
                                </p:cTn>
                              </p:par>
                            </p:childTnLst>
                          </p:cTn>
                        </p:par>
                        <p:par>
                          <p:cTn id="27" fill="hold">
                            <p:stCondLst>
                              <p:cond delay="2500"/>
                            </p:stCondLst>
                            <p:childTnLst>
                              <p:par>
                                <p:cTn id="28" presetID="52" presetClass="entr" presetSubtype="0"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Scale>
                                      <p:cBhvr>
                                        <p:cTn id="30" dur="100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1" dur="1000" decel="50000" fill="hold">
                                          <p:stCondLst>
                                            <p:cond delay="0"/>
                                          </p:stCondLst>
                                        </p:cTn>
                                        <p:tgtEl>
                                          <p:spTgt spid="15"/>
                                        </p:tgtEl>
                                        <p:attrNameLst>
                                          <p:attrName>ppt_x</p:attrName>
                                          <p:attrName>ppt_y</p:attrName>
                                        </p:attrNameLst>
                                      </p:cBhvr>
                                    </p:animMotion>
                                    <p:animEffect transition="in" filter="fade">
                                      <p:cBhvr>
                                        <p:cTn id="32" dur="1000"/>
                                        <p:tgtEl>
                                          <p:spTgt spid="15"/>
                                        </p:tgtEl>
                                      </p:cBhvr>
                                    </p:animEffect>
                                  </p:childTnLst>
                                </p:cTn>
                              </p:par>
                              <p:par>
                                <p:cTn id="33" presetID="52" presetClass="entr" presetSubtype="0" fill="hold" nodeType="withEffect">
                                  <p:stCondLst>
                                    <p:cond delay="600"/>
                                  </p:stCondLst>
                                  <p:childTnLst>
                                    <p:set>
                                      <p:cBhvr>
                                        <p:cTn id="34" dur="1" fill="hold">
                                          <p:stCondLst>
                                            <p:cond delay="0"/>
                                          </p:stCondLst>
                                        </p:cTn>
                                        <p:tgtEl>
                                          <p:spTgt spid="16"/>
                                        </p:tgtEl>
                                        <p:attrNameLst>
                                          <p:attrName>style.visibility</p:attrName>
                                        </p:attrNameLst>
                                      </p:cBhvr>
                                      <p:to>
                                        <p:strVal val="visible"/>
                                      </p:to>
                                    </p:set>
                                    <p:animScale>
                                      <p:cBhvr>
                                        <p:cTn id="35" dur="1000" decel="50000" fill="hold">
                                          <p:stCondLst>
                                            <p:cond delay="0"/>
                                          </p:stCondLst>
                                        </p:cTn>
                                        <p:tgtEl>
                                          <p:spTgt spid="1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6"/>
                                        </p:tgtEl>
                                        <p:attrNameLst>
                                          <p:attrName>ppt_x</p:attrName>
                                          <p:attrName>ppt_y</p:attrName>
                                        </p:attrNameLst>
                                      </p:cBhvr>
                                    </p:animMotion>
                                    <p:animEffect transition="in" filter="fade">
                                      <p:cBhvr>
                                        <p:cTn id="37"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P spid="12" grpId="0"/>
      <p:bldP spid="2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252223" y="426815"/>
            <a:ext cx="4584813" cy="444406"/>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40" name="AutoShape 14"/>
          <p:cNvSpPr>
            <a:spLocks noChangeArrowheads="1"/>
          </p:cNvSpPr>
          <p:nvPr/>
        </p:nvSpPr>
        <p:spPr bwMode="gray">
          <a:xfrm>
            <a:off x="4284830" y="1338648"/>
            <a:ext cx="247009" cy="3176868"/>
          </a:xfrm>
          <a:prstGeom prst="roundRect">
            <a:avLst>
              <a:gd name="adj" fmla="val 50000"/>
            </a:avLst>
          </a:prstGeom>
          <a:solidFill>
            <a:schemeClr val="bg1">
              <a:lumMod val="65000"/>
              <a:alpha val="69804"/>
            </a:schemeClr>
          </a:solidFill>
          <a:ln w="12700" cmpd="sng">
            <a:noFill/>
            <a:round/>
            <a:headEnd/>
            <a:tailEnd/>
          </a:ln>
          <a:effectLst/>
        </p:spPr>
        <p:txBody>
          <a:bodyPr/>
          <a:lstStyle/>
          <a:p>
            <a:endParaRPr lang="zh-CN" altLang="en-US"/>
          </a:p>
        </p:txBody>
      </p:sp>
      <p:grpSp>
        <p:nvGrpSpPr>
          <p:cNvPr id="41" name="组合 40"/>
          <p:cNvGrpSpPr/>
          <p:nvPr/>
        </p:nvGrpSpPr>
        <p:grpSpPr>
          <a:xfrm>
            <a:off x="1690038" y="2014301"/>
            <a:ext cx="2794011" cy="573469"/>
            <a:chOff x="946765" y="1891680"/>
            <a:chExt cx="3726211" cy="764802"/>
          </a:xfrm>
        </p:grpSpPr>
        <p:sp>
          <p:nvSpPr>
            <p:cNvPr id="42" name="椭圆 41"/>
            <p:cNvSpPr/>
            <p:nvPr/>
          </p:nvSpPr>
          <p:spPr>
            <a:xfrm flipH="1">
              <a:off x="4483238" y="2152317"/>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43" name="椭圆形标注 42"/>
            <p:cNvSpPr/>
            <p:nvPr/>
          </p:nvSpPr>
          <p:spPr>
            <a:xfrm rot="15378986">
              <a:off x="1000171" y="1895528"/>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sp>
          <p:nvSpPr>
            <p:cNvPr id="44" name="TextBox 43"/>
            <p:cNvSpPr txBox="1"/>
            <p:nvPr/>
          </p:nvSpPr>
          <p:spPr>
            <a:xfrm>
              <a:off x="946765" y="2071792"/>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02</a:t>
              </a:r>
              <a:endParaRPr lang="zh-CN" altLang="en-US" sz="2399" dirty="0">
                <a:solidFill>
                  <a:schemeClr val="bg1"/>
                </a:solidFill>
                <a:latin typeface="Arial Rounded MT Bold" pitchFamily="34" charset="0"/>
                <a:cs typeface="Times New Roman" pitchFamily="18" charset="0"/>
              </a:endParaRPr>
            </a:p>
          </p:txBody>
        </p:sp>
        <p:cxnSp>
          <p:nvCxnSpPr>
            <p:cNvPr id="45" name="直接连接符 44"/>
            <p:cNvCxnSpPr>
              <a:stCxn id="42" idx="6"/>
            </p:cNvCxnSpPr>
            <p:nvPr/>
          </p:nvCxnSpPr>
          <p:spPr>
            <a:xfrm flipH="1">
              <a:off x="1827759" y="2239929"/>
              <a:ext cx="2635918" cy="0"/>
            </a:xfrm>
            <a:prstGeom prst="line">
              <a:avLst/>
            </a:prstGeom>
            <a:noFill/>
            <a:ln w="19050" cmpd="sng">
              <a:solidFill>
                <a:srgbClr val="FF0000"/>
              </a:solidFill>
              <a:round/>
              <a:headEnd/>
              <a:tailEnd/>
            </a:ln>
            <a:effectLst/>
          </p:spPr>
        </p:cxnSp>
      </p:grpSp>
      <p:grpSp>
        <p:nvGrpSpPr>
          <p:cNvPr id="46" name="组合 45"/>
          <p:cNvGrpSpPr/>
          <p:nvPr/>
        </p:nvGrpSpPr>
        <p:grpSpPr>
          <a:xfrm>
            <a:off x="1690038" y="3250560"/>
            <a:ext cx="2794011" cy="573469"/>
            <a:chOff x="946765" y="3540407"/>
            <a:chExt cx="3726211" cy="764802"/>
          </a:xfrm>
          <a:effectLst/>
        </p:grpSpPr>
        <p:sp>
          <p:nvSpPr>
            <p:cNvPr id="47" name="椭圆 46"/>
            <p:cNvSpPr/>
            <p:nvPr/>
          </p:nvSpPr>
          <p:spPr>
            <a:xfrm flipH="1">
              <a:off x="4483238" y="3801044"/>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cxnSp>
          <p:nvCxnSpPr>
            <p:cNvPr id="48" name="直接连接符 47"/>
            <p:cNvCxnSpPr>
              <a:stCxn id="47" idx="6"/>
            </p:cNvCxnSpPr>
            <p:nvPr/>
          </p:nvCxnSpPr>
          <p:spPr>
            <a:xfrm flipH="1">
              <a:off x="1827759" y="3888656"/>
              <a:ext cx="2635918" cy="0"/>
            </a:xfrm>
            <a:prstGeom prst="line">
              <a:avLst/>
            </a:prstGeom>
            <a:noFill/>
            <a:ln w="19050" cmpd="sng">
              <a:solidFill>
                <a:srgbClr val="FF0000"/>
              </a:solidFill>
              <a:round/>
              <a:headEnd/>
              <a:tailEnd/>
            </a:ln>
            <a:effectLst/>
          </p:spPr>
        </p:cxnSp>
        <p:sp>
          <p:nvSpPr>
            <p:cNvPr id="49" name="椭圆形标注 48"/>
            <p:cNvSpPr/>
            <p:nvPr/>
          </p:nvSpPr>
          <p:spPr>
            <a:xfrm rot="15378986">
              <a:off x="1000171" y="3544255"/>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fontAlgn="auto">
                <a:spcBef>
                  <a:spcPts val="0"/>
                </a:spcBef>
                <a:spcAft>
                  <a:spcPts val="0"/>
                </a:spcAft>
              </a:pPr>
              <a:endParaRPr lang="en-US" kern="0">
                <a:solidFill>
                  <a:sysClr val="window" lastClr="FFFFFF"/>
                </a:solidFill>
                <a:latin typeface="Calibri"/>
                <a:ea typeface="+mn-ea"/>
              </a:endParaRPr>
            </a:p>
          </p:txBody>
        </p:sp>
        <p:sp>
          <p:nvSpPr>
            <p:cNvPr id="76" name="TextBox 75"/>
            <p:cNvSpPr txBox="1"/>
            <p:nvPr/>
          </p:nvSpPr>
          <p:spPr>
            <a:xfrm>
              <a:off x="946765" y="3720519"/>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04</a:t>
              </a:r>
              <a:endParaRPr lang="zh-CN" altLang="en-US" sz="2399" dirty="0">
                <a:solidFill>
                  <a:schemeClr val="bg1"/>
                </a:solidFill>
                <a:latin typeface="Arial Rounded MT Bold" pitchFamily="34" charset="0"/>
                <a:cs typeface="Times New Roman" pitchFamily="18" charset="0"/>
              </a:endParaRPr>
            </a:p>
          </p:txBody>
        </p:sp>
      </p:grpSp>
      <p:grpSp>
        <p:nvGrpSpPr>
          <p:cNvPr id="77" name="组合 76"/>
          <p:cNvGrpSpPr/>
          <p:nvPr/>
        </p:nvGrpSpPr>
        <p:grpSpPr>
          <a:xfrm>
            <a:off x="4339442" y="1393677"/>
            <a:ext cx="2824246" cy="573469"/>
            <a:chOff x="4480122" y="1063989"/>
            <a:chExt cx="3766533" cy="764802"/>
          </a:xfrm>
        </p:grpSpPr>
        <p:sp>
          <p:nvSpPr>
            <p:cNvPr id="78" name="椭圆 77"/>
            <p:cNvSpPr/>
            <p:nvPr/>
          </p:nvSpPr>
          <p:spPr>
            <a:xfrm>
              <a:off x="4480122" y="1324626"/>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79" name="椭圆形标注 78"/>
            <p:cNvSpPr/>
            <p:nvPr/>
          </p:nvSpPr>
          <p:spPr>
            <a:xfrm rot="6221014" flipH="1">
              <a:off x="7428447" y="1067837"/>
              <a:ext cx="764802" cy="757106"/>
            </a:xfrm>
            <a:prstGeom prst="wedgeEllipseCallout">
              <a:avLst>
                <a:gd name="adj1" fmla="val -11257"/>
                <a:gd name="adj2" fmla="val 65210"/>
              </a:avLst>
            </a:prstGeom>
            <a:solidFill>
              <a:srgbClr val="FF0000"/>
            </a:solidFill>
            <a:ln w="19050" cmpd="sng">
              <a:noFill/>
              <a:round/>
              <a:headEnd/>
              <a:tailEnd/>
            </a:ln>
            <a:effectLst/>
          </p:spPr>
          <p:txBody>
            <a:bodyPr/>
            <a:lstStyle/>
            <a:p>
              <a:endParaRPr lang="en-US"/>
            </a:p>
          </p:txBody>
        </p:sp>
        <p:sp>
          <p:nvSpPr>
            <p:cNvPr id="80" name="TextBox 79"/>
            <p:cNvSpPr txBox="1"/>
            <p:nvPr/>
          </p:nvSpPr>
          <p:spPr>
            <a:xfrm flipH="1">
              <a:off x="7402294" y="1244101"/>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01</a:t>
              </a:r>
              <a:endParaRPr lang="zh-CN" altLang="en-US" sz="2399" dirty="0">
                <a:solidFill>
                  <a:schemeClr val="bg1"/>
                </a:solidFill>
                <a:latin typeface="Arial Rounded MT Bold" pitchFamily="34" charset="0"/>
                <a:cs typeface="Times New Roman" pitchFamily="18" charset="0"/>
              </a:endParaRPr>
            </a:p>
          </p:txBody>
        </p:sp>
        <p:cxnSp>
          <p:nvCxnSpPr>
            <p:cNvPr id="81" name="直接连接符 80"/>
            <p:cNvCxnSpPr>
              <a:stCxn id="78" idx="6"/>
            </p:cNvCxnSpPr>
            <p:nvPr/>
          </p:nvCxnSpPr>
          <p:spPr>
            <a:xfrm>
              <a:off x="4650296" y="1412238"/>
              <a:ext cx="2682718" cy="0"/>
            </a:xfrm>
            <a:prstGeom prst="line">
              <a:avLst/>
            </a:prstGeom>
            <a:noFill/>
            <a:ln w="19050" cmpd="sng">
              <a:solidFill>
                <a:srgbClr val="FF0000"/>
              </a:solidFill>
              <a:round/>
              <a:headEnd/>
              <a:tailEnd/>
            </a:ln>
            <a:effectLst/>
          </p:spPr>
        </p:cxnSp>
      </p:grpSp>
      <p:grpSp>
        <p:nvGrpSpPr>
          <p:cNvPr id="82" name="组合 81"/>
          <p:cNvGrpSpPr/>
          <p:nvPr/>
        </p:nvGrpSpPr>
        <p:grpSpPr>
          <a:xfrm>
            <a:off x="4339442" y="2629936"/>
            <a:ext cx="2824246" cy="573469"/>
            <a:chOff x="4480122" y="2712716"/>
            <a:chExt cx="3766533" cy="764802"/>
          </a:xfrm>
        </p:grpSpPr>
        <p:sp>
          <p:nvSpPr>
            <p:cNvPr id="83" name="椭圆 82"/>
            <p:cNvSpPr/>
            <p:nvPr/>
          </p:nvSpPr>
          <p:spPr>
            <a:xfrm>
              <a:off x="4480122" y="297335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sp>
          <p:nvSpPr>
            <p:cNvPr id="84" name="椭圆形标注 83"/>
            <p:cNvSpPr/>
            <p:nvPr/>
          </p:nvSpPr>
          <p:spPr>
            <a:xfrm rot="6221014" flipH="1">
              <a:off x="7428447" y="271656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sp>
          <p:nvSpPr>
            <p:cNvPr id="85" name="TextBox 84"/>
            <p:cNvSpPr txBox="1"/>
            <p:nvPr/>
          </p:nvSpPr>
          <p:spPr>
            <a:xfrm flipH="1">
              <a:off x="7402294" y="289282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03</a:t>
              </a:r>
              <a:endParaRPr lang="zh-CN" altLang="en-US" sz="2399" dirty="0">
                <a:solidFill>
                  <a:schemeClr val="bg1"/>
                </a:solidFill>
                <a:latin typeface="Arial Rounded MT Bold" pitchFamily="34" charset="0"/>
                <a:cs typeface="Times New Roman" pitchFamily="18" charset="0"/>
              </a:endParaRPr>
            </a:p>
          </p:txBody>
        </p:sp>
        <p:cxnSp>
          <p:nvCxnSpPr>
            <p:cNvPr id="86" name="直接连接符 85"/>
            <p:cNvCxnSpPr>
              <a:stCxn id="83" idx="6"/>
            </p:cNvCxnSpPr>
            <p:nvPr/>
          </p:nvCxnSpPr>
          <p:spPr>
            <a:xfrm>
              <a:off x="4650291" y="3060965"/>
              <a:ext cx="2682718" cy="0"/>
            </a:xfrm>
            <a:prstGeom prst="line">
              <a:avLst/>
            </a:prstGeom>
            <a:noFill/>
            <a:ln w="19050" cmpd="sng">
              <a:solidFill>
                <a:srgbClr val="FF0000"/>
              </a:solidFill>
              <a:round/>
              <a:headEnd/>
              <a:tailEnd/>
            </a:ln>
            <a:effectLst/>
          </p:spPr>
        </p:cxnSp>
      </p:grpSp>
      <p:grpSp>
        <p:nvGrpSpPr>
          <p:cNvPr id="87" name="组合 86"/>
          <p:cNvGrpSpPr/>
          <p:nvPr/>
        </p:nvGrpSpPr>
        <p:grpSpPr>
          <a:xfrm>
            <a:off x="4339442" y="3883038"/>
            <a:ext cx="2824246" cy="573469"/>
            <a:chOff x="4480122" y="4383906"/>
            <a:chExt cx="3766533" cy="764802"/>
          </a:xfrm>
        </p:grpSpPr>
        <p:sp>
          <p:nvSpPr>
            <p:cNvPr id="88" name="椭圆形标注 87"/>
            <p:cNvSpPr/>
            <p:nvPr/>
          </p:nvSpPr>
          <p:spPr>
            <a:xfrm rot="6221014" flipH="1">
              <a:off x="7428447" y="4387754"/>
              <a:ext cx="764802" cy="757106"/>
            </a:xfrm>
            <a:prstGeom prst="wedgeEllipseCallout">
              <a:avLst>
                <a:gd name="adj1" fmla="val -11257"/>
                <a:gd name="adj2" fmla="val 65210"/>
              </a:avLst>
            </a:prstGeom>
            <a:solidFill>
              <a:srgbClr val="FF0000"/>
            </a:solidFill>
            <a:ln w="19050" cmpd="sng">
              <a:noFill/>
              <a:round/>
              <a:headEnd/>
              <a:tailEnd/>
            </a:ln>
            <a:effectLst/>
          </p:spPr>
          <p:txBody>
            <a:bodyPr rtlCol="0" anchor="ctr"/>
            <a:lstStyle/>
            <a:p>
              <a:pPr algn="ctr" defTabSz="685617" fontAlgn="auto">
                <a:spcBef>
                  <a:spcPts val="0"/>
                </a:spcBef>
                <a:spcAft>
                  <a:spcPts val="0"/>
                </a:spcAft>
                <a:defRPr/>
              </a:pPr>
              <a:endParaRPr lang="en-US" sz="1350" b="0" kern="0">
                <a:solidFill>
                  <a:sysClr val="window" lastClr="FFFFFF"/>
                </a:solidFill>
                <a:latin typeface="Calibri"/>
                <a:ea typeface="+mn-ea"/>
              </a:endParaRPr>
            </a:p>
          </p:txBody>
        </p:sp>
        <p:grpSp>
          <p:nvGrpSpPr>
            <p:cNvPr id="89" name="组合 88"/>
            <p:cNvGrpSpPr/>
            <p:nvPr/>
          </p:nvGrpSpPr>
          <p:grpSpPr>
            <a:xfrm>
              <a:off x="4480122" y="4564018"/>
              <a:ext cx="3766533" cy="517013"/>
              <a:chOff x="4480122" y="4564018"/>
              <a:chExt cx="3766533" cy="517013"/>
            </a:xfrm>
          </p:grpSpPr>
          <p:sp>
            <p:nvSpPr>
              <p:cNvPr id="90" name="椭圆 89"/>
              <p:cNvSpPr/>
              <p:nvPr/>
            </p:nvSpPr>
            <p:spPr>
              <a:xfrm>
                <a:off x="4480122" y="4644543"/>
                <a:ext cx="189738" cy="189738"/>
              </a:xfrm>
              <a:prstGeom prst="ellipse">
                <a:avLst/>
              </a:prstGeom>
              <a:solidFill>
                <a:srgbClr val="FF0000"/>
              </a:solidFill>
              <a:ln w="25400" cap="flat" cmpd="sng" algn="ctr">
                <a:noFill/>
                <a:prstDash val="solid"/>
              </a:ln>
              <a:effectLst/>
            </p:spPr>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defTabSz="685617" fontAlgn="auto">
                  <a:spcBef>
                    <a:spcPts val="0"/>
                  </a:spcBef>
                  <a:spcAft>
                    <a:spcPts val="0"/>
                  </a:spcAft>
                  <a:defRPr/>
                </a:pPr>
                <a:endParaRPr lang="en-US" kern="0" dirty="0">
                  <a:solidFill>
                    <a:sysClr val="window" lastClr="FFFFFF"/>
                  </a:solidFill>
                  <a:latin typeface="Calibri"/>
                  <a:ea typeface="+mn-ea"/>
                </a:endParaRPr>
              </a:p>
            </p:txBody>
          </p:sp>
          <p:cxnSp>
            <p:nvCxnSpPr>
              <p:cNvPr id="91" name="直接连接符 90"/>
              <p:cNvCxnSpPr>
                <a:stCxn id="90" idx="6"/>
              </p:cNvCxnSpPr>
              <p:nvPr/>
            </p:nvCxnSpPr>
            <p:spPr>
              <a:xfrm>
                <a:off x="4650291" y="4732155"/>
                <a:ext cx="2682718" cy="0"/>
              </a:xfrm>
              <a:prstGeom prst="line">
                <a:avLst/>
              </a:prstGeom>
              <a:noFill/>
              <a:ln w="19050" cmpd="sng">
                <a:solidFill>
                  <a:srgbClr val="FF0000"/>
                </a:solidFill>
                <a:round/>
                <a:headEnd/>
                <a:tailEnd/>
              </a:ln>
              <a:effectLst/>
            </p:spPr>
          </p:cxnSp>
          <p:sp>
            <p:nvSpPr>
              <p:cNvPr id="92" name="TextBox 91"/>
              <p:cNvSpPr txBox="1"/>
              <p:nvPr/>
            </p:nvSpPr>
            <p:spPr>
              <a:xfrm flipH="1">
                <a:off x="7402294" y="4564018"/>
                <a:ext cx="844361" cy="517013"/>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itchFamily="34" charset="0"/>
                    <a:ea typeface="微软雅黑" pitchFamily="34" charset="-122"/>
                  </a:defRPr>
                </a:lvl1pPr>
              </a:lstStyle>
              <a:p>
                <a:pPr algn="ctr" defTabSz="685617" fontAlgn="auto">
                  <a:spcBef>
                    <a:spcPts val="0"/>
                  </a:spcBef>
                  <a:spcAft>
                    <a:spcPts val="0"/>
                  </a:spcAft>
                  <a:defRPr/>
                </a:pPr>
                <a:r>
                  <a:rPr lang="en-US" altLang="zh-CN" sz="2399" dirty="0">
                    <a:solidFill>
                      <a:schemeClr val="bg1"/>
                    </a:solidFill>
                    <a:latin typeface="Arial Rounded MT Bold" pitchFamily="34" charset="0"/>
                    <a:cs typeface="Times New Roman" pitchFamily="18" charset="0"/>
                  </a:rPr>
                  <a:t>05</a:t>
                </a:r>
                <a:endParaRPr lang="zh-CN" altLang="en-US" sz="2399" dirty="0">
                  <a:solidFill>
                    <a:schemeClr val="bg1"/>
                  </a:solidFill>
                  <a:latin typeface="Arial Rounded MT Bold" pitchFamily="34" charset="0"/>
                  <a:cs typeface="Times New Roman" pitchFamily="18" charset="0"/>
                </a:endParaRPr>
              </a:p>
            </p:txBody>
          </p:sp>
        </p:grpSp>
      </p:grpSp>
      <p:sp>
        <p:nvSpPr>
          <p:cNvPr id="93" name="TextBox 92"/>
          <p:cNvSpPr txBox="1"/>
          <p:nvPr/>
        </p:nvSpPr>
        <p:spPr>
          <a:xfrm>
            <a:off x="2302588" y="1407419"/>
            <a:ext cx="1913887" cy="507831"/>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900" dirty="0">
              <a:solidFill>
                <a:schemeClr val="tx1">
                  <a:lumMod val="65000"/>
                  <a:lumOff val="35000"/>
                </a:schemeClr>
              </a:solidFill>
              <a:latin typeface="微软雅黑" pitchFamily="34" charset="-122"/>
              <a:ea typeface="微软雅黑" pitchFamily="34" charset="-122"/>
            </a:endParaRPr>
          </a:p>
        </p:txBody>
      </p:sp>
      <p:sp>
        <p:nvSpPr>
          <p:cNvPr id="94" name="TextBox 93"/>
          <p:cNvSpPr txBox="1"/>
          <p:nvPr/>
        </p:nvSpPr>
        <p:spPr>
          <a:xfrm>
            <a:off x="4546201" y="2038551"/>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5" name="TextBox 94"/>
          <p:cNvSpPr txBox="1"/>
          <p:nvPr/>
        </p:nvSpPr>
        <p:spPr>
          <a:xfrm>
            <a:off x="2302588" y="2693176"/>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6" name="TextBox 95"/>
          <p:cNvSpPr txBox="1"/>
          <p:nvPr/>
        </p:nvSpPr>
        <p:spPr>
          <a:xfrm>
            <a:off x="4546201" y="3324308"/>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
        <p:nvSpPr>
          <p:cNvPr id="97" name="TextBox 96"/>
          <p:cNvSpPr txBox="1"/>
          <p:nvPr/>
        </p:nvSpPr>
        <p:spPr>
          <a:xfrm>
            <a:off x="2318046" y="3946419"/>
            <a:ext cx="1913887" cy="50783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spTree>
    <p:extLst>
      <p:ext uri="{BB962C8B-B14F-4D97-AF65-F5344CB8AC3E}">
        <p14:creationId xmlns:p14="http://schemas.microsoft.com/office/powerpoint/2010/main" val="19020595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childTnLst>
                          </p:cTn>
                        </p:par>
                        <p:par>
                          <p:cTn id="12" fill="hold">
                            <p:stCondLst>
                              <p:cond delay="750"/>
                            </p:stCondLst>
                            <p:childTnLst>
                              <p:par>
                                <p:cTn id="13" presetID="16" presetClass="entr" presetSubtype="42" fill="hold" grpId="0" nodeType="afterEffect">
                                  <p:stCondLst>
                                    <p:cond delay="0"/>
                                  </p:stCondLst>
                                  <p:childTnLst>
                                    <p:set>
                                      <p:cBhvr>
                                        <p:cTn id="14" dur="1" fill="hold">
                                          <p:stCondLst>
                                            <p:cond delay="0"/>
                                          </p:stCondLst>
                                        </p:cTn>
                                        <p:tgtEl>
                                          <p:spTgt spid="40"/>
                                        </p:tgtEl>
                                        <p:attrNameLst>
                                          <p:attrName>style.visibility</p:attrName>
                                        </p:attrNameLst>
                                      </p:cBhvr>
                                      <p:to>
                                        <p:strVal val="visible"/>
                                      </p:to>
                                    </p:set>
                                    <p:animEffect transition="in" filter="barn(outHorizontal)">
                                      <p:cBhvr>
                                        <p:cTn id="15" dur="500"/>
                                        <p:tgtEl>
                                          <p:spTgt spid="40"/>
                                        </p:tgtEl>
                                      </p:cBhvr>
                                    </p:animEffect>
                                  </p:childTnLst>
                                </p:cTn>
                              </p:par>
                            </p:childTnLst>
                          </p:cTn>
                        </p:par>
                        <p:par>
                          <p:cTn id="16" fill="hold">
                            <p:stCondLst>
                              <p:cond delay="1250"/>
                            </p:stCondLst>
                            <p:childTnLst>
                              <p:par>
                                <p:cTn id="17" presetID="22" presetClass="entr" presetSubtype="8" fill="hold" nodeType="afterEffect">
                                  <p:stCondLst>
                                    <p:cond delay="0"/>
                                  </p:stCondLst>
                                  <p:childTnLst>
                                    <p:set>
                                      <p:cBhvr>
                                        <p:cTn id="18" dur="1" fill="hold">
                                          <p:stCondLst>
                                            <p:cond delay="0"/>
                                          </p:stCondLst>
                                        </p:cTn>
                                        <p:tgtEl>
                                          <p:spTgt spid="77"/>
                                        </p:tgtEl>
                                        <p:attrNameLst>
                                          <p:attrName>style.visibility</p:attrName>
                                        </p:attrNameLst>
                                      </p:cBhvr>
                                      <p:to>
                                        <p:strVal val="visible"/>
                                      </p:to>
                                    </p:set>
                                    <p:animEffect transition="in" filter="wipe(left)">
                                      <p:cBhvr>
                                        <p:cTn id="19" dur="500"/>
                                        <p:tgtEl>
                                          <p:spTgt spid="7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93"/>
                                        </p:tgtEl>
                                        <p:attrNameLst>
                                          <p:attrName>style.visibility</p:attrName>
                                        </p:attrNameLst>
                                      </p:cBhvr>
                                      <p:to>
                                        <p:strVal val="visible"/>
                                      </p:to>
                                    </p:set>
                                    <p:animEffect transition="in" filter="wipe(right)">
                                      <p:cBhvr>
                                        <p:cTn id="22" dur="500"/>
                                        <p:tgtEl>
                                          <p:spTgt spid="93"/>
                                        </p:tgtEl>
                                      </p:cBhvr>
                                    </p:animEffect>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94"/>
                                        </p:tgtEl>
                                        <p:attrNameLst>
                                          <p:attrName>style.visibility</p:attrName>
                                        </p:attrNameLst>
                                      </p:cBhvr>
                                      <p:to>
                                        <p:strVal val="visible"/>
                                      </p:to>
                                    </p:set>
                                    <p:animEffect transition="in" filter="wipe(left)">
                                      <p:cBhvr>
                                        <p:cTn id="26" dur="500"/>
                                        <p:tgtEl>
                                          <p:spTgt spid="94"/>
                                        </p:tgtEl>
                                      </p:cBhvr>
                                    </p:animEffect>
                                  </p:childTnLst>
                                </p:cTn>
                              </p:par>
                              <p:par>
                                <p:cTn id="27" presetID="22" presetClass="entr" presetSubtype="2" fill="hold" nodeType="withEffect">
                                  <p:stCondLst>
                                    <p:cond delay="0"/>
                                  </p:stCondLst>
                                  <p:childTnLst>
                                    <p:set>
                                      <p:cBhvr>
                                        <p:cTn id="28" dur="1" fill="hold">
                                          <p:stCondLst>
                                            <p:cond delay="0"/>
                                          </p:stCondLst>
                                        </p:cTn>
                                        <p:tgtEl>
                                          <p:spTgt spid="41"/>
                                        </p:tgtEl>
                                        <p:attrNameLst>
                                          <p:attrName>style.visibility</p:attrName>
                                        </p:attrNameLst>
                                      </p:cBhvr>
                                      <p:to>
                                        <p:strVal val="visible"/>
                                      </p:to>
                                    </p:set>
                                    <p:animEffect transition="in" filter="wipe(right)">
                                      <p:cBhvr>
                                        <p:cTn id="29" dur="500"/>
                                        <p:tgtEl>
                                          <p:spTgt spid="41"/>
                                        </p:tgtEl>
                                      </p:cBhvr>
                                    </p:animEffect>
                                  </p:childTnLst>
                                </p:cTn>
                              </p:par>
                            </p:childTnLst>
                          </p:cTn>
                        </p:par>
                        <p:par>
                          <p:cTn id="30" fill="hold">
                            <p:stCondLst>
                              <p:cond delay="2250"/>
                            </p:stCondLst>
                            <p:childTnLst>
                              <p:par>
                                <p:cTn id="31" presetID="22" presetClass="entr" presetSubtype="8" fill="hold" nodeType="afterEffect">
                                  <p:stCondLst>
                                    <p:cond delay="0"/>
                                  </p:stCondLst>
                                  <p:childTnLst>
                                    <p:set>
                                      <p:cBhvr>
                                        <p:cTn id="32" dur="1" fill="hold">
                                          <p:stCondLst>
                                            <p:cond delay="0"/>
                                          </p:stCondLst>
                                        </p:cTn>
                                        <p:tgtEl>
                                          <p:spTgt spid="82"/>
                                        </p:tgtEl>
                                        <p:attrNameLst>
                                          <p:attrName>style.visibility</p:attrName>
                                        </p:attrNameLst>
                                      </p:cBhvr>
                                      <p:to>
                                        <p:strVal val="visible"/>
                                      </p:to>
                                    </p:set>
                                    <p:animEffect transition="in" filter="wipe(left)">
                                      <p:cBhvr>
                                        <p:cTn id="33" dur="500"/>
                                        <p:tgtEl>
                                          <p:spTgt spid="82"/>
                                        </p:tgtEl>
                                      </p:cBhvr>
                                    </p:animEffect>
                                  </p:childTnLst>
                                </p:cTn>
                              </p:par>
                              <p:par>
                                <p:cTn id="34" presetID="22" presetClass="entr" presetSubtype="2" fill="hold" grpId="0" nodeType="withEffect">
                                  <p:stCondLst>
                                    <p:cond delay="0"/>
                                  </p:stCondLst>
                                  <p:childTnLst>
                                    <p:set>
                                      <p:cBhvr>
                                        <p:cTn id="35" dur="1" fill="hold">
                                          <p:stCondLst>
                                            <p:cond delay="0"/>
                                          </p:stCondLst>
                                        </p:cTn>
                                        <p:tgtEl>
                                          <p:spTgt spid="95"/>
                                        </p:tgtEl>
                                        <p:attrNameLst>
                                          <p:attrName>style.visibility</p:attrName>
                                        </p:attrNameLst>
                                      </p:cBhvr>
                                      <p:to>
                                        <p:strVal val="visible"/>
                                      </p:to>
                                    </p:set>
                                    <p:animEffect transition="in" filter="wipe(right)">
                                      <p:cBhvr>
                                        <p:cTn id="36" dur="500"/>
                                        <p:tgtEl>
                                          <p:spTgt spid="95"/>
                                        </p:tgtEl>
                                      </p:cBhvr>
                                    </p:animEffect>
                                  </p:childTnLst>
                                </p:cTn>
                              </p:par>
                            </p:childTnLst>
                          </p:cTn>
                        </p:par>
                        <p:par>
                          <p:cTn id="37" fill="hold">
                            <p:stCondLst>
                              <p:cond delay="2750"/>
                            </p:stCondLst>
                            <p:childTnLst>
                              <p:par>
                                <p:cTn id="38" presetID="22" presetClass="entr" presetSubtype="8" fill="hold" grpId="0" nodeType="after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wipe(left)">
                                      <p:cBhvr>
                                        <p:cTn id="40" dur="500"/>
                                        <p:tgtEl>
                                          <p:spTgt spid="96"/>
                                        </p:tgtEl>
                                      </p:cBhvr>
                                    </p:animEffect>
                                  </p:childTnLst>
                                </p:cTn>
                              </p:par>
                              <p:par>
                                <p:cTn id="41" presetID="22" presetClass="entr" presetSubtype="2" fill="hold" nodeType="with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wipe(right)">
                                      <p:cBhvr>
                                        <p:cTn id="43" dur="500"/>
                                        <p:tgtEl>
                                          <p:spTgt spid="46"/>
                                        </p:tgtEl>
                                      </p:cBhvr>
                                    </p:animEffect>
                                  </p:childTnLst>
                                </p:cTn>
                              </p:par>
                            </p:childTnLst>
                          </p:cTn>
                        </p:par>
                        <p:par>
                          <p:cTn id="44" fill="hold">
                            <p:stCondLst>
                              <p:cond delay="3250"/>
                            </p:stCondLst>
                            <p:childTnLst>
                              <p:par>
                                <p:cTn id="45" presetID="22" presetClass="entr" presetSubtype="8" fill="hold" nodeType="afterEffect">
                                  <p:stCondLst>
                                    <p:cond delay="0"/>
                                  </p:stCondLst>
                                  <p:childTnLst>
                                    <p:set>
                                      <p:cBhvr>
                                        <p:cTn id="46" dur="1" fill="hold">
                                          <p:stCondLst>
                                            <p:cond delay="0"/>
                                          </p:stCondLst>
                                        </p:cTn>
                                        <p:tgtEl>
                                          <p:spTgt spid="87"/>
                                        </p:tgtEl>
                                        <p:attrNameLst>
                                          <p:attrName>style.visibility</p:attrName>
                                        </p:attrNameLst>
                                      </p:cBhvr>
                                      <p:to>
                                        <p:strVal val="visible"/>
                                      </p:to>
                                    </p:set>
                                    <p:animEffect transition="in" filter="wipe(left)">
                                      <p:cBhvr>
                                        <p:cTn id="47" dur="500"/>
                                        <p:tgtEl>
                                          <p:spTgt spid="8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97"/>
                                        </p:tgtEl>
                                        <p:attrNameLst>
                                          <p:attrName>style.visibility</p:attrName>
                                        </p:attrNameLst>
                                      </p:cBhvr>
                                      <p:to>
                                        <p:strVal val="visible"/>
                                      </p:to>
                                    </p:set>
                                    <p:animEffect transition="in" filter="wipe(right)">
                                      <p:cBhvr>
                                        <p:cTn id="50"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0" grpId="0" animBg="1"/>
      <p:bldP spid="93" grpId="0"/>
      <p:bldP spid="94" grpId="0"/>
      <p:bldP spid="95" grpId="0"/>
      <p:bldP spid="96" grpId="0"/>
      <p:bldP spid="97"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输入第三部分标题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3</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18" name="组合 17"/>
          <p:cNvGrpSpPr/>
          <p:nvPr/>
        </p:nvGrpSpPr>
        <p:grpSpPr>
          <a:xfrm>
            <a:off x="252223" y="426815"/>
            <a:ext cx="4584813" cy="444406"/>
            <a:chOff x="0" y="569219"/>
            <a:chExt cx="6114499" cy="592678"/>
          </a:xfrm>
        </p:grpSpPr>
        <p:sp>
          <p:nvSpPr>
            <p:cNvPr id="19"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24" name="组合 23"/>
          <p:cNvGrpSpPr/>
          <p:nvPr/>
        </p:nvGrpSpPr>
        <p:grpSpPr>
          <a:xfrm>
            <a:off x="954437" y="1221913"/>
            <a:ext cx="1319086" cy="2500658"/>
            <a:chOff x="1412949" y="1270654"/>
            <a:chExt cx="1242200" cy="2354901"/>
          </a:xfrm>
        </p:grpSpPr>
        <p:sp>
          <p:nvSpPr>
            <p:cNvPr id="25" name="圆角矩形 24"/>
            <p:cNvSpPr/>
            <p:nvPr/>
          </p:nvSpPr>
          <p:spPr bwMode="auto">
            <a:xfrm rot="5400000">
              <a:off x="849035"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p>
          </p:txBody>
        </p:sp>
        <p:sp>
          <p:nvSpPr>
            <p:cNvPr id="26" name="椭圆 25"/>
            <p:cNvSpPr/>
            <p:nvPr/>
          </p:nvSpPr>
          <p:spPr bwMode="auto">
            <a:xfrm>
              <a:off x="1552084"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Text Box 39"/>
            <p:cNvSpPr txBox="1">
              <a:spLocks noChangeArrowheads="1"/>
            </p:cNvSpPr>
            <p:nvPr/>
          </p:nvSpPr>
          <p:spPr bwMode="auto">
            <a:xfrm>
              <a:off x="1505018"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2399" spc="37" dirty="0">
                  <a:ln w="11430"/>
                  <a:solidFill>
                    <a:schemeClr val="tx1">
                      <a:lumMod val="65000"/>
                      <a:lumOff val="35000"/>
                    </a:schemeClr>
                  </a:solidFill>
                  <a:latin typeface="Arial" pitchFamily="34" charset="0"/>
                  <a:ea typeface="微软雅黑" pitchFamily="34" charset="-122"/>
                  <a:cs typeface="Arial" pitchFamily="34" charset="0"/>
                </a:rPr>
                <a:t>1</a:t>
              </a:r>
            </a:p>
          </p:txBody>
        </p:sp>
        <p:sp>
          <p:nvSpPr>
            <p:cNvPr id="28" name="矩形 261"/>
            <p:cNvSpPr>
              <a:spLocks noChangeArrowheads="1"/>
            </p:cNvSpPr>
            <p:nvPr/>
          </p:nvSpPr>
          <p:spPr bwMode="auto">
            <a:xfrm>
              <a:off x="1626377" y="1874249"/>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350" dirty="0">
                  <a:solidFill>
                    <a:schemeClr val="tx1">
                      <a:lumMod val="65000"/>
                      <a:lumOff val="35000"/>
                    </a:schemeClr>
                  </a:solidFill>
                  <a:latin typeface="微软雅黑" pitchFamily="34" charset="-122"/>
                  <a:ea typeface="微软雅黑" pitchFamily="34" charset="-122"/>
                </a:rPr>
                <a:t>添加文本</a:t>
              </a:r>
            </a:p>
          </p:txBody>
        </p:sp>
        <p:sp>
          <p:nvSpPr>
            <p:cNvPr id="29" name="Text Box 39"/>
            <p:cNvSpPr txBox="1">
              <a:spLocks noChangeArrowheads="1"/>
            </p:cNvSpPr>
            <p:nvPr/>
          </p:nvSpPr>
          <p:spPr bwMode="auto">
            <a:xfrm>
              <a:off x="1412949" y="2643505"/>
              <a:ext cx="1242200"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ea typeface="宋体" charset="-122"/>
                </a:defRPr>
              </a:lvl1pPr>
              <a:lvl2pPr marL="742950" indent="-285750">
                <a:defRPr>
                  <a:solidFill>
                    <a:schemeClr val="tx1"/>
                  </a:solidFill>
                  <a:latin typeface="Arial" charset="0"/>
                  <a:ea typeface="宋体" charset="-122"/>
                </a:defRPr>
              </a:lvl2pPr>
              <a:lvl3pPr marL="1143000" indent="-228600">
                <a:defRPr>
                  <a:solidFill>
                    <a:schemeClr val="tx1"/>
                  </a:solidFill>
                  <a:latin typeface="Arial" charset="0"/>
                  <a:ea typeface="宋体" charset="-122"/>
                </a:defRPr>
              </a:lvl3pPr>
              <a:lvl4pPr marL="1600200" indent="-228600">
                <a:defRPr>
                  <a:solidFill>
                    <a:schemeClr val="tx1"/>
                  </a:solidFill>
                  <a:latin typeface="Arial" charset="0"/>
                  <a:ea typeface="宋体" charset="-122"/>
                </a:defRPr>
              </a:lvl4pPr>
              <a:lvl5pPr marL="2057400" indent="-228600">
                <a:defRPr>
                  <a:solidFill>
                    <a:schemeClr val="tx1"/>
                  </a:solidFill>
                  <a:latin typeface="Arial" charset="0"/>
                  <a:ea typeface="宋体" charset="-122"/>
                </a:defRPr>
              </a:lvl5pPr>
              <a:lvl6pPr marL="2514600" indent="-228600" fontAlgn="base">
                <a:spcBef>
                  <a:spcPct val="0"/>
                </a:spcBef>
                <a:spcAft>
                  <a:spcPct val="0"/>
                </a:spcAft>
                <a:defRPr>
                  <a:solidFill>
                    <a:schemeClr val="tx1"/>
                  </a:solidFill>
                  <a:latin typeface="Arial" charset="0"/>
                  <a:ea typeface="宋体" charset="-122"/>
                </a:defRPr>
              </a:lvl6pPr>
              <a:lvl7pPr marL="2971800" indent="-228600" fontAlgn="base">
                <a:spcBef>
                  <a:spcPct val="0"/>
                </a:spcBef>
                <a:spcAft>
                  <a:spcPct val="0"/>
                </a:spcAft>
                <a:defRPr>
                  <a:solidFill>
                    <a:schemeClr val="tx1"/>
                  </a:solidFill>
                  <a:latin typeface="Arial" charset="0"/>
                  <a:ea typeface="宋体" charset="-122"/>
                </a:defRPr>
              </a:lvl7pPr>
              <a:lvl8pPr marL="3429000" indent="-228600" fontAlgn="base">
                <a:spcBef>
                  <a:spcPct val="0"/>
                </a:spcBef>
                <a:spcAft>
                  <a:spcPct val="0"/>
                </a:spcAft>
                <a:defRPr>
                  <a:solidFill>
                    <a:schemeClr val="tx1"/>
                  </a:solidFill>
                  <a:latin typeface="Arial" charset="0"/>
                  <a:ea typeface="宋体" charset="-122"/>
                </a:defRPr>
              </a:lvl8pPr>
              <a:lvl9pPr marL="3886200" indent="-228600" fontAlgn="base">
                <a:spcBef>
                  <a:spcPct val="0"/>
                </a:spcBef>
                <a:spcAft>
                  <a:spcPct val="0"/>
                </a:spcAft>
                <a:defRPr>
                  <a:solidFill>
                    <a:schemeClr val="tx1"/>
                  </a:solidFill>
                  <a:latin typeface="Arial" charset="0"/>
                  <a:ea typeface="宋体" charset="-122"/>
                </a:defRPr>
              </a:lvl9pPr>
            </a:lstStyle>
            <a:p>
              <a:pPr algn="ctr">
                <a:spcBef>
                  <a:spcPct val="0"/>
                </a:spcBef>
                <a:defRPr/>
              </a:pPr>
              <a:r>
                <a:rPr lang="zh-CN" altLang="en-US" sz="1500" dirty="0">
                  <a:solidFill>
                    <a:schemeClr val="bg1"/>
                  </a:solidFill>
                  <a:latin typeface="微软雅黑" pitchFamily="34" charset="-122"/>
                  <a:ea typeface="微软雅黑" pitchFamily="34" charset="-122"/>
                </a:rPr>
                <a:t>点击此处添加</a:t>
              </a:r>
              <a:endParaRPr lang="en-US" altLang="zh-CN" sz="1500" dirty="0">
                <a:solidFill>
                  <a:schemeClr val="bg1"/>
                </a:solidFill>
                <a:latin typeface="微软雅黑" pitchFamily="34" charset="-122"/>
                <a:ea typeface="微软雅黑" pitchFamily="34" charset="-122"/>
              </a:endParaRPr>
            </a:p>
            <a:p>
              <a:pPr algn="ctr">
                <a:spcBef>
                  <a:spcPct val="0"/>
                </a:spcBef>
                <a:defRPr/>
              </a:pPr>
              <a:r>
                <a:rPr lang="zh-CN" altLang="en-US" sz="1500" dirty="0">
                  <a:solidFill>
                    <a:schemeClr val="bg1"/>
                  </a:solidFill>
                  <a:latin typeface="微软雅黑" pitchFamily="34" charset="-122"/>
                  <a:ea typeface="微软雅黑" pitchFamily="34" charset="-122"/>
                </a:rPr>
                <a:t>简要说明</a:t>
              </a:r>
              <a:endParaRPr lang="en-US" altLang="zh-CN" sz="1500" dirty="0">
                <a:solidFill>
                  <a:schemeClr val="bg1"/>
                </a:solidFill>
                <a:latin typeface="微软雅黑" pitchFamily="34" charset="-122"/>
                <a:ea typeface="微软雅黑" pitchFamily="34" charset="-122"/>
              </a:endParaRPr>
            </a:p>
          </p:txBody>
        </p:sp>
      </p:grpSp>
      <p:grpSp>
        <p:nvGrpSpPr>
          <p:cNvPr id="30" name="组合 29"/>
          <p:cNvGrpSpPr/>
          <p:nvPr/>
        </p:nvGrpSpPr>
        <p:grpSpPr>
          <a:xfrm>
            <a:off x="2874196" y="1221913"/>
            <a:ext cx="1315885" cy="2500658"/>
            <a:chOff x="3207278" y="1270654"/>
            <a:chExt cx="1239186" cy="2354901"/>
          </a:xfrm>
        </p:grpSpPr>
        <p:sp>
          <p:nvSpPr>
            <p:cNvPr id="33" name="圆角矩形 32"/>
            <p:cNvSpPr/>
            <p:nvPr/>
          </p:nvSpPr>
          <p:spPr bwMode="auto">
            <a:xfrm rot="5400000">
              <a:off x="2636604"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p>
          </p:txBody>
        </p:sp>
        <p:sp>
          <p:nvSpPr>
            <p:cNvPr id="34" name="椭圆 33"/>
            <p:cNvSpPr/>
            <p:nvPr/>
          </p:nvSpPr>
          <p:spPr bwMode="auto">
            <a:xfrm>
              <a:off x="3288808"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Text Box 39"/>
            <p:cNvSpPr txBox="1">
              <a:spLocks noChangeArrowheads="1"/>
            </p:cNvSpPr>
            <p:nvPr/>
          </p:nvSpPr>
          <p:spPr bwMode="auto">
            <a:xfrm>
              <a:off x="3241741"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2399" spc="37" dirty="0">
                  <a:ln w="11430"/>
                  <a:solidFill>
                    <a:schemeClr val="tx1">
                      <a:lumMod val="65000"/>
                      <a:lumOff val="35000"/>
                    </a:schemeClr>
                  </a:solidFill>
                  <a:latin typeface="Arial" pitchFamily="34" charset="0"/>
                  <a:ea typeface="微软雅黑" pitchFamily="34" charset="-122"/>
                  <a:cs typeface="Arial" pitchFamily="34" charset="0"/>
                </a:rPr>
                <a:t>2</a:t>
              </a:r>
            </a:p>
          </p:txBody>
        </p:sp>
        <p:sp>
          <p:nvSpPr>
            <p:cNvPr id="38" name="矩形 261"/>
            <p:cNvSpPr>
              <a:spLocks noChangeArrowheads="1"/>
            </p:cNvSpPr>
            <p:nvPr/>
          </p:nvSpPr>
          <p:spPr bwMode="auto">
            <a:xfrm>
              <a:off x="3413586" y="1931657"/>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350" dirty="0">
                  <a:solidFill>
                    <a:schemeClr val="tx1">
                      <a:lumMod val="65000"/>
                      <a:lumOff val="35000"/>
                    </a:schemeClr>
                  </a:solidFill>
                  <a:latin typeface="微软雅黑" pitchFamily="34" charset="-122"/>
                  <a:ea typeface="微软雅黑" pitchFamily="34" charset="-122"/>
                </a:rPr>
                <a:t>添加文本</a:t>
              </a:r>
            </a:p>
          </p:txBody>
        </p:sp>
        <p:sp>
          <p:nvSpPr>
            <p:cNvPr id="39" name="Text Box 39"/>
            <p:cNvSpPr txBox="1">
              <a:spLocks noChangeArrowheads="1"/>
            </p:cNvSpPr>
            <p:nvPr/>
          </p:nvSpPr>
          <p:spPr bwMode="auto">
            <a:xfrm>
              <a:off x="3220112" y="2592659"/>
              <a:ext cx="1226352"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sz="1500" dirty="0"/>
                <a:t>点击此处添加</a:t>
              </a:r>
              <a:endParaRPr lang="en-US" altLang="zh-CN" sz="1500" dirty="0"/>
            </a:p>
            <a:p>
              <a:r>
                <a:rPr lang="zh-CN" altLang="en-US" sz="1500" dirty="0"/>
                <a:t>简要说明</a:t>
              </a:r>
              <a:endParaRPr lang="en-US" altLang="zh-CN" sz="1500" dirty="0"/>
            </a:p>
          </p:txBody>
        </p:sp>
      </p:grpSp>
      <p:grpSp>
        <p:nvGrpSpPr>
          <p:cNvPr id="40" name="组合 39"/>
          <p:cNvGrpSpPr/>
          <p:nvPr/>
        </p:nvGrpSpPr>
        <p:grpSpPr>
          <a:xfrm>
            <a:off x="4668598" y="1221913"/>
            <a:ext cx="1411255" cy="2500658"/>
            <a:chOff x="4857991" y="1270654"/>
            <a:chExt cx="1328997" cy="2354901"/>
          </a:xfrm>
        </p:grpSpPr>
        <p:sp>
          <p:nvSpPr>
            <p:cNvPr id="41" name="圆角矩形 40"/>
            <p:cNvSpPr/>
            <p:nvPr/>
          </p:nvSpPr>
          <p:spPr bwMode="auto">
            <a:xfrm rot="5400000">
              <a:off x="4326282"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p>
          </p:txBody>
        </p:sp>
        <p:sp>
          <p:nvSpPr>
            <p:cNvPr id="42" name="椭圆 41"/>
            <p:cNvSpPr/>
            <p:nvPr/>
          </p:nvSpPr>
          <p:spPr bwMode="auto">
            <a:xfrm>
              <a:off x="5029333" y="1411263"/>
              <a:ext cx="948801"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3" name="Text Box 39"/>
            <p:cNvSpPr txBox="1">
              <a:spLocks noChangeArrowheads="1"/>
            </p:cNvSpPr>
            <p:nvPr/>
          </p:nvSpPr>
          <p:spPr bwMode="auto">
            <a:xfrm>
              <a:off x="4982265"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2399" spc="37" dirty="0">
                  <a:ln w="11430"/>
                  <a:solidFill>
                    <a:schemeClr val="tx1">
                      <a:lumMod val="65000"/>
                      <a:lumOff val="35000"/>
                    </a:schemeClr>
                  </a:solidFill>
                  <a:latin typeface="Arial" pitchFamily="34" charset="0"/>
                  <a:ea typeface="微软雅黑" pitchFamily="34" charset="-122"/>
                  <a:cs typeface="Arial" pitchFamily="34" charset="0"/>
                </a:rPr>
                <a:t>3</a:t>
              </a:r>
            </a:p>
          </p:txBody>
        </p:sp>
        <p:sp>
          <p:nvSpPr>
            <p:cNvPr id="44" name="矩形 261"/>
            <p:cNvSpPr>
              <a:spLocks noChangeArrowheads="1"/>
            </p:cNvSpPr>
            <p:nvPr/>
          </p:nvSpPr>
          <p:spPr bwMode="auto">
            <a:xfrm>
              <a:off x="5154110" y="1880810"/>
              <a:ext cx="826036"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350" dirty="0">
                  <a:solidFill>
                    <a:schemeClr val="tx1">
                      <a:lumMod val="65000"/>
                      <a:lumOff val="35000"/>
                    </a:schemeClr>
                  </a:solidFill>
                  <a:latin typeface="微软雅黑" pitchFamily="34" charset="-122"/>
                  <a:ea typeface="微软雅黑" pitchFamily="34" charset="-122"/>
                </a:rPr>
                <a:t>添加文本</a:t>
              </a:r>
            </a:p>
          </p:txBody>
        </p:sp>
        <p:sp>
          <p:nvSpPr>
            <p:cNvPr id="45" name="Text Box 39"/>
            <p:cNvSpPr txBox="1">
              <a:spLocks noChangeArrowheads="1"/>
            </p:cNvSpPr>
            <p:nvPr/>
          </p:nvSpPr>
          <p:spPr bwMode="auto">
            <a:xfrm>
              <a:off x="4857991" y="2592659"/>
              <a:ext cx="1328997" cy="521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sz="1500" dirty="0"/>
                <a:t>点击此处添加</a:t>
              </a:r>
              <a:endParaRPr lang="en-US" altLang="zh-CN" sz="1500" dirty="0"/>
            </a:p>
            <a:p>
              <a:r>
                <a:rPr lang="zh-CN" altLang="en-US" sz="1500" dirty="0"/>
                <a:t>简要说明</a:t>
              </a:r>
              <a:endParaRPr lang="en-US" altLang="zh-CN" sz="1500" dirty="0"/>
            </a:p>
          </p:txBody>
        </p:sp>
      </p:grpSp>
      <p:grpSp>
        <p:nvGrpSpPr>
          <p:cNvPr id="46" name="组合 45"/>
          <p:cNvGrpSpPr/>
          <p:nvPr/>
        </p:nvGrpSpPr>
        <p:grpSpPr>
          <a:xfrm>
            <a:off x="6576938" y="1221913"/>
            <a:ext cx="1288666" cy="2500658"/>
            <a:chOff x="6590610" y="1270654"/>
            <a:chExt cx="1213553" cy="2354901"/>
          </a:xfrm>
        </p:grpSpPr>
        <p:sp>
          <p:nvSpPr>
            <p:cNvPr id="47" name="圆角矩形 46"/>
            <p:cNvSpPr/>
            <p:nvPr/>
          </p:nvSpPr>
          <p:spPr bwMode="auto">
            <a:xfrm rot="5400000">
              <a:off x="6019936" y="1841328"/>
              <a:ext cx="2354901" cy="1213553"/>
            </a:xfrm>
            <a:prstGeom prst="roundRect">
              <a:avLst>
                <a:gd name="adj" fmla="val 50000"/>
              </a:avLst>
            </a:prstGeom>
            <a:solidFill>
              <a:srgbClr val="FF0000"/>
            </a:solidFill>
            <a:ln w="34925">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00"/>
            </a:p>
          </p:txBody>
        </p:sp>
        <p:sp>
          <p:nvSpPr>
            <p:cNvPr id="48" name="椭圆 47"/>
            <p:cNvSpPr/>
            <p:nvPr/>
          </p:nvSpPr>
          <p:spPr bwMode="auto">
            <a:xfrm>
              <a:off x="6722985" y="1411263"/>
              <a:ext cx="948800" cy="95006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9" name="Text Box 39"/>
            <p:cNvSpPr txBox="1">
              <a:spLocks noChangeArrowheads="1"/>
            </p:cNvSpPr>
            <p:nvPr/>
          </p:nvSpPr>
          <p:spPr bwMode="auto">
            <a:xfrm>
              <a:off x="6675919" y="1355957"/>
              <a:ext cx="1042932" cy="521526"/>
            </a:xfrm>
            <a:prstGeom prst="rect">
              <a:avLst/>
            </a:prstGeom>
            <a:noFill/>
            <a:ln w="9525">
              <a:noFill/>
              <a:miter lim="800000"/>
              <a:headEnd/>
              <a:tailEnd/>
            </a:ln>
          </p:spPr>
          <p:txBody>
            <a:bodyPr lIns="0" tIns="0" rIns="0" bIns="0">
              <a:spAutoFit/>
              <a:scene3d>
                <a:camera prst="orthographicFront"/>
                <a:lightRig rig="soft" dir="tl">
                  <a:rot lat="0" lon="0" rev="0"/>
                </a:lightRig>
              </a:scene3d>
              <a:sp3d contourW="25400" prstMaterial="matte">
                <a:contourClr>
                  <a:schemeClr val="accent2">
                    <a:tint val="20000"/>
                  </a:schemeClr>
                </a:contourClr>
              </a:sp3d>
            </a:bodyPr>
            <a:lstStyle/>
            <a:p>
              <a:pPr algn="ctr" fontAlgn="auto">
                <a:lnSpc>
                  <a:spcPct val="150000"/>
                </a:lnSpc>
                <a:spcBef>
                  <a:spcPts val="0"/>
                </a:spcBef>
                <a:spcAft>
                  <a:spcPts val="0"/>
                </a:spcAft>
                <a:buClr>
                  <a:schemeClr val="bg1"/>
                </a:buClr>
                <a:defRPr/>
              </a:pPr>
              <a:r>
                <a:rPr lang="en-US" altLang="zh-CN" sz="2399" spc="37" dirty="0">
                  <a:ln w="11430"/>
                  <a:solidFill>
                    <a:schemeClr val="tx1">
                      <a:lumMod val="65000"/>
                      <a:lumOff val="35000"/>
                    </a:schemeClr>
                  </a:solidFill>
                  <a:latin typeface="Arial" pitchFamily="34" charset="0"/>
                  <a:ea typeface="微软雅黑" pitchFamily="34" charset="-122"/>
                  <a:cs typeface="Arial" pitchFamily="34" charset="0"/>
                </a:rPr>
                <a:t>4</a:t>
              </a:r>
            </a:p>
          </p:txBody>
        </p:sp>
        <p:sp>
          <p:nvSpPr>
            <p:cNvPr id="51" name="矩形 261"/>
            <p:cNvSpPr>
              <a:spLocks noChangeArrowheads="1"/>
            </p:cNvSpPr>
            <p:nvPr/>
          </p:nvSpPr>
          <p:spPr bwMode="auto">
            <a:xfrm>
              <a:off x="6818398" y="1880810"/>
              <a:ext cx="826035" cy="28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350" dirty="0">
                  <a:solidFill>
                    <a:schemeClr val="tx1">
                      <a:lumMod val="65000"/>
                      <a:lumOff val="35000"/>
                    </a:schemeClr>
                  </a:solidFill>
                  <a:latin typeface="微软雅黑" pitchFamily="34" charset="-122"/>
                  <a:ea typeface="微软雅黑" pitchFamily="34" charset="-122"/>
                </a:rPr>
                <a:t>添加文本</a:t>
              </a:r>
            </a:p>
          </p:txBody>
        </p:sp>
        <p:sp>
          <p:nvSpPr>
            <p:cNvPr id="52" name="Text Box 39"/>
            <p:cNvSpPr txBox="1">
              <a:spLocks noChangeArrowheads="1"/>
            </p:cNvSpPr>
            <p:nvPr/>
          </p:nvSpPr>
          <p:spPr bwMode="auto">
            <a:xfrm>
              <a:off x="6590610" y="2592659"/>
              <a:ext cx="1213553" cy="739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0"/>
                </a:spcBef>
                <a:defRPr sz="2000">
                  <a:solidFill>
                    <a:schemeClr val="bg1"/>
                  </a:solidFill>
                  <a:latin typeface="微软雅黑" pitchFamily="34" charset="-122"/>
                  <a:ea typeface="微软雅黑" pitchFamily="34" charset="-122"/>
                </a:defRPr>
              </a:lvl1pPr>
              <a:lvl2pPr marL="742950" indent="-285750">
                <a:defRPr>
                  <a:latin typeface="Arial" charset="0"/>
                  <a:ea typeface="宋体" charset="-122"/>
                </a:defRPr>
              </a:lvl2pPr>
              <a:lvl3pPr marL="1143000" indent="-228600">
                <a:defRPr>
                  <a:latin typeface="Arial" charset="0"/>
                  <a:ea typeface="宋体" charset="-122"/>
                </a:defRPr>
              </a:lvl3pPr>
              <a:lvl4pPr marL="1600200" indent="-228600">
                <a:defRPr>
                  <a:latin typeface="Arial" charset="0"/>
                  <a:ea typeface="宋体" charset="-122"/>
                </a:defRPr>
              </a:lvl4pPr>
              <a:lvl5pPr marL="2057400" indent="-228600">
                <a:defRPr>
                  <a:latin typeface="Arial" charset="0"/>
                  <a:ea typeface="宋体" charset="-122"/>
                </a:defRPr>
              </a:lvl5pPr>
              <a:lvl6pPr marL="2514600" indent="-228600" fontAlgn="base">
                <a:spcBef>
                  <a:spcPct val="0"/>
                </a:spcBef>
                <a:spcAft>
                  <a:spcPct val="0"/>
                </a:spcAft>
                <a:defRPr>
                  <a:latin typeface="Arial" charset="0"/>
                  <a:ea typeface="宋体" charset="-122"/>
                </a:defRPr>
              </a:lvl6pPr>
              <a:lvl7pPr marL="2971800" indent="-228600" fontAlgn="base">
                <a:spcBef>
                  <a:spcPct val="0"/>
                </a:spcBef>
                <a:spcAft>
                  <a:spcPct val="0"/>
                </a:spcAft>
                <a:defRPr>
                  <a:latin typeface="Arial" charset="0"/>
                  <a:ea typeface="宋体" charset="-122"/>
                </a:defRPr>
              </a:lvl7pPr>
              <a:lvl8pPr marL="3429000" indent="-228600" fontAlgn="base">
                <a:spcBef>
                  <a:spcPct val="0"/>
                </a:spcBef>
                <a:spcAft>
                  <a:spcPct val="0"/>
                </a:spcAft>
                <a:defRPr>
                  <a:latin typeface="Arial" charset="0"/>
                  <a:ea typeface="宋体" charset="-122"/>
                </a:defRPr>
              </a:lvl8pPr>
              <a:lvl9pPr marL="3886200" indent="-228600" fontAlgn="base">
                <a:spcBef>
                  <a:spcPct val="0"/>
                </a:spcBef>
                <a:spcAft>
                  <a:spcPct val="0"/>
                </a:spcAft>
                <a:defRPr>
                  <a:latin typeface="Arial" charset="0"/>
                  <a:ea typeface="宋体" charset="-122"/>
                </a:defRPr>
              </a:lvl9pPr>
            </a:lstStyle>
            <a:p>
              <a:r>
                <a:rPr lang="zh-CN" altLang="en-US" sz="1500" dirty="0"/>
                <a:t>点击此处添加</a:t>
              </a:r>
              <a:endParaRPr lang="en-US" altLang="zh-CN" sz="1500" dirty="0"/>
            </a:p>
            <a:p>
              <a:r>
                <a:rPr lang="zh-CN" altLang="en-US" sz="1500" dirty="0"/>
                <a:t>简要说明</a:t>
              </a:r>
              <a:endParaRPr lang="en-US" altLang="zh-CN" sz="1500" dirty="0"/>
            </a:p>
          </p:txBody>
        </p:sp>
      </p:grpSp>
      <p:grpSp>
        <p:nvGrpSpPr>
          <p:cNvPr id="53" name="组合 52"/>
          <p:cNvGrpSpPr/>
          <p:nvPr/>
        </p:nvGrpSpPr>
        <p:grpSpPr>
          <a:xfrm>
            <a:off x="2365445" y="1960569"/>
            <a:ext cx="443090" cy="242132"/>
            <a:chOff x="2673784" y="2255757"/>
            <a:chExt cx="417263" cy="228018"/>
          </a:xfrm>
        </p:grpSpPr>
        <p:sp>
          <p:nvSpPr>
            <p:cNvPr id="56" name="燕尾形 55"/>
            <p:cNvSpPr/>
            <p:nvPr/>
          </p:nvSpPr>
          <p:spPr>
            <a:xfrm>
              <a:off x="2673784"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57" name="燕尾形 56"/>
            <p:cNvSpPr/>
            <p:nvPr/>
          </p:nvSpPr>
          <p:spPr>
            <a:xfrm>
              <a:off x="2863029"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58" name="组合 57"/>
          <p:cNvGrpSpPr/>
          <p:nvPr/>
        </p:nvGrpSpPr>
        <p:grpSpPr>
          <a:xfrm>
            <a:off x="6079854" y="1960569"/>
            <a:ext cx="443090" cy="242132"/>
            <a:chOff x="6151055" y="2255757"/>
            <a:chExt cx="417263" cy="228018"/>
          </a:xfrm>
        </p:grpSpPr>
        <p:sp>
          <p:nvSpPr>
            <p:cNvPr id="59" name="燕尾形 58"/>
            <p:cNvSpPr/>
            <p:nvPr/>
          </p:nvSpPr>
          <p:spPr>
            <a:xfrm>
              <a:off x="6151055"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0" name="燕尾形 59"/>
            <p:cNvSpPr/>
            <p:nvPr/>
          </p:nvSpPr>
          <p:spPr>
            <a:xfrm>
              <a:off x="6340300"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61" name="组合 60"/>
          <p:cNvGrpSpPr/>
          <p:nvPr/>
        </p:nvGrpSpPr>
        <p:grpSpPr>
          <a:xfrm>
            <a:off x="4190081" y="1960569"/>
            <a:ext cx="443090" cy="242132"/>
            <a:chOff x="4440922" y="2255757"/>
            <a:chExt cx="417263" cy="228018"/>
          </a:xfrm>
        </p:grpSpPr>
        <p:sp>
          <p:nvSpPr>
            <p:cNvPr id="62" name="燕尾形 61"/>
            <p:cNvSpPr/>
            <p:nvPr/>
          </p:nvSpPr>
          <p:spPr>
            <a:xfrm>
              <a:off x="4440922"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63" name="燕尾形 62"/>
            <p:cNvSpPr/>
            <p:nvPr/>
          </p:nvSpPr>
          <p:spPr>
            <a:xfrm>
              <a:off x="4630167" y="2255757"/>
              <a:ext cx="228018" cy="228018"/>
            </a:xfrm>
            <a:prstGeom prst="chevron">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grpSp>
      <p:grpSp>
        <p:nvGrpSpPr>
          <p:cNvPr id="67" name="组合 66"/>
          <p:cNvGrpSpPr/>
          <p:nvPr/>
        </p:nvGrpSpPr>
        <p:grpSpPr>
          <a:xfrm>
            <a:off x="1331997" y="4053958"/>
            <a:ext cx="6785308" cy="484748"/>
            <a:chOff x="1868930" y="3921331"/>
            <a:chExt cx="7727674" cy="646480"/>
          </a:xfrm>
        </p:grpSpPr>
        <p:grpSp>
          <p:nvGrpSpPr>
            <p:cNvPr id="68" name="组合 67"/>
            <p:cNvGrpSpPr/>
            <p:nvPr/>
          </p:nvGrpSpPr>
          <p:grpSpPr>
            <a:xfrm>
              <a:off x="1868930" y="4098093"/>
              <a:ext cx="417263" cy="228018"/>
              <a:chOff x="1868930" y="4098093"/>
              <a:chExt cx="417263" cy="228018"/>
            </a:xfrm>
          </p:grpSpPr>
          <p:sp>
            <p:nvSpPr>
              <p:cNvPr id="70" name="燕尾形 69"/>
              <p:cNvSpPr/>
              <p:nvPr/>
            </p:nvSpPr>
            <p:spPr>
              <a:xfrm>
                <a:off x="1868930" y="4098093"/>
                <a:ext cx="228018" cy="228018"/>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75">
                  <a:solidFill>
                    <a:schemeClr val="tx1"/>
                  </a:solidFill>
                </a:endParaRPr>
              </a:p>
            </p:txBody>
          </p:sp>
          <p:sp>
            <p:nvSpPr>
              <p:cNvPr id="71" name="燕尾形 70"/>
              <p:cNvSpPr/>
              <p:nvPr/>
            </p:nvSpPr>
            <p:spPr>
              <a:xfrm>
                <a:off x="2058175" y="4098093"/>
                <a:ext cx="228018" cy="228018"/>
              </a:xfrm>
              <a:prstGeom prst="chevr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275">
                  <a:solidFill>
                    <a:schemeClr val="tx1"/>
                  </a:solidFill>
                </a:endParaRPr>
              </a:p>
            </p:txBody>
          </p:sp>
        </p:grpSp>
        <p:sp>
          <p:nvSpPr>
            <p:cNvPr id="69" name="TextBox 68"/>
            <p:cNvSpPr txBox="1"/>
            <p:nvPr/>
          </p:nvSpPr>
          <p:spPr>
            <a:xfrm>
              <a:off x="2422808" y="3921331"/>
              <a:ext cx="7173796" cy="646480"/>
            </a:xfrm>
            <a:prstGeom prst="rect">
              <a:avLst/>
            </a:prstGeom>
            <a:noFill/>
          </p:spPr>
          <p:txBody>
            <a:bodyPr wrap="square" rtlCol="0">
              <a:spAutoFit/>
            </a:bodyPr>
            <a:lstStyle/>
            <a:p>
              <a:pPr algn="just">
                <a:defRPr/>
              </a:pPr>
              <a:r>
                <a:rPr lang="zh-CN" altLang="en-US" sz="1275"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1275" dirty="0">
                <a:solidFill>
                  <a:schemeClr val="tx1">
                    <a:lumMod val="65000"/>
                    <a:lumOff val="35000"/>
                  </a:schemeClr>
                </a:solidFill>
                <a:latin typeface="微软雅黑" pitchFamily="34" charset="-122"/>
                <a:ea typeface="微软雅黑" pitchFamily="34" charset="-122"/>
              </a:endParaRPr>
            </a:p>
            <a:p>
              <a:pPr algn="just">
                <a:defRPr/>
              </a:pPr>
              <a:r>
                <a:rPr lang="zh-CN" altLang="en-US" sz="1275"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1275"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3224056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250"/>
                                        <p:tgtEl>
                                          <p:spTgt spid="22"/>
                                        </p:tgtEl>
                                      </p:cBhvr>
                                    </p:animEffect>
                                  </p:childTnLst>
                                </p:cTn>
                              </p:par>
                              <p:par>
                                <p:cTn id="12" presetID="2" presetClass="entr" presetSubtype="8" fill="hold" nodeType="withEffect">
                                  <p:stCondLst>
                                    <p:cond delay="0"/>
                                  </p:stCondLst>
                                  <p:childTnLst>
                                    <p:set>
                                      <p:cBhvr>
                                        <p:cTn id="13" dur="1" fill="hold">
                                          <p:stCondLst>
                                            <p:cond delay="0"/>
                                          </p:stCondLst>
                                        </p:cTn>
                                        <p:tgtEl>
                                          <p:spTgt spid="24"/>
                                        </p:tgtEl>
                                        <p:attrNameLst>
                                          <p:attrName>style.visibility</p:attrName>
                                        </p:attrNameLst>
                                      </p:cBhvr>
                                      <p:to>
                                        <p:strVal val="visible"/>
                                      </p:to>
                                    </p:set>
                                    <p:anim calcmode="lin" valueType="num">
                                      <p:cBhvr additive="base">
                                        <p:cTn id="14" dur="500" fill="hold"/>
                                        <p:tgtEl>
                                          <p:spTgt spid="24"/>
                                        </p:tgtEl>
                                        <p:attrNameLst>
                                          <p:attrName>ppt_x</p:attrName>
                                        </p:attrNameLst>
                                      </p:cBhvr>
                                      <p:tavLst>
                                        <p:tav tm="0">
                                          <p:val>
                                            <p:strVal val="0-#ppt_w/2"/>
                                          </p:val>
                                        </p:tav>
                                        <p:tav tm="100000">
                                          <p:val>
                                            <p:strVal val="#ppt_x"/>
                                          </p:val>
                                        </p:tav>
                                      </p:tavLst>
                                    </p:anim>
                                    <p:anim calcmode="lin" valueType="num">
                                      <p:cBhvr additive="base">
                                        <p:cTn id="15" dur="500" fill="hold"/>
                                        <p:tgtEl>
                                          <p:spTgt spid="2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2" presetClass="entr" presetSubtype="8" fill="hold" nodeType="afterEffect">
                                  <p:stCondLst>
                                    <p:cond delay="0"/>
                                  </p:stCondLst>
                                  <p:childTnLst>
                                    <p:set>
                                      <p:cBhvr>
                                        <p:cTn id="18" dur="1" fill="hold">
                                          <p:stCondLst>
                                            <p:cond delay="0"/>
                                          </p:stCondLst>
                                        </p:cTn>
                                        <p:tgtEl>
                                          <p:spTgt spid="53"/>
                                        </p:tgtEl>
                                        <p:attrNameLst>
                                          <p:attrName>style.visibility</p:attrName>
                                        </p:attrNameLst>
                                      </p:cBhvr>
                                      <p:to>
                                        <p:strVal val="visible"/>
                                      </p:to>
                                    </p:set>
                                    <p:anim calcmode="lin" valueType="num">
                                      <p:cBhvr additive="base">
                                        <p:cTn id="19" dur="250" fill="hold"/>
                                        <p:tgtEl>
                                          <p:spTgt spid="53"/>
                                        </p:tgtEl>
                                        <p:attrNameLst>
                                          <p:attrName>ppt_x</p:attrName>
                                        </p:attrNameLst>
                                      </p:cBhvr>
                                      <p:tavLst>
                                        <p:tav tm="0">
                                          <p:val>
                                            <p:strVal val="0-#ppt_w/2"/>
                                          </p:val>
                                        </p:tav>
                                        <p:tav tm="100000">
                                          <p:val>
                                            <p:strVal val="#ppt_x"/>
                                          </p:val>
                                        </p:tav>
                                      </p:tavLst>
                                    </p:anim>
                                    <p:anim calcmode="lin" valueType="num">
                                      <p:cBhvr additive="base">
                                        <p:cTn id="20" dur="250" fill="hold"/>
                                        <p:tgtEl>
                                          <p:spTgt spid="53"/>
                                        </p:tgtEl>
                                        <p:attrNameLst>
                                          <p:attrName>ppt_y</p:attrName>
                                        </p:attrNameLst>
                                      </p:cBhvr>
                                      <p:tavLst>
                                        <p:tav tm="0">
                                          <p:val>
                                            <p:strVal val="#ppt_y"/>
                                          </p:val>
                                        </p:tav>
                                        <p:tav tm="100000">
                                          <p:val>
                                            <p:strVal val="#ppt_y"/>
                                          </p:val>
                                        </p:tav>
                                      </p:tavLst>
                                    </p:anim>
                                  </p:childTnLst>
                                </p:cTn>
                              </p:par>
                            </p:childTnLst>
                          </p:cTn>
                        </p:par>
                        <p:par>
                          <p:cTn id="21" fill="hold">
                            <p:stCondLst>
                              <p:cond delay="1250"/>
                            </p:stCondLst>
                            <p:childTnLst>
                              <p:par>
                                <p:cTn id="22" presetID="2" presetClass="entr" presetSubtype="8"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500" fill="hold"/>
                                        <p:tgtEl>
                                          <p:spTgt spid="30"/>
                                        </p:tgtEl>
                                        <p:attrNameLst>
                                          <p:attrName>ppt_x</p:attrName>
                                        </p:attrNameLst>
                                      </p:cBhvr>
                                      <p:tavLst>
                                        <p:tav tm="0">
                                          <p:val>
                                            <p:strVal val="0-#ppt_w/2"/>
                                          </p:val>
                                        </p:tav>
                                        <p:tav tm="100000">
                                          <p:val>
                                            <p:strVal val="#ppt_x"/>
                                          </p:val>
                                        </p:tav>
                                      </p:tavLst>
                                    </p:anim>
                                    <p:anim calcmode="lin" valueType="num">
                                      <p:cBhvr additive="base">
                                        <p:cTn id="25" dur="500" fill="hold"/>
                                        <p:tgtEl>
                                          <p:spTgt spid="30"/>
                                        </p:tgtEl>
                                        <p:attrNameLst>
                                          <p:attrName>ppt_y</p:attrName>
                                        </p:attrNameLst>
                                      </p:cBhvr>
                                      <p:tavLst>
                                        <p:tav tm="0">
                                          <p:val>
                                            <p:strVal val="#ppt_y"/>
                                          </p:val>
                                        </p:tav>
                                        <p:tav tm="100000">
                                          <p:val>
                                            <p:strVal val="#ppt_y"/>
                                          </p:val>
                                        </p:tav>
                                      </p:tavLst>
                                    </p:anim>
                                  </p:childTnLst>
                                </p:cTn>
                              </p:par>
                            </p:childTnLst>
                          </p:cTn>
                        </p:par>
                        <p:par>
                          <p:cTn id="26" fill="hold">
                            <p:stCondLst>
                              <p:cond delay="1750"/>
                            </p:stCondLst>
                            <p:childTnLst>
                              <p:par>
                                <p:cTn id="27" presetID="2" presetClass="entr" presetSubtype="8" fill="hold" nodeType="afterEffect">
                                  <p:stCondLst>
                                    <p:cond delay="0"/>
                                  </p:stCondLst>
                                  <p:childTnLst>
                                    <p:set>
                                      <p:cBhvr>
                                        <p:cTn id="28" dur="1" fill="hold">
                                          <p:stCondLst>
                                            <p:cond delay="0"/>
                                          </p:stCondLst>
                                        </p:cTn>
                                        <p:tgtEl>
                                          <p:spTgt spid="61"/>
                                        </p:tgtEl>
                                        <p:attrNameLst>
                                          <p:attrName>style.visibility</p:attrName>
                                        </p:attrNameLst>
                                      </p:cBhvr>
                                      <p:to>
                                        <p:strVal val="visible"/>
                                      </p:to>
                                    </p:set>
                                    <p:anim calcmode="lin" valueType="num">
                                      <p:cBhvr additive="base">
                                        <p:cTn id="29" dur="250" fill="hold"/>
                                        <p:tgtEl>
                                          <p:spTgt spid="61"/>
                                        </p:tgtEl>
                                        <p:attrNameLst>
                                          <p:attrName>ppt_x</p:attrName>
                                        </p:attrNameLst>
                                      </p:cBhvr>
                                      <p:tavLst>
                                        <p:tav tm="0">
                                          <p:val>
                                            <p:strVal val="0-#ppt_w/2"/>
                                          </p:val>
                                        </p:tav>
                                        <p:tav tm="100000">
                                          <p:val>
                                            <p:strVal val="#ppt_x"/>
                                          </p:val>
                                        </p:tav>
                                      </p:tavLst>
                                    </p:anim>
                                    <p:anim calcmode="lin" valueType="num">
                                      <p:cBhvr additive="base">
                                        <p:cTn id="30" dur="250" fill="hold"/>
                                        <p:tgtEl>
                                          <p:spTgt spid="61"/>
                                        </p:tgtEl>
                                        <p:attrNameLst>
                                          <p:attrName>ppt_y</p:attrName>
                                        </p:attrNameLst>
                                      </p:cBhvr>
                                      <p:tavLst>
                                        <p:tav tm="0">
                                          <p:val>
                                            <p:strVal val="#ppt_y"/>
                                          </p:val>
                                        </p:tav>
                                        <p:tav tm="100000">
                                          <p:val>
                                            <p:strVal val="#ppt_y"/>
                                          </p:val>
                                        </p:tav>
                                      </p:tavLst>
                                    </p:anim>
                                  </p:childTnLst>
                                </p:cTn>
                              </p:par>
                            </p:childTnLst>
                          </p:cTn>
                        </p:par>
                        <p:par>
                          <p:cTn id="31" fill="hold">
                            <p:stCondLst>
                              <p:cond delay="2000"/>
                            </p:stCondLst>
                            <p:childTnLst>
                              <p:par>
                                <p:cTn id="32" presetID="2" presetClass="entr" presetSubtype="8" fill="hold" nodeType="afterEffect">
                                  <p:stCondLst>
                                    <p:cond delay="0"/>
                                  </p:stCondLst>
                                  <p:childTnLst>
                                    <p:set>
                                      <p:cBhvr>
                                        <p:cTn id="33" dur="1" fill="hold">
                                          <p:stCondLst>
                                            <p:cond delay="0"/>
                                          </p:stCondLst>
                                        </p:cTn>
                                        <p:tgtEl>
                                          <p:spTgt spid="40"/>
                                        </p:tgtEl>
                                        <p:attrNameLst>
                                          <p:attrName>style.visibility</p:attrName>
                                        </p:attrNameLst>
                                      </p:cBhvr>
                                      <p:to>
                                        <p:strVal val="visible"/>
                                      </p:to>
                                    </p:set>
                                    <p:anim calcmode="lin" valueType="num">
                                      <p:cBhvr additive="base">
                                        <p:cTn id="34" dur="500" fill="hold"/>
                                        <p:tgtEl>
                                          <p:spTgt spid="40"/>
                                        </p:tgtEl>
                                        <p:attrNameLst>
                                          <p:attrName>ppt_x</p:attrName>
                                        </p:attrNameLst>
                                      </p:cBhvr>
                                      <p:tavLst>
                                        <p:tav tm="0">
                                          <p:val>
                                            <p:strVal val="0-#ppt_w/2"/>
                                          </p:val>
                                        </p:tav>
                                        <p:tav tm="100000">
                                          <p:val>
                                            <p:strVal val="#ppt_x"/>
                                          </p:val>
                                        </p:tav>
                                      </p:tavLst>
                                    </p:anim>
                                    <p:anim calcmode="lin" valueType="num">
                                      <p:cBhvr additive="base">
                                        <p:cTn id="35" dur="500" fill="hold"/>
                                        <p:tgtEl>
                                          <p:spTgt spid="40"/>
                                        </p:tgtEl>
                                        <p:attrNameLst>
                                          <p:attrName>ppt_y</p:attrName>
                                        </p:attrNameLst>
                                      </p:cBhvr>
                                      <p:tavLst>
                                        <p:tav tm="0">
                                          <p:val>
                                            <p:strVal val="#ppt_y"/>
                                          </p:val>
                                        </p:tav>
                                        <p:tav tm="100000">
                                          <p:val>
                                            <p:strVal val="#ppt_y"/>
                                          </p:val>
                                        </p:tav>
                                      </p:tavLst>
                                    </p:anim>
                                  </p:childTnLst>
                                </p:cTn>
                              </p:par>
                            </p:childTnLst>
                          </p:cTn>
                        </p:par>
                        <p:par>
                          <p:cTn id="36" fill="hold">
                            <p:stCondLst>
                              <p:cond delay="2500"/>
                            </p:stCondLst>
                            <p:childTnLst>
                              <p:par>
                                <p:cTn id="37" presetID="2" presetClass="entr" presetSubtype="8"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 calcmode="lin" valueType="num">
                                      <p:cBhvr additive="base">
                                        <p:cTn id="39" dur="250" fill="hold"/>
                                        <p:tgtEl>
                                          <p:spTgt spid="58"/>
                                        </p:tgtEl>
                                        <p:attrNameLst>
                                          <p:attrName>ppt_x</p:attrName>
                                        </p:attrNameLst>
                                      </p:cBhvr>
                                      <p:tavLst>
                                        <p:tav tm="0">
                                          <p:val>
                                            <p:strVal val="0-#ppt_w/2"/>
                                          </p:val>
                                        </p:tav>
                                        <p:tav tm="100000">
                                          <p:val>
                                            <p:strVal val="#ppt_x"/>
                                          </p:val>
                                        </p:tav>
                                      </p:tavLst>
                                    </p:anim>
                                    <p:anim calcmode="lin" valueType="num">
                                      <p:cBhvr additive="base">
                                        <p:cTn id="40" dur="250" fill="hold"/>
                                        <p:tgtEl>
                                          <p:spTgt spid="58"/>
                                        </p:tgtEl>
                                        <p:attrNameLst>
                                          <p:attrName>ppt_y</p:attrName>
                                        </p:attrNameLst>
                                      </p:cBhvr>
                                      <p:tavLst>
                                        <p:tav tm="0">
                                          <p:val>
                                            <p:strVal val="#ppt_y"/>
                                          </p:val>
                                        </p:tav>
                                        <p:tav tm="100000">
                                          <p:val>
                                            <p:strVal val="#ppt_y"/>
                                          </p:val>
                                        </p:tav>
                                      </p:tavLst>
                                    </p:anim>
                                  </p:childTnLst>
                                </p:cTn>
                              </p:par>
                            </p:childTnLst>
                          </p:cTn>
                        </p:par>
                        <p:par>
                          <p:cTn id="41" fill="hold">
                            <p:stCondLst>
                              <p:cond delay="2750"/>
                            </p:stCondLst>
                            <p:childTnLst>
                              <p:par>
                                <p:cTn id="42" presetID="2" presetClass="entr" presetSubtype="8"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 calcmode="lin" valueType="num">
                                      <p:cBhvr additive="base">
                                        <p:cTn id="44" dur="500" fill="hold"/>
                                        <p:tgtEl>
                                          <p:spTgt spid="46"/>
                                        </p:tgtEl>
                                        <p:attrNameLst>
                                          <p:attrName>ppt_x</p:attrName>
                                        </p:attrNameLst>
                                      </p:cBhvr>
                                      <p:tavLst>
                                        <p:tav tm="0">
                                          <p:val>
                                            <p:strVal val="0-#ppt_w/2"/>
                                          </p:val>
                                        </p:tav>
                                        <p:tav tm="100000">
                                          <p:val>
                                            <p:strVal val="#ppt_x"/>
                                          </p:val>
                                        </p:tav>
                                      </p:tavLst>
                                    </p:anim>
                                    <p:anim calcmode="lin" valueType="num">
                                      <p:cBhvr additive="base">
                                        <p:cTn id="45" dur="500" fill="hold"/>
                                        <p:tgtEl>
                                          <p:spTgt spid="46"/>
                                        </p:tgtEl>
                                        <p:attrNameLst>
                                          <p:attrName>ppt_y</p:attrName>
                                        </p:attrNameLst>
                                      </p:cBhvr>
                                      <p:tavLst>
                                        <p:tav tm="0">
                                          <p:val>
                                            <p:strVal val="#ppt_y"/>
                                          </p:val>
                                        </p:tav>
                                        <p:tav tm="100000">
                                          <p:val>
                                            <p:strVal val="#ppt_y"/>
                                          </p:val>
                                        </p:tav>
                                      </p:tavLst>
                                    </p:anim>
                                  </p:childTnLst>
                                </p:cTn>
                              </p:par>
                            </p:childTnLst>
                          </p:cTn>
                        </p:par>
                        <p:par>
                          <p:cTn id="46" fill="hold">
                            <p:stCondLst>
                              <p:cond delay="3250"/>
                            </p:stCondLst>
                            <p:childTnLst>
                              <p:par>
                                <p:cTn id="47" presetID="42" presetClass="entr" presetSubtype="0" fill="hold" nodeType="afterEffect">
                                  <p:stCondLst>
                                    <p:cond delay="0"/>
                                  </p:stCondLst>
                                  <p:childTnLst>
                                    <p:set>
                                      <p:cBhvr>
                                        <p:cTn id="48" dur="1" fill="hold">
                                          <p:stCondLst>
                                            <p:cond delay="0"/>
                                          </p:stCondLst>
                                        </p:cTn>
                                        <p:tgtEl>
                                          <p:spTgt spid="67"/>
                                        </p:tgtEl>
                                        <p:attrNameLst>
                                          <p:attrName>style.visibility</p:attrName>
                                        </p:attrNameLst>
                                      </p:cBhvr>
                                      <p:to>
                                        <p:strVal val="visible"/>
                                      </p:to>
                                    </p:set>
                                    <p:animEffect transition="in" filter="fade">
                                      <p:cBhvr>
                                        <p:cTn id="49" dur="1000"/>
                                        <p:tgtEl>
                                          <p:spTgt spid="67"/>
                                        </p:tgtEl>
                                      </p:cBhvr>
                                    </p:animEffect>
                                    <p:anim calcmode="lin" valueType="num">
                                      <p:cBhvr>
                                        <p:cTn id="50" dur="1000" fill="hold"/>
                                        <p:tgtEl>
                                          <p:spTgt spid="67"/>
                                        </p:tgtEl>
                                        <p:attrNameLst>
                                          <p:attrName>ppt_x</p:attrName>
                                        </p:attrNameLst>
                                      </p:cBhvr>
                                      <p:tavLst>
                                        <p:tav tm="0">
                                          <p:val>
                                            <p:strVal val="#ppt_x"/>
                                          </p:val>
                                        </p:tav>
                                        <p:tav tm="100000">
                                          <p:val>
                                            <p:strVal val="#ppt_x"/>
                                          </p:val>
                                        </p:tav>
                                      </p:tavLst>
                                    </p:anim>
                                    <p:anim calcmode="lin" valueType="num">
                                      <p:cBhvr>
                                        <p:cTn id="51"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109" name="组合 108"/>
          <p:cNvGrpSpPr/>
          <p:nvPr/>
        </p:nvGrpSpPr>
        <p:grpSpPr>
          <a:xfrm>
            <a:off x="252223" y="426815"/>
            <a:ext cx="4584813" cy="444406"/>
            <a:chOff x="0" y="569219"/>
            <a:chExt cx="6114499" cy="592678"/>
          </a:xfrm>
        </p:grpSpPr>
        <p:sp>
          <p:nvSpPr>
            <p:cNvPr id="110"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195" name="组合 194"/>
          <p:cNvGrpSpPr/>
          <p:nvPr/>
        </p:nvGrpSpPr>
        <p:grpSpPr>
          <a:xfrm>
            <a:off x="3386913" y="1759045"/>
            <a:ext cx="2022368" cy="1998919"/>
            <a:chOff x="2882997" y="1263845"/>
            <a:chExt cx="2697115" cy="2665842"/>
          </a:xfrm>
        </p:grpSpPr>
        <p:sp>
          <p:nvSpPr>
            <p:cNvPr id="196" name="椭圆 195"/>
            <p:cNvSpPr/>
            <p:nvPr/>
          </p:nvSpPr>
          <p:spPr>
            <a:xfrm>
              <a:off x="2915816" y="1263845"/>
              <a:ext cx="2664296" cy="2664296"/>
            </a:xfrm>
            <a:prstGeom prst="ellipse">
              <a:avLst/>
            </a:prstGeom>
            <a:noFill/>
            <a:ln w="28575">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8" name="椭圆 197"/>
            <p:cNvSpPr/>
            <p:nvPr/>
          </p:nvSpPr>
          <p:spPr>
            <a:xfrm>
              <a:off x="5378912" y="2974108"/>
              <a:ext cx="201200" cy="2012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9" name="椭圆 198"/>
            <p:cNvSpPr/>
            <p:nvPr/>
          </p:nvSpPr>
          <p:spPr>
            <a:xfrm>
              <a:off x="4644008" y="1284212"/>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0" name="椭圆 199"/>
            <p:cNvSpPr/>
            <p:nvPr/>
          </p:nvSpPr>
          <p:spPr>
            <a:xfrm>
              <a:off x="3709886" y="3754353"/>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1" name="椭圆 200"/>
            <p:cNvSpPr/>
            <p:nvPr/>
          </p:nvSpPr>
          <p:spPr>
            <a:xfrm>
              <a:off x="2882997" y="2131209"/>
              <a:ext cx="175334" cy="175334"/>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3" name="六边形 202"/>
          <p:cNvSpPr/>
          <p:nvPr/>
        </p:nvSpPr>
        <p:spPr>
          <a:xfrm rot="20402482">
            <a:off x="4656462" y="3395667"/>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03</a:t>
            </a:r>
            <a:endParaRPr lang="zh-CN" altLang="en-US" dirty="0">
              <a:solidFill>
                <a:schemeClr val="bg1"/>
              </a:solidFill>
            </a:endParaRPr>
          </a:p>
        </p:txBody>
      </p:sp>
      <p:sp>
        <p:nvSpPr>
          <p:cNvPr id="204" name="六边形 203"/>
          <p:cNvSpPr/>
          <p:nvPr/>
        </p:nvSpPr>
        <p:spPr>
          <a:xfrm rot="20402482">
            <a:off x="3716940" y="1683614"/>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01</a:t>
            </a:r>
            <a:endParaRPr lang="zh-CN" altLang="en-US" dirty="0">
              <a:solidFill>
                <a:schemeClr val="bg1"/>
              </a:solidFill>
            </a:endParaRPr>
          </a:p>
        </p:txBody>
      </p:sp>
      <p:sp>
        <p:nvSpPr>
          <p:cNvPr id="205" name="六边形 204"/>
          <p:cNvSpPr/>
          <p:nvPr/>
        </p:nvSpPr>
        <p:spPr>
          <a:xfrm rot="20305270">
            <a:off x="5087310" y="2122837"/>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02</a:t>
            </a:r>
            <a:endParaRPr lang="zh-CN" altLang="en-US" dirty="0">
              <a:solidFill>
                <a:schemeClr val="bg1"/>
              </a:solidFill>
            </a:endParaRPr>
          </a:p>
        </p:txBody>
      </p:sp>
      <p:sp>
        <p:nvSpPr>
          <p:cNvPr id="206" name="六边形 205"/>
          <p:cNvSpPr/>
          <p:nvPr/>
        </p:nvSpPr>
        <p:spPr>
          <a:xfrm rot="19463434">
            <a:off x="3296454" y="2970138"/>
            <a:ext cx="493074" cy="444346"/>
          </a:xfrm>
          <a:prstGeom prst="hexagon">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04</a:t>
            </a:r>
            <a:endParaRPr lang="zh-CN" altLang="en-US" dirty="0">
              <a:solidFill>
                <a:schemeClr val="bg1"/>
              </a:solidFill>
            </a:endParaRPr>
          </a:p>
        </p:txBody>
      </p:sp>
      <p:sp>
        <p:nvSpPr>
          <p:cNvPr id="208" name="任意多边形 207"/>
          <p:cNvSpPr/>
          <p:nvPr/>
        </p:nvSpPr>
        <p:spPr>
          <a:xfrm>
            <a:off x="1685524" y="3329590"/>
            <a:ext cx="1625950" cy="614144"/>
          </a:xfrm>
          <a:custGeom>
            <a:avLst/>
            <a:gdLst>
              <a:gd name="connsiteX0" fmla="*/ 2782389 w 2782389"/>
              <a:gd name="connsiteY0" fmla="*/ 0 h 3696789"/>
              <a:gd name="connsiteX1" fmla="*/ 2782389 w 2782389"/>
              <a:gd name="connsiteY1" fmla="*/ 0 h 3696789"/>
              <a:gd name="connsiteX2" fmla="*/ 613954 w 2782389"/>
              <a:gd name="connsiteY2" fmla="*/ 13063 h 3696789"/>
              <a:gd name="connsiteX3" fmla="*/ 0 w 2782389"/>
              <a:gd name="connsiteY3" fmla="*/ 3696789 h 3696789"/>
              <a:gd name="connsiteX0" fmla="*/ 2207623 w 2207623"/>
              <a:gd name="connsiteY0" fmla="*/ 0 h 2129246"/>
              <a:gd name="connsiteX1" fmla="*/ 2207623 w 2207623"/>
              <a:gd name="connsiteY1" fmla="*/ 0 h 2129246"/>
              <a:gd name="connsiteX2" fmla="*/ 39188 w 2207623"/>
              <a:gd name="connsiteY2" fmla="*/ 13063 h 2129246"/>
              <a:gd name="connsiteX3" fmla="*/ 0 w 2207623"/>
              <a:gd name="connsiteY3" fmla="*/ 2129246 h 2129246"/>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2283736"/>
              <a:gd name="connsiteX1" fmla="*/ 2168435 w 2168435"/>
              <a:gd name="connsiteY1" fmla="*/ 0 h 2283736"/>
              <a:gd name="connsiteX2" fmla="*/ 0 w 2168435"/>
              <a:gd name="connsiteY2" fmla="*/ 13063 h 2283736"/>
              <a:gd name="connsiteX3" fmla="*/ 0 w 2168435"/>
              <a:gd name="connsiteY3" fmla="*/ 2129246 h 2283736"/>
              <a:gd name="connsiteX4" fmla="*/ 13063 w 2168435"/>
              <a:gd name="connsiteY4" fmla="*/ 2121294 h 2283736"/>
              <a:gd name="connsiteX0" fmla="*/ 2169282 w 2169282"/>
              <a:gd name="connsiteY0" fmla="*/ 0 h 2378433"/>
              <a:gd name="connsiteX1" fmla="*/ 2169282 w 2169282"/>
              <a:gd name="connsiteY1" fmla="*/ 0 h 2378433"/>
              <a:gd name="connsiteX2" fmla="*/ 847 w 2169282"/>
              <a:gd name="connsiteY2" fmla="*/ 13063 h 2378433"/>
              <a:gd name="connsiteX3" fmla="*/ 847 w 2169282"/>
              <a:gd name="connsiteY3" fmla="*/ 2129246 h 2378433"/>
              <a:gd name="connsiteX4" fmla="*/ 847 w 2169282"/>
              <a:gd name="connsiteY4" fmla="*/ 2356426 h 2378433"/>
              <a:gd name="connsiteX0" fmla="*/ 2168435 w 2730137"/>
              <a:gd name="connsiteY0" fmla="*/ 0 h 2298205"/>
              <a:gd name="connsiteX1" fmla="*/ 2168435 w 2730137"/>
              <a:gd name="connsiteY1" fmla="*/ 0 h 2298205"/>
              <a:gd name="connsiteX2" fmla="*/ 0 w 2730137"/>
              <a:gd name="connsiteY2" fmla="*/ 13063 h 2298205"/>
              <a:gd name="connsiteX3" fmla="*/ 0 w 2730137"/>
              <a:gd name="connsiteY3" fmla="*/ 2129246 h 2298205"/>
              <a:gd name="connsiteX4" fmla="*/ 2730137 w 2730137"/>
              <a:gd name="connsiteY4" fmla="*/ 2173546 h 2298205"/>
              <a:gd name="connsiteX0" fmla="*/ 2168467 w 2730169"/>
              <a:gd name="connsiteY0" fmla="*/ 0 h 2173604"/>
              <a:gd name="connsiteX1" fmla="*/ 2168467 w 2730169"/>
              <a:gd name="connsiteY1" fmla="*/ 0 h 2173604"/>
              <a:gd name="connsiteX2" fmla="*/ 32 w 2730169"/>
              <a:gd name="connsiteY2" fmla="*/ 13063 h 2173604"/>
              <a:gd name="connsiteX3" fmla="*/ 32 w 2730169"/>
              <a:gd name="connsiteY3" fmla="*/ 2129246 h 2173604"/>
              <a:gd name="connsiteX4" fmla="*/ 2730169 w 2730169"/>
              <a:gd name="connsiteY4" fmla="*/ 2173546 h 2173604"/>
              <a:gd name="connsiteX0" fmla="*/ 2168468 w 2664856"/>
              <a:gd name="connsiteY0" fmla="*/ 0 h 2131886"/>
              <a:gd name="connsiteX1" fmla="*/ 2168468 w 2664856"/>
              <a:gd name="connsiteY1" fmla="*/ 0 h 2131886"/>
              <a:gd name="connsiteX2" fmla="*/ 33 w 2664856"/>
              <a:gd name="connsiteY2" fmla="*/ 13063 h 2131886"/>
              <a:gd name="connsiteX3" fmla="*/ 33 w 2664856"/>
              <a:gd name="connsiteY3" fmla="*/ 2129246 h 2131886"/>
              <a:gd name="connsiteX4" fmla="*/ 2664856 w 2664856"/>
              <a:gd name="connsiteY4" fmla="*/ 2108231 h 2131886"/>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718102"/>
              <a:gd name="connsiteY0" fmla="*/ 0 h 2147635"/>
              <a:gd name="connsiteX1" fmla="*/ 2168461 w 3718102"/>
              <a:gd name="connsiteY1" fmla="*/ 0 h 2147635"/>
              <a:gd name="connsiteX2" fmla="*/ 26 w 3718102"/>
              <a:gd name="connsiteY2" fmla="*/ 13063 h 2147635"/>
              <a:gd name="connsiteX3" fmla="*/ 26 w 3718102"/>
              <a:gd name="connsiteY3" fmla="*/ 2129246 h 2147635"/>
              <a:gd name="connsiteX4" fmla="*/ 3461683 w 3718102"/>
              <a:gd name="connsiteY4" fmla="*/ 2147420 h 2147635"/>
              <a:gd name="connsiteX5" fmla="*/ 3461683 w 3718102"/>
              <a:gd name="connsiteY5" fmla="*/ 2134357 h 2147635"/>
              <a:gd name="connsiteX0" fmla="*/ 2168461 w 3781024"/>
              <a:gd name="connsiteY0" fmla="*/ 0 h 3597400"/>
              <a:gd name="connsiteX1" fmla="*/ 2168461 w 3781024"/>
              <a:gd name="connsiteY1" fmla="*/ 0 h 3597400"/>
              <a:gd name="connsiteX2" fmla="*/ 26 w 3781024"/>
              <a:gd name="connsiteY2" fmla="*/ 13063 h 3597400"/>
              <a:gd name="connsiteX3" fmla="*/ 26 w 3781024"/>
              <a:gd name="connsiteY3" fmla="*/ 2129246 h 3597400"/>
              <a:gd name="connsiteX4" fmla="*/ 3461683 w 3781024"/>
              <a:gd name="connsiteY4" fmla="*/ 2147420 h 3597400"/>
              <a:gd name="connsiteX5" fmla="*/ 3657626 w 3781024"/>
              <a:gd name="connsiteY5" fmla="*/ 3597397 h 3597400"/>
              <a:gd name="connsiteX0" fmla="*/ 2168461 w 3657626"/>
              <a:gd name="connsiteY0" fmla="*/ 0 h 3597400"/>
              <a:gd name="connsiteX1" fmla="*/ 2168461 w 3657626"/>
              <a:gd name="connsiteY1" fmla="*/ 0 h 3597400"/>
              <a:gd name="connsiteX2" fmla="*/ 26 w 3657626"/>
              <a:gd name="connsiteY2" fmla="*/ 13063 h 3597400"/>
              <a:gd name="connsiteX3" fmla="*/ 26 w 3657626"/>
              <a:gd name="connsiteY3" fmla="*/ 2129246 h 3597400"/>
              <a:gd name="connsiteX4" fmla="*/ 3461683 w 3657626"/>
              <a:gd name="connsiteY4" fmla="*/ 2147420 h 3597400"/>
              <a:gd name="connsiteX5" fmla="*/ 3657626 w 3657626"/>
              <a:gd name="connsiteY5" fmla="*/ 3597397 h 3597400"/>
              <a:gd name="connsiteX0" fmla="*/ 2168461 w 3500872"/>
              <a:gd name="connsiteY0" fmla="*/ 0 h 3610463"/>
              <a:gd name="connsiteX1" fmla="*/ 2168461 w 3500872"/>
              <a:gd name="connsiteY1" fmla="*/ 0 h 3610463"/>
              <a:gd name="connsiteX2" fmla="*/ 26 w 3500872"/>
              <a:gd name="connsiteY2" fmla="*/ 13063 h 3610463"/>
              <a:gd name="connsiteX3" fmla="*/ 26 w 3500872"/>
              <a:gd name="connsiteY3" fmla="*/ 2129246 h 3610463"/>
              <a:gd name="connsiteX4" fmla="*/ 3461683 w 3500872"/>
              <a:gd name="connsiteY4" fmla="*/ 2147420 h 3610463"/>
              <a:gd name="connsiteX5" fmla="*/ 3500872 w 3500872"/>
              <a:gd name="connsiteY5" fmla="*/ 3610460 h 3610463"/>
              <a:gd name="connsiteX0" fmla="*/ 2168461 w 3461683"/>
              <a:gd name="connsiteY0" fmla="*/ 0 h 3597400"/>
              <a:gd name="connsiteX1" fmla="*/ 2168461 w 3461683"/>
              <a:gd name="connsiteY1" fmla="*/ 0 h 3597400"/>
              <a:gd name="connsiteX2" fmla="*/ 26 w 3461683"/>
              <a:gd name="connsiteY2" fmla="*/ 13063 h 3597400"/>
              <a:gd name="connsiteX3" fmla="*/ 26 w 3461683"/>
              <a:gd name="connsiteY3" fmla="*/ 2129246 h 3597400"/>
              <a:gd name="connsiteX4" fmla="*/ 3461683 w 3461683"/>
              <a:gd name="connsiteY4" fmla="*/ 2147420 h 3597400"/>
              <a:gd name="connsiteX5" fmla="*/ 3461683 w 3461683"/>
              <a:gd name="connsiteY5" fmla="*/ 3597397 h 3597400"/>
              <a:gd name="connsiteX0" fmla="*/ 2168461 w 3474746"/>
              <a:gd name="connsiteY0" fmla="*/ 0 h 3584337"/>
              <a:gd name="connsiteX1" fmla="*/ 2168461 w 3474746"/>
              <a:gd name="connsiteY1" fmla="*/ 0 h 3584337"/>
              <a:gd name="connsiteX2" fmla="*/ 26 w 3474746"/>
              <a:gd name="connsiteY2" fmla="*/ 13063 h 3584337"/>
              <a:gd name="connsiteX3" fmla="*/ 26 w 3474746"/>
              <a:gd name="connsiteY3" fmla="*/ 2129246 h 3584337"/>
              <a:gd name="connsiteX4" fmla="*/ 3461683 w 3474746"/>
              <a:gd name="connsiteY4" fmla="*/ 2147420 h 3584337"/>
              <a:gd name="connsiteX5" fmla="*/ 3474746 w 3474746"/>
              <a:gd name="connsiteY5" fmla="*/ 3584334 h 3584337"/>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61 w 3461683"/>
              <a:gd name="connsiteY0" fmla="*/ 0 h 2147635"/>
              <a:gd name="connsiteX1" fmla="*/ 2168461 w 3461683"/>
              <a:gd name="connsiteY1" fmla="*/ 0 h 2147635"/>
              <a:gd name="connsiteX2" fmla="*/ 26 w 3461683"/>
              <a:gd name="connsiteY2" fmla="*/ 13063 h 2147635"/>
              <a:gd name="connsiteX3" fmla="*/ 26 w 3461683"/>
              <a:gd name="connsiteY3" fmla="*/ 2129246 h 2147635"/>
              <a:gd name="connsiteX4" fmla="*/ 3461683 w 3461683"/>
              <a:gd name="connsiteY4" fmla="*/ 2147420 h 2147635"/>
              <a:gd name="connsiteX0" fmla="*/ 2168435 w 2168435"/>
              <a:gd name="connsiteY0" fmla="*/ 0 h 2129246"/>
              <a:gd name="connsiteX1" fmla="*/ 2168435 w 2168435"/>
              <a:gd name="connsiteY1" fmla="*/ 0 h 2129246"/>
              <a:gd name="connsiteX2" fmla="*/ 0 w 2168435"/>
              <a:gd name="connsiteY2" fmla="*/ 13063 h 2129246"/>
              <a:gd name="connsiteX3" fmla="*/ 0 w 2168435"/>
              <a:gd name="connsiteY3" fmla="*/ 2129246 h 2129246"/>
              <a:gd name="connsiteX0" fmla="*/ 2168435 w 2168435"/>
              <a:gd name="connsiteY0" fmla="*/ 0 h 1753326"/>
              <a:gd name="connsiteX1" fmla="*/ 2168435 w 2168435"/>
              <a:gd name="connsiteY1" fmla="*/ 0 h 1753326"/>
              <a:gd name="connsiteX2" fmla="*/ 0 w 2168435"/>
              <a:gd name="connsiteY2" fmla="*/ 13063 h 1753326"/>
              <a:gd name="connsiteX3" fmla="*/ 0 w 2168435"/>
              <a:gd name="connsiteY3" fmla="*/ 1753326 h 1753326"/>
              <a:gd name="connsiteX0" fmla="*/ 2168435 w 2168435"/>
              <a:gd name="connsiteY0" fmla="*/ 0 h 819048"/>
              <a:gd name="connsiteX1" fmla="*/ 2168435 w 2168435"/>
              <a:gd name="connsiteY1" fmla="*/ 0 h 819048"/>
              <a:gd name="connsiteX2" fmla="*/ 0 w 2168435"/>
              <a:gd name="connsiteY2" fmla="*/ 13063 h 819048"/>
              <a:gd name="connsiteX3" fmla="*/ 0 w 2168435"/>
              <a:gd name="connsiteY3" fmla="*/ 819048 h 819048"/>
            </a:gdLst>
            <a:ahLst/>
            <a:cxnLst>
              <a:cxn ang="0">
                <a:pos x="connsiteX0" y="connsiteY0"/>
              </a:cxn>
              <a:cxn ang="0">
                <a:pos x="connsiteX1" y="connsiteY1"/>
              </a:cxn>
              <a:cxn ang="0">
                <a:pos x="connsiteX2" y="connsiteY2"/>
              </a:cxn>
              <a:cxn ang="0">
                <a:pos x="connsiteX3" y="connsiteY3"/>
              </a:cxn>
            </a:cxnLst>
            <a:rect l="l" t="t" r="r" b="b"/>
            <a:pathLst>
              <a:path w="2168435" h="819048">
                <a:moveTo>
                  <a:pt x="2168435" y="0"/>
                </a:moveTo>
                <a:lnTo>
                  <a:pt x="2168435" y="0"/>
                </a:lnTo>
                <a:cubicBezTo>
                  <a:pt x="1097451" y="26775"/>
                  <a:pt x="1820146" y="13063"/>
                  <a:pt x="0" y="13063"/>
                </a:cubicBezTo>
                <a:lnTo>
                  <a:pt x="0" y="819048"/>
                </a:ln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9" name="TextBox 208"/>
          <p:cNvSpPr txBox="1"/>
          <p:nvPr/>
        </p:nvSpPr>
        <p:spPr>
          <a:xfrm>
            <a:off x="1761253" y="3520957"/>
            <a:ext cx="1733943"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a:t>
            </a:r>
            <a:endParaRPr lang="en-US" altLang="zh-CN" sz="825" dirty="0"/>
          </a:p>
        </p:txBody>
      </p:sp>
      <p:sp>
        <p:nvSpPr>
          <p:cNvPr id="210" name="任意多边形 209"/>
          <p:cNvSpPr/>
          <p:nvPr/>
        </p:nvSpPr>
        <p:spPr>
          <a:xfrm>
            <a:off x="1483665" y="1736859"/>
            <a:ext cx="2258783" cy="703528"/>
          </a:xfrm>
          <a:custGeom>
            <a:avLst/>
            <a:gdLst>
              <a:gd name="connsiteX0" fmla="*/ 3370217 w 3370217"/>
              <a:gd name="connsiteY0" fmla="*/ 0 h 2011680"/>
              <a:gd name="connsiteX1" fmla="*/ 666206 w 3370217"/>
              <a:gd name="connsiteY1" fmla="*/ 0 h 2011680"/>
              <a:gd name="connsiteX2" fmla="*/ 0 w 3370217"/>
              <a:gd name="connsiteY2" fmla="*/ 2011680 h 2011680"/>
              <a:gd name="connsiteX0" fmla="*/ 3012408 w 3012408"/>
              <a:gd name="connsiteY0" fmla="*/ 0 h 938254"/>
              <a:gd name="connsiteX1" fmla="*/ 308397 w 3012408"/>
              <a:gd name="connsiteY1" fmla="*/ 0 h 938254"/>
              <a:gd name="connsiteX2" fmla="*/ 0 w 3012408"/>
              <a:gd name="connsiteY2" fmla="*/ 938254 h 938254"/>
            </a:gdLst>
            <a:ahLst/>
            <a:cxnLst>
              <a:cxn ang="0">
                <a:pos x="connsiteX0" y="connsiteY0"/>
              </a:cxn>
              <a:cxn ang="0">
                <a:pos x="connsiteX1" y="connsiteY1"/>
              </a:cxn>
              <a:cxn ang="0">
                <a:pos x="connsiteX2" y="connsiteY2"/>
              </a:cxn>
            </a:cxnLst>
            <a:rect l="l" t="t" r="r" b="b"/>
            <a:pathLst>
              <a:path w="3012408" h="938254">
                <a:moveTo>
                  <a:pt x="3012408" y="0"/>
                </a:moveTo>
                <a:lnTo>
                  <a:pt x="308397" y="0"/>
                </a:lnTo>
                <a:cubicBezTo>
                  <a:pt x="86328" y="670560"/>
                  <a:pt x="222069" y="267694"/>
                  <a:pt x="0" y="938254"/>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1" name="TextBox 210"/>
          <p:cNvSpPr txBox="1"/>
          <p:nvPr/>
        </p:nvSpPr>
        <p:spPr>
          <a:xfrm>
            <a:off x="1737722" y="1863498"/>
            <a:ext cx="1581670" cy="600164"/>
          </a:xfrm>
          <a:prstGeom prst="rect">
            <a:avLst/>
          </a:prstGeom>
          <a:noFill/>
        </p:spPr>
        <p:txBody>
          <a:bodyPr wrap="square" rtlCol="0">
            <a:spAutoFit/>
          </a:bodyPr>
          <a:lstStyle/>
          <a:p>
            <a:pPr algn="just">
              <a:defRPr/>
            </a:pPr>
            <a:r>
              <a:rPr lang="zh-CN" altLang="en-US" sz="825"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单击此处添加文字阐述，添加简短问题说明文字，具体说明文字在此处添加此处。添加简短问题说明文字。</a:t>
            </a:r>
            <a:endParaRPr lang="en-US" altLang="zh-CN" sz="825" dirty="0">
              <a:solidFill>
                <a:schemeClr val="tx1">
                  <a:lumMod val="65000"/>
                  <a:lumOff val="35000"/>
                </a:schemeClr>
              </a:solidFill>
              <a:latin typeface="微软雅黑" pitchFamily="34" charset="-122"/>
              <a:ea typeface="微软雅黑" pitchFamily="34" charset="-122"/>
            </a:endParaRPr>
          </a:p>
        </p:txBody>
      </p:sp>
      <p:sp>
        <p:nvSpPr>
          <p:cNvPr id="212" name="任意多边形 211"/>
          <p:cNvSpPr/>
          <p:nvPr/>
        </p:nvSpPr>
        <p:spPr>
          <a:xfrm>
            <a:off x="5544705" y="2246192"/>
            <a:ext cx="2089715" cy="449577"/>
          </a:xfrm>
          <a:custGeom>
            <a:avLst/>
            <a:gdLst>
              <a:gd name="connsiteX0" fmla="*/ 0 w 3383280"/>
              <a:gd name="connsiteY0" fmla="*/ 0 h 1867989"/>
              <a:gd name="connsiteX1" fmla="*/ 2286000 w 3383280"/>
              <a:gd name="connsiteY1" fmla="*/ 0 h 1867989"/>
              <a:gd name="connsiteX2" fmla="*/ 3383280 w 3383280"/>
              <a:gd name="connsiteY2" fmla="*/ 1867989 h 1867989"/>
              <a:gd name="connsiteX0" fmla="*/ 0 w 2786932"/>
              <a:gd name="connsiteY0" fmla="*/ 0 h 936515"/>
              <a:gd name="connsiteX1" fmla="*/ 2286000 w 2786932"/>
              <a:gd name="connsiteY1" fmla="*/ 0 h 936515"/>
              <a:gd name="connsiteX2" fmla="*/ 2786932 w 2786932"/>
              <a:gd name="connsiteY2" fmla="*/ 936515 h 936515"/>
            </a:gdLst>
            <a:ahLst/>
            <a:cxnLst>
              <a:cxn ang="0">
                <a:pos x="connsiteX0" y="connsiteY0"/>
              </a:cxn>
              <a:cxn ang="0">
                <a:pos x="connsiteX1" y="connsiteY1"/>
              </a:cxn>
              <a:cxn ang="0">
                <a:pos x="connsiteX2" y="connsiteY2"/>
              </a:cxn>
            </a:cxnLst>
            <a:rect l="l" t="t" r="r" b="b"/>
            <a:pathLst>
              <a:path w="2786932" h="936515">
                <a:moveTo>
                  <a:pt x="0" y="0"/>
                </a:moveTo>
                <a:lnTo>
                  <a:pt x="2286000" y="0"/>
                </a:lnTo>
                <a:cubicBezTo>
                  <a:pt x="2651760" y="622663"/>
                  <a:pt x="2421172" y="313852"/>
                  <a:pt x="2786932" y="936515"/>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3" name="任意多边形 212"/>
          <p:cNvSpPr/>
          <p:nvPr/>
        </p:nvSpPr>
        <p:spPr>
          <a:xfrm>
            <a:off x="5113731" y="3783986"/>
            <a:ext cx="1941562" cy="476164"/>
          </a:xfrm>
          <a:custGeom>
            <a:avLst/>
            <a:gdLst>
              <a:gd name="connsiteX0" fmla="*/ 0 w 3984172"/>
              <a:gd name="connsiteY0" fmla="*/ 13063 h 2926080"/>
              <a:gd name="connsiteX1" fmla="*/ 2586446 w 3984172"/>
              <a:gd name="connsiteY1" fmla="*/ 0 h 2926080"/>
              <a:gd name="connsiteX2" fmla="*/ 3984172 w 3984172"/>
              <a:gd name="connsiteY2" fmla="*/ 2926080 h 2926080"/>
              <a:gd name="connsiteX0" fmla="*/ 0 w 2599509"/>
              <a:gd name="connsiteY0" fmla="*/ 13063 h 1476103"/>
              <a:gd name="connsiteX1" fmla="*/ 2586446 w 2599509"/>
              <a:gd name="connsiteY1" fmla="*/ 0 h 1476103"/>
              <a:gd name="connsiteX2" fmla="*/ 2599509 w 2599509"/>
              <a:gd name="connsiteY2" fmla="*/ 1476103 h 1476103"/>
              <a:gd name="connsiteX0" fmla="*/ 0 w 2600476"/>
              <a:gd name="connsiteY0" fmla="*/ 13063 h 1585444"/>
              <a:gd name="connsiteX1" fmla="*/ 2586446 w 2600476"/>
              <a:gd name="connsiteY1" fmla="*/ 0 h 1585444"/>
              <a:gd name="connsiteX2" fmla="*/ 2599509 w 2600476"/>
              <a:gd name="connsiteY2" fmla="*/ 1476103 h 1585444"/>
              <a:gd name="connsiteX3" fmla="*/ 2599510 w 2600476"/>
              <a:gd name="connsiteY3" fmla="*/ 1476104 h 1585444"/>
              <a:gd name="connsiteX0" fmla="*/ 0 w 2600476"/>
              <a:gd name="connsiteY0" fmla="*/ 13063 h 1687088"/>
              <a:gd name="connsiteX1" fmla="*/ 2586446 w 2600476"/>
              <a:gd name="connsiteY1" fmla="*/ 0 h 1687088"/>
              <a:gd name="connsiteX2" fmla="*/ 2599509 w 2600476"/>
              <a:gd name="connsiteY2" fmla="*/ 1476103 h 1687088"/>
              <a:gd name="connsiteX3" fmla="*/ 2599510 w 2600476"/>
              <a:gd name="connsiteY3" fmla="*/ 1685109 h 1687088"/>
              <a:gd name="connsiteX0" fmla="*/ 0 w 3958047"/>
              <a:gd name="connsiteY0" fmla="*/ 13063 h 1666247"/>
              <a:gd name="connsiteX1" fmla="*/ 2586446 w 3958047"/>
              <a:gd name="connsiteY1" fmla="*/ 0 h 1666247"/>
              <a:gd name="connsiteX2" fmla="*/ 2599509 w 3958047"/>
              <a:gd name="connsiteY2" fmla="*/ 1476103 h 1666247"/>
              <a:gd name="connsiteX3" fmla="*/ 3958047 w 3958047"/>
              <a:gd name="connsiteY3" fmla="*/ 1658984 h 1666247"/>
              <a:gd name="connsiteX0" fmla="*/ 0 w 3958047"/>
              <a:gd name="connsiteY0" fmla="*/ 13063 h 1658984"/>
              <a:gd name="connsiteX1" fmla="*/ 2586446 w 3958047"/>
              <a:gd name="connsiteY1" fmla="*/ 0 h 1658984"/>
              <a:gd name="connsiteX2" fmla="*/ 2599509 w 3958047"/>
              <a:gd name="connsiteY2" fmla="*/ 1476103 h 1658984"/>
              <a:gd name="connsiteX3" fmla="*/ 3958047 w 3958047"/>
              <a:gd name="connsiteY3" fmla="*/ 1658984 h 1658984"/>
              <a:gd name="connsiteX0" fmla="*/ 0 w 3958047"/>
              <a:gd name="connsiteY0" fmla="*/ 13063 h 1515292"/>
              <a:gd name="connsiteX1" fmla="*/ 2586446 w 3958047"/>
              <a:gd name="connsiteY1" fmla="*/ 0 h 1515292"/>
              <a:gd name="connsiteX2" fmla="*/ 2599509 w 3958047"/>
              <a:gd name="connsiteY2" fmla="*/ 1476103 h 1515292"/>
              <a:gd name="connsiteX3" fmla="*/ 3958047 w 3958047"/>
              <a:gd name="connsiteY3" fmla="*/ 1515292 h 1515292"/>
              <a:gd name="connsiteX0" fmla="*/ 0 w 2599509"/>
              <a:gd name="connsiteY0" fmla="*/ 13063 h 1476103"/>
              <a:gd name="connsiteX1" fmla="*/ 2586446 w 2599509"/>
              <a:gd name="connsiteY1" fmla="*/ 0 h 1476103"/>
              <a:gd name="connsiteX2" fmla="*/ 2599509 w 2599509"/>
              <a:gd name="connsiteY2" fmla="*/ 1476103 h 1476103"/>
              <a:gd name="connsiteX0" fmla="*/ 0 w 2589349"/>
              <a:gd name="connsiteY0" fmla="*/ 13063 h 1191623"/>
              <a:gd name="connsiteX1" fmla="*/ 2586446 w 2589349"/>
              <a:gd name="connsiteY1" fmla="*/ 0 h 1191623"/>
              <a:gd name="connsiteX2" fmla="*/ 2589349 w 2589349"/>
              <a:gd name="connsiteY2" fmla="*/ 1191623 h 1191623"/>
              <a:gd name="connsiteX0" fmla="*/ 0 w 2589349"/>
              <a:gd name="connsiteY0" fmla="*/ 13063 h 635032"/>
              <a:gd name="connsiteX1" fmla="*/ 2586446 w 2589349"/>
              <a:gd name="connsiteY1" fmla="*/ 0 h 635032"/>
              <a:gd name="connsiteX2" fmla="*/ 2589349 w 2589349"/>
              <a:gd name="connsiteY2" fmla="*/ 635032 h 635032"/>
            </a:gdLst>
            <a:ahLst/>
            <a:cxnLst>
              <a:cxn ang="0">
                <a:pos x="connsiteX0" y="connsiteY0"/>
              </a:cxn>
              <a:cxn ang="0">
                <a:pos x="connsiteX1" y="connsiteY1"/>
              </a:cxn>
              <a:cxn ang="0">
                <a:pos x="connsiteX2" y="connsiteY2"/>
              </a:cxn>
            </a:cxnLst>
            <a:rect l="l" t="t" r="r" b="b"/>
            <a:pathLst>
              <a:path w="2589349" h="635032">
                <a:moveTo>
                  <a:pt x="0" y="13063"/>
                </a:moveTo>
                <a:lnTo>
                  <a:pt x="2586446" y="0"/>
                </a:lnTo>
                <a:cubicBezTo>
                  <a:pt x="2587414" y="397208"/>
                  <a:pt x="2588381" y="237824"/>
                  <a:pt x="2589349" y="635032"/>
                </a:cubicBezTo>
              </a:path>
            </a:pathLst>
          </a:cu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5" name="TextBox 214"/>
          <p:cNvSpPr txBox="1"/>
          <p:nvPr/>
        </p:nvSpPr>
        <p:spPr>
          <a:xfrm>
            <a:off x="5679248" y="2385752"/>
            <a:ext cx="1581670" cy="600164"/>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单击此处添加文字阐述，添加简短问题说明文字，具体说明文字在此处添加此处。添加简短问题说明文字。</a:t>
            </a:r>
            <a:endParaRPr lang="en-US" altLang="zh-CN" sz="825" dirty="0"/>
          </a:p>
        </p:txBody>
      </p:sp>
      <p:sp>
        <p:nvSpPr>
          <p:cNvPr id="216" name="TextBox 215"/>
          <p:cNvSpPr txBox="1"/>
          <p:nvPr/>
        </p:nvSpPr>
        <p:spPr>
          <a:xfrm>
            <a:off x="5113730" y="3916506"/>
            <a:ext cx="1877220" cy="473206"/>
          </a:xfrm>
          <a:prstGeom prst="rect">
            <a:avLst/>
          </a:prstGeom>
          <a:noFill/>
        </p:spPr>
        <p:txBody>
          <a:bodyPr wrap="square" rtlCol="0">
            <a:spAutoFit/>
          </a:bodyPr>
          <a:lstStyle>
            <a:defPPr>
              <a:defRPr lang="zh-CN"/>
            </a:defPPr>
            <a:lvl1pPr algn="just">
              <a:defRPr sz="1100">
                <a:solidFill>
                  <a:schemeClr val="tx1">
                    <a:lumMod val="65000"/>
                    <a:lumOff val="35000"/>
                  </a:schemeClr>
                </a:solidFill>
                <a:latin typeface="微软雅黑" pitchFamily="34" charset="-122"/>
                <a:ea typeface="微软雅黑" pitchFamily="34" charset="-122"/>
              </a:defRPr>
            </a:lvl1pPr>
          </a:lstStyle>
          <a:p>
            <a:r>
              <a:rPr lang="zh-CN" altLang="en-US" sz="825" dirty="0"/>
              <a:t>单击此处添加文字阐述，添加简短问题说明文字，具体说明文字在此处添加此处。</a:t>
            </a:r>
            <a:endParaRPr lang="en-US" altLang="zh-CN" sz="825" dirty="0"/>
          </a:p>
        </p:txBody>
      </p:sp>
      <p:sp>
        <p:nvSpPr>
          <p:cNvPr id="217" name="TextBox 216"/>
          <p:cNvSpPr txBox="1"/>
          <p:nvPr/>
        </p:nvSpPr>
        <p:spPr>
          <a:xfrm>
            <a:off x="1653093" y="1427184"/>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sp>
        <p:nvSpPr>
          <p:cNvPr id="218" name="TextBox 217"/>
          <p:cNvSpPr txBox="1"/>
          <p:nvPr/>
        </p:nvSpPr>
        <p:spPr>
          <a:xfrm>
            <a:off x="5686111" y="1933971"/>
            <a:ext cx="1338829" cy="323165"/>
          </a:xfrm>
          <a:prstGeom prst="rect">
            <a:avLst/>
          </a:prstGeom>
          <a:noFill/>
        </p:spPr>
        <p:txBody>
          <a:bodyPr wrap="none" rtlCol="0">
            <a:spAutoFit/>
          </a:bodyPr>
          <a:lstStyle>
            <a:defPPr>
              <a:defRPr lang="zh-CN"/>
            </a:defPPr>
            <a:lvl1pPr>
              <a:defRPr sz="2400" b="1">
                <a:solidFill>
                  <a:schemeClr val="bg1">
                    <a:lumMod val="50000"/>
                  </a:schemeClr>
                </a:solidFill>
              </a:defRPr>
            </a:lvl1pPr>
          </a:lstStyle>
          <a:p>
            <a:pPr lvl="0" algn="ctr">
              <a:defRPr/>
            </a:pPr>
            <a:r>
              <a:rPr lang="zh-CN" altLang="en-US" sz="1500" b="0" kern="0" dirty="0">
                <a:solidFill>
                  <a:srgbClr val="FF0000"/>
                </a:solidFill>
                <a:latin typeface="微软雅黑" pitchFamily="34" charset="-122"/>
                <a:ea typeface="微软雅黑" pitchFamily="34" charset="-122"/>
              </a:rPr>
              <a:t>单击添加标题</a:t>
            </a:r>
          </a:p>
        </p:txBody>
      </p:sp>
      <p:sp>
        <p:nvSpPr>
          <p:cNvPr id="219" name="TextBox 218"/>
          <p:cNvSpPr txBox="1"/>
          <p:nvPr/>
        </p:nvSpPr>
        <p:spPr>
          <a:xfrm>
            <a:off x="5788789" y="3438373"/>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sp>
        <p:nvSpPr>
          <p:cNvPr id="220" name="TextBox 219"/>
          <p:cNvSpPr txBox="1"/>
          <p:nvPr/>
        </p:nvSpPr>
        <p:spPr>
          <a:xfrm>
            <a:off x="1653093" y="3015998"/>
            <a:ext cx="1338829" cy="323165"/>
          </a:xfrm>
          <a:prstGeom prst="rect">
            <a:avLst/>
          </a:prstGeom>
          <a:noFill/>
        </p:spPr>
        <p:txBody>
          <a:bodyPr wrap="none" rtlCol="0">
            <a:spAutoFit/>
          </a:bodyPr>
          <a:lstStyle>
            <a:defPPr>
              <a:defRPr lang="zh-CN"/>
            </a:defPPr>
            <a:lvl1pPr lvl="0" algn="ctr">
              <a:defRPr sz="2000" b="0" kern="0">
                <a:solidFill>
                  <a:srgbClr val="0070C0"/>
                </a:solidFill>
                <a:latin typeface="微软雅黑" pitchFamily="34" charset="-122"/>
                <a:ea typeface="微软雅黑" pitchFamily="34" charset="-122"/>
              </a:defRPr>
            </a:lvl1pPr>
          </a:lstStyle>
          <a:p>
            <a:r>
              <a:rPr lang="zh-CN" altLang="en-US" sz="1500" dirty="0">
                <a:solidFill>
                  <a:srgbClr val="FF0000"/>
                </a:solidFill>
              </a:rPr>
              <a:t>单击添加标题</a:t>
            </a:r>
          </a:p>
        </p:txBody>
      </p:sp>
      <p:grpSp>
        <p:nvGrpSpPr>
          <p:cNvPr id="222" name="组合 221"/>
          <p:cNvGrpSpPr/>
          <p:nvPr/>
        </p:nvGrpSpPr>
        <p:grpSpPr>
          <a:xfrm>
            <a:off x="3843469" y="2178643"/>
            <a:ext cx="1115236" cy="1115236"/>
            <a:chOff x="3491880" y="1823438"/>
            <a:chExt cx="1487325" cy="1487325"/>
          </a:xfrm>
        </p:grpSpPr>
        <p:sp>
          <p:nvSpPr>
            <p:cNvPr id="223" name="椭圆 222"/>
            <p:cNvSpPr/>
            <p:nvPr/>
          </p:nvSpPr>
          <p:spPr>
            <a:xfrm>
              <a:off x="3491880" y="1823438"/>
              <a:ext cx="1487325" cy="1487325"/>
            </a:xfrm>
            <a:prstGeom prst="ellipse">
              <a:avLst/>
            </a:prstGeom>
            <a:noFill/>
            <a:ln>
              <a:solidFill>
                <a:schemeClr val="bg1">
                  <a:lumMod val="6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4" name="TextBox 223"/>
            <p:cNvSpPr txBox="1"/>
            <p:nvPr/>
          </p:nvSpPr>
          <p:spPr>
            <a:xfrm>
              <a:off x="3613265" y="2395938"/>
              <a:ext cx="1272437" cy="430986"/>
            </a:xfrm>
            <a:prstGeom prst="rect">
              <a:avLst/>
            </a:prstGeom>
            <a:noFill/>
          </p:spPr>
          <p:txBody>
            <a:bodyPr wrap="none" rtlCol="0">
              <a:spAutoFit/>
            </a:bodyPr>
            <a:lstStyle/>
            <a:p>
              <a:pPr lvl="0" algn="ctr">
                <a:defRPr/>
              </a:pPr>
              <a:r>
                <a:rPr lang="zh-CN" altLang="en-US" sz="1500" kern="0" dirty="0">
                  <a:solidFill>
                    <a:srgbClr val="FF0000"/>
                  </a:solidFill>
                  <a:latin typeface="微软雅黑" pitchFamily="34" charset="-122"/>
                  <a:ea typeface="微软雅黑" pitchFamily="34" charset="-122"/>
                </a:rPr>
                <a:t>添加标题</a:t>
              </a:r>
            </a:p>
          </p:txBody>
        </p:sp>
      </p:grpSp>
    </p:spTree>
    <p:extLst>
      <p:ext uri="{BB962C8B-B14F-4D97-AF65-F5344CB8AC3E}">
        <p14:creationId xmlns:p14="http://schemas.microsoft.com/office/powerpoint/2010/main" val="66622210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wipe(left)">
                                      <p:cBhvr>
                                        <p:cTn id="7" dur="500"/>
                                        <p:tgtEl>
                                          <p:spTgt spid="10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3"/>
                                        </p:tgtEl>
                                        <p:attrNameLst>
                                          <p:attrName>style.visibility</p:attrName>
                                        </p:attrNameLst>
                                      </p:cBhvr>
                                      <p:to>
                                        <p:strVal val="visible"/>
                                      </p:to>
                                    </p:set>
                                    <p:animEffect transition="in" filter="wipe(left)">
                                      <p:cBhvr>
                                        <p:cTn id="11" dur="250"/>
                                        <p:tgtEl>
                                          <p:spTgt spid="113"/>
                                        </p:tgtEl>
                                      </p:cBhvr>
                                    </p:animEffect>
                                  </p:childTnLst>
                                </p:cTn>
                              </p:par>
                              <p:par>
                                <p:cTn id="12" presetID="53" presetClass="entr" presetSubtype="16" fill="hold" nodeType="withEffect">
                                  <p:stCondLst>
                                    <p:cond delay="0"/>
                                  </p:stCondLst>
                                  <p:childTnLst>
                                    <p:set>
                                      <p:cBhvr>
                                        <p:cTn id="13" dur="1" fill="hold">
                                          <p:stCondLst>
                                            <p:cond delay="0"/>
                                          </p:stCondLst>
                                        </p:cTn>
                                        <p:tgtEl>
                                          <p:spTgt spid="195"/>
                                        </p:tgtEl>
                                        <p:attrNameLst>
                                          <p:attrName>style.visibility</p:attrName>
                                        </p:attrNameLst>
                                      </p:cBhvr>
                                      <p:to>
                                        <p:strVal val="visible"/>
                                      </p:to>
                                    </p:set>
                                    <p:anim calcmode="lin" valueType="num">
                                      <p:cBhvr>
                                        <p:cTn id="14" dur="500" fill="hold"/>
                                        <p:tgtEl>
                                          <p:spTgt spid="195"/>
                                        </p:tgtEl>
                                        <p:attrNameLst>
                                          <p:attrName>ppt_w</p:attrName>
                                        </p:attrNameLst>
                                      </p:cBhvr>
                                      <p:tavLst>
                                        <p:tav tm="0">
                                          <p:val>
                                            <p:fltVal val="0"/>
                                          </p:val>
                                        </p:tav>
                                        <p:tav tm="100000">
                                          <p:val>
                                            <p:strVal val="#ppt_w"/>
                                          </p:val>
                                        </p:tav>
                                      </p:tavLst>
                                    </p:anim>
                                    <p:anim calcmode="lin" valueType="num">
                                      <p:cBhvr>
                                        <p:cTn id="15" dur="500" fill="hold"/>
                                        <p:tgtEl>
                                          <p:spTgt spid="195"/>
                                        </p:tgtEl>
                                        <p:attrNameLst>
                                          <p:attrName>ppt_h</p:attrName>
                                        </p:attrNameLst>
                                      </p:cBhvr>
                                      <p:tavLst>
                                        <p:tav tm="0">
                                          <p:val>
                                            <p:fltVal val="0"/>
                                          </p:val>
                                        </p:tav>
                                        <p:tav tm="100000">
                                          <p:val>
                                            <p:strVal val="#ppt_h"/>
                                          </p:val>
                                        </p:tav>
                                      </p:tavLst>
                                    </p:anim>
                                    <p:animEffect transition="in" filter="fade">
                                      <p:cBhvr>
                                        <p:cTn id="16" dur="500"/>
                                        <p:tgtEl>
                                          <p:spTgt spid="195"/>
                                        </p:tgtEl>
                                      </p:cBhvr>
                                    </p:animEffect>
                                  </p:childTnLst>
                                </p:cTn>
                              </p:par>
                              <p:par>
                                <p:cTn id="17" presetID="49" presetClass="entr" presetSubtype="0" decel="100000" fill="hold" nodeType="withEffect">
                                  <p:stCondLst>
                                    <p:cond delay="0"/>
                                  </p:stCondLst>
                                  <p:childTnLst>
                                    <p:set>
                                      <p:cBhvr>
                                        <p:cTn id="18" dur="1" fill="hold">
                                          <p:stCondLst>
                                            <p:cond delay="0"/>
                                          </p:stCondLst>
                                        </p:cTn>
                                        <p:tgtEl>
                                          <p:spTgt spid="195"/>
                                        </p:tgtEl>
                                        <p:attrNameLst>
                                          <p:attrName>style.visibility</p:attrName>
                                        </p:attrNameLst>
                                      </p:cBhvr>
                                      <p:to>
                                        <p:strVal val="visible"/>
                                      </p:to>
                                    </p:set>
                                    <p:anim calcmode="lin" valueType="num">
                                      <p:cBhvr>
                                        <p:cTn id="19" dur="500" fill="hold"/>
                                        <p:tgtEl>
                                          <p:spTgt spid="195"/>
                                        </p:tgtEl>
                                        <p:attrNameLst>
                                          <p:attrName>ppt_w</p:attrName>
                                        </p:attrNameLst>
                                      </p:cBhvr>
                                      <p:tavLst>
                                        <p:tav tm="0">
                                          <p:val>
                                            <p:fltVal val="0"/>
                                          </p:val>
                                        </p:tav>
                                        <p:tav tm="100000">
                                          <p:val>
                                            <p:strVal val="#ppt_w"/>
                                          </p:val>
                                        </p:tav>
                                      </p:tavLst>
                                    </p:anim>
                                    <p:anim calcmode="lin" valueType="num">
                                      <p:cBhvr>
                                        <p:cTn id="20" dur="500" fill="hold"/>
                                        <p:tgtEl>
                                          <p:spTgt spid="195"/>
                                        </p:tgtEl>
                                        <p:attrNameLst>
                                          <p:attrName>ppt_h</p:attrName>
                                        </p:attrNameLst>
                                      </p:cBhvr>
                                      <p:tavLst>
                                        <p:tav tm="0">
                                          <p:val>
                                            <p:fltVal val="0"/>
                                          </p:val>
                                        </p:tav>
                                        <p:tav tm="100000">
                                          <p:val>
                                            <p:strVal val="#ppt_h"/>
                                          </p:val>
                                        </p:tav>
                                      </p:tavLst>
                                    </p:anim>
                                    <p:anim calcmode="lin" valueType="num">
                                      <p:cBhvr>
                                        <p:cTn id="21" dur="500" fill="hold"/>
                                        <p:tgtEl>
                                          <p:spTgt spid="195"/>
                                        </p:tgtEl>
                                        <p:attrNameLst>
                                          <p:attrName>style.rotation</p:attrName>
                                        </p:attrNameLst>
                                      </p:cBhvr>
                                      <p:tavLst>
                                        <p:tav tm="0">
                                          <p:val>
                                            <p:fltVal val="360"/>
                                          </p:val>
                                        </p:tav>
                                        <p:tav tm="100000">
                                          <p:val>
                                            <p:fltVal val="0"/>
                                          </p:val>
                                        </p:tav>
                                      </p:tavLst>
                                    </p:anim>
                                    <p:animEffect transition="in" filter="fade">
                                      <p:cBhvr>
                                        <p:cTn id="22" dur="500"/>
                                        <p:tgtEl>
                                          <p:spTgt spid="195"/>
                                        </p:tgtEl>
                                      </p:cBhvr>
                                    </p:animEffect>
                                  </p:childTnLst>
                                </p:cTn>
                              </p:par>
                              <p:par>
                                <p:cTn id="23" presetID="53" presetClass="entr" presetSubtype="16" fill="hold" nodeType="withEffect">
                                  <p:stCondLst>
                                    <p:cond delay="0"/>
                                  </p:stCondLst>
                                  <p:childTnLst>
                                    <p:set>
                                      <p:cBhvr>
                                        <p:cTn id="24" dur="1" fill="hold">
                                          <p:stCondLst>
                                            <p:cond delay="0"/>
                                          </p:stCondLst>
                                        </p:cTn>
                                        <p:tgtEl>
                                          <p:spTgt spid="222"/>
                                        </p:tgtEl>
                                        <p:attrNameLst>
                                          <p:attrName>style.visibility</p:attrName>
                                        </p:attrNameLst>
                                      </p:cBhvr>
                                      <p:to>
                                        <p:strVal val="visible"/>
                                      </p:to>
                                    </p:set>
                                    <p:anim calcmode="lin" valueType="num">
                                      <p:cBhvr>
                                        <p:cTn id="25" dur="500" fill="hold"/>
                                        <p:tgtEl>
                                          <p:spTgt spid="222"/>
                                        </p:tgtEl>
                                        <p:attrNameLst>
                                          <p:attrName>ppt_w</p:attrName>
                                        </p:attrNameLst>
                                      </p:cBhvr>
                                      <p:tavLst>
                                        <p:tav tm="0">
                                          <p:val>
                                            <p:fltVal val="0"/>
                                          </p:val>
                                        </p:tav>
                                        <p:tav tm="100000">
                                          <p:val>
                                            <p:strVal val="#ppt_w"/>
                                          </p:val>
                                        </p:tav>
                                      </p:tavLst>
                                    </p:anim>
                                    <p:anim calcmode="lin" valueType="num">
                                      <p:cBhvr>
                                        <p:cTn id="26" dur="500" fill="hold"/>
                                        <p:tgtEl>
                                          <p:spTgt spid="222"/>
                                        </p:tgtEl>
                                        <p:attrNameLst>
                                          <p:attrName>ppt_h</p:attrName>
                                        </p:attrNameLst>
                                      </p:cBhvr>
                                      <p:tavLst>
                                        <p:tav tm="0">
                                          <p:val>
                                            <p:fltVal val="0"/>
                                          </p:val>
                                        </p:tav>
                                        <p:tav tm="100000">
                                          <p:val>
                                            <p:strVal val="#ppt_h"/>
                                          </p:val>
                                        </p:tav>
                                      </p:tavLst>
                                    </p:anim>
                                    <p:animEffect transition="in" filter="fade">
                                      <p:cBhvr>
                                        <p:cTn id="27" dur="500"/>
                                        <p:tgtEl>
                                          <p:spTgt spid="222"/>
                                        </p:tgtEl>
                                      </p:cBhvr>
                                    </p:animEffect>
                                  </p:childTnLst>
                                </p:cTn>
                              </p:par>
                            </p:childTnLst>
                          </p:cTn>
                        </p:par>
                        <p:par>
                          <p:cTn id="28" fill="hold">
                            <p:stCondLst>
                              <p:cond delay="1000"/>
                            </p:stCondLst>
                            <p:childTnLst>
                              <p:par>
                                <p:cTn id="29" presetID="23" presetClass="entr" presetSubtype="16" fill="hold" grpId="0" nodeType="afterEffect">
                                  <p:stCondLst>
                                    <p:cond delay="0"/>
                                  </p:stCondLst>
                                  <p:childTnLst>
                                    <p:set>
                                      <p:cBhvr>
                                        <p:cTn id="30" dur="1" fill="hold">
                                          <p:stCondLst>
                                            <p:cond delay="0"/>
                                          </p:stCondLst>
                                        </p:cTn>
                                        <p:tgtEl>
                                          <p:spTgt spid="204"/>
                                        </p:tgtEl>
                                        <p:attrNameLst>
                                          <p:attrName>style.visibility</p:attrName>
                                        </p:attrNameLst>
                                      </p:cBhvr>
                                      <p:to>
                                        <p:strVal val="visible"/>
                                      </p:to>
                                    </p:set>
                                    <p:anim calcmode="lin" valueType="num">
                                      <p:cBhvr>
                                        <p:cTn id="31" dur="500" fill="hold"/>
                                        <p:tgtEl>
                                          <p:spTgt spid="204"/>
                                        </p:tgtEl>
                                        <p:attrNameLst>
                                          <p:attrName>ppt_w</p:attrName>
                                        </p:attrNameLst>
                                      </p:cBhvr>
                                      <p:tavLst>
                                        <p:tav tm="0">
                                          <p:val>
                                            <p:fltVal val="0"/>
                                          </p:val>
                                        </p:tav>
                                        <p:tav tm="100000">
                                          <p:val>
                                            <p:strVal val="#ppt_w"/>
                                          </p:val>
                                        </p:tav>
                                      </p:tavLst>
                                    </p:anim>
                                    <p:anim calcmode="lin" valueType="num">
                                      <p:cBhvr>
                                        <p:cTn id="32" dur="500" fill="hold"/>
                                        <p:tgtEl>
                                          <p:spTgt spid="204"/>
                                        </p:tgtEl>
                                        <p:attrNameLst>
                                          <p:attrName>ppt_h</p:attrName>
                                        </p:attrNameLst>
                                      </p:cBhvr>
                                      <p:tavLst>
                                        <p:tav tm="0">
                                          <p:val>
                                            <p:fltVal val="0"/>
                                          </p:val>
                                        </p:tav>
                                        <p:tav tm="100000">
                                          <p:val>
                                            <p:strVal val="#ppt_h"/>
                                          </p:val>
                                        </p:tav>
                                      </p:tavLst>
                                    </p:anim>
                                  </p:childTnLst>
                                </p:cTn>
                              </p:par>
                            </p:childTnLst>
                          </p:cTn>
                        </p:par>
                        <p:par>
                          <p:cTn id="33" fill="hold">
                            <p:stCondLst>
                              <p:cond delay="1500"/>
                            </p:stCondLst>
                            <p:childTnLst>
                              <p:par>
                                <p:cTn id="34" presetID="10" presetClass="entr" presetSubtype="0" fill="hold" grpId="0" nodeType="afterEffect">
                                  <p:stCondLst>
                                    <p:cond delay="0"/>
                                  </p:stCondLst>
                                  <p:childTnLst>
                                    <p:set>
                                      <p:cBhvr>
                                        <p:cTn id="35" dur="1" fill="hold">
                                          <p:stCondLst>
                                            <p:cond delay="0"/>
                                          </p:stCondLst>
                                        </p:cTn>
                                        <p:tgtEl>
                                          <p:spTgt spid="210"/>
                                        </p:tgtEl>
                                        <p:attrNameLst>
                                          <p:attrName>style.visibility</p:attrName>
                                        </p:attrNameLst>
                                      </p:cBhvr>
                                      <p:to>
                                        <p:strVal val="visible"/>
                                      </p:to>
                                    </p:set>
                                    <p:animEffect transition="in" filter="fade">
                                      <p:cBhvr>
                                        <p:cTn id="36" dur="500"/>
                                        <p:tgtEl>
                                          <p:spTgt spid="210"/>
                                        </p:tgtEl>
                                      </p:cBhvr>
                                    </p:animEffect>
                                  </p:childTnLst>
                                </p:cTn>
                              </p:par>
                            </p:childTnLst>
                          </p:cTn>
                        </p:par>
                        <p:par>
                          <p:cTn id="37" fill="hold">
                            <p:stCondLst>
                              <p:cond delay="2000"/>
                            </p:stCondLst>
                            <p:childTnLst>
                              <p:par>
                                <p:cTn id="38" presetID="47" presetClass="entr" presetSubtype="0" fill="hold" grpId="0" nodeType="afterEffect">
                                  <p:stCondLst>
                                    <p:cond delay="0"/>
                                  </p:stCondLst>
                                  <p:childTnLst>
                                    <p:set>
                                      <p:cBhvr>
                                        <p:cTn id="39" dur="1" fill="hold">
                                          <p:stCondLst>
                                            <p:cond delay="0"/>
                                          </p:stCondLst>
                                        </p:cTn>
                                        <p:tgtEl>
                                          <p:spTgt spid="217"/>
                                        </p:tgtEl>
                                        <p:attrNameLst>
                                          <p:attrName>style.visibility</p:attrName>
                                        </p:attrNameLst>
                                      </p:cBhvr>
                                      <p:to>
                                        <p:strVal val="visible"/>
                                      </p:to>
                                    </p:set>
                                    <p:animEffect transition="in" filter="fade">
                                      <p:cBhvr>
                                        <p:cTn id="40" dur="500"/>
                                        <p:tgtEl>
                                          <p:spTgt spid="217"/>
                                        </p:tgtEl>
                                      </p:cBhvr>
                                    </p:animEffect>
                                    <p:anim calcmode="lin" valueType="num">
                                      <p:cBhvr>
                                        <p:cTn id="41" dur="500" fill="hold"/>
                                        <p:tgtEl>
                                          <p:spTgt spid="217"/>
                                        </p:tgtEl>
                                        <p:attrNameLst>
                                          <p:attrName>ppt_x</p:attrName>
                                        </p:attrNameLst>
                                      </p:cBhvr>
                                      <p:tavLst>
                                        <p:tav tm="0">
                                          <p:val>
                                            <p:strVal val="#ppt_x"/>
                                          </p:val>
                                        </p:tav>
                                        <p:tav tm="100000">
                                          <p:val>
                                            <p:strVal val="#ppt_x"/>
                                          </p:val>
                                        </p:tav>
                                      </p:tavLst>
                                    </p:anim>
                                    <p:anim calcmode="lin" valueType="num">
                                      <p:cBhvr>
                                        <p:cTn id="42" dur="500" fill="hold"/>
                                        <p:tgtEl>
                                          <p:spTgt spid="217"/>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211"/>
                                        </p:tgtEl>
                                        <p:attrNameLst>
                                          <p:attrName>style.visibility</p:attrName>
                                        </p:attrNameLst>
                                      </p:cBhvr>
                                      <p:to>
                                        <p:strVal val="visible"/>
                                      </p:to>
                                    </p:set>
                                    <p:animEffect transition="in" filter="fade">
                                      <p:cBhvr>
                                        <p:cTn id="45" dur="500"/>
                                        <p:tgtEl>
                                          <p:spTgt spid="211"/>
                                        </p:tgtEl>
                                      </p:cBhvr>
                                    </p:animEffect>
                                    <p:anim calcmode="lin" valueType="num">
                                      <p:cBhvr>
                                        <p:cTn id="46" dur="500" fill="hold"/>
                                        <p:tgtEl>
                                          <p:spTgt spid="211"/>
                                        </p:tgtEl>
                                        <p:attrNameLst>
                                          <p:attrName>ppt_x</p:attrName>
                                        </p:attrNameLst>
                                      </p:cBhvr>
                                      <p:tavLst>
                                        <p:tav tm="0">
                                          <p:val>
                                            <p:strVal val="#ppt_x"/>
                                          </p:val>
                                        </p:tav>
                                        <p:tav tm="100000">
                                          <p:val>
                                            <p:strVal val="#ppt_x"/>
                                          </p:val>
                                        </p:tav>
                                      </p:tavLst>
                                    </p:anim>
                                    <p:anim calcmode="lin" valueType="num">
                                      <p:cBhvr>
                                        <p:cTn id="47" dur="500" fill="hold"/>
                                        <p:tgtEl>
                                          <p:spTgt spid="211"/>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23" presetClass="entr" presetSubtype="16" fill="hold" grpId="0" nodeType="afterEffect">
                                  <p:stCondLst>
                                    <p:cond delay="0"/>
                                  </p:stCondLst>
                                  <p:childTnLst>
                                    <p:set>
                                      <p:cBhvr>
                                        <p:cTn id="50" dur="1" fill="hold">
                                          <p:stCondLst>
                                            <p:cond delay="0"/>
                                          </p:stCondLst>
                                        </p:cTn>
                                        <p:tgtEl>
                                          <p:spTgt spid="205"/>
                                        </p:tgtEl>
                                        <p:attrNameLst>
                                          <p:attrName>style.visibility</p:attrName>
                                        </p:attrNameLst>
                                      </p:cBhvr>
                                      <p:to>
                                        <p:strVal val="visible"/>
                                      </p:to>
                                    </p:set>
                                    <p:anim calcmode="lin" valueType="num">
                                      <p:cBhvr>
                                        <p:cTn id="51" dur="500" fill="hold"/>
                                        <p:tgtEl>
                                          <p:spTgt spid="205"/>
                                        </p:tgtEl>
                                        <p:attrNameLst>
                                          <p:attrName>ppt_w</p:attrName>
                                        </p:attrNameLst>
                                      </p:cBhvr>
                                      <p:tavLst>
                                        <p:tav tm="0">
                                          <p:val>
                                            <p:fltVal val="0"/>
                                          </p:val>
                                        </p:tav>
                                        <p:tav tm="100000">
                                          <p:val>
                                            <p:strVal val="#ppt_w"/>
                                          </p:val>
                                        </p:tav>
                                      </p:tavLst>
                                    </p:anim>
                                    <p:anim calcmode="lin" valueType="num">
                                      <p:cBhvr>
                                        <p:cTn id="52" dur="500" fill="hold"/>
                                        <p:tgtEl>
                                          <p:spTgt spid="205"/>
                                        </p:tgtEl>
                                        <p:attrNameLst>
                                          <p:attrName>ppt_h</p:attrName>
                                        </p:attrNameLst>
                                      </p:cBhvr>
                                      <p:tavLst>
                                        <p:tav tm="0">
                                          <p:val>
                                            <p:fltVal val="0"/>
                                          </p:val>
                                        </p:tav>
                                        <p:tav tm="100000">
                                          <p:val>
                                            <p:strVal val="#ppt_h"/>
                                          </p:val>
                                        </p:tav>
                                      </p:tavLst>
                                    </p:anim>
                                  </p:childTnLst>
                                </p:cTn>
                              </p:par>
                            </p:childTnLst>
                          </p:cTn>
                        </p:par>
                        <p:par>
                          <p:cTn id="53" fill="hold">
                            <p:stCondLst>
                              <p:cond delay="3000"/>
                            </p:stCondLst>
                            <p:childTnLst>
                              <p:par>
                                <p:cTn id="54" presetID="10" presetClass="entr" presetSubtype="0" fill="hold" grpId="0" nodeType="afterEffect">
                                  <p:stCondLst>
                                    <p:cond delay="0"/>
                                  </p:stCondLst>
                                  <p:childTnLst>
                                    <p:set>
                                      <p:cBhvr>
                                        <p:cTn id="55" dur="1" fill="hold">
                                          <p:stCondLst>
                                            <p:cond delay="0"/>
                                          </p:stCondLst>
                                        </p:cTn>
                                        <p:tgtEl>
                                          <p:spTgt spid="212"/>
                                        </p:tgtEl>
                                        <p:attrNameLst>
                                          <p:attrName>style.visibility</p:attrName>
                                        </p:attrNameLst>
                                      </p:cBhvr>
                                      <p:to>
                                        <p:strVal val="visible"/>
                                      </p:to>
                                    </p:set>
                                    <p:animEffect transition="in" filter="fade">
                                      <p:cBhvr>
                                        <p:cTn id="56" dur="500"/>
                                        <p:tgtEl>
                                          <p:spTgt spid="212"/>
                                        </p:tgtEl>
                                      </p:cBhvr>
                                    </p:animEffect>
                                  </p:childTnLst>
                                </p:cTn>
                              </p:par>
                            </p:childTnLst>
                          </p:cTn>
                        </p:par>
                        <p:par>
                          <p:cTn id="57" fill="hold">
                            <p:stCondLst>
                              <p:cond delay="3500"/>
                            </p:stCondLst>
                            <p:childTnLst>
                              <p:par>
                                <p:cTn id="58" presetID="47" presetClass="entr" presetSubtype="0" fill="hold" grpId="0" nodeType="afterEffect">
                                  <p:stCondLst>
                                    <p:cond delay="0"/>
                                  </p:stCondLst>
                                  <p:childTnLst>
                                    <p:set>
                                      <p:cBhvr>
                                        <p:cTn id="59" dur="1" fill="hold">
                                          <p:stCondLst>
                                            <p:cond delay="0"/>
                                          </p:stCondLst>
                                        </p:cTn>
                                        <p:tgtEl>
                                          <p:spTgt spid="218"/>
                                        </p:tgtEl>
                                        <p:attrNameLst>
                                          <p:attrName>style.visibility</p:attrName>
                                        </p:attrNameLst>
                                      </p:cBhvr>
                                      <p:to>
                                        <p:strVal val="visible"/>
                                      </p:to>
                                    </p:set>
                                    <p:animEffect transition="in" filter="fade">
                                      <p:cBhvr>
                                        <p:cTn id="60" dur="500"/>
                                        <p:tgtEl>
                                          <p:spTgt spid="218"/>
                                        </p:tgtEl>
                                      </p:cBhvr>
                                    </p:animEffect>
                                    <p:anim calcmode="lin" valueType="num">
                                      <p:cBhvr>
                                        <p:cTn id="61" dur="500" fill="hold"/>
                                        <p:tgtEl>
                                          <p:spTgt spid="218"/>
                                        </p:tgtEl>
                                        <p:attrNameLst>
                                          <p:attrName>ppt_x</p:attrName>
                                        </p:attrNameLst>
                                      </p:cBhvr>
                                      <p:tavLst>
                                        <p:tav tm="0">
                                          <p:val>
                                            <p:strVal val="#ppt_x"/>
                                          </p:val>
                                        </p:tav>
                                        <p:tav tm="100000">
                                          <p:val>
                                            <p:strVal val="#ppt_x"/>
                                          </p:val>
                                        </p:tav>
                                      </p:tavLst>
                                    </p:anim>
                                    <p:anim calcmode="lin" valueType="num">
                                      <p:cBhvr>
                                        <p:cTn id="62" dur="500" fill="hold"/>
                                        <p:tgtEl>
                                          <p:spTgt spid="21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215"/>
                                        </p:tgtEl>
                                        <p:attrNameLst>
                                          <p:attrName>style.visibility</p:attrName>
                                        </p:attrNameLst>
                                      </p:cBhvr>
                                      <p:to>
                                        <p:strVal val="visible"/>
                                      </p:to>
                                    </p:set>
                                    <p:animEffect transition="in" filter="fade">
                                      <p:cBhvr>
                                        <p:cTn id="65" dur="500"/>
                                        <p:tgtEl>
                                          <p:spTgt spid="215"/>
                                        </p:tgtEl>
                                      </p:cBhvr>
                                    </p:animEffect>
                                    <p:anim calcmode="lin" valueType="num">
                                      <p:cBhvr>
                                        <p:cTn id="66" dur="500" fill="hold"/>
                                        <p:tgtEl>
                                          <p:spTgt spid="215"/>
                                        </p:tgtEl>
                                        <p:attrNameLst>
                                          <p:attrName>ppt_x</p:attrName>
                                        </p:attrNameLst>
                                      </p:cBhvr>
                                      <p:tavLst>
                                        <p:tav tm="0">
                                          <p:val>
                                            <p:strVal val="#ppt_x"/>
                                          </p:val>
                                        </p:tav>
                                        <p:tav tm="100000">
                                          <p:val>
                                            <p:strVal val="#ppt_x"/>
                                          </p:val>
                                        </p:tav>
                                      </p:tavLst>
                                    </p:anim>
                                    <p:anim calcmode="lin" valueType="num">
                                      <p:cBhvr>
                                        <p:cTn id="67" dur="500" fill="hold"/>
                                        <p:tgtEl>
                                          <p:spTgt spid="215"/>
                                        </p:tgtEl>
                                        <p:attrNameLst>
                                          <p:attrName>ppt_y</p:attrName>
                                        </p:attrNameLst>
                                      </p:cBhvr>
                                      <p:tavLst>
                                        <p:tav tm="0">
                                          <p:val>
                                            <p:strVal val="#ppt_y+.1"/>
                                          </p:val>
                                        </p:tav>
                                        <p:tav tm="100000">
                                          <p:val>
                                            <p:strVal val="#ppt_y"/>
                                          </p:val>
                                        </p:tav>
                                      </p:tavLst>
                                    </p:anim>
                                  </p:childTnLst>
                                </p:cTn>
                              </p:par>
                            </p:childTnLst>
                          </p:cTn>
                        </p:par>
                        <p:par>
                          <p:cTn id="68" fill="hold">
                            <p:stCondLst>
                              <p:cond delay="4000"/>
                            </p:stCondLst>
                            <p:childTnLst>
                              <p:par>
                                <p:cTn id="69" presetID="23" presetClass="entr" presetSubtype="16" fill="hold" grpId="0" nodeType="afterEffect">
                                  <p:stCondLst>
                                    <p:cond delay="0"/>
                                  </p:stCondLst>
                                  <p:childTnLst>
                                    <p:set>
                                      <p:cBhvr>
                                        <p:cTn id="70" dur="1" fill="hold">
                                          <p:stCondLst>
                                            <p:cond delay="0"/>
                                          </p:stCondLst>
                                        </p:cTn>
                                        <p:tgtEl>
                                          <p:spTgt spid="203"/>
                                        </p:tgtEl>
                                        <p:attrNameLst>
                                          <p:attrName>style.visibility</p:attrName>
                                        </p:attrNameLst>
                                      </p:cBhvr>
                                      <p:to>
                                        <p:strVal val="visible"/>
                                      </p:to>
                                    </p:set>
                                    <p:anim calcmode="lin" valueType="num">
                                      <p:cBhvr>
                                        <p:cTn id="71" dur="500" fill="hold"/>
                                        <p:tgtEl>
                                          <p:spTgt spid="203"/>
                                        </p:tgtEl>
                                        <p:attrNameLst>
                                          <p:attrName>ppt_w</p:attrName>
                                        </p:attrNameLst>
                                      </p:cBhvr>
                                      <p:tavLst>
                                        <p:tav tm="0">
                                          <p:val>
                                            <p:fltVal val="0"/>
                                          </p:val>
                                        </p:tav>
                                        <p:tav tm="100000">
                                          <p:val>
                                            <p:strVal val="#ppt_w"/>
                                          </p:val>
                                        </p:tav>
                                      </p:tavLst>
                                    </p:anim>
                                    <p:anim calcmode="lin" valueType="num">
                                      <p:cBhvr>
                                        <p:cTn id="72" dur="500" fill="hold"/>
                                        <p:tgtEl>
                                          <p:spTgt spid="203"/>
                                        </p:tgtEl>
                                        <p:attrNameLst>
                                          <p:attrName>ppt_h</p:attrName>
                                        </p:attrNameLst>
                                      </p:cBhvr>
                                      <p:tavLst>
                                        <p:tav tm="0">
                                          <p:val>
                                            <p:fltVal val="0"/>
                                          </p:val>
                                        </p:tav>
                                        <p:tav tm="100000">
                                          <p:val>
                                            <p:strVal val="#ppt_h"/>
                                          </p:val>
                                        </p:tav>
                                      </p:tavLst>
                                    </p:anim>
                                  </p:childTnLst>
                                </p:cTn>
                              </p:par>
                            </p:childTnLst>
                          </p:cTn>
                        </p:par>
                        <p:par>
                          <p:cTn id="73" fill="hold">
                            <p:stCondLst>
                              <p:cond delay="4500"/>
                            </p:stCondLst>
                            <p:childTnLst>
                              <p:par>
                                <p:cTn id="74" presetID="10" presetClass="entr" presetSubtype="0" fill="hold" grpId="0" nodeType="afterEffect">
                                  <p:stCondLst>
                                    <p:cond delay="0"/>
                                  </p:stCondLst>
                                  <p:childTnLst>
                                    <p:set>
                                      <p:cBhvr>
                                        <p:cTn id="75" dur="1" fill="hold">
                                          <p:stCondLst>
                                            <p:cond delay="0"/>
                                          </p:stCondLst>
                                        </p:cTn>
                                        <p:tgtEl>
                                          <p:spTgt spid="213"/>
                                        </p:tgtEl>
                                        <p:attrNameLst>
                                          <p:attrName>style.visibility</p:attrName>
                                        </p:attrNameLst>
                                      </p:cBhvr>
                                      <p:to>
                                        <p:strVal val="visible"/>
                                      </p:to>
                                    </p:set>
                                    <p:animEffect transition="in" filter="fade">
                                      <p:cBhvr>
                                        <p:cTn id="76" dur="500"/>
                                        <p:tgtEl>
                                          <p:spTgt spid="213"/>
                                        </p:tgtEl>
                                      </p:cBhvr>
                                    </p:animEffect>
                                  </p:childTnLst>
                                </p:cTn>
                              </p:par>
                            </p:childTnLst>
                          </p:cTn>
                        </p:par>
                        <p:par>
                          <p:cTn id="77" fill="hold">
                            <p:stCondLst>
                              <p:cond delay="5000"/>
                            </p:stCondLst>
                            <p:childTnLst>
                              <p:par>
                                <p:cTn id="78" presetID="47" presetClass="entr" presetSubtype="0" fill="hold" grpId="0" nodeType="afterEffect">
                                  <p:stCondLst>
                                    <p:cond delay="0"/>
                                  </p:stCondLst>
                                  <p:childTnLst>
                                    <p:set>
                                      <p:cBhvr>
                                        <p:cTn id="79" dur="1" fill="hold">
                                          <p:stCondLst>
                                            <p:cond delay="0"/>
                                          </p:stCondLst>
                                        </p:cTn>
                                        <p:tgtEl>
                                          <p:spTgt spid="219"/>
                                        </p:tgtEl>
                                        <p:attrNameLst>
                                          <p:attrName>style.visibility</p:attrName>
                                        </p:attrNameLst>
                                      </p:cBhvr>
                                      <p:to>
                                        <p:strVal val="visible"/>
                                      </p:to>
                                    </p:set>
                                    <p:animEffect transition="in" filter="fade">
                                      <p:cBhvr>
                                        <p:cTn id="80" dur="500"/>
                                        <p:tgtEl>
                                          <p:spTgt spid="219"/>
                                        </p:tgtEl>
                                      </p:cBhvr>
                                    </p:animEffect>
                                    <p:anim calcmode="lin" valueType="num">
                                      <p:cBhvr>
                                        <p:cTn id="81" dur="500" fill="hold"/>
                                        <p:tgtEl>
                                          <p:spTgt spid="219"/>
                                        </p:tgtEl>
                                        <p:attrNameLst>
                                          <p:attrName>ppt_x</p:attrName>
                                        </p:attrNameLst>
                                      </p:cBhvr>
                                      <p:tavLst>
                                        <p:tav tm="0">
                                          <p:val>
                                            <p:strVal val="#ppt_x"/>
                                          </p:val>
                                        </p:tav>
                                        <p:tav tm="100000">
                                          <p:val>
                                            <p:strVal val="#ppt_x"/>
                                          </p:val>
                                        </p:tav>
                                      </p:tavLst>
                                    </p:anim>
                                    <p:anim calcmode="lin" valueType="num">
                                      <p:cBhvr>
                                        <p:cTn id="82" dur="500" fill="hold"/>
                                        <p:tgtEl>
                                          <p:spTgt spid="219"/>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216"/>
                                        </p:tgtEl>
                                        <p:attrNameLst>
                                          <p:attrName>style.visibility</p:attrName>
                                        </p:attrNameLst>
                                      </p:cBhvr>
                                      <p:to>
                                        <p:strVal val="visible"/>
                                      </p:to>
                                    </p:set>
                                    <p:animEffect transition="in" filter="fade">
                                      <p:cBhvr>
                                        <p:cTn id="85" dur="500"/>
                                        <p:tgtEl>
                                          <p:spTgt spid="216"/>
                                        </p:tgtEl>
                                      </p:cBhvr>
                                    </p:animEffect>
                                    <p:anim calcmode="lin" valueType="num">
                                      <p:cBhvr>
                                        <p:cTn id="86" dur="500" fill="hold"/>
                                        <p:tgtEl>
                                          <p:spTgt spid="216"/>
                                        </p:tgtEl>
                                        <p:attrNameLst>
                                          <p:attrName>ppt_x</p:attrName>
                                        </p:attrNameLst>
                                      </p:cBhvr>
                                      <p:tavLst>
                                        <p:tav tm="0">
                                          <p:val>
                                            <p:strVal val="#ppt_x"/>
                                          </p:val>
                                        </p:tav>
                                        <p:tav tm="100000">
                                          <p:val>
                                            <p:strVal val="#ppt_x"/>
                                          </p:val>
                                        </p:tav>
                                      </p:tavLst>
                                    </p:anim>
                                    <p:anim calcmode="lin" valueType="num">
                                      <p:cBhvr>
                                        <p:cTn id="87" dur="500" fill="hold"/>
                                        <p:tgtEl>
                                          <p:spTgt spid="216"/>
                                        </p:tgtEl>
                                        <p:attrNameLst>
                                          <p:attrName>ppt_y</p:attrName>
                                        </p:attrNameLst>
                                      </p:cBhvr>
                                      <p:tavLst>
                                        <p:tav tm="0">
                                          <p:val>
                                            <p:strVal val="#ppt_y+.1"/>
                                          </p:val>
                                        </p:tav>
                                        <p:tav tm="100000">
                                          <p:val>
                                            <p:strVal val="#ppt_y"/>
                                          </p:val>
                                        </p:tav>
                                      </p:tavLst>
                                    </p:anim>
                                  </p:childTnLst>
                                </p:cTn>
                              </p:par>
                            </p:childTnLst>
                          </p:cTn>
                        </p:par>
                        <p:par>
                          <p:cTn id="88" fill="hold">
                            <p:stCondLst>
                              <p:cond delay="5500"/>
                            </p:stCondLst>
                            <p:childTnLst>
                              <p:par>
                                <p:cTn id="89" presetID="23" presetClass="entr" presetSubtype="16" fill="hold" grpId="0" nodeType="afterEffect">
                                  <p:stCondLst>
                                    <p:cond delay="0"/>
                                  </p:stCondLst>
                                  <p:childTnLst>
                                    <p:set>
                                      <p:cBhvr>
                                        <p:cTn id="90" dur="1" fill="hold">
                                          <p:stCondLst>
                                            <p:cond delay="0"/>
                                          </p:stCondLst>
                                        </p:cTn>
                                        <p:tgtEl>
                                          <p:spTgt spid="206"/>
                                        </p:tgtEl>
                                        <p:attrNameLst>
                                          <p:attrName>style.visibility</p:attrName>
                                        </p:attrNameLst>
                                      </p:cBhvr>
                                      <p:to>
                                        <p:strVal val="visible"/>
                                      </p:to>
                                    </p:set>
                                    <p:anim calcmode="lin" valueType="num">
                                      <p:cBhvr>
                                        <p:cTn id="91" dur="500" fill="hold"/>
                                        <p:tgtEl>
                                          <p:spTgt spid="206"/>
                                        </p:tgtEl>
                                        <p:attrNameLst>
                                          <p:attrName>ppt_w</p:attrName>
                                        </p:attrNameLst>
                                      </p:cBhvr>
                                      <p:tavLst>
                                        <p:tav tm="0">
                                          <p:val>
                                            <p:fltVal val="0"/>
                                          </p:val>
                                        </p:tav>
                                        <p:tav tm="100000">
                                          <p:val>
                                            <p:strVal val="#ppt_w"/>
                                          </p:val>
                                        </p:tav>
                                      </p:tavLst>
                                    </p:anim>
                                    <p:anim calcmode="lin" valueType="num">
                                      <p:cBhvr>
                                        <p:cTn id="92" dur="500" fill="hold"/>
                                        <p:tgtEl>
                                          <p:spTgt spid="206"/>
                                        </p:tgtEl>
                                        <p:attrNameLst>
                                          <p:attrName>ppt_h</p:attrName>
                                        </p:attrNameLst>
                                      </p:cBhvr>
                                      <p:tavLst>
                                        <p:tav tm="0">
                                          <p:val>
                                            <p:fltVal val="0"/>
                                          </p:val>
                                        </p:tav>
                                        <p:tav tm="100000">
                                          <p:val>
                                            <p:strVal val="#ppt_h"/>
                                          </p:val>
                                        </p:tav>
                                      </p:tavLst>
                                    </p:anim>
                                  </p:childTnLst>
                                </p:cTn>
                              </p:par>
                            </p:childTnLst>
                          </p:cTn>
                        </p:par>
                        <p:par>
                          <p:cTn id="93" fill="hold">
                            <p:stCondLst>
                              <p:cond delay="6000"/>
                            </p:stCondLst>
                            <p:childTnLst>
                              <p:par>
                                <p:cTn id="94" presetID="10" presetClass="entr" presetSubtype="0" fill="hold" grpId="0" nodeType="afterEffect">
                                  <p:stCondLst>
                                    <p:cond delay="0"/>
                                  </p:stCondLst>
                                  <p:childTnLst>
                                    <p:set>
                                      <p:cBhvr>
                                        <p:cTn id="95" dur="1" fill="hold">
                                          <p:stCondLst>
                                            <p:cond delay="0"/>
                                          </p:stCondLst>
                                        </p:cTn>
                                        <p:tgtEl>
                                          <p:spTgt spid="208"/>
                                        </p:tgtEl>
                                        <p:attrNameLst>
                                          <p:attrName>style.visibility</p:attrName>
                                        </p:attrNameLst>
                                      </p:cBhvr>
                                      <p:to>
                                        <p:strVal val="visible"/>
                                      </p:to>
                                    </p:set>
                                    <p:animEffect transition="in" filter="fade">
                                      <p:cBhvr>
                                        <p:cTn id="96" dur="500"/>
                                        <p:tgtEl>
                                          <p:spTgt spid="208"/>
                                        </p:tgtEl>
                                      </p:cBhvr>
                                    </p:animEffect>
                                  </p:childTnLst>
                                </p:cTn>
                              </p:par>
                            </p:childTnLst>
                          </p:cTn>
                        </p:par>
                        <p:par>
                          <p:cTn id="97" fill="hold">
                            <p:stCondLst>
                              <p:cond delay="6500"/>
                            </p:stCondLst>
                            <p:childTnLst>
                              <p:par>
                                <p:cTn id="98" presetID="47" presetClass="entr" presetSubtype="0" fill="hold" grpId="0" nodeType="afterEffect">
                                  <p:stCondLst>
                                    <p:cond delay="0"/>
                                  </p:stCondLst>
                                  <p:childTnLst>
                                    <p:set>
                                      <p:cBhvr>
                                        <p:cTn id="99" dur="1" fill="hold">
                                          <p:stCondLst>
                                            <p:cond delay="0"/>
                                          </p:stCondLst>
                                        </p:cTn>
                                        <p:tgtEl>
                                          <p:spTgt spid="220"/>
                                        </p:tgtEl>
                                        <p:attrNameLst>
                                          <p:attrName>style.visibility</p:attrName>
                                        </p:attrNameLst>
                                      </p:cBhvr>
                                      <p:to>
                                        <p:strVal val="visible"/>
                                      </p:to>
                                    </p:set>
                                    <p:animEffect transition="in" filter="fade">
                                      <p:cBhvr>
                                        <p:cTn id="100" dur="500"/>
                                        <p:tgtEl>
                                          <p:spTgt spid="220"/>
                                        </p:tgtEl>
                                      </p:cBhvr>
                                    </p:animEffect>
                                    <p:anim calcmode="lin" valueType="num">
                                      <p:cBhvr>
                                        <p:cTn id="101" dur="500" fill="hold"/>
                                        <p:tgtEl>
                                          <p:spTgt spid="220"/>
                                        </p:tgtEl>
                                        <p:attrNameLst>
                                          <p:attrName>ppt_x</p:attrName>
                                        </p:attrNameLst>
                                      </p:cBhvr>
                                      <p:tavLst>
                                        <p:tav tm="0">
                                          <p:val>
                                            <p:strVal val="#ppt_x"/>
                                          </p:val>
                                        </p:tav>
                                        <p:tav tm="100000">
                                          <p:val>
                                            <p:strVal val="#ppt_x"/>
                                          </p:val>
                                        </p:tav>
                                      </p:tavLst>
                                    </p:anim>
                                    <p:anim calcmode="lin" valueType="num">
                                      <p:cBhvr>
                                        <p:cTn id="102" dur="500" fill="hold"/>
                                        <p:tgtEl>
                                          <p:spTgt spid="220"/>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209"/>
                                        </p:tgtEl>
                                        <p:attrNameLst>
                                          <p:attrName>style.visibility</p:attrName>
                                        </p:attrNameLst>
                                      </p:cBhvr>
                                      <p:to>
                                        <p:strVal val="visible"/>
                                      </p:to>
                                    </p:set>
                                    <p:animEffect transition="in" filter="fade">
                                      <p:cBhvr>
                                        <p:cTn id="105" dur="500"/>
                                        <p:tgtEl>
                                          <p:spTgt spid="209"/>
                                        </p:tgtEl>
                                      </p:cBhvr>
                                    </p:animEffect>
                                    <p:anim calcmode="lin" valueType="num">
                                      <p:cBhvr>
                                        <p:cTn id="106" dur="500" fill="hold"/>
                                        <p:tgtEl>
                                          <p:spTgt spid="209"/>
                                        </p:tgtEl>
                                        <p:attrNameLst>
                                          <p:attrName>ppt_x</p:attrName>
                                        </p:attrNameLst>
                                      </p:cBhvr>
                                      <p:tavLst>
                                        <p:tav tm="0">
                                          <p:val>
                                            <p:strVal val="#ppt_x"/>
                                          </p:val>
                                        </p:tav>
                                        <p:tav tm="100000">
                                          <p:val>
                                            <p:strVal val="#ppt_x"/>
                                          </p:val>
                                        </p:tav>
                                      </p:tavLst>
                                    </p:anim>
                                    <p:anim calcmode="lin" valueType="num">
                                      <p:cBhvr>
                                        <p:cTn id="107" dur="500" fill="hold"/>
                                        <p:tgtEl>
                                          <p:spTgt spid="20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p:bldP spid="203" grpId="0" animBg="1"/>
      <p:bldP spid="204" grpId="0" animBg="1"/>
      <p:bldP spid="205" grpId="0" animBg="1"/>
      <p:bldP spid="206" grpId="0" animBg="1"/>
      <p:bldP spid="208" grpId="0" animBg="1"/>
      <p:bldP spid="209" grpId="0"/>
      <p:bldP spid="210" grpId="0" animBg="1"/>
      <p:bldP spid="211" grpId="0"/>
      <p:bldP spid="212" grpId="0" animBg="1"/>
      <p:bldP spid="213" grpId="0" animBg="1"/>
      <p:bldP spid="215" grpId="0"/>
      <p:bldP spid="216" grpId="0"/>
      <p:bldP spid="217" grpId="0"/>
      <p:bldP spid="218" grpId="0"/>
      <p:bldP spid="219" grpId="0"/>
      <p:bldP spid="2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 name="组合 2"/>
          <p:cNvGrpSpPr/>
          <p:nvPr/>
        </p:nvGrpSpPr>
        <p:grpSpPr>
          <a:xfrm>
            <a:off x="188558" y="1010601"/>
            <a:ext cx="2383284" cy="3612649"/>
            <a:chOff x="-645292" y="1405440"/>
            <a:chExt cx="3178447" cy="4817981"/>
          </a:xfrm>
        </p:grpSpPr>
        <p:sp>
          <p:nvSpPr>
            <p:cNvPr id="19" name="椭圆 1"/>
            <p:cNvSpPr/>
            <p:nvPr/>
          </p:nvSpPr>
          <p:spPr>
            <a:xfrm>
              <a:off x="884809" y="16336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20" name="椭圆 1"/>
            <p:cNvSpPr/>
            <p:nvPr/>
          </p:nvSpPr>
          <p:spPr>
            <a:xfrm>
              <a:off x="734099" y="3101248"/>
              <a:ext cx="828092" cy="1656184"/>
            </a:xfrm>
            <a:custGeom>
              <a:avLst/>
              <a:gdLst/>
              <a:ahLst/>
              <a:cxnLst/>
              <a:rect l="l" t="t" r="r" b="b"/>
              <a:pathLst>
                <a:path w="828092" h="1656184">
                  <a:moveTo>
                    <a:pt x="828092" y="0"/>
                  </a:moveTo>
                  <a:lnTo>
                    <a:pt x="828092" y="180020"/>
                  </a:lnTo>
                  <a:cubicBezTo>
                    <a:pt x="470172" y="180020"/>
                    <a:pt x="180020" y="470172"/>
                    <a:pt x="180020" y="828092"/>
                  </a:cubicBezTo>
                  <a:cubicBezTo>
                    <a:pt x="180020" y="1186012"/>
                    <a:pt x="470172" y="1476164"/>
                    <a:pt x="828092" y="1476164"/>
                  </a:cubicBezTo>
                  <a:lnTo>
                    <a:pt x="828092" y="1656184"/>
                  </a:lnTo>
                  <a:cubicBezTo>
                    <a:pt x="370749" y="1656184"/>
                    <a:pt x="0" y="1285435"/>
                    <a:pt x="0" y="828092"/>
                  </a:cubicBezTo>
                  <a:cubicBezTo>
                    <a:pt x="0" y="370749"/>
                    <a:pt x="370749" y="0"/>
                    <a:pt x="828092"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1" name="椭圆 1"/>
            <p:cNvSpPr/>
            <p:nvPr/>
          </p:nvSpPr>
          <p:spPr>
            <a:xfrm rot="5400000">
              <a:off x="617242" y="4571156"/>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2" name="椭圆 1"/>
            <p:cNvSpPr/>
            <p:nvPr/>
          </p:nvSpPr>
          <p:spPr>
            <a:xfrm rot="10800000">
              <a:off x="-578912" y="1405440"/>
              <a:ext cx="1648346" cy="1656184"/>
            </a:xfrm>
            <a:custGeom>
              <a:avLst/>
              <a:gdLst/>
              <a:ahLst/>
              <a:cxnLst/>
              <a:rect l="l" t="t" r="r" b="b"/>
              <a:pathLst>
                <a:path w="1648346" h="1656184">
                  <a:moveTo>
                    <a:pt x="820254" y="0"/>
                  </a:moveTo>
                  <a:cubicBezTo>
                    <a:pt x="1277597" y="0"/>
                    <a:pt x="1648346" y="370749"/>
                    <a:pt x="1648346" y="828092"/>
                  </a:cubicBezTo>
                  <a:cubicBezTo>
                    <a:pt x="1648346" y="1285435"/>
                    <a:pt x="1277597" y="1656184"/>
                    <a:pt x="820254" y="1656184"/>
                  </a:cubicBezTo>
                  <a:cubicBezTo>
                    <a:pt x="771082" y="1656184"/>
                    <a:pt x="722910" y="1651898"/>
                    <a:pt x="676238" y="1642851"/>
                  </a:cubicBezTo>
                  <a:lnTo>
                    <a:pt x="676238" y="1458836"/>
                  </a:lnTo>
                  <a:cubicBezTo>
                    <a:pt x="722365" y="1470593"/>
                    <a:pt x="770659" y="1476164"/>
                    <a:pt x="820254" y="1476164"/>
                  </a:cubicBezTo>
                  <a:cubicBezTo>
                    <a:pt x="1178174" y="1476164"/>
                    <a:pt x="1468326" y="1186012"/>
                    <a:pt x="1468326" y="828092"/>
                  </a:cubicBezTo>
                  <a:cubicBezTo>
                    <a:pt x="1468326" y="470172"/>
                    <a:pt x="1178174" y="180020"/>
                    <a:pt x="820254" y="180020"/>
                  </a:cubicBezTo>
                  <a:cubicBezTo>
                    <a:pt x="499245" y="180020"/>
                    <a:pt x="232748" y="413413"/>
                    <a:pt x="183071" y="720080"/>
                  </a:cubicBezTo>
                  <a:lnTo>
                    <a:pt x="0" y="720080"/>
                  </a:lnTo>
                  <a:cubicBezTo>
                    <a:pt x="52132" y="313716"/>
                    <a:pt x="399556" y="0"/>
                    <a:pt x="820254" y="0"/>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24" name="椭圆 1"/>
            <p:cNvSpPr/>
            <p:nvPr/>
          </p:nvSpPr>
          <p:spPr>
            <a:xfrm rot="6199008">
              <a:off x="-279153" y="3937482"/>
              <a:ext cx="828092" cy="1560369"/>
            </a:xfrm>
            <a:custGeom>
              <a:avLst/>
              <a:gdLst/>
              <a:ahLst/>
              <a:cxnLst/>
              <a:rect l="l" t="t" r="r" b="b"/>
              <a:pathLst>
                <a:path w="828092" h="1560369">
                  <a:moveTo>
                    <a:pt x="16824" y="994982"/>
                  </a:moveTo>
                  <a:cubicBezTo>
                    <a:pt x="5793" y="941075"/>
                    <a:pt x="0" y="885260"/>
                    <a:pt x="0" y="828092"/>
                  </a:cubicBezTo>
                  <a:cubicBezTo>
                    <a:pt x="0" y="370749"/>
                    <a:pt x="370749" y="0"/>
                    <a:pt x="828092" y="0"/>
                  </a:cubicBezTo>
                  <a:lnTo>
                    <a:pt x="828092" y="180020"/>
                  </a:lnTo>
                  <a:cubicBezTo>
                    <a:pt x="470172" y="180020"/>
                    <a:pt x="180020" y="470172"/>
                    <a:pt x="180020" y="828092"/>
                  </a:cubicBezTo>
                  <a:cubicBezTo>
                    <a:pt x="180020" y="1180557"/>
                    <a:pt x="461395" y="1467304"/>
                    <a:pt x="811810" y="1474523"/>
                  </a:cubicBezTo>
                  <a:lnTo>
                    <a:pt x="449129" y="1560369"/>
                  </a:lnTo>
                  <a:cubicBezTo>
                    <a:pt x="229080" y="1450469"/>
                    <a:pt x="67556" y="1242904"/>
                    <a:pt x="16824" y="994982"/>
                  </a:cubicBez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grpSp>
      <p:sp>
        <p:nvSpPr>
          <p:cNvPr id="26" name="圆角矩形 14"/>
          <p:cNvSpPr/>
          <p:nvPr/>
        </p:nvSpPr>
        <p:spPr>
          <a:xfrm>
            <a:off x="2456862" y="1482104"/>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7" name="圆角矩形 14"/>
          <p:cNvSpPr/>
          <p:nvPr/>
        </p:nvSpPr>
        <p:spPr>
          <a:xfrm>
            <a:off x="2276597" y="3752770"/>
            <a:ext cx="2969643" cy="485942"/>
          </a:xfrm>
          <a:custGeom>
            <a:avLst/>
            <a:gdLst/>
            <a:ahLst/>
            <a:cxnLst/>
            <a:rect l="l" t="t" r="r" b="b"/>
            <a:pathLst>
              <a:path w="3960440" h="648072">
                <a:moveTo>
                  <a:pt x="0" y="0"/>
                </a:moveTo>
                <a:lnTo>
                  <a:pt x="3636404" y="0"/>
                </a:lnTo>
                <a:cubicBezTo>
                  <a:pt x="3815364" y="0"/>
                  <a:pt x="3960440" y="145076"/>
                  <a:pt x="3960440" y="324036"/>
                </a:cubicBezTo>
                <a:cubicBezTo>
                  <a:pt x="3960440" y="502996"/>
                  <a:pt x="3815364" y="648072"/>
                  <a:pt x="3636404" y="648072"/>
                </a:cubicBezTo>
                <a:lnTo>
                  <a:pt x="0" y="648072"/>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rPr>
              <a:t>您的标题写在这里</a:t>
            </a:r>
          </a:p>
        </p:txBody>
      </p:sp>
      <p:sp>
        <p:nvSpPr>
          <p:cNvPr id="28" name="TextBox 27"/>
          <p:cNvSpPr txBox="1"/>
          <p:nvPr/>
        </p:nvSpPr>
        <p:spPr>
          <a:xfrm>
            <a:off x="1736662" y="1499086"/>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A</a:t>
            </a:r>
            <a:endParaRPr lang="zh-CN" altLang="en-US" sz="3299" kern="0" dirty="0">
              <a:solidFill>
                <a:srgbClr val="4BACC6">
                  <a:lumMod val="50000"/>
                </a:srgbClr>
              </a:solidFill>
              <a:latin typeface="Arial Black" pitchFamily="34" charset="0"/>
              <a:ea typeface="微软雅黑" pitchFamily="34" charset="-122"/>
            </a:endParaRPr>
          </a:p>
        </p:txBody>
      </p:sp>
      <p:sp>
        <p:nvSpPr>
          <p:cNvPr id="29" name="TextBox 28"/>
          <p:cNvSpPr txBox="1"/>
          <p:nvPr/>
        </p:nvSpPr>
        <p:spPr>
          <a:xfrm>
            <a:off x="1628675" y="3707267"/>
            <a:ext cx="454374" cy="600036"/>
          </a:xfrm>
          <a:prstGeom prst="rect">
            <a:avLst/>
          </a:prstGeom>
          <a:noFill/>
        </p:spPr>
        <p:txBody>
          <a:bodyPr wrap="square" rtlCol="0">
            <a:spAutoFit/>
          </a:bodyPr>
          <a:lstStyle/>
          <a:p>
            <a:pPr defTabSz="685617" fontAlgn="auto">
              <a:spcBef>
                <a:spcPts val="0"/>
              </a:spcBef>
              <a:spcAft>
                <a:spcPts val="0"/>
              </a:spcAft>
              <a:defRPr/>
            </a:pPr>
            <a:r>
              <a:rPr lang="en-US" altLang="zh-CN" sz="3299" kern="0" dirty="0">
                <a:solidFill>
                  <a:srgbClr val="4BACC6">
                    <a:lumMod val="50000"/>
                  </a:srgbClr>
                </a:solidFill>
                <a:latin typeface="Arial Black" pitchFamily="34" charset="0"/>
                <a:ea typeface="微软雅黑" pitchFamily="34" charset="-122"/>
              </a:rPr>
              <a:t>B</a:t>
            </a:r>
            <a:endParaRPr lang="zh-CN" altLang="en-US" sz="3299" kern="0" dirty="0">
              <a:solidFill>
                <a:srgbClr val="4BACC6">
                  <a:lumMod val="50000"/>
                </a:srgbClr>
              </a:solidFill>
              <a:latin typeface="Arial Black" pitchFamily="34" charset="0"/>
              <a:ea typeface="微软雅黑" pitchFamily="34" charset="-122"/>
            </a:endParaRPr>
          </a:p>
        </p:txBody>
      </p:sp>
      <p:sp>
        <p:nvSpPr>
          <p:cNvPr id="30" name="TextBox 29"/>
          <p:cNvSpPr txBox="1"/>
          <p:nvPr/>
        </p:nvSpPr>
        <p:spPr>
          <a:xfrm>
            <a:off x="2546565" y="2076033"/>
            <a:ext cx="5157058" cy="90255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您的内容打在这里，或通过复制您的文本后在此框中选择粘贴并选择只保留文字您的内容打在这里，或通过复制您的文本后在此框中选择粘贴并选择只保留文字</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sp>
        <p:nvSpPr>
          <p:cNvPr id="31" name="TextBox 30"/>
          <p:cNvSpPr txBox="1"/>
          <p:nvPr/>
        </p:nvSpPr>
        <p:spPr>
          <a:xfrm>
            <a:off x="2548704" y="4284214"/>
            <a:ext cx="5154919" cy="63248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3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350" b="0" kern="0" dirty="0">
              <a:solidFill>
                <a:sysClr val="windowText" lastClr="000000">
                  <a:lumMod val="65000"/>
                  <a:lumOff val="35000"/>
                </a:sysClr>
              </a:solidFill>
              <a:latin typeface="微软雅黑" pitchFamily="34" charset="-122"/>
              <a:ea typeface="微软雅黑" pitchFamily="34" charset="-122"/>
            </a:endParaRPr>
          </a:p>
        </p:txBody>
      </p:sp>
      <p:grpSp>
        <p:nvGrpSpPr>
          <p:cNvPr id="32" name="组合 31"/>
          <p:cNvGrpSpPr/>
          <p:nvPr/>
        </p:nvGrpSpPr>
        <p:grpSpPr>
          <a:xfrm>
            <a:off x="252223" y="426815"/>
            <a:ext cx="4584813" cy="444406"/>
            <a:chOff x="0" y="569219"/>
            <a:chExt cx="6114499" cy="592678"/>
          </a:xfrm>
        </p:grpSpPr>
        <p:sp>
          <p:nvSpPr>
            <p:cNvPr id="3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1238171841"/>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8"/>
                                        </p:tgtEl>
                                        <p:attrNameLst>
                                          <p:attrName>style.visibility</p:attrName>
                                        </p:attrNameLst>
                                      </p:cBhvr>
                                      <p:to>
                                        <p:strVal val="visible"/>
                                      </p:to>
                                    </p:set>
                                    <p:animEffect transition="in" filter="wipe(left)">
                                      <p:cBhvr>
                                        <p:cTn id="11" dur="250"/>
                                        <p:tgtEl>
                                          <p:spTgt spid="38"/>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left)">
                                      <p:cBhvr>
                                        <p:cTn id="15" dur="500"/>
                                        <p:tgtEl>
                                          <p:spTgt spid="3"/>
                                        </p:tgtEl>
                                      </p:cBhvr>
                                    </p:animEffect>
                                  </p:childTnLst>
                                </p:cTn>
                              </p:par>
                            </p:childTnLst>
                          </p:cTn>
                        </p:par>
                        <p:par>
                          <p:cTn id="16" fill="hold">
                            <p:stCondLst>
                              <p:cond delay="1250"/>
                            </p:stCondLst>
                            <p:childTnLst>
                              <p:par>
                                <p:cTn id="17" presetID="1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500"/>
                                        <p:tgtEl>
                                          <p:spTgt spid="28"/>
                                        </p:tgtEl>
                                        <p:attrNameLst>
                                          <p:attrName>ppt_x</p:attrName>
                                        </p:attrNameLst>
                                      </p:cBhvr>
                                      <p:tavLst>
                                        <p:tav tm="0">
                                          <p:val>
                                            <p:strVal val="#ppt_x-#ppt_w*1.125000"/>
                                          </p:val>
                                        </p:tav>
                                        <p:tav tm="100000">
                                          <p:val>
                                            <p:strVal val="#ppt_x"/>
                                          </p:val>
                                        </p:tav>
                                      </p:tavLst>
                                    </p:anim>
                                    <p:animEffect transition="in" filter="wipe(right)">
                                      <p:cBhvr>
                                        <p:cTn id="20" dur="500"/>
                                        <p:tgtEl>
                                          <p:spTgt spid="28"/>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wipe(left)">
                                      <p:cBhvr>
                                        <p:cTn id="24" dur="500"/>
                                        <p:tgtEl>
                                          <p:spTgt spid="26"/>
                                        </p:tgtEl>
                                      </p:cBhvr>
                                    </p:animEffect>
                                  </p:childTnLst>
                                </p:cTn>
                              </p:par>
                            </p:childTnLst>
                          </p:cTn>
                        </p:par>
                        <p:par>
                          <p:cTn id="25" fill="hold">
                            <p:stCondLst>
                              <p:cond delay="2250"/>
                            </p:stCondLst>
                            <p:childTnLst>
                              <p:par>
                                <p:cTn id="26" presetID="22" presetClass="entr" presetSubtype="1"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wipe(up)">
                                      <p:cBhvr>
                                        <p:cTn id="28" dur="500"/>
                                        <p:tgtEl>
                                          <p:spTgt spid="30"/>
                                        </p:tgtEl>
                                      </p:cBhvr>
                                    </p:animEffect>
                                  </p:childTnLst>
                                </p:cTn>
                              </p:par>
                            </p:childTnLst>
                          </p:cTn>
                        </p:par>
                        <p:par>
                          <p:cTn id="29" fill="hold">
                            <p:stCondLst>
                              <p:cond delay="2750"/>
                            </p:stCondLst>
                            <p:childTnLst>
                              <p:par>
                                <p:cTn id="30" presetID="1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p:tgtEl>
                                          <p:spTgt spid="29"/>
                                        </p:tgtEl>
                                        <p:attrNameLst>
                                          <p:attrName>ppt_x</p:attrName>
                                        </p:attrNameLst>
                                      </p:cBhvr>
                                      <p:tavLst>
                                        <p:tav tm="0">
                                          <p:val>
                                            <p:strVal val="#ppt_x-#ppt_w*1.125000"/>
                                          </p:val>
                                        </p:tav>
                                        <p:tav tm="100000">
                                          <p:val>
                                            <p:strVal val="#ppt_x"/>
                                          </p:val>
                                        </p:tav>
                                      </p:tavLst>
                                    </p:anim>
                                    <p:animEffect transition="in" filter="wipe(right)">
                                      <p:cBhvr>
                                        <p:cTn id="33" dur="500"/>
                                        <p:tgtEl>
                                          <p:spTgt spid="29"/>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3750"/>
                            </p:stCondLst>
                            <p:childTnLst>
                              <p:par>
                                <p:cTn id="39" presetID="22" presetClass="entr" presetSubtype="1"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up)">
                                      <p:cBhvr>
                                        <p:cTn id="4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p:bldP spid="30" grpId="0"/>
      <p:bldP spid="31" grpId="0"/>
      <p:bldP spid="3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5" name="组合 44"/>
          <p:cNvGrpSpPr/>
          <p:nvPr/>
        </p:nvGrpSpPr>
        <p:grpSpPr>
          <a:xfrm>
            <a:off x="252223" y="426815"/>
            <a:ext cx="4584813" cy="444406"/>
            <a:chOff x="0" y="569219"/>
            <a:chExt cx="6114499" cy="592678"/>
          </a:xfrm>
        </p:grpSpPr>
        <p:sp>
          <p:nvSpPr>
            <p:cNvPr id="46"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14" name="组合 13"/>
          <p:cNvGrpSpPr/>
          <p:nvPr/>
        </p:nvGrpSpPr>
        <p:grpSpPr>
          <a:xfrm>
            <a:off x="6078086" y="3047530"/>
            <a:ext cx="1090033" cy="1090032"/>
            <a:chOff x="7769617" y="4064314"/>
            <a:chExt cx="1453714" cy="1453712"/>
          </a:xfrm>
        </p:grpSpPr>
        <p:grpSp>
          <p:nvGrpSpPr>
            <p:cNvPr id="55" name="组合 54"/>
            <p:cNvGrpSpPr/>
            <p:nvPr/>
          </p:nvGrpSpPr>
          <p:grpSpPr>
            <a:xfrm flipV="1">
              <a:off x="7769617" y="4064314"/>
              <a:ext cx="1453714" cy="1453712"/>
              <a:chOff x="6855417" y="1829784"/>
              <a:chExt cx="1152128" cy="1152128"/>
            </a:xfrm>
          </p:grpSpPr>
          <p:sp>
            <p:nvSpPr>
              <p:cNvPr id="56" name="同心圆 55"/>
              <p:cNvSpPr/>
              <p:nvPr/>
            </p:nvSpPr>
            <p:spPr>
              <a:xfrm>
                <a:off x="6855417"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7" name="空心弧 56"/>
              <p:cNvSpPr/>
              <p:nvPr/>
            </p:nvSpPr>
            <p:spPr>
              <a:xfrm flipV="1">
                <a:off x="6855417" y="1829784"/>
                <a:ext cx="1152128" cy="1152128"/>
              </a:xfrm>
              <a:prstGeom prst="blockArc">
                <a:avLst>
                  <a:gd name="adj1" fmla="val 6861156"/>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7" name="TextBox 66"/>
            <p:cNvSpPr txBox="1"/>
            <p:nvPr/>
          </p:nvSpPr>
          <p:spPr>
            <a:xfrm>
              <a:off x="8082557" y="4437906"/>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90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2" name="组合 11"/>
          <p:cNvGrpSpPr/>
          <p:nvPr/>
        </p:nvGrpSpPr>
        <p:grpSpPr>
          <a:xfrm>
            <a:off x="4766078" y="3047530"/>
            <a:ext cx="1090033" cy="1090032"/>
            <a:chOff x="6019868" y="4064314"/>
            <a:chExt cx="1453714" cy="1453712"/>
          </a:xfrm>
        </p:grpSpPr>
        <p:grpSp>
          <p:nvGrpSpPr>
            <p:cNvPr id="54" name="组合 53"/>
            <p:cNvGrpSpPr/>
            <p:nvPr/>
          </p:nvGrpSpPr>
          <p:grpSpPr>
            <a:xfrm flipV="1">
              <a:off x="6019868" y="4064314"/>
              <a:ext cx="1453714" cy="1453712"/>
              <a:chOff x="5580112" y="1829784"/>
              <a:chExt cx="1152128" cy="1152128"/>
            </a:xfrm>
          </p:grpSpPr>
          <p:sp>
            <p:nvSpPr>
              <p:cNvPr id="58" name="同心圆 57"/>
              <p:cNvSpPr/>
              <p:nvPr/>
            </p:nvSpPr>
            <p:spPr>
              <a:xfrm>
                <a:off x="5580112"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59" name="空心弧 58"/>
              <p:cNvSpPr/>
              <p:nvPr/>
            </p:nvSpPr>
            <p:spPr>
              <a:xfrm flipV="1">
                <a:off x="5580112" y="1829784"/>
                <a:ext cx="1152128" cy="1152128"/>
              </a:xfrm>
              <a:prstGeom prst="blockArc">
                <a:avLst>
                  <a:gd name="adj1" fmla="val 10800000"/>
                  <a:gd name="adj2" fmla="val 5513917"/>
                  <a:gd name="adj3" fmla="val 17999"/>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69" name="TextBox 68"/>
            <p:cNvSpPr txBox="1"/>
            <p:nvPr/>
          </p:nvSpPr>
          <p:spPr>
            <a:xfrm>
              <a:off x="6354363" y="4501203"/>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75</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6505603" y="1880786"/>
            <a:ext cx="1090033" cy="1090032"/>
            <a:chOff x="8339771" y="2508296"/>
            <a:chExt cx="1453714" cy="1453712"/>
          </a:xfrm>
        </p:grpSpPr>
        <p:grpSp>
          <p:nvGrpSpPr>
            <p:cNvPr id="53" name="组合 52"/>
            <p:cNvGrpSpPr/>
            <p:nvPr/>
          </p:nvGrpSpPr>
          <p:grpSpPr>
            <a:xfrm flipV="1">
              <a:off x="8339771" y="2508296"/>
              <a:ext cx="1453714" cy="1453712"/>
              <a:chOff x="4283968" y="1829784"/>
              <a:chExt cx="1152128" cy="1152128"/>
            </a:xfrm>
          </p:grpSpPr>
          <p:sp>
            <p:nvSpPr>
              <p:cNvPr id="60" name="同心圆 59"/>
              <p:cNvSpPr/>
              <p:nvPr/>
            </p:nvSpPr>
            <p:spPr>
              <a:xfrm>
                <a:off x="4283968"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1" name="空心弧 60"/>
              <p:cNvSpPr/>
              <p:nvPr/>
            </p:nvSpPr>
            <p:spPr>
              <a:xfrm flipV="1">
                <a:off x="4283968" y="1829784"/>
                <a:ext cx="1152128" cy="1152128"/>
              </a:xfrm>
              <a:prstGeom prst="blockArc">
                <a:avLst>
                  <a:gd name="adj1" fmla="val 1202747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0" name="TextBox 69"/>
            <p:cNvSpPr txBox="1"/>
            <p:nvPr/>
          </p:nvSpPr>
          <p:spPr>
            <a:xfrm>
              <a:off x="8658620" y="2989035"/>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70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9" name="组合 8"/>
          <p:cNvGrpSpPr/>
          <p:nvPr/>
        </p:nvGrpSpPr>
        <p:grpSpPr>
          <a:xfrm>
            <a:off x="5455432" y="1256718"/>
            <a:ext cx="1090033" cy="1090032"/>
            <a:chOff x="6939219" y="1676012"/>
            <a:chExt cx="1453714" cy="1453712"/>
          </a:xfrm>
        </p:grpSpPr>
        <p:grpSp>
          <p:nvGrpSpPr>
            <p:cNvPr id="52" name="组合 51"/>
            <p:cNvGrpSpPr/>
            <p:nvPr/>
          </p:nvGrpSpPr>
          <p:grpSpPr>
            <a:xfrm flipV="1">
              <a:off x="6939219" y="1676012"/>
              <a:ext cx="1453714" cy="1453712"/>
              <a:chOff x="2987995" y="1829784"/>
              <a:chExt cx="1152128" cy="1152128"/>
            </a:xfrm>
          </p:grpSpPr>
          <p:sp>
            <p:nvSpPr>
              <p:cNvPr id="62" name="同心圆 61"/>
              <p:cNvSpPr/>
              <p:nvPr/>
            </p:nvSpPr>
            <p:spPr>
              <a:xfrm>
                <a:off x="2987995"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3" name="空心弧 62"/>
              <p:cNvSpPr/>
              <p:nvPr/>
            </p:nvSpPr>
            <p:spPr>
              <a:xfrm flipV="1">
                <a:off x="2987995" y="1829784"/>
                <a:ext cx="1152128" cy="1152128"/>
              </a:xfrm>
              <a:prstGeom prst="blockArc">
                <a:avLst>
                  <a:gd name="adj1" fmla="val 12919701"/>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1" name="TextBox 70"/>
            <p:cNvSpPr txBox="1"/>
            <p:nvPr/>
          </p:nvSpPr>
          <p:spPr>
            <a:xfrm>
              <a:off x="7218460" y="2124938"/>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60</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376383" y="1880786"/>
            <a:ext cx="1090033" cy="1090032"/>
            <a:chOff x="5500154" y="2508296"/>
            <a:chExt cx="1453714" cy="1453712"/>
          </a:xfrm>
        </p:grpSpPr>
        <p:grpSp>
          <p:nvGrpSpPr>
            <p:cNvPr id="51" name="组合 50"/>
            <p:cNvGrpSpPr/>
            <p:nvPr/>
          </p:nvGrpSpPr>
          <p:grpSpPr>
            <a:xfrm flipV="1">
              <a:off x="5500154" y="2508296"/>
              <a:ext cx="1453714" cy="1453712"/>
              <a:chOff x="1561123" y="1829784"/>
              <a:chExt cx="1152128" cy="1152128"/>
            </a:xfrm>
          </p:grpSpPr>
          <p:sp>
            <p:nvSpPr>
              <p:cNvPr id="64" name="同心圆 63"/>
              <p:cNvSpPr/>
              <p:nvPr/>
            </p:nvSpPr>
            <p:spPr>
              <a:xfrm>
                <a:off x="1561123" y="1829784"/>
                <a:ext cx="1152128" cy="1152128"/>
              </a:xfrm>
              <a:prstGeom prst="donut">
                <a:avLst>
                  <a:gd name="adj" fmla="val 1668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sp>
            <p:nvSpPr>
              <p:cNvPr id="65" name="空心弧 64"/>
              <p:cNvSpPr/>
              <p:nvPr/>
            </p:nvSpPr>
            <p:spPr>
              <a:xfrm flipV="1">
                <a:off x="1561123" y="1829784"/>
                <a:ext cx="1152128" cy="1152128"/>
              </a:xfrm>
              <a:prstGeom prst="blockArc">
                <a:avLst>
                  <a:gd name="adj1" fmla="val 19393688"/>
                  <a:gd name="adj2" fmla="val 3402317"/>
                  <a:gd name="adj3" fmla="val 1740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anose="020B0503020204020204" pitchFamily="34" charset="-122"/>
                  <a:ea typeface="微软雅黑" panose="020B0503020204020204" pitchFamily="34" charset="-122"/>
                </a:endParaRPr>
              </a:p>
            </p:txBody>
          </p:sp>
        </p:grpSp>
        <p:sp>
          <p:nvSpPr>
            <p:cNvPr id="72" name="TextBox 71"/>
            <p:cNvSpPr txBox="1"/>
            <p:nvPr/>
          </p:nvSpPr>
          <p:spPr>
            <a:xfrm>
              <a:off x="5778300" y="2925738"/>
              <a:ext cx="990244" cy="615525"/>
            </a:xfrm>
            <a:prstGeom prst="rect">
              <a:avLst/>
            </a:prstGeom>
            <a:noFill/>
          </p:spPr>
          <p:txBody>
            <a:bodyPr wrap="none" rtlCol="0">
              <a:spAutoFit/>
            </a:bodyPr>
            <a:lstStyle/>
            <a:p>
              <a:r>
                <a:rPr lang="en-US" altLang="zh-CN" sz="2399" dirty="0">
                  <a:solidFill>
                    <a:srgbClr val="FF0000"/>
                  </a:solidFill>
                  <a:latin typeface="微软雅黑" panose="020B0503020204020204" pitchFamily="34" charset="-122"/>
                  <a:ea typeface="微软雅黑" panose="020B0503020204020204" pitchFamily="34" charset="-122"/>
                </a:rPr>
                <a:t>28</a:t>
              </a:r>
              <a:r>
                <a:rPr lang="en-US" altLang="zh-CN" sz="1500" dirty="0">
                  <a:solidFill>
                    <a:srgbClr val="FF0000"/>
                  </a:solidFill>
                  <a:latin typeface="微软雅黑" panose="020B0503020204020204" pitchFamily="34" charset="-122"/>
                  <a:ea typeface="微软雅黑" panose="020B0503020204020204" pitchFamily="34" charset="-122"/>
                </a:rPr>
                <a:t>%</a:t>
              </a:r>
              <a:endParaRPr lang="zh-CN" altLang="en-US" sz="1500" dirty="0">
                <a:solidFill>
                  <a:srgbClr val="FF0000"/>
                </a:solidFill>
                <a:latin typeface="微软雅黑" panose="020B0503020204020204" pitchFamily="34" charset="-122"/>
                <a:ea typeface="微软雅黑" panose="020B0503020204020204" pitchFamily="34" charset="-122"/>
              </a:endParaRPr>
            </a:p>
          </p:txBody>
        </p:sp>
      </p:grpSp>
      <p:sp>
        <p:nvSpPr>
          <p:cNvPr id="73" name="TextBox 72"/>
          <p:cNvSpPr txBox="1"/>
          <p:nvPr/>
        </p:nvSpPr>
        <p:spPr>
          <a:xfrm>
            <a:off x="1008429" y="1977821"/>
            <a:ext cx="2645682" cy="1754326"/>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cxnSp>
        <p:nvCxnSpPr>
          <p:cNvPr id="74" name="直接连接符 73"/>
          <p:cNvCxnSpPr/>
          <p:nvPr/>
        </p:nvCxnSpPr>
        <p:spPr>
          <a:xfrm>
            <a:off x="3870084" y="1878919"/>
            <a:ext cx="0" cy="1861500"/>
          </a:xfrm>
          <a:prstGeom prst="line">
            <a:avLst/>
          </a:prstGeom>
          <a:ln w="1270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1016129" y="1599867"/>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3961576002"/>
      </p:ext>
    </p:extLst>
  </p:cSld>
  <p:clrMapOvr>
    <a:masterClrMapping/>
  </p:clrMapOvr>
  <mc:AlternateContent xmlns:mc="http://schemas.openxmlformats.org/markup-compatibility/2006" xmlns:p14="http://schemas.microsoft.com/office/powerpoint/2010/main">
    <mc:Choice Requires="p14">
      <p:transition spd="slow" p14:dur="20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500"/>
                                        <p:tgtEl>
                                          <p:spTgt spid="4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left)">
                                      <p:cBhvr>
                                        <p:cTn id="11" dur="250"/>
                                        <p:tgtEl>
                                          <p:spTgt spid="49"/>
                                        </p:tgtEl>
                                      </p:cBhvr>
                                    </p:animEffect>
                                  </p:childTnLst>
                                </p:cTn>
                              </p:par>
                            </p:childTnLst>
                          </p:cTn>
                        </p:par>
                        <p:par>
                          <p:cTn id="12" fill="hold">
                            <p:stCondLst>
                              <p:cond delay="750"/>
                            </p:stCondLst>
                            <p:childTnLst>
                              <p:par>
                                <p:cTn id="13" presetID="23" presetClass="entr" presetSubtype="272"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250" fill="hold"/>
                                        <p:tgtEl>
                                          <p:spTgt spid="9"/>
                                        </p:tgtEl>
                                        <p:attrNameLst>
                                          <p:attrName>ppt_w</p:attrName>
                                        </p:attrNameLst>
                                      </p:cBhvr>
                                      <p:tavLst>
                                        <p:tav tm="0">
                                          <p:val>
                                            <p:strVal val="2/3*#ppt_w"/>
                                          </p:val>
                                        </p:tav>
                                        <p:tav tm="100000">
                                          <p:val>
                                            <p:strVal val="#ppt_w"/>
                                          </p:val>
                                        </p:tav>
                                      </p:tavLst>
                                    </p:anim>
                                    <p:anim calcmode="lin" valueType="num">
                                      <p:cBhvr>
                                        <p:cTn id="16" dur="250" fill="hold"/>
                                        <p:tgtEl>
                                          <p:spTgt spid="9"/>
                                        </p:tgtEl>
                                        <p:attrNameLst>
                                          <p:attrName>ppt_h</p:attrName>
                                        </p:attrNameLst>
                                      </p:cBhvr>
                                      <p:tavLst>
                                        <p:tav tm="0">
                                          <p:val>
                                            <p:strVal val="2/3*#ppt_h"/>
                                          </p:val>
                                        </p:tav>
                                        <p:tav tm="100000">
                                          <p:val>
                                            <p:strVal val="#ppt_h"/>
                                          </p:val>
                                        </p:tav>
                                      </p:tavLst>
                                    </p:anim>
                                  </p:childTnLst>
                                </p:cTn>
                              </p:par>
                            </p:childTnLst>
                          </p:cTn>
                        </p:par>
                        <p:par>
                          <p:cTn id="17" fill="hold">
                            <p:stCondLst>
                              <p:cond delay="1000"/>
                            </p:stCondLst>
                            <p:childTnLst>
                              <p:par>
                                <p:cTn id="18" presetID="23" presetClass="entr" presetSubtype="27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p:cTn id="20" dur="250" fill="hold"/>
                                        <p:tgtEl>
                                          <p:spTgt spid="10"/>
                                        </p:tgtEl>
                                        <p:attrNameLst>
                                          <p:attrName>ppt_w</p:attrName>
                                        </p:attrNameLst>
                                      </p:cBhvr>
                                      <p:tavLst>
                                        <p:tav tm="0">
                                          <p:val>
                                            <p:strVal val="2/3*#ppt_w"/>
                                          </p:val>
                                        </p:tav>
                                        <p:tav tm="100000">
                                          <p:val>
                                            <p:strVal val="#ppt_w"/>
                                          </p:val>
                                        </p:tav>
                                      </p:tavLst>
                                    </p:anim>
                                    <p:anim calcmode="lin" valueType="num">
                                      <p:cBhvr>
                                        <p:cTn id="21" dur="250" fill="hold"/>
                                        <p:tgtEl>
                                          <p:spTgt spid="10"/>
                                        </p:tgtEl>
                                        <p:attrNameLst>
                                          <p:attrName>ppt_h</p:attrName>
                                        </p:attrNameLst>
                                      </p:cBhvr>
                                      <p:tavLst>
                                        <p:tav tm="0">
                                          <p:val>
                                            <p:strVal val="2/3*#ppt_h"/>
                                          </p:val>
                                        </p:tav>
                                        <p:tav tm="100000">
                                          <p:val>
                                            <p:strVal val="#ppt_h"/>
                                          </p:val>
                                        </p:tav>
                                      </p:tavLst>
                                    </p:anim>
                                  </p:childTnLst>
                                </p:cTn>
                              </p:par>
                            </p:childTnLst>
                          </p:cTn>
                        </p:par>
                        <p:par>
                          <p:cTn id="22" fill="hold">
                            <p:stCondLst>
                              <p:cond delay="1250"/>
                            </p:stCondLst>
                            <p:childTnLst>
                              <p:par>
                                <p:cTn id="23" presetID="23" presetClass="entr" presetSubtype="272" fill="hold"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250" fill="hold"/>
                                        <p:tgtEl>
                                          <p:spTgt spid="14"/>
                                        </p:tgtEl>
                                        <p:attrNameLst>
                                          <p:attrName>ppt_w</p:attrName>
                                        </p:attrNameLst>
                                      </p:cBhvr>
                                      <p:tavLst>
                                        <p:tav tm="0">
                                          <p:val>
                                            <p:strVal val="2/3*#ppt_w"/>
                                          </p:val>
                                        </p:tav>
                                        <p:tav tm="100000">
                                          <p:val>
                                            <p:strVal val="#ppt_w"/>
                                          </p:val>
                                        </p:tav>
                                      </p:tavLst>
                                    </p:anim>
                                    <p:anim calcmode="lin" valueType="num">
                                      <p:cBhvr>
                                        <p:cTn id="26" dur="250" fill="hold"/>
                                        <p:tgtEl>
                                          <p:spTgt spid="14"/>
                                        </p:tgtEl>
                                        <p:attrNameLst>
                                          <p:attrName>ppt_h</p:attrName>
                                        </p:attrNameLst>
                                      </p:cBhvr>
                                      <p:tavLst>
                                        <p:tav tm="0">
                                          <p:val>
                                            <p:strVal val="2/3*#ppt_h"/>
                                          </p:val>
                                        </p:tav>
                                        <p:tav tm="100000">
                                          <p:val>
                                            <p:strVal val="#ppt_h"/>
                                          </p:val>
                                        </p:tav>
                                      </p:tavLst>
                                    </p:anim>
                                  </p:childTnLst>
                                </p:cTn>
                              </p:par>
                            </p:childTnLst>
                          </p:cTn>
                        </p:par>
                        <p:par>
                          <p:cTn id="27" fill="hold">
                            <p:stCondLst>
                              <p:cond delay="1500"/>
                            </p:stCondLst>
                            <p:childTnLst>
                              <p:par>
                                <p:cTn id="28" presetID="23" presetClass="entr" presetSubtype="272" fill="hold" nodeType="after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p:cTn id="30" dur="250" fill="hold"/>
                                        <p:tgtEl>
                                          <p:spTgt spid="12"/>
                                        </p:tgtEl>
                                        <p:attrNameLst>
                                          <p:attrName>ppt_w</p:attrName>
                                        </p:attrNameLst>
                                      </p:cBhvr>
                                      <p:tavLst>
                                        <p:tav tm="0">
                                          <p:val>
                                            <p:strVal val="2/3*#ppt_w"/>
                                          </p:val>
                                        </p:tav>
                                        <p:tav tm="100000">
                                          <p:val>
                                            <p:strVal val="#ppt_w"/>
                                          </p:val>
                                        </p:tav>
                                      </p:tavLst>
                                    </p:anim>
                                    <p:anim calcmode="lin" valueType="num">
                                      <p:cBhvr>
                                        <p:cTn id="31" dur="250" fill="hold"/>
                                        <p:tgtEl>
                                          <p:spTgt spid="12"/>
                                        </p:tgtEl>
                                        <p:attrNameLst>
                                          <p:attrName>ppt_h</p:attrName>
                                        </p:attrNameLst>
                                      </p:cBhvr>
                                      <p:tavLst>
                                        <p:tav tm="0">
                                          <p:val>
                                            <p:strVal val="2/3*#ppt_h"/>
                                          </p:val>
                                        </p:tav>
                                        <p:tav tm="100000">
                                          <p:val>
                                            <p:strVal val="#ppt_h"/>
                                          </p:val>
                                        </p:tav>
                                      </p:tavLst>
                                    </p:anim>
                                  </p:childTnLst>
                                </p:cTn>
                              </p:par>
                            </p:childTnLst>
                          </p:cTn>
                        </p:par>
                        <p:par>
                          <p:cTn id="32" fill="hold">
                            <p:stCondLst>
                              <p:cond delay="1750"/>
                            </p:stCondLst>
                            <p:childTnLst>
                              <p:par>
                                <p:cTn id="33" presetID="23" presetClass="entr" presetSubtype="272"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250" fill="hold"/>
                                        <p:tgtEl>
                                          <p:spTgt spid="11"/>
                                        </p:tgtEl>
                                        <p:attrNameLst>
                                          <p:attrName>ppt_w</p:attrName>
                                        </p:attrNameLst>
                                      </p:cBhvr>
                                      <p:tavLst>
                                        <p:tav tm="0">
                                          <p:val>
                                            <p:strVal val="2/3*#ppt_w"/>
                                          </p:val>
                                        </p:tav>
                                        <p:tav tm="100000">
                                          <p:val>
                                            <p:strVal val="#ppt_w"/>
                                          </p:val>
                                        </p:tav>
                                      </p:tavLst>
                                    </p:anim>
                                    <p:anim calcmode="lin" valueType="num">
                                      <p:cBhvr>
                                        <p:cTn id="36" dur="250" fill="hold"/>
                                        <p:tgtEl>
                                          <p:spTgt spid="11"/>
                                        </p:tgtEl>
                                        <p:attrNameLst>
                                          <p:attrName>ppt_h</p:attrName>
                                        </p:attrNameLst>
                                      </p:cBhvr>
                                      <p:tavLst>
                                        <p:tav tm="0">
                                          <p:val>
                                            <p:strVal val="2/3*#ppt_h"/>
                                          </p:val>
                                        </p:tav>
                                        <p:tav tm="100000">
                                          <p:val>
                                            <p:strVal val="#ppt_h"/>
                                          </p:val>
                                        </p:tav>
                                      </p:tavLst>
                                    </p:anim>
                                  </p:childTnLst>
                                </p:cTn>
                              </p:par>
                            </p:childTnLst>
                          </p:cTn>
                        </p:par>
                        <p:par>
                          <p:cTn id="37" fill="hold">
                            <p:stCondLst>
                              <p:cond delay="2000"/>
                            </p:stCondLst>
                            <p:childTnLst>
                              <p:par>
                                <p:cTn id="38" presetID="22" presetClass="entr" presetSubtype="1" fill="hold"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up)">
                                      <p:cBhvr>
                                        <p:cTn id="40" dur="250"/>
                                        <p:tgtEl>
                                          <p:spTgt spid="74"/>
                                        </p:tgtEl>
                                      </p:cBhvr>
                                    </p:animEffect>
                                  </p:childTnLst>
                                </p:cTn>
                              </p:par>
                            </p:childTnLst>
                          </p:cTn>
                        </p:par>
                        <p:par>
                          <p:cTn id="41" fill="hold">
                            <p:stCondLst>
                              <p:cond delay="2250"/>
                            </p:stCondLst>
                            <p:childTnLst>
                              <p:par>
                                <p:cTn id="42" presetID="12" presetClass="entr" presetSubtype="8" fill="hold" grpId="0" nodeType="afterEffect">
                                  <p:stCondLst>
                                    <p:cond delay="0"/>
                                  </p:stCondLst>
                                  <p:childTnLst>
                                    <p:set>
                                      <p:cBhvr>
                                        <p:cTn id="43" dur="1" fill="hold">
                                          <p:stCondLst>
                                            <p:cond delay="0"/>
                                          </p:stCondLst>
                                        </p:cTn>
                                        <p:tgtEl>
                                          <p:spTgt spid="81"/>
                                        </p:tgtEl>
                                        <p:attrNameLst>
                                          <p:attrName>style.visibility</p:attrName>
                                        </p:attrNameLst>
                                      </p:cBhvr>
                                      <p:to>
                                        <p:strVal val="visible"/>
                                      </p:to>
                                    </p:set>
                                    <p:anim calcmode="lin" valueType="num">
                                      <p:cBhvr additive="base">
                                        <p:cTn id="44" dur="250"/>
                                        <p:tgtEl>
                                          <p:spTgt spid="81"/>
                                        </p:tgtEl>
                                        <p:attrNameLst>
                                          <p:attrName>ppt_x</p:attrName>
                                        </p:attrNameLst>
                                      </p:cBhvr>
                                      <p:tavLst>
                                        <p:tav tm="0">
                                          <p:val>
                                            <p:strVal val="#ppt_x-#ppt_w*1.125000"/>
                                          </p:val>
                                        </p:tav>
                                        <p:tav tm="100000">
                                          <p:val>
                                            <p:strVal val="#ppt_x"/>
                                          </p:val>
                                        </p:tav>
                                      </p:tavLst>
                                    </p:anim>
                                    <p:animEffect transition="in" filter="wipe(right)">
                                      <p:cBhvr>
                                        <p:cTn id="45" dur="250"/>
                                        <p:tgtEl>
                                          <p:spTgt spid="81"/>
                                        </p:tgtEl>
                                      </p:cBhvr>
                                    </p:animEffect>
                                  </p:childTnLst>
                                </p:cTn>
                              </p:par>
                            </p:childTnLst>
                          </p:cTn>
                        </p:par>
                        <p:par>
                          <p:cTn id="46" fill="hold">
                            <p:stCondLst>
                              <p:cond delay="2500"/>
                            </p:stCondLst>
                            <p:childTnLst>
                              <p:par>
                                <p:cTn id="47" presetID="22" presetClass="entr" presetSubtype="8" fill="hold" grpId="0" nodeType="after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73" grpId="0"/>
      <p:bldP spid="8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7" name="组合 36"/>
          <p:cNvGrpSpPr/>
          <p:nvPr/>
        </p:nvGrpSpPr>
        <p:grpSpPr>
          <a:xfrm>
            <a:off x="252223" y="426815"/>
            <a:ext cx="4584813" cy="444406"/>
            <a:chOff x="0" y="569219"/>
            <a:chExt cx="6114499" cy="592678"/>
          </a:xfrm>
        </p:grpSpPr>
        <p:sp>
          <p:nvSpPr>
            <p:cNvPr id="38"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46" name="圆角右箭头 45"/>
          <p:cNvSpPr/>
          <p:nvPr/>
        </p:nvSpPr>
        <p:spPr>
          <a:xfrm>
            <a:off x="3880785" y="1640884"/>
            <a:ext cx="1575628" cy="2928626"/>
          </a:xfrm>
          <a:prstGeom prst="bentArrow">
            <a:avLst>
              <a:gd name="adj1" fmla="val 29688"/>
              <a:gd name="adj2" fmla="val 22656"/>
              <a:gd name="adj3" fmla="val 25000"/>
              <a:gd name="adj4" fmla="val 43750"/>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圆角右箭头 55"/>
          <p:cNvSpPr/>
          <p:nvPr/>
        </p:nvSpPr>
        <p:spPr>
          <a:xfrm>
            <a:off x="4529411" y="2874078"/>
            <a:ext cx="1068466" cy="1695432"/>
          </a:xfrm>
          <a:prstGeom prst="bentArrow">
            <a:avLst>
              <a:gd name="adj1" fmla="val 40749"/>
              <a:gd name="adj2" fmla="val 34408"/>
              <a:gd name="adj3" fmla="val 33295"/>
              <a:gd name="adj4" fmla="val 299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圆角右箭头 56"/>
          <p:cNvSpPr/>
          <p:nvPr/>
        </p:nvSpPr>
        <p:spPr>
          <a:xfrm flipH="1">
            <a:off x="2574241" y="2475553"/>
            <a:ext cx="1161376" cy="2093957"/>
          </a:xfrm>
          <a:prstGeom prst="bentArrow">
            <a:avLst>
              <a:gd name="adj1" fmla="val 36601"/>
              <a:gd name="adj2" fmla="val 37173"/>
              <a:gd name="adj3" fmla="val 33295"/>
              <a:gd name="adj4" fmla="val 29924"/>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TextBox 57"/>
          <p:cNvSpPr txBox="1"/>
          <p:nvPr/>
        </p:nvSpPr>
        <p:spPr>
          <a:xfrm>
            <a:off x="627168" y="2666673"/>
            <a:ext cx="1760805" cy="1061829"/>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59" name="TextBox 58"/>
          <p:cNvSpPr txBox="1"/>
          <p:nvPr/>
        </p:nvSpPr>
        <p:spPr>
          <a:xfrm>
            <a:off x="5813850" y="1739819"/>
            <a:ext cx="2027765" cy="900246"/>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60" name="TextBox 59"/>
          <p:cNvSpPr txBox="1"/>
          <p:nvPr/>
        </p:nvSpPr>
        <p:spPr>
          <a:xfrm>
            <a:off x="5813850" y="3260166"/>
            <a:ext cx="2030773" cy="900246"/>
          </a:xfrm>
          <a:prstGeom prst="rect">
            <a:avLst/>
          </a:prstGeom>
          <a:noFill/>
        </p:spPr>
        <p:txBody>
          <a:bodyPr wrap="square" rtlCol="0">
            <a:spAutoFit/>
          </a:bodyPr>
          <a:lstStyle/>
          <a:p>
            <a:pPr algn="just"/>
            <a:r>
              <a:rPr lang="zh-CN" altLang="en-US" sz="1050" dirty="0">
                <a:solidFill>
                  <a:srgbClr val="FF0000"/>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a:t>
            </a:r>
          </a:p>
        </p:txBody>
      </p:sp>
      <p:sp>
        <p:nvSpPr>
          <p:cNvPr id="61" name="TextBox 60"/>
          <p:cNvSpPr txBox="1"/>
          <p:nvPr/>
        </p:nvSpPr>
        <p:spPr>
          <a:xfrm>
            <a:off x="647999" y="2312666"/>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62" name="TextBox 61"/>
          <p:cNvSpPr txBox="1"/>
          <p:nvPr/>
        </p:nvSpPr>
        <p:spPr>
          <a:xfrm>
            <a:off x="5813851" y="1383893"/>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
        <p:nvSpPr>
          <p:cNvPr id="63" name="TextBox 62"/>
          <p:cNvSpPr txBox="1"/>
          <p:nvPr/>
        </p:nvSpPr>
        <p:spPr>
          <a:xfrm>
            <a:off x="5813850" y="2952373"/>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3260708962"/>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Effect transition="in" filter="wipe(down)">
                                      <p:cBhvr>
                                        <p:cTn id="15" dur="500"/>
                                        <p:tgtEl>
                                          <p:spTgt spid="46"/>
                                        </p:tgtEl>
                                      </p:cBhvr>
                                    </p:animEffect>
                                  </p:childTnLst>
                                </p:cTn>
                              </p:par>
                            </p:childTnLst>
                          </p:cTn>
                        </p:par>
                        <p:par>
                          <p:cTn id="16" fill="hold">
                            <p:stCondLst>
                              <p:cond delay="1250"/>
                            </p:stCondLst>
                            <p:childTnLst>
                              <p:par>
                                <p:cTn id="17" presetID="22" presetClass="entr" presetSubtype="4" fill="hold" grpId="0" nodeType="after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wipe(down)">
                                      <p:cBhvr>
                                        <p:cTn id="19" dur="500"/>
                                        <p:tgtEl>
                                          <p:spTgt spid="56"/>
                                        </p:tgtEl>
                                      </p:cBhvr>
                                    </p:animEffect>
                                  </p:childTnLst>
                                </p:cTn>
                              </p:par>
                            </p:childTnLst>
                          </p:cTn>
                        </p:par>
                        <p:par>
                          <p:cTn id="20" fill="hold">
                            <p:stCondLst>
                              <p:cond delay="1750"/>
                            </p:stCondLst>
                            <p:childTnLst>
                              <p:par>
                                <p:cTn id="21" presetID="22" presetClass="entr" presetSubtype="4" fill="hold" grpId="0"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down)">
                                      <p:cBhvr>
                                        <p:cTn id="23" dur="500"/>
                                        <p:tgtEl>
                                          <p:spTgt spid="57"/>
                                        </p:tgtEl>
                                      </p:cBhvr>
                                    </p:animEffect>
                                  </p:childTnLst>
                                </p:cTn>
                              </p:par>
                            </p:childTnLst>
                          </p:cTn>
                        </p:par>
                        <p:par>
                          <p:cTn id="24" fill="hold">
                            <p:stCondLst>
                              <p:cond delay="2250"/>
                            </p:stCondLst>
                            <p:childTnLst>
                              <p:par>
                                <p:cTn id="25" presetID="12" presetClass="entr" presetSubtype="8" fill="hold" grpId="0" nodeType="afterEffect">
                                  <p:stCondLst>
                                    <p:cond delay="0"/>
                                  </p:stCondLst>
                                  <p:childTnLst>
                                    <p:set>
                                      <p:cBhvr>
                                        <p:cTn id="26" dur="1" fill="hold">
                                          <p:stCondLst>
                                            <p:cond delay="0"/>
                                          </p:stCondLst>
                                        </p:cTn>
                                        <p:tgtEl>
                                          <p:spTgt spid="61"/>
                                        </p:tgtEl>
                                        <p:attrNameLst>
                                          <p:attrName>style.visibility</p:attrName>
                                        </p:attrNameLst>
                                      </p:cBhvr>
                                      <p:to>
                                        <p:strVal val="visible"/>
                                      </p:to>
                                    </p:set>
                                    <p:anim calcmode="lin" valueType="num">
                                      <p:cBhvr additive="base">
                                        <p:cTn id="27" dur="250"/>
                                        <p:tgtEl>
                                          <p:spTgt spid="61"/>
                                        </p:tgtEl>
                                        <p:attrNameLst>
                                          <p:attrName>ppt_x</p:attrName>
                                        </p:attrNameLst>
                                      </p:cBhvr>
                                      <p:tavLst>
                                        <p:tav tm="0">
                                          <p:val>
                                            <p:strVal val="#ppt_x-#ppt_w*1.125000"/>
                                          </p:val>
                                        </p:tav>
                                        <p:tav tm="100000">
                                          <p:val>
                                            <p:strVal val="#ppt_x"/>
                                          </p:val>
                                        </p:tav>
                                      </p:tavLst>
                                    </p:anim>
                                    <p:animEffect transition="in" filter="wipe(right)">
                                      <p:cBhvr>
                                        <p:cTn id="28" dur="250"/>
                                        <p:tgtEl>
                                          <p:spTgt spid="61"/>
                                        </p:tgtEl>
                                      </p:cBhvr>
                                    </p:animEffect>
                                  </p:childTnLst>
                                </p:cTn>
                              </p:par>
                              <p:par>
                                <p:cTn id="29" presetID="12" presetClass="entr" presetSubtype="8" fill="hold" grpId="0" nodeType="withEffect">
                                  <p:stCondLst>
                                    <p:cond delay="0"/>
                                  </p:stCondLst>
                                  <p:childTnLst>
                                    <p:set>
                                      <p:cBhvr>
                                        <p:cTn id="30" dur="1" fill="hold">
                                          <p:stCondLst>
                                            <p:cond delay="0"/>
                                          </p:stCondLst>
                                        </p:cTn>
                                        <p:tgtEl>
                                          <p:spTgt spid="62"/>
                                        </p:tgtEl>
                                        <p:attrNameLst>
                                          <p:attrName>style.visibility</p:attrName>
                                        </p:attrNameLst>
                                      </p:cBhvr>
                                      <p:to>
                                        <p:strVal val="visible"/>
                                      </p:to>
                                    </p:set>
                                    <p:anim calcmode="lin" valueType="num">
                                      <p:cBhvr additive="base">
                                        <p:cTn id="31" dur="250"/>
                                        <p:tgtEl>
                                          <p:spTgt spid="62"/>
                                        </p:tgtEl>
                                        <p:attrNameLst>
                                          <p:attrName>ppt_x</p:attrName>
                                        </p:attrNameLst>
                                      </p:cBhvr>
                                      <p:tavLst>
                                        <p:tav tm="0">
                                          <p:val>
                                            <p:strVal val="#ppt_x-#ppt_w*1.125000"/>
                                          </p:val>
                                        </p:tav>
                                        <p:tav tm="100000">
                                          <p:val>
                                            <p:strVal val="#ppt_x"/>
                                          </p:val>
                                        </p:tav>
                                      </p:tavLst>
                                    </p:anim>
                                    <p:animEffect transition="in" filter="wipe(right)">
                                      <p:cBhvr>
                                        <p:cTn id="32" dur="250"/>
                                        <p:tgtEl>
                                          <p:spTgt spid="62"/>
                                        </p:tgtEl>
                                      </p:cBhvr>
                                    </p:animEffect>
                                  </p:childTnLst>
                                </p:cTn>
                              </p:par>
                              <p:par>
                                <p:cTn id="33" presetID="12" presetClass="entr" presetSubtype="8" fill="hold" grpId="0" nodeType="withEffect">
                                  <p:stCondLst>
                                    <p:cond delay="0"/>
                                  </p:stCondLst>
                                  <p:childTnLst>
                                    <p:set>
                                      <p:cBhvr>
                                        <p:cTn id="34" dur="1" fill="hold">
                                          <p:stCondLst>
                                            <p:cond delay="0"/>
                                          </p:stCondLst>
                                        </p:cTn>
                                        <p:tgtEl>
                                          <p:spTgt spid="63"/>
                                        </p:tgtEl>
                                        <p:attrNameLst>
                                          <p:attrName>style.visibility</p:attrName>
                                        </p:attrNameLst>
                                      </p:cBhvr>
                                      <p:to>
                                        <p:strVal val="visible"/>
                                      </p:to>
                                    </p:set>
                                    <p:anim calcmode="lin" valueType="num">
                                      <p:cBhvr additive="base">
                                        <p:cTn id="35" dur="250"/>
                                        <p:tgtEl>
                                          <p:spTgt spid="63"/>
                                        </p:tgtEl>
                                        <p:attrNameLst>
                                          <p:attrName>ppt_x</p:attrName>
                                        </p:attrNameLst>
                                      </p:cBhvr>
                                      <p:tavLst>
                                        <p:tav tm="0">
                                          <p:val>
                                            <p:strVal val="#ppt_x-#ppt_w*1.125000"/>
                                          </p:val>
                                        </p:tav>
                                        <p:tav tm="100000">
                                          <p:val>
                                            <p:strVal val="#ppt_x"/>
                                          </p:val>
                                        </p:tav>
                                      </p:tavLst>
                                    </p:anim>
                                    <p:animEffect transition="in" filter="wipe(right)">
                                      <p:cBhvr>
                                        <p:cTn id="36" dur="250"/>
                                        <p:tgtEl>
                                          <p:spTgt spid="63"/>
                                        </p:tgtEl>
                                      </p:cBhvr>
                                    </p:animEffect>
                                  </p:childTnLst>
                                </p:cTn>
                              </p:par>
                            </p:childTnLst>
                          </p:cTn>
                        </p:par>
                        <p:par>
                          <p:cTn id="37" fill="hold">
                            <p:stCondLst>
                              <p:cond delay="2500"/>
                            </p:stCondLst>
                            <p:childTnLst>
                              <p:par>
                                <p:cTn id="38" presetID="53" presetClass="entr" presetSubtype="16"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 calcmode="lin" valueType="num">
                                      <p:cBhvr>
                                        <p:cTn id="40" dur="500" fill="hold"/>
                                        <p:tgtEl>
                                          <p:spTgt spid="58"/>
                                        </p:tgtEl>
                                        <p:attrNameLst>
                                          <p:attrName>ppt_w</p:attrName>
                                        </p:attrNameLst>
                                      </p:cBhvr>
                                      <p:tavLst>
                                        <p:tav tm="0">
                                          <p:val>
                                            <p:fltVal val="0"/>
                                          </p:val>
                                        </p:tav>
                                        <p:tav tm="100000">
                                          <p:val>
                                            <p:strVal val="#ppt_w"/>
                                          </p:val>
                                        </p:tav>
                                      </p:tavLst>
                                    </p:anim>
                                    <p:anim calcmode="lin" valueType="num">
                                      <p:cBhvr>
                                        <p:cTn id="41" dur="500" fill="hold"/>
                                        <p:tgtEl>
                                          <p:spTgt spid="58"/>
                                        </p:tgtEl>
                                        <p:attrNameLst>
                                          <p:attrName>ppt_h</p:attrName>
                                        </p:attrNameLst>
                                      </p:cBhvr>
                                      <p:tavLst>
                                        <p:tav tm="0">
                                          <p:val>
                                            <p:fltVal val="0"/>
                                          </p:val>
                                        </p:tav>
                                        <p:tav tm="100000">
                                          <p:val>
                                            <p:strVal val="#ppt_h"/>
                                          </p:val>
                                        </p:tav>
                                      </p:tavLst>
                                    </p:anim>
                                    <p:animEffect transition="in" filter="fade">
                                      <p:cBhvr>
                                        <p:cTn id="42" dur="500"/>
                                        <p:tgtEl>
                                          <p:spTgt spid="5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60"/>
                                        </p:tgtEl>
                                        <p:attrNameLst>
                                          <p:attrName>style.visibility</p:attrName>
                                        </p:attrNameLst>
                                      </p:cBhvr>
                                      <p:to>
                                        <p:strVal val="visible"/>
                                      </p:to>
                                    </p:set>
                                    <p:anim calcmode="lin" valueType="num">
                                      <p:cBhvr>
                                        <p:cTn id="45" dur="500" fill="hold"/>
                                        <p:tgtEl>
                                          <p:spTgt spid="60"/>
                                        </p:tgtEl>
                                        <p:attrNameLst>
                                          <p:attrName>ppt_w</p:attrName>
                                        </p:attrNameLst>
                                      </p:cBhvr>
                                      <p:tavLst>
                                        <p:tav tm="0">
                                          <p:val>
                                            <p:fltVal val="0"/>
                                          </p:val>
                                        </p:tav>
                                        <p:tav tm="100000">
                                          <p:val>
                                            <p:strVal val="#ppt_w"/>
                                          </p:val>
                                        </p:tav>
                                      </p:tavLst>
                                    </p:anim>
                                    <p:anim calcmode="lin" valueType="num">
                                      <p:cBhvr>
                                        <p:cTn id="46" dur="500" fill="hold"/>
                                        <p:tgtEl>
                                          <p:spTgt spid="60"/>
                                        </p:tgtEl>
                                        <p:attrNameLst>
                                          <p:attrName>ppt_h</p:attrName>
                                        </p:attrNameLst>
                                      </p:cBhvr>
                                      <p:tavLst>
                                        <p:tav tm="0">
                                          <p:val>
                                            <p:fltVal val="0"/>
                                          </p:val>
                                        </p:tav>
                                        <p:tav tm="100000">
                                          <p:val>
                                            <p:strVal val="#ppt_h"/>
                                          </p:val>
                                        </p:tav>
                                      </p:tavLst>
                                    </p:anim>
                                    <p:animEffect transition="in" filter="fade">
                                      <p:cBhvr>
                                        <p:cTn id="47" dur="500"/>
                                        <p:tgtEl>
                                          <p:spTgt spid="60"/>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59"/>
                                        </p:tgtEl>
                                        <p:attrNameLst>
                                          <p:attrName>style.visibility</p:attrName>
                                        </p:attrNameLst>
                                      </p:cBhvr>
                                      <p:to>
                                        <p:strVal val="visible"/>
                                      </p:to>
                                    </p:set>
                                    <p:anim calcmode="lin" valueType="num">
                                      <p:cBhvr>
                                        <p:cTn id="50" dur="500" fill="hold"/>
                                        <p:tgtEl>
                                          <p:spTgt spid="59"/>
                                        </p:tgtEl>
                                        <p:attrNameLst>
                                          <p:attrName>ppt_w</p:attrName>
                                        </p:attrNameLst>
                                      </p:cBhvr>
                                      <p:tavLst>
                                        <p:tav tm="0">
                                          <p:val>
                                            <p:fltVal val="0"/>
                                          </p:val>
                                        </p:tav>
                                        <p:tav tm="100000">
                                          <p:val>
                                            <p:strVal val="#ppt_w"/>
                                          </p:val>
                                        </p:tav>
                                      </p:tavLst>
                                    </p:anim>
                                    <p:anim calcmode="lin" valueType="num">
                                      <p:cBhvr>
                                        <p:cTn id="51" dur="500" fill="hold"/>
                                        <p:tgtEl>
                                          <p:spTgt spid="59"/>
                                        </p:tgtEl>
                                        <p:attrNameLst>
                                          <p:attrName>ppt_h</p:attrName>
                                        </p:attrNameLst>
                                      </p:cBhvr>
                                      <p:tavLst>
                                        <p:tav tm="0">
                                          <p:val>
                                            <p:fltVal val="0"/>
                                          </p:val>
                                        </p:tav>
                                        <p:tav tm="100000">
                                          <p:val>
                                            <p:strVal val="#ppt_h"/>
                                          </p:val>
                                        </p:tav>
                                      </p:tavLst>
                                    </p:anim>
                                    <p:animEffect transition="in" filter="fade">
                                      <p:cBhvr>
                                        <p:cTn id="5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animBg="1"/>
      <p:bldP spid="56" grpId="0" animBg="1"/>
      <p:bldP spid="57" grpId="0" animBg="1"/>
      <p:bldP spid="58" grpId="0"/>
      <p:bldP spid="59" grpId="0"/>
      <p:bldP spid="60" grpId="0"/>
      <p:bldP spid="61" grpId="0"/>
      <p:bldP spid="62" grpId="0"/>
      <p:bldP spid="6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cxnSp>
        <p:nvCxnSpPr>
          <p:cNvPr id="33" name="直接连接符 32"/>
          <p:cNvCxnSpPr/>
          <p:nvPr/>
        </p:nvCxnSpPr>
        <p:spPr>
          <a:xfrm>
            <a:off x="-233421" y="2781482"/>
            <a:ext cx="9363340" cy="0"/>
          </a:xfrm>
          <a:prstGeom prst="line">
            <a:avLst/>
          </a:prstGeom>
          <a:ln w="25400">
            <a:solidFill>
              <a:srgbClr val="FF0000"/>
            </a:solidFill>
            <a:tailEnd type="oval" w="lg" len="lg"/>
          </a:ln>
          <a:effectLst/>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959360" y="2403517"/>
            <a:ext cx="764980" cy="719369"/>
            <a:chOff x="943069" y="3205431"/>
            <a:chExt cx="1020210" cy="959381"/>
          </a:xfrm>
        </p:grpSpPr>
        <p:sp>
          <p:nvSpPr>
            <p:cNvPr id="38" name="椭圆 37"/>
            <p:cNvSpPr/>
            <p:nvPr/>
          </p:nvSpPr>
          <p:spPr>
            <a:xfrm>
              <a:off x="943069"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文本框 5"/>
            <p:cNvSpPr txBox="1"/>
            <p:nvPr/>
          </p:nvSpPr>
          <p:spPr>
            <a:xfrm>
              <a:off x="946926"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2000</a:t>
              </a:r>
              <a:endParaRPr lang="zh-CN" altLang="zh-CN" sz="1800" dirty="0">
                <a:solidFill>
                  <a:schemeClr val="bg1"/>
                </a:solidFill>
                <a:effectLst/>
              </a:endParaRPr>
            </a:p>
          </p:txBody>
        </p:sp>
      </p:grpSp>
      <p:grpSp>
        <p:nvGrpSpPr>
          <p:cNvPr id="5" name="组合 4"/>
          <p:cNvGrpSpPr/>
          <p:nvPr/>
        </p:nvGrpSpPr>
        <p:grpSpPr>
          <a:xfrm>
            <a:off x="2233407" y="2403517"/>
            <a:ext cx="762088" cy="719369"/>
            <a:chOff x="2642191" y="3205431"/>
            <a:chExt cx="1016353" cy="959381"/>
          </a:xfrm>
        </p:grpSpPr>
        <p:sp>
          <p:nvSpPr>
            <p:cNvPr id="41" name="椭圆 40"/>
            <p:cNvSpPr/>
            <p:nvPr/>
          </p:nvSpPr>
          <p:spPr>
            <a:xfrm>
              <a:off x="2642191"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文本框 5"/>
            <p:cNvSpPr txBox="1"/>
            <p:nvPr/>
          </p:nvSpPr>
          <p:spPr>
            <a:xfrm>
              <a:off x="264219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2005</a:t>
              </a:r>
              <a:endParaRPr lang="zh-CN" altLang="zh-CN" sz="1800" dirty="0">
                <a:solidFill>
                  <a:schemeClr val="bg1"/>
                </a:solidFill>
                <a:effectLst/>
              </a:endParaRPr>
            </a:p>
          </p:txBody>
        </p:sp>
      </p:grpSp>
      <p:grpSp>
        <p:nvGrpSpPr>
          <p:cNvPr id="6" name="组合 5"/>
          <p:cNvGrpSpPr/>
          <p:nvPr/>
        </p:nvGrpSpPr>
        <p:grpSpPr>
          <a:xfrm>
            <a:off x="3474882" y="2403517"/>
            <a:ext cx="762088" cy="719369"/>
            <a:chOff x="4297874" y="3205431"/>
            <a:chExt cx="1016353" cy="959381"/>
          </a:xfrm>
        </p:grpSpPr>
        <p:sp>
          <p:nvSpPr>
            <p:cNvPr id="44" name="椭圆 43"/>
            <p:cNvSpPr/>
            <p:nvPr/>
          </p:nvSpPr>
          <p:spPr>
            <a:xfrm>
              <a:off x="4326360"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文本框 5"/>
            <p:cNvSpPr txBox="1"/>
            <p:nvPr/>
          </p:nvSpPr>
          <p:spPr>
            <a:xfrm>
              <a:off x="4297874"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2010</a:t>
              </a:r>
              <a:endParaRPr lang="zh-CN" altLang="zh-CN" sz="1800" dirty="0">
                <a:solidFill>
                  <a:schemeClr val="bg1"/>
                </a:solidFill>
                <a:effectLst/>
              </a:endParaRPr>
            </a:p>
          </p:txBody>
        </p:sp>
      </p:grpSp>
      <p:grpSp>
        <p:nvGrpSpPr>
          <p:cNvPr id="7" name="组合 6"/>
          <p:cNvGrpSpPr/>
          <p:nvPr/>
        </p:nvGrpSpPr>
        <p:grpSpPr>
          <a:xfrm>
            <a:off x="4733174" y="2403517"/>
            <a:ext cx="762088" cy="719369"/>
            <a:chOff x="5975985" y="3205431"/>
            <a:chExt cx="1016353" cy="959381"/>
          </a:xfrm>
        </p:grpSpPr>
        <p:sp>
          <p:nvSpPr>
            <p:cNvPr id="47" name="椭圆 46"/>
            <p:cNvSpPr/>
            <p:nvPr/>
          </p:nvSpPr>
          <p:spPr>
            <a:xfrm>
              <a:off x="60329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文本框 5"/>
            <p:cNvSpPr txBox="1"/>
            <p:nvPr/>
          </p:nvSpPr>
          <p:spPr>
            <a:xfrm>
              <a:off x="5975985"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2015</a:t>
              </a:r>
              <a:endParaRPr lang="zh-CN" altLang="zh-CN" sz="1800" dirty="0">
                <a:solidFill>
                  <a:schemeClr val="bg1"/>
                </a:solidFill>
                <a:effectLst/>
              </a:endParaRPr>
            </a:p>
          </p:txBody>
        </p:sp>
      </p:grpSp>
      <p:grpSp>
        <p:nvGrpSpPr>
          <p:cNvPr id="8" name="组合 7"/>
          <p:cNvGrpSpPr/>
          <p:nvPr/>
        </p:nvGrpSpPr>
        <p:grpSpPr>
          <a:xfrm>
            <a:off x="6040111" y="2403517"/>
            <a:ext cx="762088" cy="719369"/>
            <a:chOff x="7718971" y="3205431"/>
            <a:chExt cx="1016353" cy="959381"/>
          </a:xfrm>
        </p:grpSpPr>
        <p:sp>
          <p:nvSpPr>
            <p:cNvPr id="50" name="椭圆 49"/>
            <p:cNvSpPr/>
            <p:nvPr/>
          </p:nvSpPr>
          <p:spPr>
            <a:xfrm>
              <a:off x="774745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文本框 5"/>
            <p:cNvSpPr txBox="1"/>
            <p:nvPr/>
          </p:nvSpPr>
          <p:spPr>
            <a:xfrm>
              <a:off x="7718971"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2016</a:t>
              </a:r>
              <a:endParaRPr lang="zh-CN" altLang="zh-CN" sz="1800" dirty="0">
                <a:solidFill>
                  <a:schemeClr val="bg1"/>
                </a:solidFill>
                <a:effectLst/>
              </a:endParaRPr>
            </a:p>
          </p:txBody>
        </p:sp>
      </p:grpSp>
      <p:grpSp>
        <p:nvGrpSpPr>
          <p:cNvPr id="9" name="组合 8"/>
          <p:cNvGrpSpPr/>
          <p:nvPr/>
        </p:nvGrpSpPr>
        <p:grpSpPr>
          <a:xfrm>
            <a:off x="7361332" y="2403517"/>
            <a:ext cx="762088" cy="719369"/>
            <a:chOff x="9481007" y="3205431"/>
            <a:chExt cx="1016353" cy="959381"/>
          </a:xfrm>
        </p:grpSpPr>
        <p:sp>
          <p:nvSpPr>
            <p:cNvPr id="53" name="椭圆 52"/>
            <p:cNvSpPr/>
            <p:nvPr/>
          </p:nvSpPr>
          <p:spPr>
            <a:xfrm>
              <a:off x="9481007" y="3205431"/>
              <a:ext cx="959381" cy="959381"/>
            </a:xfrm>
            <a:prstGeom prst="ellipse">
              <a:avLst/>
            </a:pr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文本框 5"/>
            <p:cNvSpPr txBox="1"/>
            <p:nvPr/>
          </p:nvSpPr>
          <p:spPr>
            <a:xfrm>
              <a:off x="9481007" y="3485215"/>
              <a:ext cx="1016353" cy="492557"/>
            </a:xfrm>
            <a:prstGeom prst="rect">
              <a:avLst/>
            </a:prstGeom>
            <a:noFill/>
          </p:spPr>
          <p:txBody>
            <a:bodyPr wrap="square" rtlCol="0">
              <a:spAutoFit/>
            </a:bodyPr>
            <a:lstStyle>
              <a:defPPr>
                <a:defRPr lang="zh-CN"/>
              </a:defPPr>
              <a:lvl1pPr algn="ctr">
                <a:defRPr sz="4000">
                  <a:solidFill>
                    <a:srgbClr val="FF0000"/>
                  </a:solidFill>
                  <a:effectLst>
                    <a:innerShdw blurRad="63500" dist="38100" dir="13500000">
                      <a:prstClr val="black">
                        <a:alpha val="50000"/>
                      </a:prstClr>
                    </a:innerShdw>
                  </a:effectLst>
                  <a:latin typeface="微软雅黑" pitchFamily="34" charset="-122"/>
                  <a:ea typeface="微软雅黑" pitchFamily="34" charset="-122"/>
                </a:defRPr>
              </a:lvl1pPr>
            </a:lstStyle>
            <a:p>
              <a:r>
                <a:rPr lang="en-US" altLang="zh-CN" sz="1800" dirty="0">
                  <a:solidFill>
                    <a:schemeClr val="bg1"/>
                  </a:solidFill>
                  <a:effectLst/>
                </a:rPr>
                <a:t>2018</a:t>
              </a:r>
              <a:endParaRPr lang="zh-CN" altLang="zh-CN" sz="1800" dirty="0">
                <a:solidFill>
                  <a:schemeClr val="bg1"/>
                </a:solidFill>
                <a:effectLst/>
              </a:endParaRPr>
            </a:p>
          </p:txBody>
        </p:sp>
      </p:grpSp>
      <p:sp>
        <p:nvSpPr>
          <p:cNvPr id="60" name="TextBox 59"/>
          <p:cNvSpPr txBox="1"/>
          <p:nvPr/>
        </p:nvSpPr>
        <p:spPr>
          <a:xfrm>
            <a:off x="868258" y="3273666"/>
            <a:ext cx="1408378"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1" name="TextBox 60"/>
          <p:cNvSpPr txBox="1"/>
          <p:nvPr/>
        </p:nvSpPr>
        <p:spPr>
          <a:xfrm>
            <a:off x="2095856" y="1408712"/>
            <a:ext cx="1180300" cy="923330"/>
          </a:xfrm>
          <a:prstGeom prst="rect">
            <a:avLst/>
          </a:prstGeom>
          <a:noFill/>
        </p:spPr>
        <p:txBody>
          <a:bodyPr wrap="square" rtlCol="0">
            <a:spAutoFit/>
          </a:bodyPr>
          <a:lstStyle>
            <a:defPPr>
              <a:defRPr lang="zh-CN"/>
            </a:defPPr>
            <a:lvl1pPr>
              <a:lnSpc>
                <a:spcPct val="150000"/>
              </a:lnSpc>
              <a:defRPr>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2" name="TextBox 61"/>
          <p:cNvSpPr txBox="1"/>
          <p:nvPr/>
        </p:nvSpPr>
        <p:spPr>
          <a:xfrm>
            <a:off x="3474882" y="3273666"/>
            <a:ext cx="1301012"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3" name="TextBox 62"/>
          <p:cNvSpPr txBox="1"/>
          <p:nvPr/>
        </p:nvSpPr>
        <p:spPr>
          <a:xfrm>
            <a:off x="4650727" y="1408712"/>
            <a:ext cx="1389383"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4" name="TextBox 63"/>
          <p:cNvSpPr txBox="1"/>
          <p:nvPr/>
        </p:nvSpPr>
        <p:spPr>
          <a:xfrm>
            <a:off x="6040111" y="3273666"/>
            <a:ext cx="1321221"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sp>
        <p:nvSpPr>
          <p:cNvPr id="65" name="TextBox 64"/>
          <p:cNvSpPr txBox="1"/>
          <p:nvPr/>
        </p:nvSpPr>
        <p:spPr>
          <a:xfrm>
            <a:off x="7323088" y="1408712"/>
            <a:ext cx="1399910" cy="923330"/>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a:p>
            <a:r>
              <a:rPr lang="zh-CN" altLang="en-US" sz="1200" dirty="0"/>
              <a:t>内容可以编辑</a:t>
            </a:r>
          </a:p>
        </p:txBody>
      </p:sp>
      <p:grpSp>
        <p:nvGrpSpPr>
          <p:cNvPr id="66" name="组合 65"/>
          <p:cNvGrpSpPr/>
          <p:nvPr/>
        </p:nvGrpSpPr>
        <p:grpSpPr>
          <a:xfrm>
            <a:off x="252223" y="426815"/>
            <a:ext cx="4584813" cy="444406"/>
            <a:chOff x="0" y="569219"/>
            <a:chExt cx="6114499" cy="592678"/>
          </a:xfrm>
        </p:grpSpPr>
        <p:sp>
          <p:nvSpPr>
            <p:cNvPr id="6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429268823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wipe(left)">
                                      <p:cBhvr>
                                        <p:cTn id="7" dur="500"/>
                                        <p:tgtEl>
                                          <p:spTgt spid="6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0"/>
                                        </p:tgtEl>
                                        <p:attrNameLst>
                                          <p:attrName>style.visibility</p:attrName>
                                        </p:attrNameLst>
                                      </p:cBhvr>
                                      <p:to>
                                        <p:strVal val="visible"/>
                                      </p:to>
                                    </p:set>
                                    <p:animEffect transition="in" filter="wipe(left)">
                                      <p:cBhvr>
                                        <p:cTn id="11" dur="250"/>
                                        <p:tgtEl>
                                          <p:spTgt spid="70"/>
                                        </p:tgtEl>
                                      </p:cBhvr>
                                    </p:animEffect>
                                  </p:childTnLst>
                                </p:cTn>
                              </p:par>
                            </p:childTnLst>
                          </p:cTn>
                        </p:par>
                        <p:par>
                          <p:cTn id="12" fill="hold">
                            <p:stCondLst>
                              <p:cond delay="750"/>
                            </p:stCondLst>
                            <p:childTnLst>
                              <p:par>
                                <p:cTn id="13" presetID="22" presetClass="entr" presetSubtype="8"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left)">
                                      <p:cBhvr>
                                        <p:cTn id="15" dur="500"/>
                                        <p:tgtEl>
                                          <p:spTgt spid="33"/>
                                        </p:tgtEl>
                                      </p:cBhvr>
                                    </p:animEffect>
                                  </p:childTnLst>
                                </p:cTn>
                              </p:par>
                            </p:childTnLst>
                          </p:cTn>
                        </p:par>
                        <p:par>
                          <p:cTn id="16" fill="hold">
                            <p:stCondLst>
                              <p:cond delay="125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250" fill="hold"/>
                                        <p:tgtEl>
                                          <p:spTgt spid="2"/>
                                        </p:tgtEl>
                                        <p:attrNameLst>
                                          <p:attrName>ppt_w</p:attrName>
                                        </p:attrNameLst>
                                      </p:cBhvr>
                                      <p:tavLst>
                                        <p:tav tm="0">
                                          <p:val>
                                            <p:fltVal val="0"/>
                                          </p:val>
                                        </p:tav>
                                        <p:tav tm="100000">
                                          <p:val>
                                            <p:strVal val="#ppt_w"/>
                                          </p:val>
                                        </p:tav>
                                      </p:tavLst>
                                    </p:anim>
                                    <p:anim calcmode="lin" valueType="num">
                                      <p:cBhvr>
                                        <p:cTn id="20" dur="250" fill="hold"/>
                                        <p:tgtEl>
                                          <p:spTgt spid="2"/>
                                        </p:tgtEl>
                                        <p:attrNameLst>
                                          <p:attrName>ppt_h</p:attrName>
                                        </p:attrNameLst>
                                      </p:cBhvr>
                                      <p:tavLst>
                                        <p:tav tm="0">
                                          <p:val>
                                            <p:fltVal val="0"/>
                                          </p:val>
                                        </p:tav>
                                        <p:tav tm="100000">
                                          <p:val>
                                            <p:strVal val="#ppt_h"/>
                                          </p:val>
                                        </p:tav>
                                      </p:tavLst>
                                    </p:anim>
                                    <p:animEffect transition="in" filter="fade">
                                      <p:cBhvr>
                                        <p:cTn id="21" dur="250"/>
                                        <p:tgtEl>
                                          <p:spTgt spid="2"/>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60"/>
                                        </p:tgtEl>
                                        <p:attrNameLst>
                                          <p:attrName>style.visibility</p:attrName>
                                        </p:attrNameLst>
                                      </p:cBhvr>
                                      <p:to>
                                        <p:strVal val="visible"/>
                                      </p:to>
                                    </p:set>
                                    <p:animEffect transition="in" filter="wipe(left)">
                                      <p:cBhvr>
                                        <p:cTn id="25" dur="250"/>
                                        <p:tgtEl>
                                          <p:spTgt spid="60"/>
                                        </p:tgtEl>
                                      </p:cBhvr>
                                    </p:animEffect>
                                  </p:childTnLst>
                                </p:cTn>
                              </p:par>
                            </p:childTnLst>
                          </p:cTn>
                        </p:par>
                        <p:par>
                          <p:cTn id="26" fill="hold">
                            <p:stCondLst>
                              <p:cond delay="1750"/>
                            </p:stCondLst>
                            <p:childTnLst>
                              <p:par>
                                <p:cTn id="27" presetID="53" presetClass="entr" presetSubtype="16"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p:cTn id="29" dur="250" fill="hold"/>
                                        <p:tgtEl>
                                          <p:spTgt spid="5"/>
                                        </p:tgtEl>
                                        <p:attrNameLst>
                                          <p:attrName>ppt_w</p:attrName>
                                        </p:attrNameLst>
                                      </p:cBhvr>
                                      <p:tavLst>
                                        <p:tav tm="0">
                                          <p:val>
                                            <p:fltVal val="0"/>
                                          </p:val>
                                        </p:tav>
                                        <p:tav tm="100000">
                                          <p:val>
                                            <p:strVal val="#ppt_w"/>
                                          </p:val>
                                        </p:tav>
                                      </p:tavLst>
                                    </p:anim>
                                    <p:anim calcmode="lin" valueType="num">
                                      <p:cBhvr>
                                        <p:cTn id="30" dur="250" fill="hold"/>
                                        <p:tgtEl>
                                          <p:spTgt spid="5"/>
                                        </p:tgtEl>
                                        <p:attrNameLst>
                                          <p:attrName>ppt_h</p:attrName>
                                        </p:attrNameLst>
                                      </p:cBhvr>
                                      <p:tavLst>
                                        <p:tav tm="0">
                                          <p:val>
                                            <p:fltVal val="0"/>
                                          </p:val>
                                        </p:tav>
                                        <p:tav tm="100000">
                                          <p:val>
                                            <p:strVal val="#ppt_h"/>
                                          </p:val>
                                        </p:tav>
                                      </p:tavLst>
                                    </p:anim>
                                    <p:animEffect transition="in" filter="fade">
                                      <p:cBhvr>
                                        <p:cTn id="31" dur="250"/>
                                        <p:tgtEl>
                                          <p:spTgt spid="5"/>
                                        </p:tgtEl>
                                      </p:cBhvr>
                                    </p:animEffect>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left)">
                                      <p:cBhvr>
                                        <p:cTn id="35" dur="250"/>
                                        <p:tgtEl>
                                          <p:spTgt spid="61"/>
                                        </p:tgtEl>
                                      </p:cBhvr>
                                    </p:animEffect>
                                  </p:childTnLst>
                                </p:cTn>
                              </p:par>
                            </p:childTnLst>
                          </p:cTn>
                        </p:par>
                        <p:par>
                          <p:cTn id="36" fill="hold">
                            <p:stCondLst>
                              <p:cond delay="2250"/>
                            </p:stCondLst>
                            <p:childTnLst>
                              <p:par>
                                <p:cTn id="37" presetID="53" presetClass="entr" presetSubtype="16"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 calcmode="lin" valueType="num">
                                      <p:cBhvr>
                                        <p:cTn id="39" dur="250" fill="hold"/>
                                        <p:tgtEl>
                                          <p:spTgt spid="6"/>
                                        </p:tgtEl>
                                        <p:attrNameLst>
                                          <p:attrName>ppt_w</p:attrName>
                                        </p:attrNameLst>
                                      </p:cBhvr>
                                      <p:tavLst>
                                        <p:tav tm="0">
                                          <p:val>
                                            <p:fltVal val="0"/>
                                          </p:val>
                                        </p:tav>
                                        <p:tav tm="100000">
                                          <p:val>
                                            <p:strVal val="#ppt_w"/>
                                          </p:val>
                                        </p:tav>
                                      </p:tavLst>
                                    </p:anim>
                                    <p:anim calcmode="lin" valueType="num">
                                      <p:cBhvr>
                                        <p:cTn id="40" dur="250" fill="hold"/>
                                        <p:tgtEl>
                                          <p:spTgt spid="6"/>
                                        </p:tgtEl>
                                        <p:attrNameLst>
                                          <p:attrName>ppt_h</p:attrName>
                                        </p:attrNameLst>
                                      </p:cBhvr>
                                      <p:tavLst>
                                        <p:tav tm="0">
                                          <p:val>
                                            <p:fltVal val="0"/>
                                          </p:val>
                                        </p:tav>
                                        <p:tav tm="100000">
                                          <p:val>
                                            <p:strVal val="#ppt_h"/>
                                          </p:val>
                                        </p:tav>
                                      </p:tavLst>
                                    </p:anim>
                                    <p:animEffect transition="in" filter="fade">
                                      <p:cBhvr>
                                        <p:cTn id="41" dur="250"/>
                                        <p:tgtEl>
                                          <p:spTgt spid="6"/>
                                        </p:tgtEl>
                                      </p:cBhvr>
                                    </p:animEffect>
                                  </p:childTnLst>
                                </p:cTn>
                              </p:par>
                            </p:childTnLst>
                          </p:cTn>
                        </p:par>
                        <p:par>
                          <p:cTn id="42" fill="hold">
                            <p:stCondLst>
                              <p:cond delay="2500"/>
                            </p:stCondLst>
                            <p:childTnLst>
                              <p:par>
                                <p:cTn id="43" presetID="22" presetClass="entr" presetSubtype="8" fill="hold" grpId="0" nodeType="afterEffect">
                                  <p:stCondLst>
                                    <p:cond delay="0"/>
                                  </p:stCondLst>
                                  <p:childTnLst>
                                    <p:set>
                                      <p:cBhvr>
                                        <p:cTn id="44" dur="1" fill="hold">
                                          <p:stCondLst>
                                            <p:cond delay="0"/>
                                          </p:stCondLst>
                                        </p:cTn>
                                        <p:tgtEl>
                                          <p:spTgt spid="62"/>
                                        </p:tgtEl>
                                        <p:attrNameLst>
                                          <p:attrName>style.visibility</p:attrName>
                                        </p:attrNameLst>
                                      </p:cBhvr>
                                      <p:to>
                                        <p:strVal val="visible"/>
                                      </p:to>
                                    </p:set>
                                    <p:animEffect transition="in" filter="wipe(left)">
                                      <p:cBhvr>
                                        <p:cTn id="45" dur="250"/>
                                        <p:tgtEl>
                                          <p:spTgt spid="62"/>
                                        </p:tgtEl>
                                      </p:cBhvr>
                                    </p:animEffect>
                                  </p:childTnLst>
                                </p:cTn>
                              </p:par>
                            </p:childTnLst>
                          </p:cTn>
                        </p:par>
                        <p:par>
                          <p:cTn id="46" fill="hold">
                            <p:stCondLst>
                              <p:cond delay="2750"/>
                            </p:stCondLst>
                            <p:childTnLst>
                              <p:par>
                                <p:cTn id="47" presetID="53" presetClass="entr" presetSubtype="16"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p:cTn id="49" dur="250" fill="hold"/>
                                        <p:tgtEl>
                                          <p:spTgt spid="7"/>
                                        </p:tgtEl>
                                        <p:attrNameLst>
                                          <p:attrName>ppt_w</p:attrName>
                                        </p:attrNameLst>
                                      </p:cBhvr>
                                      <p:tavLst>
                                        <p:tav tm="0">
                                          <p:val>
                                            <p:fltVal val="0"/>
                                          </p:val>
                                        </p:tav>
                                        <p:tav tm="100000">
                                          <p:val>
                                            <p:strVal val="#ppt_w"/>
                                          </p:val>
                                        </p:tav>
                                      </p:tavLst>
                                    </p:anim>
                                    <p:anim calcmode="lin" valueType="num">
                                      <p:cBhvr>
                                        <p:cTn id="50" dur="250" fill="hold"/>
                                        <p:tgtEl>
                                          <p:spTgt spid="7"/>
                                        </p:tgtEl>
                                        <p:attrNameLst>
                                          <p:attrName>ppt_h</p:attrName>
                                        </p:attrNameLst>
                                      </p:cBhvr>
                                      <p:tavLst>
                                        <p:tav tm="0">
                                          <p:val>
                                            <p:fltVal val="0"/>
                                          </p:val>
                                        </p:tav>
                                        <p:tav tm="100000">
                                          <p:val>
                                            <p:strVal val="#ppt_h"/>
                                          </p:val>
                                        </p:tav>
                                      </p:tavLst>
                                    </p:anim>
                                    <p:animEffect transition="in" filter="fade">
                                      <p:cBhvr>
                                        <p:cTn id="51" dur="250"/>
                                        <p:tgtEl>
                                          <p:spTgt spid="7"/>
                                        </p:tgtEl>
                                      </p:cBhvr>
                                    </p:animEffect>
                                  </p:childTnLst>
                                </p:cTn>
                              </p:par>
                            </p:childTnLst>
                          </p:cTn>
                        </p:par>
                        <p:par>
                          <p:cTn id="52" fill="hold">
                            <p:stCondLst>
                              <p:cond delay="3000"/>
                            </p:stCondLst>
                            <p:childTnLst>
                              <p:par>
                                <p:cTn id="53" presetID="22" presetClass="entr" presetSubtype="8" fill="hold" grpId="0" nodeType="afterEffect">
                                  <p:stCondLst>
                                    <p:cond delay="0"/>
                                  </p:stCondLst>
                                  <p:childTnLst>
                                    <p:set>
                                      <p:cBhvr>
                                        <p:cTn id="54" dur="1" fill="hold">
                                          <p:stCondLst>
                                            <p:cond delay="0"/>
                                          </p:stCondLst>
                                        </p:cTn>
                                        <p:tgtEl>
                                          <p:spTgt spid="63"/>
                                        </p:tgtEl>
                                        <p:attrNameLst>
                                          <p:attrName>style.visibility</p:attrName>
                                        </p:attrNameLst>
                                      </p:cBhvr>
                                      <p:to>
                                        <p:strVal val="visible"/>
                                      </p:to>
                                    </p:set>
                                    <p:animEffect transition="in" filter="wipe(left)">
                                      <p:cBhvr>
                                        <p:cTn id="55" dur="250"/>
                                        <p:tgtEl>
                                          <p:spTgt spid="63"/>
                                        </p:tgtEl>
                                      </p:cBhvr>
                                    </p:animEffect>
                                  </p:childTnLst>
                                </p:cTn>
                              </p:par>
                            </p:childTnLst>
                          </p:cTn>
                        </p:par>
                        <p:par>
                          <p:cTn id="56" fill="hold">
                            <p:stCondLst>
                              <p:cond delay="3250"/>
                            </p:stCondLst>
                            <p:childTnLst>
                              <p:par>
                                <p:cTn id="57" presetID="53" presetClass="entr" presetSubtype="16"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250" fill="hold"/>
                                        <p:tgtEl>
                                          <p:spTgt spid="8"/>
                                        </p:tgtEl>
                                        <p:attrNameLst>
                                          <p:attrName>ppt_w</p:attrName>
                                        </p:attrNameLst>
                                      </p:cBhvr>
                                      <p:tavLst>
                                        <p:tav tm="0">
                                          <p:val>
                                            <p:fltVal val="0"/>
                                          </p:val>
                                        </p:tav>
                                        <p:tav tm="100000">
                                          <p:val>
                                            <p:strVal val="#ppt_w"/>
                                          </p:val>
                                        </p:tav>
                                      </p:tavLst>
                                    </p:anim>
                                    <p:anim calcmode="lin" valueType="num">
                                      <p:cBhvr>
                                        <p:cTn id="60" dur="250" fill="hold"/>
                                        <p:tgtEl>
                                          <p:spTgt spid="8"/>
                                        </p:tgtEl>
                                        <p:attrNameLst>
                                          <p:attrName>ppt_h</p:attrName>
                                        </p:attrNameLst>
                                      </p:cBhvr>
                                      <p:tavLst>
                                        <p:tav tm="0">
                                          <p:val>
                                            <p:fltVal val="0"/>
                                          </p:val>
                                        </p:tav>
                                        <p:tav tm="100000">
                                          <p:val>
                                            <p:strVal val="#ppt_h"/>
                                          </p:val>
                                        </p:tav>
                                      </p:tavLst>
                                    </p:anim>
                                    <p:animEffect transition="in" filter="fade">
                                      <p:cBhvr>
                                        <p:cTn id="61" dur="250"/>
                                        <p:tgtEl>
                                          <p:spTgt spid="8"/>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250"/>
                                        <p:tgtEl>
                                          <p:spTgt spid="64"/>
                                        </p:tgtEl>
                                      </p:cBhvr>
                                    </p:animEffect>
                                  </p:childTnLst>
                                </p:cTn>
                              </p:par>
                            </p:childTnLst>
                          </p:cTn>
                        </p:par>
                        <p:par>
                          <p:cTn id="66" fill="hold">
                            <p:stCondLst>
                              <p:cond delay="3750"/>
                            </p:stCondLst>
                            <p:childTnLst>
                              <p:par>
                                <p:cTn id="67" presetID="53" presetClass="entr" presetSubtype="16" fill="hold" nodeType="afterEffect">
                                  <p:stCondLst>
                                    <p:cond delay="0"/>
                                  </p:stCondLst>
                                  <p:childTnLst>
                                    <p:set>
                                      <p:cBhvr>
                                        <p:cTn id="68" dur="1" fill="hold">
                                          <p:stCondLst>
                                            <p:cond delay="0"/>
                                          </p:stCondLst>
                                        </p:cTn>
                                        <p:tgtEl>
                                          <p:spTgt spid="9"/>
                                        </p:tgtEl>
                                        <p:attrNameLst>
                                          <p:attrName>style.visibility</p:attrName>
                                        </p:attrNameLst>
                                      </p:cBhvr>
                                      <p:to>
                                        <p:strVal val="visible"/>
                                      </p:to>
                                    </p:set>
                                    <p:anim calcmode="lin" valueType="num">
                                      <p:cBhvr>
                                        <p:cTn id="69" dur="250" fill="hold"/>
                                        <p:tgtEl>
                                          <p:spTgt spid="9"/>
                                        </p:tgtEl>
                                        <p:attrNameLst>
                                          <p:attrName>ppt_w</p:attrName>
                                        </p:attrNameLst>
                                      </p:cBhvr>
                                      <p:tavLst>
                                        <p:tav tm="0">
                                          <p:val>
                                            <p:fltVal val="0"/>
                                          </p:val>
                                        </p:tav>
                                        <p:tav tm="100000">
                                          <p:val>
                                            <p:strVal val="#ppt_w"/>
                                          </p:val>
                                        </p:tav>
                                      </p:tavLst>
                                    </p:anim>
                                    <p:anim calcmode="lin" valueType="num">
                                      <p:cBhvr>
                                        <p:cTn id="70" dur="250" fill="hold"/>
                                        <p:tgtEl>
                                          <p:spTgt spid="9"/>
                                        </p:tgtEl>
                                        <p:attrNameLst>
                                          <p:attrName>ppt_h</p:attrName>
                                        </p:attrNameLst>
                                      </p:cBhvr>
                                      <p:tavLst>
                                        <p:tav tm="0">
                                          <p:val>
                                            <p:fltVal val="0"/>
                                          </p:val>
                                        </p:tav>
                                        <p:tav tm="100000">
                                          <p:val>
                                            <p:strVal val="#ppt_h"/>
                                          </p:val>
                                        </p:tav>
                                      </p:tavLst>
                                    </p:anim>
                                    <p:animEffect transition="in" filter="fade">
                                      <p:cBhvr>
                                        <p:cTn id="71" dur="250"/>
                                        <p:tgtEl>
                                          <p:spTgt spid="9"/>
                                        </p:tgtEl>
                                      </p:cBhvr>
                                    </p:animEffect>
                                  </p:childTnLst>
                                </p:cTn>
                              </p:par>
                            </p:childTnLst>
                          </p:cTn>
                        </p:par>
                        <p:par>
                          <p:cTn id="72" fill="hold">
                            <p:stCondLst>
                              <p:cond delay="4000"/>
                            </p:stCondLst>
                            <p:childTnLst>
                              <p:par>
                                <p:cTn id="73" presetID="22" presetClass="entr" presetSubtype="8" fill="hold" grpId="0" nodeType="afterEffect">
                                  <p:stCondLst>
                                    <p:cond delay="0"/>
                                  </p:stCondLst>
                                  <p:childTnLst>
                                    <p:set>
                                      <p:cBhvr>
                                        <p:cTn id="74" dur="1" fill="hold">
                                          <p:stCondLst>
                                            <p:cond delay="0"/>
                                          </p:stCondLst>
                                        </p:cTn>
                                        <p:tgtEl>
                                          <p:spTgt spid="65"/>
                                        </p:tgtEl>
                                        <p:attrNameLst>
                                          <p:attrName>style.visibility</p:attrName>
                                        </p:attrNameLst>
                                      </p:cBhvr>
                                      <p:to>
                                        <p:strVal val="visible"/>
                                      </p:to>
                                    </p:set>
                                    <p:animEffect transition="in" filter="wipe(left)">
                                      <p:cBhvr>
                                        <p:cTn id="75" dur="25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P spid="61" grpId="0"/>
      <p:bldP spid="62" grpId="0"/>
      <p:bldP spid="63" grpId="0"/>
      <p:bldP spid="64" grpId="0"/>
      <p:bldP spid="65" grpId="0"/>
      <p:bldP spid="70"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输入第四部分标题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smtClean="0">
                <a:solidFill>
                  <a:srgbClr val="C00000"/>
                </a:solidFill>
                <a:latin typeface="+mn-ea"/>
              </a:rPr>
              <a:t>4</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3222944488"/>
      </p:ext>
    </p:extLst>
  </p:cSld>
  <p:clrMapOvr>
    <a:masterClrMapping/>
  </p:clrMapOvr>
  <mc:AlternateContent xmlns:mc="http://schemas.openxmlformats.org/markup-compatibility/2006" xmlns:p14="http://schemas.microsoft.com/office/powerpoint/2010/main">
    <mc:Choice Requires="p14">
      <p:transition spd="slow" p14:dur="1100" advClick="0" advTm="9000">
        <p14:switch dir="r"/>
      </p:transition>
    </mc:Choice>
    <mc:Fallback xmlns="">
      <p:transition spd="slow" advClick="0" advTm="9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16" name="组合 15"/>
          <p:cNvGrpSpPr/>
          <p:nvPr/>
        </p:nvGrpSpPr>
        <p:grpSpPr>
          <a:xfrm rot="3152971">
            <a:off x="7777" y="1973555"/>
            <a:ext cx="3211084" cy="1238838"/>
            <a:chOff x="2482316" y="2405560"/>
            <a:chExt cx="4752528" cy="1833528"/>
          </a:xfrm>
        </p:grpSpPr>
        <p:sp>
          <p:nvSpPr>
            <p:cNvPr id="17" name="矩形 16"/>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sp>
          <p:nvSpPr>
            <p:cNvPr id="20"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grpSp>
      <p:grpSp>
        <p:nvGrpSpPr>
          <p:cNvPr id="21" name="组合 20"/>
          <p:cNvGrpSpPr/>
          <p:nvPr/>
        </p:nvGrpSpPr>
        <p:grpSpPr>
          <a:xfrm rot="3152971">
            <a:off x="1858397" y="1973555"/>
            <a:ext cx="3211084" cy="1238838"/>
            <a:chOff x="2482316" y="2405560"/>
            <a:chExt cx="4752528" cy="1833528"/>
          </a:xfrm>
        </p:grpSpPr>
        <p:sp>
          <p:nvSpPr>
            <p:cNvPr id="22" name="矩形 21"/>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sp>
          <p:nvSpPr>
            <p:cNvPr id="26"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grpSp>
      <p:grpSp>
        <p:nvGrpSpPr>
          <p:cNvPr id="27" name="组合 26"/>
          <p:cNvGrpSpPr/>
          <p:nvPr/>
        </p:nvGrpSpPr>
        <p:grpSpPr>
          <a:xfrm rot="3152971">
            <a:off x="3709016" y="1973555"/>
            <a:ext cx="3211084" cy="1238838"/>
            <a:chOff x="2482316" y="2405560"/>
            <a:chExt cx="4752528" cy="1833528"/>
          </a:xfrm>
        </p:grpSpPr>
        <p:sp>
          <p:nvSpPr>
            <p:cNvPr id="28" name="矩形 27"/>
            <p:cNvSpPr/>
            <p:nvPr/>
          </p:nvSpPr>
          <p:spPr>
            <a:xfrm>
              <a:off x="2482316" y="4221088"/>
              <a:ext cx="4752528" cy="18000"/>
            </a:xfrm>
            <a:prstGeom prst="rect">
              <a:avLst/>
            </a:prstGeom>
            <a:gradFill>
              <a:gsLst>
                <a:gs pos="49628">
                  <a:schemeClr val="tx1">
                    <a:lumMod val="65000"/>
                    <a:lumOff val="35000"/>
                  </a:schemeClr>
                </a:gs>
                <a:gs pos="2000">
                  <a:schemeClr val="bg1">
                    <a:lumMod val="95000"/>
                  </a:schemeClr>
                </a:gs>
                <a:gs pos="100000">
                  <a:schemeClr val="bg1">
                    <a:lumMod val="95000"/>
                  </a:schemeClr>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3"/>
            <p:cNvSpPr/>
            <p:nvPr/>
          </p:nvSpPr>
          <p:spPr>
            <a:xfrm>
              <a:off x="2626332" y="3933056"/>
              <a:ext cx="4464496" cy="291171"/>
            </a:xfrm>
            <a:custGeom>
              <a:avLst/>
              <a:gdLst/>
              <a:ahLst/>
              <a:cxnLst/>
              <a:rect l="l" t="t" r="r" b="b"/>
              <a:pathLst>
                <a:path w="5967726" h="372256">
                  <a:moveTo>
                    <a:pt x="2983863" y="0"/>
                  </a:moveTo>
                  <a:cubicBezTo>
                    <a:pt x="4505610" y="0"/>
                    <a:pt x="5763890" y="161740"/>
                    <a:pt x="5967726" y="372256"/>
                  </a:cubicBezTo>
                  <a:lnTo>
                    <a:pt x="0" y="372256"/>
                  </a:lnTo>
                  <a:cubicBezTo>
                    <a:pt x="203837" y="161740"/>
                    <a:pt x="1462116" y="0"/>
                    <a:pt x="2983863" y="0"/>
                  </a:cubicBezTo>
                  <a:close/>
                </a:path>
              </a:pathLst>
            </a:custGeom>
            <a:gradFill flip="none" rotWithShape="1">
              <a:gsLst>
                <a:gs pos="100000">
                  <a:schemeClr val="bg1">
                    <a:lumMod val="50000"/>
                    <a:alpha val="27000"/>
                  </a:schemeClr>
                </a:gs>
                <a:gs pos="26000">
                  <a:schemeClr val="bg1">
                    <a:lumMod val="9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sp>
          <p:nvSpPr>
            <p:cNvPr id="31" name="椭圆 6"/>
            <p:cNvSpPr/>
            <p:nvPr/>
          </p:nvSpPr>
          <p:spPr>
            <a:xfrm>
              <a:off x="3563888" y="2405560"/>
              <a:ext cx="2308825" cy="1815528"/>
            </a:xfrm>
            <a:custGeom>
              <a:avLst/>
              <a:gdLst/>
              <a:ahLst/>
              <a:cxnLst/>
              <a:rect l="l" t="t" r="r" b="b"/>
              <a:pathLst>
                <a:path w="2448272" h="1925181">
                  <a:moveTo>
                    <a:pt x="1224136" y="0"/>
                  </a:moveTo>
                  <a:cubicBezTo>
                    <a:pt x="1900208" y="0"/>
                    <a:pt x="2448272" y="548064"/>
                    <a:pt x="2448272" y="1224136"/>
                  </a:cubicBezTo>
                  <a:cubicBezTo>
                    <a:pt x="2448272" y="1485100"/>
                    <a:pt x="2366613" y="1726991"/>
                    <a:pt x="2226782" y="1925181"/>
                  </a:cubicBezTo>
                  <a:lnTo>
                    <a:pt x="221490" y="1925181"/>
                  </a:lnTo>
                  <a:cubicBezTo>
                    <a:pt x="81659" y="1726991"/>
                    <a:pt x="0" y="1485100"/>
                    <a:pt x="0" y="1224136"/>
                  </a:cubicBezTo>
                  <a:cubicBezTo>
                    <a:pt x="0" y="548064"/>
                    <a:pt x="548064" y="0"/>
                    <a:pt x="1224136" y="0"/>
                  </a:cubicBezTo>
                  <a:close/>
                </a:path>
              </a:pathLst>
            </a:custGeom>
            <a:solidFill>
              <a:srgbClr val="FF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64" tIns="34282" rIns="68564" bIns="34282" numCol="1" spcCol="0" rtlCol="0" fromWordArt="0" anchor="ctr" anchorCtr="0" forceAA="0" compatLnSpc="1">
              <a:prstTxWarp prst="textNoShape">
                <a:avLst/>
              </a:prstTxWarp>
              <a:noAutofit/>
            </a:bodyPr>
            <a:lstStyle/>
            <a:p>
              <a:pPr algn="ctr"/>
              <a:endParaRPr lang="zh-CN" altLang="en-US"/>
            </a:p>
          </p:txBody>
        </p:sp>
      </p:grpSp>
      <p:grpSp>
        <p:nvGrpSpPr>
          <p:cNvPr id="3" name="组合 2"/>
          <p:cNvGrpSpPr/>
          <p:nvPr/>
        </p:nvGrpSpPr>
        <p:grpSpPr>
          <a:xfrm>
            <a:off x="1124861" y="2047926"/>
            <a:ext cx="980544" cy="1104573"/>
            <a:chOff x="1163788" y="2731200"/>
            <a:chExt cx="1307694" cy="1473105"/>
          </a:xfrm>
        </p:grpSpPr>
        <p:sp>
          <p:nvSpPr>
            <p:cNvPr id="33" name="TextBox 32"/>
            <p:cNvSpPr txBox="1"/>
            <p:nvPr/>
          </p:nvSpPr>
          <p:spPr>
            <a:xfrm>
              <a:off x="1166585" y="2731200"/>
              <a:ext cx="1304897" cy="861974"/>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34" name="TextBox 33"/>
            <p:cNvSpPr txBox="1"/>
            <p:nvPr/>
          </p:nvSpPr>
          <p:spPr>
            <a:xfrm>
              <a:off x="1163788" y="3120681"/>
              <a:ext cx="1226931" cy="1083624"/>
            </a:xfrm>
            <a:prstGeom prst="rect">
              <a:avLst/>
            </a:prstGeom>
            <a:noFill/>
          </p:spPr>
          <p:txBody>
            <a:bodyPr wrap="square" rtlCol="0">
              <a:spAutoFit/>
            </a:bodyPr>
            <a:lstStyle/>
            <a:p>
              <a:pPr>
                <a:lnSpc>
                  <a:spcPct val="130000"/>
                </a:lnSpc>
              </a:pPr>
              <a:r>
                <a:rPr lang="zh-CN" altLang="en-US" sz="900" dirty="0">
                  <a:solidFill>
                    <a:schemeClr val="bg1"/>
                  </a:solidFill>
                  <a:latin typeface="微软雅黑" pitchFamily="34" charset="-122"/>
                  <a:ea typeface="微软雅黑" pitchFamily="34" charset="-122"/>
                </a:rPr>
                <a:t>您的内容打在这里，或者通过复制您的文本后</a:t>
              </a:r>
              <a:endParaRPr lang="en-US" altLang="zh-CN" sz="900" dirty="0">
                <a:solidFill>
                  <a:schemeClr val="bg1"/>
                </a:solidFill>
                <a:latin typeface="微软雅黑" pitchFamily="34" charset="-122"/>
                <a:ea typeface="微软雅黑" pitchFamily="34" charset="-122"/>
              </a:endParaRPr>
            </a:p>
          </p:txBody>
        </p:sp>
      </p:grpSp>
      <p:sp>
        <p:nvSpPr>
          <p:cNvPr id="37" name="TextBox 36"/>
          <p:cNvSpPr txBox="1"/>
          <p:nvPr/>
        </p:nvSpPr>
        <p:spPr>
          <a:xfrm>
            <a:off x="770512" y="2271737"/>
            <a:ext cx="399897" cy="553998"/>
          </a:xfrm>
          <a:prstGeom prst="rect">
            <a:avLst/>
          </a:prstGeom>
          <a:noFill/>
        </p:spPr>
        <p:txBody>
          <a:bodyPr wrap="square" rtlCol="0">
            <a:spAutoFit/>
          </a:bodyPr>
          <a:lstStyle/>
          <a:p>
            <a:r>
              <a:rPr lang="en-US" altLang="zh-CN" sz="1500" dirty="0">
                <a:solidFill>
                  <a:schemeClr val="bg1"/>
                </a:solidFill>
                <a:latin typeface="微软雅黑" pitchFamily="34" charset="-122"/>
                <a:ea typeface="微软雅黑" pitchFamily="34" charset="-122"/>
              </a:rPr>
              <a:t>01</a:t>
            </a:r>
            <a:endParaRPr lang="zh-CN" altLang="en-US" sz="1500" dirty="0">
              <a:solidFill>
                <a:schemeClr val="bg1"/>
              </a:solidFill>
              <a:latin typeface="微软雅黑" pitchFamily="34" charset="-122"/>
              <a:ea typeface="微软雅黑" pitchFamily="34" charset="-122"/>
            </a:endParaRPr>
          </a:p>
        </p:txBody>
      </p:sp>
      <p:grpSp>
        <p:nvGrpSpPr>
          <p:cNvPr id="4" name="组合 3"/>
          <p:cNvGrpSpPr/>
          <p:nvPr/>
        </p:nvGrpSpPr>
        <p:grpSpPr>
          <a:xfrm>
            <a:off x="2986493" y="2047926"/>
            <a:ext cx="980544" cy="1104573"/>
            <a:chOff x="3646539" y="2731200"/>
            <a:chExt cx="1307694" cy="1473105"/>
          </a:xfrm>
        </p:grpSpPr>
        <p:sp>
          <p:nvSpPr>
            <p:cNvPr id="47" name="TextBox 46"/>
            <p:cNvSpPr txBox="1"/>
            <p:nvPr/>
          </p:nvSpPr>
          <p:spPr>
            <a:xfrm>
              <a:off x="3649336" y="2731200"/>
              <a:ext cx="1304897" cy="861974"/>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48" name="TextBox 47"/>
            <p:cNvSpPr txBox="1"/>
            <p:nvPr/>
          </p:nvSpPr>
          <p:spPr>
            <a:xfrm>
              <a:off x="3646539" y="3120681"/>
              <a:ext cx="1226931" cy="1083624"/>
            </a:xfrm>
            <a:prstGeom prst="rect">
              <a:avLst/>
            </a:prstGeom>
            <a:noFill/>
          </p:spPr>
          <p:txBody>
            <a:bodyPr wrap="square" rtlCol="0">
              <a:spAutoFit/>
            </a:bodyPr>
            <a:lstStyle/>
            <a:p>
              <a:pPr>
                <a:lnSpc>
                  <a:spcPct val="130000"/>
                </a:lnSpc>
              </a:pPr>
              <a:r>
                <a:rPr lang="zh-CN" altLang="en-US" sz="900" dirty="0">
                  <a:solidFill>
                    <a:schemeClr val="bg1"/>
                  </a:solidFill>
                  <a:latin typeface="微软雅黑" pitchFamily="34" charset="-122"/>
                  <a:ea typeface="微软雅黑" pitchFamily="34" charset="-122"/>
                </a:rPr>
                <a:t>您的内容打在这里，或者通过复制您的文本后</a:t>
              </a:r>
              <a:endParaRPr lang="en-US" altLang="zh-CN" sz="900" dirty="0">
                <a:solidFill>
                  <a:schemeClr val="bg1"/>
                </a:solidFill>
                <a:latin typeface="微软雅黑" pitchFamily="34" charset="-122"/>
                <a:ea typeface="微软雅黑" pitchFamily="34" charset="-122"/>
              </a:endParaRPr>
            </a:p>
          </p:txBody>
        </p:sp>
      </p:grpSp>
      <p:sp>
        <p:nvSpPr>
          <p:cNvPr id="49" name="TextBox 48"/>
          <p:cNvSpPr txBox="1"/>
          <p:nvPr/>
        </p:nvSpPr>
        <p:spPr>
          <a:xfrm>
            <a:off x="2660285" y="2271737"/>
            <a:ext cx="399897" cy="553998"/>
          </a:xfrm>
          <a:prstGeom prst="rect">
            <a:avLst/>
          </a:prstGeom>
          <a:noFill/>
        </p:spPr>
        <p:txBody>
          <a:bodyPr wrap="square" rtlCol="0">
            <a:spAutoFit/>
          </a:bodyPr>
          <a:lstStyle/>
          <a:p>
            <a:r>
              <a:rPr lang="en-US" altLang="zh-CN" sz="1500" dirty="0">
                <a:solidFill>
                  <a:schemeClr val="bg1"/>
                </a:solidFill>
                <a:latin typeface="微软雅黑" pitchFamily="34" charset="-122"/>
                <a:ea typeface="微软雅黑" pitchFamily="34" charset="-122"/>
              </a:rPr>
              <a:t>02</a:t>
            </a:r>
            <a:endParaRPr lang="zh-CN" altLang="en-US" sz="1500" dirty="0">
              <a:solidFill>
                <a:schemeClr val="bg1"/>
              </a:solidFill>
              <a:latin typeface="微软雅黑" pitchFamily="34" charset="-122"/>
              <a:ea typeface="微软雅黑" pitchFamily="34" charset="-122"/>
            </a:endParaRPr>
          </a:p>
        </p:txBody>
      </p:sp>
      <p:grpSp>
        <p:nvGrpSpPr>
          <p:cNvPr id="5" name="组合 4"/>
          <p:cNvGrpSpPr/>
          <p:nvPr/>
        </p:nvGrpSpPr>
        <p:grpSpPr>
          <a:xfrm>
            <a:off x="4831235" y="2047926"/>
            <a:ext cx="980544" cy="1104573"/>
            <a:chOff x="6106764" y="2731200"/>
            <a:chExt cx="1307694" cy="1473105"/>
          </a:xfrm>
        </p:grpSpPr>
        <p:sp>
          <p:nvSpPr>
            <p:cNvPr id="51" name="TextBox 50"/>
            <p:cNvSpPr txBox="1"/>
            <p:nvPr/>
          </p:nvSpPr>
          <p:spPr>
            <a:xfrm>
              <a:off x="6109561" y="2731200"/>
              <a:ext cx="1304897" cy="861974"/>
            </a:xfrm>
            <a:prstGeom prst="rect">
              <a:avLst/>
            </a:prstGeom>
            <a:noFill/>
          </p:spPr>
          <p:txBody>
            <a:bodyPr wrap="square" rtlCol="0">
              <a:spAutoFit/>
            </a:bodyPr>
            <a:lstStyle/>
            <a:p>
              <a:r>
                <a:rPr lang="zh-CN" altLang="en-US" b="1" dirty="0" smtClean="0">
                  <a:solidFill>
                    <a:schemeClr val="bg1"/>
                  </a:solidFill>
                  <a:latin typeface="微软雅黑" pitchFamily="34" charset="-122"/>
                  <a:ea typeface="微软雅黑" pitchFamily="34" charset="-122"/>
                </a:rPr>
                <a:t>您的标题</a:t>
              </a:r>
              <a:endParaRPr lang="zh-CN" altLang="en-US" b="1" dirty="0">
                <a:solidFill>
                  <a:schemeClr val="bg1"/>
                </a:solidFill>
                <a:latin typeface="微软雅黑" pitchFamily="34" charset="-122"/>
                <a:ea typeface="微软雅黑" pitchFamily="34" charset="-122"/>
              </a:endParaRPr>
            </a:p>
          </p:txBody>
        </p:sp>
        <p:sp>
          <p:nvSpPr>
            <p:cNvPr id="52" name="TextBox 51"/>
            <p:cNvSpPr txBox="1"/>
            <p:nvPr/>
          </p:nvSpPr>
          <p:spPr>
            <a:xfrm>
              <a:off x="6106764" y="3120681"/>
              <a:ext cx="1226931" cy="1083624"/>
            </a:xfrm>
            <a:prstGeom prst="rect">
              <a:avLst/>
            </a:prstGeom>
            <a:noFill/>
          </p:spPr>
          <p:txBody>
            <a:bodyPr wrap="square" rtlCol="0">
              <a:spAutoFit/>
            </a:bodyPr>
            <a:lstStyle/>
            <a:p>
              <a:pPr>
                <a:lnSpc>
                  <a:spcPct val="130000"/>
                </a:lnSpc>
              </a:pPr>
              <a:r>
                <a:rPr lang="zh-CN" altLang="en-US" sz="900" dirty="0">
                  <a:solidFill>
                    <a:schemeClr val="bg1"/>
                  </a:solidFill>
                  <a:latin typeface="微软雅黑" pitchFamily="34" charset="-122"/>
                  <a:ea typeface="微软雅黑" pitchFamily="34" charset="-122"/>
                </a:rPr>
                <a:t>您的内容打在这里，或者通过复制您的文本后</a:t>
              </a:r>
              <a:endParaRPr lang="en-US" altLang="zh-CN" sz="900" dirty="0">
                <a:solidFill>
                  <a:schemeClr val="bg1"/>
                </a:solidFill>
                <a:latin typeface="微软雅黑" pitchFamily="34" charset="-122"/>
                <a:ea typeface="微软雅黑" pitchFamily="34" charset="-122"/>
              </a:endParaRPr>
            </a:p>
          </p:txBody>
        </p:sp>
      </p:grpSp>
      <p:sp>
        <p:nvSpPr>
          <p:cNvPr id="53" name="TextBox 52"/>
          <p:cNvSpPr txBox="1"/>
          <p:nvPr/>
        </p:nvSpPr>
        <p:spPr>
          <a:xfrm>
            <a:off x="4496064" y="2271737"/>
            <a:ext cx="399897" cy="553998"/>
          </a:xfrm>
          <a:prstGeom prst="rect">
            <a:avLst/>
          </a:prstGeom>
          <a:noFill/>
        </p:spPr>
        <p:txBody>
          <a:bodyPr wrap="square" rtlCol="0">
            <a:spAutoFit/>
          </a:bodyPr>
          <a:lstStyle/>
          <a:p>
            <a:r>
              <a:rPr lang="en-US" altLang="zh-CN" sz="1500" dirty="0">
                <a:solidFill>
                  <a:schemeClr val="bg1"/>
                </a:solidFill>
                <a:latin typeface="微软雅黑" pitchFamily="34" charset="-122"/>
                <a:ea typeface="微软雅黑" pitchFamily="34" charset="-122"/>
              </a:rPr>
              <a:t>03</a:t>
            </a:r>
            <a:endParaRPr lang="zh-CN" altLang="en-US" sz="1500" dirty="0">
              <a:solidFill>
                <a:schemeClr val="bg1"/>
              </a:solidFill>
              <a:latin typeface="微软雅黑" pitchFamily="34" charset="-122"/>
              <a:ea typeface="微软雅黑" pitchFamily="34" charset="-122"/>
            </a:endParaRPr>
          </a:p>
        </p:txBody>
      </p:sp>
      <p:grpSp>
        <p:nvGrpSpPr>
          <p:cNvPr id="54" name="组合 53"/>
          <p:cNvGrpSpPr/>
          <p:nvPr/>
        </p:nvGrpSpPr>
        <p:grpSpPr>
          <a:xfrm>
            <a:off x="252223" y="426815"/>
            <a:ext cx="4584813" cy="444406"/>
            <a:chOff x="0" y="569219"/>
            <a:chExt cx="6114499" cy="592678"/>
          </a:xfrm>
        </p:grpSpPr>
        <p:sp>
          <p:nvSpPr>
            <p:cNvPr id="5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8"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59" name="TextBox 58"/>
          <p:cNvSpPr txBox="1"/>
          <p:nvPr/>
        </p:nvSpPr>
        <p:spPr>
          <a:xfrm>
            <a:off x="6245799" y="1599867"/>
            <a:ext cx="2218970" cy="2308324"/>
          </a:xfrm>
          <a:prstGeom prst="rect">
            <a:avLst/>
          </a:prstGeom>
          <a:noFill/>
        </p:spPr>
        <p:txBody>
          <a:bodyPr wrap="square" rtlCol="0">
            <a:spAutoFit/>
          </a:bodyPr>
          <a:lstStyle/>
          <a:p>
            <a:pPr algn="just">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添加文字内容点击添加文字内容点击添加文字内容点击添加文字内容点击添加文字内容点击添加文字内容点击添加文字内容点击添加文字内容点击添加文字内容点击添加文字内容点击添加文字内容点击添加文字内容</a:t>
            </a:r>
          </a:p>
        </p:txBody>
      </p:sp>
      <p:sp>
        <p:nvSpPr>
          <p:cNvPr id="60" name="TextBox 59"/>
          <p:cNvSpPr txBox="1"/>
          <p:nvPr/>
        </p:nvSpPr>
        <p:spPr>
          <a:xfrm>
            <a:off x="6245799" y="1221845"/>
            <a:ext cx="2261915" cy="323165"/>
          </a:xfrm>
          <a:prstGeom prst="rect">
            <a:avLst/>
          </a:prstGeom>
          <a:noFill/>
        </p:spPr>
        <p:txBody>
          <a:bodyPr wrap="square" rtlCol="0">
            <a:spAutoFit/>
          </a:bodyPr>
          <a:lstStyle/>
          <a:p>
            <a:r>
              <a:rPr lang="zh-CN" altLang="en-US" sz="1500" dirty="0">
                <a:solidFill>
                  <a:srgbClr val="FF0000"/>
                </a:solidFill>
                <a:latin typeface="微软雅黑" pitchFamily="34" charset="-122"/>
                <a:ea typeface="微软雅黑" pitchFamily="34" charset="-122"/>
              </a:rPr>
              <a:t>点击添加小标题文字</a:t>
            </a:r>
          </a:p>
        </p:txBody>
      </p:sp>
    </p:spTree>
    <p:extLst>
      <p:ext uri="{BB962C8B-B14F-4D97-AF65-F5344CB8AC3E}">
        <p14:creationId xmlns:p14="http://schemas.microsoft.com/office/powerpoint/2010/main" val="2057006429"/>
      </p:ext>
    </p:extLst>
  </p:cSld>
  <p:clrMapOvr>
    <a:masterClrMapping/>
  </p:clrMapOvr>
  <mc:AlternateContent xmlns:mc="http://schemas.openxmlformats.org/markup-compatibility/2006" xmlns:p14="http://schemas.microsoft.com/office/powerpoint/2010/main">
    <mc:Choice Requires="p14">
      <p:transition spd="slow" p14:dur="1300" advClick="0" advTm="0">
        <p14:pan dir="u"/>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8"/>
                                        </p:tgtEl>
                                        <p:attrNameLst>
                                          <p:attrName>style.visibility</p:attrName>
                                        </p:attrNameLst>
                                      </p:cBhvr>
                                      <p:to>
                                        <p:strVal val="visible"/>
                                      </p:to>
                                    </p:set>
                                    <p:animEffect transition="in" filter="wipe(left)">
                                      <p:cBhvr>
                                        <p:cTn id="11" dur="250"/>
                                        <p:tgtEl>
                                          <p:spTgt spid="58"/>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250"/>
                                        <p:tgtEl>
                                          <p:spTgt spid="16"/>
                                        </p:tgtEl>
                                      </p:cBhvr>
                                    </p:animEffect>
                                    <p:anim calcmode="lin" valueType="num">
                                      <p:cBhvr>
                                        <p:cTn id="16" dur="250" fill="hold"/>
                                        <p:tgtEl>
                                          <p:spTgt spid="16"/>
                                        </p:tgtEl>
                                        <p:attrNameLst>
                                          <p:attrName>ppt_x</p:attrName>
                                        </p:attrNameLst>
                                      </p:cBhvr>
                                      <p:tavLst>
                                        <p:tav tm="0">
                                          <p:val>
                                            <p:strVal val="#ppt_x"/>
                                          </p:val>
                                        </p:tav>
                                        <p:tav tm="100000">
                                          <p:val>
                                            <p:strVal val="#ppt_x"/>
                                          </p:val>
                                        </p:tav>
                                      </p:tavLst>
                                    </p:anim>
                                    <p:anim calcmode="lin" valueType="num">
                                      <p:cBhvr>
                                        <p:cTn id="17" dur="250" fill="hold"/>
                                        <p:tgtEl>
                                          <p:spTgt spid="16"/>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ipe(left)">
                                      <p:cBhvr>
                                        <p:cTn id="21" dur="250"/>
                                        <p:tgtEl>
                                          <p:spTgt spid="37"/>
                                        </p:tgtEl>
                                      </p:cBhvr>
                                    </p:animEffect>
                                  </p:childTnLst>
                                </p:cTn>
                              </p:par>
                            </p:childTnLst>
                          </p:cTn>
                        </p:par>
                        <p:par>
                          <p:cTn id="22" fill="hold">
                            <p:stCondLst>
                              <p:cond delay="1250"/>
                            </p:stCondLst>
                            <p:childTnLst>
                              <p:par>
                                <p:cTn id="23" presetID="22" presetClass="entr" presetSubtype="1"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childTnLst>
                          </p:cTn>
                        </p:par>
                        <p:par>
                          <p:cTn id="26" fill="hold">
                            <p:stCondLst>
                              <p:cond delay="1750"/>
                            </p:stCondLst>
                            <p:childTnLst>
                              <p:par>
                                <p:cTn id="27" presetID="42"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50"/>
                                        <p:tgtEl>
                                          <p:spTgt spid="21"/>
                                        </p:tgtEl>
                                      </p:cBhvr>
                                    </p:animEffect>
                                    <p:anim calcmode="lin" valueType="num">
                                      <p:cBhvr>
                                        <p:cTn id="30" dur="250" fill="hold"/>
                                        <p:tgtEl>
                                          <p:spTgt spid="21"/>
                                        </p:tgtEl>
                                        <p:attrNameLst>
                                          <p:attrName>ppt_x</p:attrName>
                                        </p:attrNameLst>
                                      </p:cBhvr>
                                      <p:tavLst>
                                        <p:tav tm="0">
                                          <p:val>
                                            <p:strVal val="#ppt_x"/>
                                          </p:val>
                                        </p:tav>
                                        <p:tav tm="100000">
                                          <p:val>
                                            <p:strVal val="#ppt_x"/>
                                          </p:val>
                                        </p:tav>
                                      </p:tavLst>
                                    </p:anim>
                                    <p:anim calcmode="lin" valueType="num">
                                      <p:cBhvr>
                                        <p:cTn id="31" dur="250" fill="hold"/>
                                        <p:tgtEl>
                                          <p:spTgt spid="21"/>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22" presetClass="entr" presetSubtype="8" fill="hold" grpId="0" nodeType="after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left)">
                                      <p:cBhvr>
                                        <p:cTn id="35" dur="250"/>
                                        <p:tgtEl>
                                          <p:spTgt spid="49"/>
                                        </p:tgtEl>
                                      </p:cBhvr>
                                    </p:animEffect>
                                  </p:childTnLst>
                                </p:cTn>
                              </p:par>
                            </p:childTnLst>
                          </p:cTn>
                        </p:par>
                        <p:par>
                          <p:cTn id="36" fill="hold">
                            <p:stCondLst>
                              <p:cond delay="2250"/>
                            </p:stCondLst>
                            <p:childTnLst>
                              <p:par>
                                <p:cTn id="37" presetID="22" presetClass="entr" presetSubtype="1"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up)">
                                      <p:cBhvr>
                                        <p:cTn id="39" dur="500"/>
                                        <p:tgtEl>
                                          <p:spTgt spid="4"/>
                                        </p:tgtEl>
                                      </p:cBhvr>
                                    </p:animEffect>
                                  </p:childTnLst>
                                </p:cTn>
                              </p:par>
                            </p:childTnLst>
                          </p:cTn>
                        </p:par>
                        <p:par>
                          <p:cTn id="40" fill="hold">
                            <p:stCondLst>
                              <p:cond delay="2750"/>
                            </p:stCondLst>
                            <p:childTnLst>
                              <p:par>
                                <p:cTn id="41" presetID="42" presetClass="entr" presetSubtype="0" fill="hold"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fade">
                                      <p:cBhvr>
                                        <p:cTn id="43" dur="250"/>
                                        <p:tgtEl>
                                          <p:spTgt spid="27"/>
                                        </p:tgtEl>
                                      </p:cBhvr>
                                    </p:animEffect>
                                    <p:anim calcmode="lin" valueType="num">
                                      <p:cBhvr>
                                        <p:cTn id="44" dur="250" fill="hold"/>
                                        <p:tgtEl>
                                          <p:spTgt spid="27"/>
                                        </p:tgtEl>
                                        <p:attrNameLst>
                                          <p:attrName>ppt_x</p:attrName>
                                        </p:attrNameLst>
                                      </p:cBhvr>
                                      <p:tavLst>
                                        <p:tav tm="0">
                                          <p:val>
                                            <p:strVal val="#ppt_x"/>
                                          </p:val>
                                        </p:tav>
                                        <p:tav tm="100000">
                                          <p:val>
                                            <p:strVal val="#ppt_x"/>
                                          </p:val>
                                        </p:tav>
                                      </p:tavLst>
                                    </p:anim>
                                    <p:anim calcmode="lin" valueType="num">
                                      <p:cBhvr>
                                        <p:cTn id="45" dur="250" fill="hold"/>
                                        <p:tgtEl>
                                          <p:spTgt spid="27"/>
                                        </p:tgtEl>
                                        <p:attrNameLst>
                                          <p:attrName>ppt_y</p:attrName>
                                        </p:attrNameLst>
                                      </p:cBhvr>
                                      <p:tavLst>
                                        <p:tav tm="0">
                                          <p:val>
                                            <p:strVal val="#ppt_y+.1"/>
                                          </p:val>
                                        </p:tav>
                                        <p:tav tm="100000">
                                          <p:val>
                                            <p:strVal val="#ppt_y"/>
                                          </p:val>
                                        </p:tav>
                                      </p:tavLst>
                                    </p:anim>
                                  </p:childTnLst>
                                </p:cTn>
                              </p:par>
                            </p:childTnLst>
                          </p:cTn>
                        </p:par>
                        <p:par>
                          <p:cTn id="46" fill="hold">
                            <p:stCondLst>
                              <p:cond delay="3000"/>
                            </p:stCondLst>
                            <p:childTnLst>
                              <p:par>
                                <p:cTn id="47" presetID="22" presetClass="entr" presetSubtype="8"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wipe(left)">
                                      <p:cBhvr>
                                        <p:cTn id="49" dur="250"/>
                                        <p:tgtEl>
                                          <p:spTgt spid="53"/>
                                        </p:tgtEl>
                                      </p:cBhvr>
                                    </p:animEffect>
                                  </p:childTnLst>
                                </p:cTn>
                              </p:par>
                            </p:childTnLst>
                          </p:cTn>
                        </p:par>
                        <p:par>
                          <p:cTn id="50" fill="hold">
                            <p:stCondLst>
                              <p:cond delay="3250"/>
                            </p:stCondLst>
                            <p:childTnLst>
                              <p:par>
                                <p:cTn id="51" presetID="22" presetClass="entr" presetSubtype="1" fill="hold" nodeType="after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wipe(up)">
                                      <p:cBhvr>
                                        <p:cTn id="53" dur="500"/>
                                        <p:tgtEl>
                                          <p:spTgt spid="5"/>
                                        </p:tgtEl>
                                      </p:cBhvr>
                                    </p:animEffect>
                                  </p:childTnLst>
                                </p:cTn>
                              </p:par>
                            </p:childTnLst>
                          </p:cTn>
                        </p:par>
                        <p:par>
                          <p:cTn id="54" fill="hold">
                            <p:stCondLst>
                              <p:cond delay="3750"/>
                            </p:stCondLst>
                            <p:childTnLst>
                              <p:par>
                                <p:cTn id="55" presetID="12" presetClass="entr" presetSubtype="8" fill="hold" grpId="0" nodeType="afterEffect">
                                  <p:stCondLst>
                                    <p:cond delay="0"/>
                                  </p:stCondLst>
                                  <p:childTnLst>
                                    <p:set>
                                      <p:cBhvr>
                                        <p:cTn id="56" dur="1" fill="hold">
                                          <p:stCondLst>
                                            <p:cond delay="0"/>
                                          </p:stCondLst>
                                        </p:cTn>
                                        <p:tgtEl>
                                          <p:spTgt spid="60"/>
                                        </p:tgtEl>
                                        <p:attrNameLst>
                                          <p:attrName>style.visibility</p:attrName>
                                        </p:attrNameLst>
                                      </p:cBhvr>
                                      <p:to>
                                        <p:strVal val="visible"/>
                                      </p:to>
                                    </p:set>
                                    <p:anim calcmode="lin" valueType="num">
                                      <p:cBhvr additive="base">
                                        <p:cTn id="57" dur="250"/>
                                        <p:tgtEl>
                                          <p:spTgt spid="60"/>
                                        </p:tgtEl>
                                        <p:attrNameLst>
                                          <p:attrName>ppt_x</p:attrName>
                                        </p:attrNameLst>
                                      </p:cBhvr>
                                      <p:tavLst>
                                        <p:tav tm="0">
                                          <p:val>
                                            <p:strVal val="#ppt_x-#ppt_w*1.125000"/>
                                          </p:val>
                                        </p:tav>
                                        <p:tav tm="100000">
                                          <p:val>
                                            <p:strVal val="#ppt_x"/>
                                          </p:val>
                                        </p:tav>
                                      </p:tavLst>
                                    </p:anim>
                                    <p:animEffect transition="in" filter="wipe(right)">
                                      <p:cBhvr>
                                        <p:cTn id="58" dur="250"/>
                                        <p:tgtEl>
                                          <p:spTgt spid="60"/>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59"/>
                                        </p:tgtEl>
                                        <p:attrNameLst>
                                          <p:attrName>style.visibility</p:attrName>
                                        </p:attrNameLst>
                                      </p:cBhvr>
                                      <p:to>
                                        <p:strVal val="visible"/>
                                      </p:to>
                                    </p:set>
                                    <p:animEffect transition="in" filter="wipe(left)">
                                      <p:cBhvr>
                                        <p:cTn id="62"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49" grpId="0"/>
      <p:bldP spid="53" grpId="0"/>
      <p:bldP spid="58" grpId="0"/>
      <p:bldP spid="59" grpId="0"/>
      <p:bldP spid="60"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 name="Rectangle 12"/>
          <p:cNvSpPr>
            <a:spLocks noChangeArrowheads="1"/>
          </p:cNvSpPr>
          <p:nvPr/>
        </p:nvSpPr>
        <p:spPr bwMode="auto">
          <a:xfrm>
            <a:off x="8247686" y="1439746"/>
            <a:ext cx="900230" cy="2094131"/>
          </a:xfrm>
          <a:prstGeom prst="rect">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0" name="Freeform 13"/>
          <p:cNvSpPr>
            <a:spLocks/>
          </p:cNvSpPr>
          <p:nvPr/>
        </p:nvSpPr>
        <p:spPr bwMode="auto">
          <a:xfrm>
            <a:off x="0" y="1439747"/>
            <a:ext cx="1461752" cy="2094131"/>
          </a:xfrm>
          <a:custGeom>
            <a:avLst/>
            <a:gdLst>
              <a:gd name="T0" fmla="*/ 2055 w 2055"/>
              <a:gd name="T1" fmla="*/ 3548 h 3548"/>
              <a:gd name="T2" fmla="*/ 0 w 2055"/>
              <a:gd name="T3" fmla="*/ 3548 h 3548"/>
              <a:gd name="T4" fmla="*/ 0 w 2055"/>
              <a:gd name="T5" fmla="*/ 0 h 3548"/>
              <a:gd name="T6" fmla="*/ 2055 w 2055"/>
              <a:gd name="T7" fmla="*/ 0 h 3548"/>
              <a:gd name="T8" fmla="*/ 959 w 2055"/>
              <a:gd name="T9" fmla="*/ 1774 h 3548"/>
              <a:gd name="T10" fmla="*/ 2055 w 2055"/>
              <a:gd name="T11" fmla="*/ 3548 h 3548"/>
            </a:gdLst>
            <a:ahLst/>
            <a:cxnLst>
              <a:cxn ang="0">
                <a:pos x="T0" y="T1"/>
              </a:cxn>
              <a:cxn ang="0">
                <a:pos x="T2" y="T3"/>
              </a:cxn>
              <a:cxn ang="0">
                <a:pos x="T4" y="T5"/>
              </a:cxn>
              <a:cxn ang="0">
                <a:pos x="T6" y="T7"/>
              </a:cxn>
              <a:cxn ang="0">
                <a:pos x="T8" y="T9"/>
              </a:cxn>
              <a:cxn ang="0">
                <a:pos x="T10" y="T11"/>
              </a:cxn>
            </a:cxnLst>
            <a:rect l="0" t="0" r="r" b="b"/>
            <a:pathLst>
              <a:path w="2055" h="3548">
                <a:moveTo>
                  <a:pt x="2055" y="3548"/>
                </a:moveTo>
                <a:lnTo>
                  <a:pt x="0" y="3548"/>
                </a:lnTo>
                <a:lnTo>
                  <a:pt x="0" y="0"/>
                </a:lnTo>
                <a:lnTo>
                  <a:pt x="2055" y="0"/>
                </a:lnTo>
                <a:cubicBezTo>
                  <a:pt x="1407" y="317"/>
                  <a:pt x="959" y="992"/>
                  <a:pt x="959" y="1774"/>
                </a:cubicBezTo>
                <a:cubicBezTo>
                  <a:pt x="959" y="2555"/>
                  <a:pt x="1407" y="3231"/>
                  <a:pt x="2055" y="3548"/>
                </a:cubicBezTo>
                <a:close/>
              </a:path>
            </a:pathLst>
          </a:cu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31" name="Freeform 19"/>
          <p:cNvSpPr>
            <a:spLocks/>
          </p:cNvSpPr>
          <p:nvPr/>
        </p:nvSpPr>
        <p:spPr bwMode="auto">
          <a:xfrm>
            <a:off x="2195737" y="-318655"/>
            <a:ext cx="1372582" cy="5462155"/>
          </a:xfrm>
          <a:custGeom>
            <a:avLst/>
            <a:gdLst>
              <a:gd name="T0" fmla="*/ 0 w 1703"/>
              <a:gd name="T1" fmla="*/ 0 h 9079"/>
              <a:gd name="T2" fmla="*/ 1703 w 1703"/>
              <a:gd name="T3" fmla="*/ 4539 h 9079"/>
              <a:gd name="T4" fmla="*/ 0 w 1703"/>
              <a:gd name="T5" fmla="*/ 9079 h 9079"/>
            </a:gdLst>
            <a:ahLst/>
            <a:cxnLst>
              <a:cxn ang="0">
                <a:pos x="T0" y="T1"/>
              </a:cxn>
              <a:cxn ang="0">
                <a:pos x="T2" y="T3"/>
              </a:cxn>
              <a:cxn ang="0">
                <a:pos x="T4" y="T5"/>
              </a:cxn>
            </a:cxnLst>
            <a:rect l="0" t="0" r="r" b="b"/>
            <a:pathLst>
              <a:path w="1703" h="9079">
                <a:moveTo>
                  <a:pt x="0" y="0"/>
                </a:moveTo>
                <a:cubicBezTo>
                  <a:pt x="1060" y="1213"/>
                  <a:pt x="1703" y="2801"/>
                  <a:pt x="1703" y="4539"/>
                </a:cubicBezTo>
                <a:cubicBezTo>
                  <a:pt x="1703" y="6277"/>
                  <a:pt x="1060" y="7865"/>
                  <a:pt x="0" y="9079"/>
                </a:cubicBezTo>
              </a:path>
            </a:pathLst>
          </a:custGeom>
          <a:noFill/>
          <a:ln w="8" cap="flat">
            <a:solidFill>
              <a:srgbClr val="2E2C2C"/>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81614" tIns="40807" rIns="81614" bIns="40807" numCol="1" anchor="t" anchorCtr="0" compatLnSpc="1">
            <a:prstTxWarp prst="textNoShape">
              <a:avLst/>
            </a:prstTxWarp>
          </a:bodyPr>
          <a:lstStyle/>
          <a:p>
            <a:endParaRPr lang="zh-CN" altLang="en-US"/>
          </a:p>
        </p:txBody>
      </p:sp>
      <p:sp>
        <p:nvSpPr>
          <p:cNvPr id="32" name="椭圆 31"/>
          <p:cNvSpPr>
            <a:spLocks noChangeAspect="1"/>
          </p:cNvSpPr>
          <p:nvPr/>
        </p:nvSpPr>
        <p:spPr bwMode="auto">
          <a:xfrm>
            <a:off x="3040848" y="920424"/>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3" name="椭圆 32"/>
          <p:cNvSpPr>
            <a:spLocks noChangeAspect="1"/>
          </p:cNvSpPr>
          <p:nvPr/>
        </p:nvSpPr>
        <p:spPr bwMode="auto">
          <a:xfrm>
            <a:off x="3259870" y="1822287"/>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34" name="椭圆 33"/>
          <p:cNvSpPr>
            <a:spLocks noChangeAspect="1"/>
          </p:cNvSpPr>
          <p:nvPr/>
        </p:nvSpPr>
        <p:spPr bwMode="auto">
          <a:xfrm>
            <a:off x="3252525" y="2686383"/>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2" name="椭圆 61"/>
          <p:cNvSpPr>
            <a:spLocks noChangeAspect="1"/>
          </p:cNvSpPr>
          <p:nvPr/>
        </p:nvSpPr>
        <p:spPr bwMode="auto">
          <a:xfrm>
            <a:off x="3024153" y="3536762"/>
            <a:ext cx="575900" cy="547156"/>
          </a:xfrm>
          <a:prstGeom prst="ellipse">
            <a:avLst/>
          </a:prstGeom>
          <a:solidFill>
            <a:srgbClr val="C00000"/>
          </a:solidFill>
          <a:ln w="9525" cap="flat" cmpd="sng" algn="ctr">
            <a:no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a:p>
        </p:txBody>
      </p:sp>
      <p:sp>
        <p:nvSpPr>
          <p:cNvPr id="63" name="圆角矩形 62"/>
          <p:cNvSpPr/>
          <p:nvPr/>
        </p:nvSpPr>
        <p:spPr bwMode="auto">
          <a:xfrm>
            <a:off x="3712034" y="978563"/>
            <a:ext cx="3236230"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solidFill>
                <a:schemeClr val="bg2">
                  <a:lumMod val="25000"/>
                </a:schemeClr>
              </a:solidFill>
              <a:latin typeface="方正黑体简体" panose="02010601030101010101" pitchFamily="2" charset="-122"/>
              <a:ea typeface="方正黑体简体" panose="02010601030101010101" pitchFamily="2" charset="-122"/>
            </a:endParaRPr>
          </a:p>
        </p:txBody>
      </p:sp>
      <p:sp>
        <p:nvSpPr>
          <p:cNvPr id="64" name="圆角矩形 63"/>
          <p:cNvSpPr/>
          <p:nvPr/>
        </p:nvSpPr>
        <p:spPr bwMode="auto">
          <a:xfrm>
            <a:off x="3938169" y="1866918"/>
            <a:ext cx="3148403"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5" name="圆角矩形 64"/>
          <p:cNvSpPr/>
          <p:nvPr/>
        </p:nvSpPr>
        <p:spPr bwMode="auto">
          <a:xfrm>
            <a:off x="3941455" y="2730110"/>
            <a:ext cx="3145117"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6" name="圆角矩形 65"/>
          <p:cNvSpPr/>
          <p:nvPr/>
        </p:nvSpPr>
        <p:spPr bwMode="auto">
          <a:xfrm>
            <a:off x="3728782" y="3591751"/>
            <a:ext cx="3176049" cy="456370"/>
          </a:xfrm>
          <a:prstGeom prst="roundRect">
            <a:avLst>
              <a:gd name="adj" fmla="val 50000"/>
            </a:avLst>
          </a:prstGeom>
          <a:noFill/>
          <a:ln w="9525" cap="flat" cmpd="sng" algn="ctr">
            <a:solidFill>
              <a:srgbClr val="FF0000"/>
            </a:solidFill>
            <a:prstDash val="solid"/>
            <a:round/>
            <a:headEnd type="none" w="med" len="med"/>
            <a:tailEnd type="none" w="med" len="med"/>
          </a:ln>
          <a:effectLst/>
          <a:extLst/>
        </p:spPr>
        <p:txBody>
          <a:bodyPr vert="horz" wrap="square" lIns="81614" tIns="40807" rIns="81614" bIns="40807" numCol="1" rtlCol="0" anchor="t" anchorCtr="0" compatLnSpc="1">
            <a:prstTxWarp prst="textNoShape">
              <a:avLst/>
            </a:prstTxWarp>
          </a:bodyPr>
          <a:lstStyle/>
          <a:p>
            <a:pPr defTabSz="816143"/>
            <a:endParaRPr lang="zh-CN" altLang="en-US" b="0">
              <a:latin typeface="方正黑体简体" panose="02010601030101010101" pitchFamily="2" charset="-122"/>
              <a:ea typeface="方正黑体简体" panose="02010601030101010101" pitchFamily="2" charset="-122"/>
            </a:endParaRPr>
          </a:p>
        </p:txBody>
      </p:sp>
      <p:sp>
        <p:nvSpPr>
          <p:cNvPr id="67" name="TextBox 66"/>
          <p:cNvSpPr txBox="1"/>
          <p:nvPr/>
        </p:nvSpPr>
        <p:spPr>
          <a:xfrm>
            <a:off x="4059147" y="1010887"/>
            <a:ext cx="2588562" cy="405576"/>
          </a:xfrm>
          <a:prstGeom prst="rect">
            <a:avLst/>
          </a:prstGeom>
          <a:noFill/>
        </p:spPr>
        <p:txBody>
          <a:bodyPr wrap="none" lIns="81614" tIns="40807" rIns="81614" bIns="40807" rtlCol="0">
            <a:spAutoFit/>
          </a:bodyPr>
          <a:lstStyle/>
          <a:p>
            <a:r>
              <a:rPr lang="zh-CN" altLang="en-US" sz="2100" b="0" dirty="0" smtClean="0">
                <a:latin typeface="方正黑体简体" panose="02010601030101010101" pitchFamily="2" charset="-122"/>
                <a:ea typeface="方正黑体简体" panose="02010601030101010101" pitchFamily="2" charset="-122"/>
              </a:rPr>
              <a:t>请输入第一部分标题</a:t>
            </a:r>
            <a:endParaRPr lang="zh-CN" altLang="en-US" sz="2100" b="0" dirty="0">
              <a:latin typeface="方正黑体简体" panose="02010601030101010101" pitchFamily="2" charset="-122"/>
              <a:ea typeface="方正黑体简体" panose="02010601030101010101" pitchFamily="2" charset="-122"/>
            </a:endParaRPr>
          </a:p>
        </p:txBody>
      </p:sp>
      <p:sp>
        <p:nvSpPr>
          <p:cNvPr id="68" name="TextBox 67"/>
          <p:cNvSpPr txBox="1"/>
          <p:nvPr/>
        </p:nvSpPr>
        <p:spPr>
          <a:xfrm>
            <a:off x="4193306" y="1896764"/>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第二部分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69" name="TextBox 68"/>
          <p:cNvSpPr txBox="1"/>
          <p:nvPr/>
        </p:nvSpPr>
        <p:spPr>
          <a:xfrm>
            <a:off x="4228482" y="2751981"/>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第三部分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70" name="TextBox 69"/>
          <p:cNvSpPr txBox="1"/>
          <p:nvPr/>
        </p:nvSpPr>
        <p:spPr>
          <a:xfrm>
            <a:off x="3986130" y="3622643"/>
            <a:ext cx="2588562" cy="405576"/>
          </a:xfrm>
          <a:prstGeom prst="rect">
            <a:avLst/>
          </a:prstGeom>
          <a:noFill/>
        </p:spPr>
        <p:txBody>
          <a:bodyPr wrap="none" lIns="81614" tIns="40807" rIns="81614" bIns="40807" rtlCol="0">
            <a:spAutoFit/>
          </a:bodyPr>
          <a:lstStyle/>
          <a:p>
            <a:r>
              <a:rPr lang="zh-CN" altLang="en-US" sz="2100" b="0" dirty="0">
                <a:latin typeface="方正黑体简体" panose="02010601030101010101" pitchFamily="2" charset="-122"/>
                <a:ea typeface="方正黑体简体" panose="02010601030101010101" pitchFamily="2" charset="-122"/>
              </a:rPr>
              <a:t>请输入</a:t>
            </a:r>
            <a:r>
              <a:rPr lang="zh-CN" altLang="en-US" sz="2100" b="0" dirty="0" smtClean="0">
                <a:latin typeface="方正黑体简体" panose="02010601030101010101" pitchFamily="2" charset="-122"/>
                <a:ea typeface="方正黑体简体" panose="02010601030101010101" pitchFamily="2" charset="-122"/>
              </a:rPr>
              <a:t>第四部分</a:t>
            </a:r>
            <a:r>
              <a:rPr lang="zh-CN" altLang="en-US" sz="2100" b="0" dirty="0">
                <a:latin typeface="方正黑体简体" panose="02010601030101010101" pitchFamily="2" charset="-122"/>
                <a:ea typeface="方正黑体简体" panose="02010601030101010101" pitchFamily="2" charset="-122"/>
              </a:rPr>
              <a:t>标题</a:t>
            </a:r>
          </a:p>
        </p:txBody>
      </p:sp>
      <p:sp>
        <p:nvSpPr>
          <p:cNvPr id="71" name="TextBox 70"/>
          <p:cNvSpPr txBox="1"/>
          <p:nvPr/>
        </p:nvSpPr>
        <p:spPr>
          <a:xfrm>
            <a:off x="3152532" y="944085"/>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1</a:t>
            </a:r>
            <a:endParaRPr lang="zh-CN" altLang="en-US" sz="2700" b="1" dirty="0">
              <a:solidFill>
                <a:srgbClr val="F8F8F8"/>
              </a:solidFill>
              <a:latin typeface="+mn-ea"/>
            </a:endParaRPr>
          </a:p>
        </p:txBody>
      </p:sp>
      <p:sp>
        <p:nvSpPr>
          <p:cNvPr id="72" name="TextBox 71"/>
          <p:cNvSpPr txBox="1"/>
          <p:nvPr/>
        </p:nvSpPr>
        <p:spPr>
          <a:xfrm>
            <a:off x="3368819" y="184121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2</a:t>
            </a:r>
            <a:endParaRPr lang="zh-CN" altLang="en-US" sz="2700" b="1" dirty="0">
              <a:solidFill>
                <a:srgbClr val="F8F8F8"/>
              </a:solidFill>
              <a:latin typeface="+mn-ea"/>
            </a:endParaRPr>
          </a:p>
        </p:txBody>
      </p:sp>
      <p:sp>
        <p:nvSpPr>
          <p:cNvPr id="73" name="TextBox 72"/>
          <p:cNvSpPr txBox="1"/>
          <p:nvPr/>
        </p:nvSpPr>
        <p:spPr>
          <a:xfrm>
            <a:off x="3368840" y="2704222"/>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3</a:t>
            </a:r>
            <a:endParaRPr lang="zh-CN" altLang="en-US" sz="2700" b="1" dirty="0">
              <a:solidFill>
                <a:srgbClr val="F8F8F8"/>
              </a:solidFill>
              <a:latin typeface="+mn-ea"/>
            </a:endParaRPr>
          </a:p>
        </p:txBody>
      </p:sp>
      <p:sp>
        <p:nvSpPr>
          <p:cNvPr id="74" name="TextBox 73"/>
          <p:cNvSpPr txBox="1"/>
          <p:nvPr/>
        </p:nvSpPr>
        <p:spPr>
          <a:xfrm>
            <a:off x="3140820" y="3544677"/>
            <a:ext cx="339550" cy="497909"/>
          </a:xfrm>
          <a:prstGeom prst="rect">
            <a:avLst/>
          </a:prstGeom>
          <a:noFill/>
        </p:spPr>
        <p:txBody>
          <a:bodyPr wrap="none" lIns="81614" tIns="40807" rIns="81614" bIns="40807" rtlCol="0">
            <a:spAutoFit/>
          </a:bodyPr>
          <a:lstStyle/>
          <a:p>
            <a:r>
              <a:rPr lang="en-US" altLang="zh-CN" sz="2700" b="1" dirty="0">
                <a:solidFill>
                  <a:srgbClr val="F8F8F8"/>
                </a:solidFill>
                <a:latin typeface="+mn-ea"/>
              </a:rPr>
              <a:t>4</a:t>
            </a:r>
            <a:endParaRPr lang="zh-CN" altLang="en-US" sz="2700" b="1" dirty="0">
              <a:solidFill>
                <a:srgbClr val="F8F8F8"/>
              </a:solidFill>
              <a:latin typeface="+mn-ea"/>
            </a:endParaRPr>
          </a:p>
        </p:txBody>
      </p:sp>
      <p:sp>
        <p:nvSpPr>
          <p:cNvPr id="75" name="Oval 14"/>
          <p:cNvSpPr>
            <a:spLocks noChangeArrowheads="1"/>
          </p:cNvSpPr>
          <p:nvPr/>
        </p:nvSpPr>
        <p:spPr bwMode="auto">
          <a:xfrm>
            <a:off x="943185" y="1578145"/>
            <a:ext cx="1853878" cy="1812622"/>
          </a:xfrm>
          <a:prstGeom prst="ellipse">
            <a:avLst/>
          </a:prstGeom>
          <a:solidFill>
            <a:srgbClr val="FF0000"/>
          </a:solidFill>
          <a:ln>
            <a:noFill/>
          </a:ln>
          <a:extLst/>
        </p:spPr>
        <p:txBody>
          <a:bodyPr vert="horz" wrap="square" lIns="81614" tIns="40807" rIns="81614" bIns="40807" numCol="1" anchor="t" anchorCtr="0" compatLnSpc="1">
            <a:prstTxWarp prst="textNoShape">
              <a:avLst/>
            </a:prstTxWarp>
          </a:bodyPr>
          <a:lstStyle/>
          <a:p>
            <a:endParaRPr lang="zh-CN" altLang="en-US"/>
          </a:p>
        </p:txBody>
      </p:sp>
      <p:sp>
        <p:nvSpPr>
          <p:cNvPr id="76" name="Freeform 15"/>
          <p:cNvSpPr>
            <a:spLocks noEditPoints="1"/>
          </p:cNvSpPr>
          <p:nvPr/>
        </p:nvSpPr>
        <p:spPr bwMode="auto">
          <a:xfrm>
            <a:off x="1375799" y="1799669"/>
            <a:ext cx="976939" cy="872172"/>
          </a:xfrm>
          <a:custGeom>
            <a:avLst/>
            <a:gdLst>
              <a:gd name="T0" fmla="*/ 1051 w 1910"/>
              <a:gd name="T1" fmla="*/ 1550 h 1774"/>
              <a:gd name="T2" fmla="*/ 788 w 1910"/>
              <a:gd name="T3" fmla="*/ 1668 h 1774"/>
              <a:gd name="T4" fmla="*/ 535 w 1910"/>
              <a:gd name="T5" fmla="*/ 59 h 1774"/>
              <a:gd name="T6" fmla="*/ 591 w 1910"/>
              <a:gd name="T7" fmla="*/ 95 h 1774"/>
              <a:gd name="T8" fmla="*/ 963 w 1910"/>
              <a:gd name="T9" fmla="*/ 4 h 1774"/>
              <a:gd name="T10" fmla="*/ 477 w 1910"/>
              <a:gd name="T11" fmla="*/ 72 h 1774"/>
              <a:gd name="T12" fmla="*/ 582 w 1910"/>
              <a:gd name="T13" fmla="*/ 175 h 1774"/>
              <a:gd name="T14" fmla="*/ 560 w 1910"/>
              <a:gd name="T15" fmla="*/ 959 h 1774"/>
              <a:gd name="T16" fmla="*/ 454 w 1910"/>
              <a:gd name="T17" fmla="*/ 856 h 1774"/>
              <a:gd name="T18" fmla="*/ 477 w 1910"/>
              <a:gd name="T19" fmla="*/ 72 h 1774"/>
              <a:gd name="T20" fmla="*/ 869 w 1910"/>
              <a:gd name="T21" fmla="*/ 340 h 1774"/>
              <a:gd name="T22" fmla="*/ 1316 w 1910"/>
              <a:gd name="T23" fmla="*/ 289 h 1774"/>
              <a:gd name="T24" fmla="*/ 820 w 1910"/>
              <a:gd name="T25" fmla="*/ 308 h 1774"/>
              <a:gd name="T26" fmla="*/ 845 w 1910"/>
              <a:gd name="T27" fmla="*/ 375 h 1774"/>
              <a:gd name="T28" fmla="*/ 867 w 1910"/>
              <a:gd name="T29" fmla="*/ 1187 h 1774"/>
              <a:gd name="T30" fmla="*/ 762 w 1910"/>
              <a:gd name="T31" fmla="*/ 1155 h 1774"/>
              <a:gd name="T32" fmla="*/ 740 w 1910"/>
              <a:gd name="T33" fmla="*/ 343 h 1774"/>
              <a:gd name="T34" fmla="*/ 908 w 1910"/>
              <a:gd name="T35" fmla="*/ 408 h 1774"/>
              <a:gd name="T36" fmla="*/ 1440 w 1910"/>
              <a:gd name="T37" fmla="*/ 408 h 1774"/>
              <a:gd name="T38" fmla="*/ 1368 w 1910"/>
              <a:gd name="T39" fmla="*/ 1142 h 1774"/>
              <a:gd name="T40" fmla="*/ 908 w 1910"/>
              <a:gd name="T41" fmla="*/ 408 h 1774"/>
              <a:gd name="T42" fmla="*/ 1356 w 1910"/>
              <a:gd name="T43" fmla="*/ 469 h 1774"/>
              <a:gd name="T44" fmla="*/ 996 w 1910"/>
              <a:gd name="T45" fmla="*/ 677 h 1774"/>
              <a:gd name="T46" fmla="*/ 622 w 1910"/>
              <a:gd name="T47" fmla="*/ 158 h 1774"/>
              <a:gd name="T48" fmla="*/ 1155 w 1910"/>
              <a:gd name="T49" fmla="*/ 158 h 1774"/>
              <a:gd name="T50" fmla="*/ 719 w 1910"/>
              <a:gd name="T51" fmla="*/ 233 h 1774"/>
              <a:gd name="T52" fmla="*/ 677 w 1910"/>
              <a:gd name="T53" fmla="*/ 944 h 1774"/>
              <a:gd name="T54" fmla="*/ 622 w 1910"/>
              <a:gd name="T55" fmla="*/ 158 h 1774"/>
              <a:gd name="T56" fmla="*/ 378 w 1910"/>
              <a:gd name="T57" fmla="*/ 530 h 1774"/>
              <a:gd name="T58" fmla="*/ 293 w 1910"/>
              <a:gd name="T59" fmla="*/ 381 h 1774"/>
              <a:gd name="T60" fmla="*/ 152 w 1910"/>
              <a:gd name="T61" fmla="*/ 1314 h 1774"/>
              <a:gd name="T62" fmla="*/ 254 w 1910"/>
              <a:gd name="T63" fmla="*/ 1450 h 1774"/>
              <a:gd name="T64" fmla="*/ 0 w 1910"/>
              <a:gd name="T65" fmla="*/ 1774 h 1774"/>
              <a:gd name="T66" fmla="*/ 1910 w 1910"/>
              <a:gd name="T67" fmla="*/ 1651 h 1774"/>
              <a:gd name="T68" fmla="*/ 1748 w 1910"/>
              <a:gd name="T69" fmla="*/ 1314 h 1774"/>
              <a:gd name="T70" fmla="*/ 1607 w 1910"/>
              <a:gd name="T71" fmla="*/ 381 h 1774"/>
              <a:gd name="T72" fmla="*/ 1523 w 1910"/>
              <a:gd name="T73" fmla="*/ 530 h 1774"/>
              <a:gd name="T74" fmla="*/ 1614 w 1910"/>
              <a:gd name="T75" fmla="*/ 1336 h 1774"/>
              <a:gd name="T76" fmla="*/ 286 w 1910"/>
              <a:gd name="T77" fmla="*/ 530 h 1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0" h="1774">
                <a:moveTo>
                  <a:pt x="848" y="1550"/>
                </a:moveTo>
                <a:lnTo>
                  <a:pt x="1051" y="1550"/>
                </a:lnTo>
                <a:lnTo>
                  <a:pt x="1122" y="1668"/>
                </a:lnTo>
                <a:lnTo>
                  <a:pt x="788" y="1668"/>
                </a:lnTo>
                <a:lnTo>
                  <a:pt x="848" y="1550"/>
                </a:lnTo>
                <a:close/>
                <a:moveTo>
                  <a:pt x="535" y="59"/>
                </a:moveTo>
                <a:lnTo>
                  <a:pt x="584" y="90"/>
                </a:lnTo>
                <a:cubicBezTo>
                  <a:pt x="587" y="92"/>
                  <a:pt x="589" y="93"/>
                  <a:pt x="591" y="95"/>
                </a:cubicBezTo>
                <a:lnTo>
                  <a:pt x="1031" y="39"/>
                </a:lnTo>
                <a:cubicBezTo>
                  <a:pt x="1020" y="15"/>
                  <a:pt x="994" y="0"/>
                  <a:pt x="963" y="4"/>
                </a:cubicBezTo>
                <a:lnTo>
                  <a:pt x="535" y="59"/>
                </a:lnTo>
                <a:close/>
                <a:moveTo>
                  <a:pt x="477" y="72"/>
                </a:moveTo>
                <a:lnTo>
                  <a:pt x="560" y="125"/>
                </a:lnTo>
                <a:cubicBezTo>
                  <a:pt x="572" y="133"/>
                  <a:pt x="582" y="155"/>
                  <a:pt x="582" y="175"/>
                </a:cubicBezTo>
                <a:lnTo>
                  <a:pt x="582" y="937"/>
                </a:lnTo>
                <a:cubicBezTo>
                  <a:pt x="582" y="957"/>
                  <a:pt x="572" y="966"/>
                  <a:pt x="560" y="959"/>
                </a:cubicBezTo>
                <a:lnTo>
                  <a:pt x="477" y="906"/>
                </a:lnTo>
                <a:cubicBezTo>
                  <a:pt x="464" y="898"/>
                  <a:pt x="454" y="875"/>
                  <a:pt x="454" y="856"/>
                </a:cubicBezTo>
                <a:lnTo>
                  <a:pt x="454" y="93"/>
                </a:lnTo>
                <a:cubicBezTo>
                  <a:pt x="454" y="74"/>
                  <a:pt x="464" y="64"/>
                  <a:pt x="477" y="72"/>
                </a:cubicBezTo>
                <a:close/>
                <a:moveTo>
                  <a:pt x="820" y="308"/>
                </a:moveTo>
                <a:lnTo>
                  <a:pt x="869" y="340"/>
                </a:lnTo>
                <a:cubicBezTo>
                  <a:pt x="872" y="341"/>
                  <a:pt x="874" y="343"/>
                  <a:pt x="877" y="345"/>
                </a:cubicBezTo>
                <a:lnTo>
                  <a:pt x="1316" y="289"/>
                </a:lnTo>
                <a:cubicBezTo>
                  <a:pt x="1305" y="264"/>
                  <a:pt x="1279" y="250"/>
                  <a:pt x="1249" y="253"/>
                </a:cubicBezTo>
                <a:lnTo>
                  <a:pt x="820" y="308"/>
                </a:lnTo>
                <a:close/>
                <a:moveTo>
                  <a:pt x="762" y="322"/>
                </a:moveTo>
                <a:lnTo>
                  <a:pt x="845" y="375"/>
                </a:lnTo>
                <a:cubicBezTo>
                  <a:pt x="857" y="382"/>
                  <a:pt x="867" y="405"/>
                  <a:pt x="867" y="424"/>
                </a:cubicBezTo>
                <a:lnTo>
                  <a:pt x="867" y="1187"/>
                </a:lnTo>
                <a:cubicBezTo>
                  <a:pt x="867" y="1206"/>
                  <a:pt x="857" y="1216"/>
                  <a:pt x="845" y="1208"/>
                </a:cubicBezTo>
                <a:lnTo>
                  <a:pt x="762" y="1155"/>
                </a:lnTo>
                <a:cubicBezTo>
                  <a:pt x="750" y="1147"/>
                  <a:pt x="740" y="1125"/>
                  <a:pt x="740" y="1105"/>
                </a:cubicBezTo>
                <a:lnTo>
                  <a:pt x="740" y="343"/>
                </a:lnTo>
                <a:cubicBezTo>
                  <a:pt x="740" y="323"/>
                  <a:pt x="750" y="314"/>
                  <a:pt x="762" y="322"/>
                </a:cubicBezTo>
                <a:close/>
                <a:moveTo>
                  <a:pt x="908" y="408"/>
                </a:moveTo>
                <a:lnTo>
                  <a:pt x="1368" y="349"/>
                </a:lnTo>
                <a:cubicBezTo>
                  <a:pt x="1407" y="344"/>
                  <a:pt x="1440" y="370"/>
                  <a:pt x="1440" y="408"/>
                </a:cubicBezTo>
                <a:lnTo>
                  <a:pt x="1440" y="1064"/>
                </a:lnTo>
                <a:cubicBezTo>
                  <a:pt x="1440" y="1102"/>
                  <a:pt x="1407" y="1137"/>
                  <a:pt x="1368" y="1142"/>
                </a:cubicBezTo>
                <a:lnTo>
                  <a:pt x="908" y="1201"/>
                </a:lnTo>
                <a:lnTo>
                  <a:pt x="908" y="408"/>
                </a:lnTo>
                <a:close/>
                <a:moveTo>
                  <a:pt x="996" y="515"/>
                </a:moveTo>
                <a:lnTo>
                  <a:pt x="1356" y="469"/>
                </a:lnTo>
                <a:lnTo>
                  <a:pt x="1356" y="631"/>
                </a:lnTo>
                <a:lnTo>
                  <a:pt x="996" y="677"/>
                </a:lnTo>
                <a:lnTo>
                  <a:pt x="996" y="515"/>
                </a:lnTo>
                <a:close/>
                <a:moveTo>
                  <a:pt x="622" y="158"/>
                </a:moveTo>
                <a:lnTo>
                  <a:pt x="1082" y="99"/>
                </a:lnTo>
                <a:cubicBezTo>
                  <a:pt x="1122" y="94"/>
                  <a:pt x="1155" y="121"/>
                  <a:pt x="1155" y="158"/>
                </a:cubicBezTo>
                <a:lnTo>
                  <a:pt x="1155" y="177"/>
                </a:lnTo>
                <a:lnTo>
                  <a:pt x="719" y="233"/>
                </a:lnTo>
                <a:cubicBezTo>
                  <a:pt x="688" y="242"/>
                  <a:pt x="676" y="262"/>
                  <a:pt x="677" y="303"/>
                </a:cubicBezTo>
                <a:lnTo>
                  <a:pt x="677" y="944"/>
                </a:lnTo>
                <a:lnTo>
                  <a:pt x="622" y="951"/>
                </a:lnTo>
                <a:lnTo>
                  <a:pt x="622" y="158"/>
                </a:lnTo>
                <a:close/>
                <a:moveTo>
                  <a:pt x="286" y="530"/>
                </a:moveTo>
                <a:lnTo>
                  <a:pt x="378" y="530"/>
                </a:lnTo>
                <a:lnTo>
                  <a:pt x="378" y="381"/>
                </a:lnTo>
                <a:lnTo>
                  <a:pt x="293" y="381"/>
                </a:lnTo>
                <a:cubicBezTo>
                  <a:pt x="215" y="381"/>
                  <a:pt x="152" y="445"/>
                  <a:pt x="152" y="523"/>
                </a:cubicBezTo>
                <a:lnTo>
                  <a:pt x="152" y="1314"/>
                </a:lnTo>
                <a:cubicBezTo>
                  <a:pt x="152" y="1378"/>
                  <a:pt x="195" y="1433"/>
                  <a:pt x="254" y="1450"/>
                </a:cubicBezTo>
                <a:lnTo>
                  <a:pt x="254" y="1450"/>
                </a:lnTo>
                <a:lnTo>
                  <a:pt x="0" y="1651"/>
                </a:lnTo>
                <a:lnTo>
                  <a:pt x="0" y="1774"/>
                </a:lnTo>
                <a:lnTo>
                  <a:pt x="1910" y="1774"/>
                </a:lnTo>
                <a:lnTo>
                  <a:pt x="1910" y="1651"/>
                </a:lnTo>
                <a:lnTo>
                  <a:pt x="1638" y="1452"/>
                </a:lnTo>
                <a:cubicBezTo>
                  <a:pt x="1701" y="1438"/>
                  <a:pt x="1748" y="1381"/>
                  <a:pt x="1748" y="1314"/>
                </a:cubicBezTo>
                <a:lnTo>
                  <a:pt x="1748" y="523"/>
                </a:lnTo>
                <a:cubicBezTo>
                  <a:pt x="1748" y="445"/>
                  <a:pt x="1685" y="381"/>
                  <a:pt x="1607" y="381"/>
                </a:cubicBezTo>
                <a:lnTo>
                  <a:pt x="1523" y="381"/>
                </a:lnTo>
                <a:lnTo>
                  <a:pt x="1523" y="530"/>
                </a:lnTo>
                <a:lnTo>
                  <a:pt x="1614" y="530"/>
                </a:lnTo>
                <a:lnTo>
                  <a:pt x="1614" y="1336"/>
                </a:lnTo>
                <a:lnTo>
                  <a:pt x="286" y="1336"/>
                </a:lnTo>
                <a:lnTo>
                  <a:pt x="286" y="5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1614" tIns="40807" rIns="81614" bIns="40807" numCol="1" anchor="t" anchorCtr="0" compatLnSpc="1">
            <a:prstTxWarp prst="textNoShape">
              <a:avLst/>
            </a:prstTxWarp>
          </a:bodyPr>
          <a:lstStyle/>
          <a:p>
            <a:endParaRPr lang="zh-CN" altLang="en-US"/>
          </a:p>
        </p:txBody>
      </p:sp>
      <p:sp>
        <p:nvSpPr>
          <p:cNvPr id="77" name="TextBox 76"/>
          <p:cNvSpPr txBox="1"/>
          <p:nvPr/>
        </p:nvSpPr>
        <p:spPr>
          <a:xfrm>
            <a:off x="1360465" y="2696817"/>
            <a:ext cx="913633" cy="405576"/>
          </a:xfrm>
          <a:prstGeom prst="rect">
            <a:avLst/>
          </a:prstGeom>
          <a:noFill/>
        </p:spPr>
        <p:txBody>
          <a:bodyPr wrap="square" lIns="81614" tIns="40807" rIns="81614" bIns="40807" rtlCol="0">
            <a:spAutoFit/>
          </a:bodyPr>
          <a:lstStyle/>
          <a:p>
            <a:pPr algn="dist"/>
            <a:r>
              <a:rPr lang="zh-CN" altLang="en-US" sz="2100" b="1" dirty="0" smtClean="0">
                <a:solidFill>
                  <a:srgbClr val="F8F8F8"/>
                </a:solidFill>
                <a:latin typeface="+mn-ea"/>
              </a:rPr>
              <a:t>目录</a:t>
            </a:r>
            <a:endParaRPr lang="zh-CN" altLang="en-US" sz="2100" b="1" dirty="0">
              <a:solidFill>
                <a:srgbClr val="F8F8F8"/>
              </a:solidFill>
              <a:latin typeface="+mn-ea"/>
            </a:endParaRPr>
          </a:p>
        </p:txBody>
      </p:sp>
      <p:sp>
        <p:nvSpPr>
          <p:cNvPr id="78" name="TextBox 77"/>
          <p:cNvSpPr txBox="1"/>
          <p:nvPr/>
        </p:nvSpPr>
        <p:spPr>
          <a:xfrm>
            <a:off x="1390087" y="2989883"/>
            <a:ext cx="882967" cy="297855"/>
          </a:xfrm>
          <a:prstGeom prst="rect">
            <a:avLst/>
          </a:prstGeom>
          <a:noFill/>
        </p:spPr>
        <p:txBody>
          <a:bodyPr wrap="none" lIns="81614" tIns="40807" rIns="81614" bIns="40807" rtlCol="0">
            <a:spAutoFit/>
          </a:bodyPr>
          <a:lstStyle/>
          <a:p>
            <a:r>
              <a:rPr lang="en-US" altLang="zh-CN" sz="1400" dirty="0">
                <a:solidFill>
                  <a:srgbClr val="F8F8F8"/>
                </a:solidFill>
                <a:latin typeface="+mn-ea"/>
              </a:rPr>
              <a:t>Contents</a:t>
            </a:r>
            <a:endParaRPr lang="zh-CN" altLang="en-US" sz="1400" dirty="0">
              <a:solidFill>
                <a:srgbClr val="F8F8F8"/>
              </a:solidFill>
              <a:latin typeface="+mn-ea"/>
            </a:endParaRPr>
          </a:p>
        </p:txBody>
      </p:sp>
      <p:sp>
        <p:nvSpPr>
          <p:cNvPr id="79" name="矩形 78"/>
          <p:cNvSpPr/>
          <p:nvPr/>
        </p:nvSpPr>
        <p:spPr bwMode="auto">
          <a:xfrm>
            <a:off x="0" y="4957539"/>
            <a:ext cx="9144000" cy="195486"/>
          </a:xfrm>
          <a:prstGeom prst="rect">
            <a:avLst/>
          </a:prstGeom>
          <a:solidFill>
            <a:srgbClr val="C00000"/>
          </a:solidFill>
          <a:ln w="9525" cap="flat" cmpd="sng" algn="ctr">
            <a:noFill/>
            <a:prstDash val="solid"/>
            <a:round/>
            <a:headEnd type="none" w="med" len="med"/>
            <a:tailEnd type="none" w="med" len="med"/>
          </a:ln>
          <a:effectLst/>
          <a:extLst/>
        </p:spPr>
        <p:txBody>
          <a:bodyPr vert="horz" wrap="square" lIns="68562" tIns="34281" rIns="68562" bIns="34281" numCol="1" rtlCol="0" anchor="t" anchorCtr="0" compatLnSpc="1">
            <a:prstTxWarp prst="textNoShape">
              <a:avLst/>
            </a:prstTxWarp>
          </a:bodyPr>
          <a:lstStyle/>
          <a:p>
            <a:pPr defTabSz="685617"/>
            <a:endParaRPr lang="zh-CN" altLang="en-US" sz="1100"/>
          </a:p>
        </p:txBody>
      </p:sp>
    </p:spTree>
    <p:extLst>
      <p:ext uri="{BB962C8B-B14F-4D97-AF65-F5344CB8AC3E}">
        <p14:creationId xmlns:p14="http://schemas.microsoft.com/office/powerpoint/2010/main" val="1939302431"/>
      </p:ext>
    </p:extLst>
  </p:cSld>
  <p:clrMapOvr>
    <a:masterClrMapping/>
  </p:clrMapOvr>
  <mc:AlternateContent xmlns:mc="http://schemas.openxmlformats.org/markup-compatibility/2006" xmlns:p14="http://schemas.microsoft.com/office/powerpoint/2010/main">
    <mc:Choice Requires="p14">
      <p:transition spd="slow" p14:dur="1100" advClick="0" advTm="8000">
        <p14:switch dir="r"/>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9"/>
                                        </p:tgtEl>
                                        <p:attrNameLst>
                                          <p:attrName>style.visibility</p:attrName>
                                        </p:attrNameLst>
                                      </p:cBhvr>
                                      <p:to>
                                        <p:strVal val="visible"/>
                                      </p:to>
                                    </p:set>
                                    <p:animEffect transition="in" filter="wipe(down)">
                                      <p:cBhvr>
                                        <p:cTn id="7" dur="500"/>
                                        <p:tgtEl>
                                          <p:spTgt spid="7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7"/>
                                        </p:tgtEl>
                                        <p:attrNameLst>
                                          <p:attrName>style.visibility</p:attrName>
                                        </p:attrNameLst>
                                      </p:cBhvr>
                                      <p:to>
                                        <p:strVal val="visible"/>
                                      </p:to>
                                    </p:set>
                                    <p:anim calcmode="lin" valueType="num">
                                      <p:cBhvr>
                                        <p:cTn id="19" dur="500" fill="hold"/>
                                        <p:tgtEl>
                                          <p:spTgt spid="77"/>
                                        </p:tgtEl>
                                        <p:attrNameLst>
                                          <p:attrName>ppt_w</p:attrName>
                                        </p:attrNameLst>
                                      </p:cBhvr>
                                      <p:tavLst>
                                        <p:tav tm="0">
                                          <p:val>
                                            <p:fltVal val="0"/>
                                          </p:val>
                                        </p:tav>
                                        <p:tav tm="100000">
                                          <p:val>
                                            <p:strVal val="#ppt_w"/>
                                          </p:val>
                                        </p:tav>
                                      </p:tavLst>
                                    </p:anim>
                                    <p:anim calcmode="lin" valueType="num">
                                      <p:cBhvr>
                                        <p:cTn id="20" dur="500" fill="hold"/>
                                        <p:tgtEl>
                                          <p:spTgt spid="77"/>
                                        </p:tgtEl>
                                        <p:attrNameLst>
                                          <p:attrName>ppt_h</p:attrName>
                                        </p:attrNameLst>
                                      </p:cBhvr>
                                      <p:tavLst>
                                        <p:tav tm="0">
                                          <p:val>
                                            <p:fltVal val="0"/>
                                          </p:val>
                                        </p:tav>
                                        <p:tav tm="100000">
                                          <p:val>
                                            <p:strVal val="#ppt_h"/>
                                          </p:val>
                                        </p:tav>
                                      </p:tavLst>
                                    </p:anim>
                                    <p:anim calcmode="lin" valueType="num">
                                      <p:cBhvr>
                                        <p:cTn id="21" dur="500" fill="hold"/>
                                        <p:tgtEl>
                                          <p:spTgt spid="77"/>
                                        </p:tgtEl>
                                        <p:attrNameLst>
                                          <p:attrName>style.rotation</p:attrName>
                                        </p:attrNameLst>
                                      </p:cBhvr>
                                      <p:tavLst>
                                        <p:tav tm="0">
                                          <p:val>
                                            <p:fltVal val="90"/>
                                          </p:val>
                                        </p:tav>
                                        <p:tav tm="100000">
                                          <p:val>
                                            <p:fltVal val="0"/>
                                          </p:val>
                                        </p:tav>
                                      </p:tavLst>
                                    </p:anim>
                                    <p:animEffect transition="in" filter="fade">
                                      <p:cBhvr>
                                        <p:cTn id="22" dur="500"/>
                                        <p:tgtEl>
                                          <p:spTgt spid="77"/>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8"/>
                                        </p:tgtEl>
                                        <p:attrNameLst>
                                          <p:attrName>style.visibility</p:attrName>
                                        </p:attrNameLst>
                                      </p:cBhvr>
                                      <p:to>
                                        <p:strVal val="visible"/>
                                      </p:to>
                                    </p:set>
                                    <p:anim calcmode="lin" valueType="num">
                                      <p:cBhvr>
                                        <p:cTn id="25" dur="500" fill="hold"/>
                                        <p:tgtEl>
                                          <p:spTgt spid="78"/>
                                        </p:tgtEl>
                                        <p:attrNameLst>
                                          <p:attrName>ppt_w</p:attrName>
                                        </p:attrNameLst>
                                      </p:cBhvr>
                                      <p:tavLst>
                                        <p:tav tm="0">
                                          <p:val>
                                            <p:fltVal val="0"/>
                                          </p:val>
                                        </p:tav>
                                        <p:tav tm="100000">
                                          <p:val>
                                            <p:strVal val="#ppt_w"/>
                                          </p:val>
                                        </p:tav>
                                      </p:tavLst>
                                    </p:anim>
                                    <p:anim calcmode="lin" valueType="num">
                                      <p:cBhvr>
                                        <p:cTn id="26" dur="500" fill="hold"/>
                                        <p:tgtEl>
                                          <p:spTgt spid="78"/>
                                        </p:tgtEl>
                                        <p:attrNameLst>
                                          <p:attrName>ppt_h</p:attrName>
                                        </p:attrNameLst>
                                      </p:cBhvr>
                                      <p:tavLst>
                                        <p:tav tm="0">
                                          <p:val>
                                            <p:fltVal val="0"/>
                                          </p:val>
                                        </p:tav>
                                        <p:tav tm="100000">
                                          <p:val>
                                            <p:strVal val="#ppt_h"/>
                                          </p:val>
                                        </p:tav>
                                      </p:tavLst>
                                    </p:anim>
                                    <p:anim calcmode="lin" valueType="num">
                                      <p:cBhvr>
                                        <p:cTn id="27" dur="500" fill="hold"/>
                                        <p:tgtEl>
                                          <p:spTgt spid="78"/>
                                        </p:tgtEl>
                                        <p:attrNameLst>
                                          <p:attrName>style.rotation</p:attrName>
                                        </p:attrNameLst>
                                      </p:cBhvr>
                                      <p:tavLst>
                                        <p:tav tm="0">
                                          <p:val>
                                            <p:fltVal val="90"/>
                                          </p:val>
                                        </p:tav>
                                        <p:tav tm="100000">
                                          <p:val>
                                            <p:fltVal val="0"/>
                                          </p:val>
                                        </p:tav>
                                      </p:tavLst>
                                    </p:anim>
                                    <p:animEffect transition="in" filter="fade">
                                      <p:cBhvr>
                                        <p:cTn id="28" dur="500"/>
                                        <p:tgtEl>
                                          <p:spTgt spid="78"/>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500" fill="hold"/>
                                        <p:tgtEl>
                                          <p:spTgt spid="75"/>
                                        </p:tgtEl>
                                        <p:attrNameLst>
                                          <p:attrName>ppt_w</p:attrName>
                                        </p:attrNameLst>
                                      </p:cBhvr>
                                      <p:tavLst>
                                        <p:tav tm="0">
                                          <p:val>
                                            <p:fltVal val="0"/>
                                          </p:val>
                                        </p:tav>
                                        <p:tav tm="100000">
                                          <p:val>
                                            <p:strVal val="#ppt_w"/>
                                          </p:val>
                                        </p:tav>
                                      </p:tavLst>
                                    </p:anim>
                                    <p:anim calcmode="lin" valueType="num">
                                      <p:cBhvr>
                                        <p:cTn id="32" dur="500" fill="hold"/>
                                        <p:tgtEl>
                                          <p:spTgt spid="75"/>
                                        </p:tgtEl>
                                        <p:attrNameLst>
                                          <p:attrName>ppt_h</p:attrName>
                                        </p:attrNameLst>
                                      </p:cBhvr>
                                      <p:tavLst>
                                        <p:tav tm="0">
                                          <p:val>
                                            <p:fltVal val="0"/>
                                          </p:val>
                                        </p:tav>
                                        <p:tav tm="100000">
                                          <p:val>
                                            <p:strVal val="#ppt_h"/>
                                          </p:val>
                                        </p:tav>
                                      </p:tavLst>
                                    </p:anim>
                                    <p:anim calcmode="lin" valueType="num">
                                      <p:cBhvr>
                                        <p:cTn id="33" dur="500" fill="hold"/>
                                        <p:tgtEl>
                                          <p:spTgt spid="75"/>
                                        </p:tgtEl>
                                        <p:attrNameLst>
                                          <p:attrName>style.rotation</p:attrName>
                                        </p:attrNameLst>
                                      </p:cBhvr>
                                      <p:tavLst>
                                        <p:tav tm="0">
                                          <p:val>
                                            <p:fltVal val="90"/>
                                          </p:val>
                                        </p:tav>
                                        <p:tav tm="100000">
                                          <p:val>
                                            <p:fltVal val="0"/>
                                          </p:val>
                                        </p:tav>
                                      </p:tavLst>
                                    </p:anim>
                                    <p:animEffect transition="in" filter="fade">
                                      <p:cBhvr>
                                        <p:cTn id="34" dur="500"/>
                                        <p:tgtEl>
                                          <p:spTgt spid="75"/>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76"/>
                                        </p:tgtEl>
                                        <p:attrNameLst>
                                          <p:attrName>style.visibility</p:attrName>
                                        </p:attrNameLst>
                                      </p:cBhvr>
                                      <p:to>
                                        <p:strVal val="visible"/>
                                      </p:to>
                                    </p:set>
                                    <p:anim calcmode="lin" valueType="num">
                                      <p:cBhvr>
                                        <p:cTn id="37" dur="500" fill="hold"/>
                                        <p:tgtEl>
                                          <p:spTgt spid="76"/>
                                        </p:tgtEl>
                                        <p:attrNameLst>
                                          <p:attrName>ppt_w</p:attrName>
                                        </p:attrNameLst>
                                      </p:cBhvr>
                                      <p:tavLst>
                                        <p:tav tm="0">
                                          <p:val>
                                            <p:fltVal val="0"/>
                                          </p:val>
                                        </p:tav>
                                        <p:tav tm="100000">
                                          <p:val>
                                            <p:strVal val="#ppt_w"/>
                                          </p:val>
                                        </p:tav>
                                      </p:tavLst>
                                    </p:anim>
                                    <p:anim calcmode="lin" valueType="num">
                                      <p:cBhvr>
                                        <p:cTn id="38" dur="500" fill="hold"/>
                                        <p:tgtEl>
                                          <p:spTgt spid="76"/>
                                        </p:tgtEl>
                                        <p:attrNameLst>
                                          <p:attrName>ppt_h</p:attrName>
                                        </p:attrNameLst>
                                      </p:cBhvr>
                                      <p:tavLst>
                                        <p:tav tm="0">
                                          <p:val>
                                            <p:fltVal val="0"/>
                                          </p:val>
                                        </p:tav>
                                        <p:tav tm="100000">
                                          <p:val>
                                            <p:strVal val="#ppt_h"/>
                                          </p:val>
                                        </p:tav>
                                      </p:tavLst>
                                    </p:anim>
                                    <p:anim calcmode="lin" valueType="num">
                                      <p:cBhvr>
                                        <p:cTn id="39" dur="500" fill="hold"/>
                                        <p:tgtEl>
                                          <p:spTgt spid="76"/>
                                        </p:tgtEl>
                                        <p:attrNameLst>
                                          <p:attrName>style.rotation</p:attrName>
                                        </p:attrNameLst>
                                      </p:cBhvr>
                                      <p:tavLst>
                                        <p:tav tm="0">
                                          <p:val>
                                            <p:fltVal val="90"/>
                                          </p:val>
                                        </p:tav>
                                        <p:tav tm="100000">
                                          <p:val>
                                            <p:fltVal val="0"/>
                                          </p:val>
                                        </p:tav>
                                      </p:tavLst>
                                    </p:anim>
                                    <p:animEffect transition="in" filter="fade">
                                      <p:cBhvr>
                                        <p:cTn id="40" dur="500"/>
                                        <p:tgtEl>
                                          <p:spTgt spid="76"/>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31"/>
                                        </p:tgtEl>
                                        <p:attrNameLst>
                                          <p:attrName>style.visibility</p:attrName>
                                        </p:attrNameLst>
                                      </p:cBhvr>
                                      <p:to>
                                        <p:strVal val="visible"/>
                                      </p:to>
                                    </p:set>
                                    <p:animEffect transition="in" filter="wipe(up)">
                                      <p:cBhvr>
                                        <p:cTn id="44" dur="1000"/>
                                        <p:tgtEl>
                                          <p:spTgt spid="31"/>
                                        </p:tgtEl>
                                      </p:cBhvr>
                                    </p:animEffect>
                                  </p:childTnLst>
                                </p:cTn>
                              </p:par>
                            </p:childTnLst>
                          </p:cTn>
                        </p:par>
                        <p:par>
                          <p:cTn id="45" fill="hold">
                            <p:stCondLst>
                              <p:cond delay="3000"/>
                            </p:stCondLst>
                            <p:childTnLst>
                              <p:par>
                                <p:cTn id="46" presetID="1" presetClass="entr" presetSubtype="0" fill="hold" grpId="1" nodeType="afterEffect">
                                  <p:stCondLst>
                                    <p:cond delay="0"/>
                                  </p:stCondLst>
                                  <p:childTnLst>
                                    <p:set>
                                      <p:cBhvr>
                                        <p:cTn id="47" dur="1" fill="hold">
                                          <p:stCondLst>
                                            <p:cond delay="0"/>
                                          </p:stCondLst>
                                        </p:cTn>
                                        <p:tgtEl>
                                          <p:spTgt spid="32"/>
                                        </p:tgtEl>
                                        <p:attrNameLst>
                                          <p:attrName>style.visibility</p:attrName>
                                        </p:attrNameLst>
                                      </p:cBhvr>
                                      <p:to>
                                        <p:strVal val="visible"/>
                                      </p:to>
                                    </p:set>
                                  </p:childTnLst>
                                </p:cTn>
                              </p:par>
                            </p:childTnLst>
                          </p:cTn>
                        </p:par>
                        <p:par>
                          <p:cTn id="48" fill="hold">
                            <p:stCondLst>
                              <p:cond delay="3000"/>
                            </p:stCondLst>
                            <p:childTnLst>
                              <p:par>
                                <p:cTn id="49" presetID="56" presetClass="path" presetSubtype="0" accel="50000" decel="50000" fill="hold" grpId="0" nodeType="afterEffect">
                                  <p:stCondLst>
                                    <p:cond delay="0"/>
                                  </p:stCondLst>
                                  <p:childTnLst>
                                    <p:animMotion origin="layout" path="M -0.15521 0.27562 L 1.11111E-6 -3.82716E-6 " pathEditMode="relative" rAng="0" ptsTypes="AA">
                                      <p:cBhvr>
                                        <p:cTn id="50" dur="500" fill="hold"/>
                                        <p:tgtEl>
                                          <p:spTgt spid="32"/>
                                        </p:tgtEl>
                                        <p:attrNameLst>
                                          <p:attrName>ppt_x</p:attrName>
                                          <p:attrName>ppt_y</p:attrName>
                                        </p:attrNameLst>
                                      </p:cBhvr>
                                      <p:rCtr x="7760" y="-13796"/>
                                    </p:animMotion>
                                  </p:childTnLst>
                                </p:cTn>
                              </p:par>
                              <p:par>
                                <p:cTn id="51" presetID="1" presetClass="entr" presetSubtype="0" fill="hold" grpId="1" nodeType="withEffect">
                                  <p:stCondLst>
                                    <p:cond delay="200"/>
                                  </p:stCondLst>
                                  <p:childTnLst>
                                    <p:set>
                                      <p:cBhvr>
                                        <p:cTn id="52" dur="1" fill="hold">
                                          <p:stCondLst>
                                            <p:cond delay="0"/>
                                          </p:stCondLst>
                                        </p:cTn>
                                        <p:tgtEl>
                                          <p:spTgt spid="33"/>
                                        </p:tgtEl>
                                        <p:attrNameLst>
                                          <p:attrName>style.visibility</p:attrName>
                                        </p:attrNameLst>
                                      </p:cBhvr>
                                      <p:to>
                                        <p:strVal val="visible"/>
                                      </p:to>
                                    </p:set>
                                  </p:childTnLst>
                                </p:cTn>
                              </p:par>
                              <p:par>
                                <p:cTn id="53" presetID="56" presetClass="path" presetSubtype="0" accel="50000" decel="50000" fill="hold" grpId="0" nodeType="withEffect">
                                  <p:stCondLst>
                                    <p:cond delay="200"/>
                                  </p:stCondLst>
                                  <p:childTnLst>
                                    <p:animMotion origin="layout" path="M -0.1552 0.12809 L -3.88889E-6 -2.46914E-6 " pathEditMode="relative" rAng="0" ptsTypes="AA">
                                      <p:cBhvr>
                                        <p:cTn id="54" dur="500" fill="hold"/>
                                        <p:tgtEl>
                                          <p:spTgt spid="33"/>
                                        </p:tgtEl>
                                        <p:attrNameLst>
                                          <p:attrName>ppt_x</p:attrName>
                                          <p:attrName>ppt_y</p:attrName>
                                        </p:attrNameLst>
                                      </p:cBhvr>
                                      <p:rCtr x="7760" y="-6420"/>
                                    </p:animMotion>
                                  </p:childTnLst>
                                </p:cTn>
                              </p:par>
                              <p:par>
                                <p:cTn id="55" presetID="1" presetClass="entr" presetSubtype="0" fill="hold" grpId="1" nodeType="withEffect">
                                  <p:stCondLst>
                                    <p:cond delay="400"/>
                                  </p:stCondLst>
                                  <p:childTnLst>
                                    <p:set>
                                      <p:cBhvr>
                                        <p:cTn id="56" dur="1" fill="hold">
                                          <p:stCondLst>
                                            <p:cond delay="0"/>
                                          </p:stCondLst>
                                        </p:cTn>
                                        <p:tgtEl>
                                          <p:spTgt spid="34"/>
                                        </p:tgtEl>
                                        <p:attrNameLst>
                                          <p:attrName>style.visibility</p:attrName>
                                        </p:attrNameLst>
                                      </p:cBhvr>
                                      <p:to>
                                        <p:strVal val="visible"/>
                                      </p:to>
                                    </p:set>
                                  </p:childTnLst>
                                </p:cTn>
                              </p:par>
                              <p:par>
                                <p:cTn id="57" presetID="56" presetClass="path" presetSubtype="0" accel="50000" decel="50000" fill="hold" grpId="0" nodeType="withEffect">
                                  <p:stCondLst>
                                    <p:cond delay="400"/>
                                  </p:stCondLst>
                                  <p:childTnLst>
                                    <p:animMotion origin="layout" path="M -0.16284 0.00185 L -2.77778E-6 -2.34568E-6 " pathEditMode="relative" rAng="0" ptsTypes="AA">
                                      <p:cBhvr>
                                        <p:cTn id="58" dur="500" fill="hold"/>
                                        <p:tgtEl>
                                          <p:spTgt spid="34"/>
                                        </p:tgtEl>
                                        <p:attrNameLst>
                                          <p:attrName>ppt_x</p:attrName>
                                          <p:attrName>ppt_y</p:attrName>
                                        </p:attrNameLst>
                                      </p:cBhvr>
                                      <p:rCtr x="8142" y="-93"/>
                                    </p:animMotion>
                                  </p:childTnLst>
                                </p:cTn>
                              </p:par>
                              <p:par>
                                <p:cTn id="59" presetID="1" presetClass="entr" presetSubtype="0" fill="hold" grpId="1" nodeType="withEffect">
                                  <p:stCondLst>
                                    <p:cond delay="600"/>
                                  </p:stCondLst>
                                  <p:childTnLst>
                                    <p:set>
                                      <p:cBhvr>
                                        <p:cTn id="60" dur="1" fill="hold">
                                          <p:stCondLst>
                                            <p:cond delay="0"/>
                                          </p:stCondLst>
                                        </p:cTn>
                                        <p:tgtEl>
                                          <p:spTgt spid="62"/>
                                        </p:tgtEl>
                                        <p:attrNameLst>
                                          <p:attrName>style.visibility</p:attrName>
                                        </p:attrNameLst>
                                      </p:cBhvr>
                                      <p:to>
                                        <p:strVal val="visible"/>
                                      </p:to>
                                    </p:set>
                                  </p:childTnLst>
                                </p:cTn>
                              </p:par>
                              <p:par>
                                <p:cTn id="61" presetID="56" presetClass="path" presetSubtype="0" accel="50000" decel="50000" fill="hold" grpId="0" nodeType="withEffect">
                                  <p:stCondLst>
                                    <p:cond delay="600"/>
                                  </p:stCondLst>
                                  <p:childTnLst>
                                    <p:animMotion origin="layout" path="M -0.14566 -0.13519 L -2.77778E-6 4.19753E-6 " pathEditMode="relative" rAng="0" ptsTypes="AA">
                                      <p:cBhvr>
                                        <p:cTn id="62" dur="500" fill="hold"/>
                                        <p:tgtEl>
                                          <p:spTgt spid="62"/>
                                        </p:tgtEl>
                                        <p:attrNameLst>
                                          <p:attrName>ppt_x</p:attrName>
                                          <p:attrName>ppt_y</p:attrName>
                                        </p:attrNameLst>
                                      </p:cBhvr>
                                      <p:rCtr x="7274" y="6759"/>
                                    </p:animMotion>
                                  </p:childTnLst>
                                </p:cTn>
                              </p:par>
                            </p:childTnLst>
                          </p:cTn>
                        </p:par>
                        <p:par>
                          <p:cTn id="63" fill="hold">
                            <p:stCondLst>
                              <p:cond delay="4100"/>
                            </p:stCondLst>
                            <p:childTnLst>
                              <p:par>
                                <p:cTn id="64" presetID="31" presetClass="entr" presetSubtype="0" fill="hold" grpId="0" nodeType="afterEffect">
                                  <p:stCondLst>
                                    <p:cond delay="0"/>
                                  </p:stCondLst>
                                  <p:childTnLst>
                                    <p:set>
                                      <p:cBhvr>
                                        <p:cTn id="65" dur="1" fill="hold">
                                          <p:stCondLst>
                                            <p:cond delay="0"/>
                                          </p:stCondLst>
                                        </p:cTn>
                                        <p:tgtEl>
                                          <p:spTgt spid="71"/>
                                        </p:tgtEl>
                                        <p:attrNameLst>
                                          <p:attrName>style.visibility</p:attrName>
                                        </p:attrNameLst>
                                      </p:cBhvr>
                                      <p:to>
                                        <p:strVal val="visible"/>
                                      </p:to>
                                    </p:set>
                                    <p:anim calcmode="lin" valueType="num">
                                      <p:cBhvr>
                                        <p:cTn id="66" dur="300" fill="hold"/>
                                        <p:tgtEl>
                                          <p:spTgt spid="71"/>
                                        </p:tgtEl>
                                        <p:attrNameLst>
                                          <p:attrName>ppt_w</p:attrName>
                                        </p:attrNameLst>
                                      </p:cBhvr>
                                      <p:tavLst>
                                        <p:tav tm="0">
                                          <p:val>
                                            <p:fltVal val="0"/>
                                          </p:val>
                                        </p:tav>
                                        <p:tav tm="100000">
                                          <p:val>
                                            <p:strVal val="#ppt_w"/>
                                          </p:val>
                                        </p:tav>
                                      </p:tavLst>
                                    </p:anim>
                                    <p:anim calcmode="lin" valueType="num">
                                      <p:cBhvr>
                                        <p:cTn id="67" dur="300" fill="hold"/>
                                        <p:tgtEl>
                                          <p:spTgt spid="71"/>
                                        </p:tgtEl>
                                        <p:attrNameLst>
                                          <p:attrName>ppt_h</p:attrName>
                                        </p:attrNameLst>
                                      </p:cBhvr>
                                      <p:tavLst>
                                        <p:tav tm="0">
                                          <p:val>
                                            <p:fltVal val="0"/>
                                          </p:val>
                                        </p:tav>
                                        <p:tav tm="100000">
                                          <p:val>
                                            <p:strVal val="#ppt_h"/>
                                          </p:val>
                                        </p:tav>
                                      </p:tavLst>
                                    </p:anim>
                                    <p:anim calcmode="lin" valueType="num">
                                      <p:cBhvr>
                                        <p:cTn id="68" dur="300" fill="hold"/>
                                        <p:tgtEl>
                                          <p:spTgt spid="71"/>
                                        </p:tgtEl>
                                        <p:attrNameLst>
                                          <p:attrName>style.rotation</p:attrName>
                                        </p:attrNameLst>
                                      </p:cBhvr>
                                      <p:tavLst>
                                        <p:tav tm="0">
                                          <p:val>
                                            <p:fltVal val="90"/>
                                          </p:val>
                                        </p:tav>
                                        <p:tav tm="100000">
                                          <p:val>
                                            <p:fltVal val="0"/>
                                          </p:val>
                                        </p:tav>
                                      </p:tavLst>
                                    </p:anim>
                                    <p:animEffect transition="in" filter="fade">
                                      <p:cBhvr>
                                        <p:cTn id="69" dur="300"/>
                                        <p:tgtEl>
                                          <p:spTgt spid="71"/>
                                        </p:tgtEl>
                                      </p:cBhvr>
                                    </p:animEffect>
                                  </p:childTnLst>
                                </p:cTn>
                              </p:par>
                            </p:childTnLst>
                          </p:cTn>
                        </p:par>
                        <p:par>
                          <p:cTn id="70" fill="hold">
                            <p:stCondLst>
                              <p:cond delay="4400"/>
                            </p:stCondLst>
                            <p:childTnLst>
                              <p:par>
                                <p:cTn id="71" presetID="22" presetClass="entr" presetSubtype="8" fill="hold" grpId="0" nodeType="after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wipe(left)">
                                      <p:cBhvr>
                                        <p:cTn id="73" dur="500"/>
                                        <p:tgtEl>
                                          <p:spTgt spid="63"/>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childTnLst>
                          </p:cTn>
                        </p:par>
                        <p:par>
                          <p:cTn id="77" fill="hold">
                            <p:stCondLst>
                              <p:cond delay="4900"/>
                            </p:stCondLst>
                            <p:childTnLst>
                              <p:par>
                                <p:cTn id="78" presetID="31" presetClass="entr" presetSubtype="0" fill="hold" grpId="0" nodeType="after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300" fill="hold"/>
                                        <p:tgtEl>
                                          <p:spTgt spid="72"/>
                                        </p:tgtEl>
                                        <p:attrNameLst>
                                          <p:attrName>ppt_w</p:attrName>
                                        </p:attrNameLst>
                                      </p:cBhvr>
                                      <p:tavLst>
                                        <p:tav tm="0">
                                          <p:val>
                                            <p:fltVal val="0"/>
                                          </p:val>
                                        </p:tav>
                                        <p:tav tm="100000">
                                          <p:val>
                                            <p:strVal val="#ppt_w"/>
                                          </p:val>
                                        </p:tav>
                                      </p:tavLst>
                                    </p:anim>
                                    <p:anim calcmode="lin" valueType="num">
                                      <p:cBhvr>
                                        <p:cTn id="81" dur="300" fill="hold"/>
                                        <p:tgtEl>
                                          <p:spTgt spid="72"/>
                                        </p:tgtEl>
                                        <p:attrNameLst>
                                          <p:attrName>ppt_h</p:attrName>
                                        </p:attrNameLst>
                                      </p:cBhvr>
                                      <p:tavLst>
                                        <p:tav tm="0">
                                          <p:val>
                                            <p:fltVal val="0"/>
                                          </p:val>
                                        </p:tav>
                                        <p:tav tm="100000">
                                          <p:val>
                                            <p:strVal val="#ppt_h"/>
                                          </p:val>
                                        </p:tav>
                                      </p:tavLst>
                                    </p:anim>
                                    <p:anim calcmode="lin" valueType="num">
                                      <p:cBhvr>
                                        <p:cTn id="82" dur="300" fill="hold"/>
                                        <p:tgtEl>
                                          <p:spTgt spid="72"/>
                                        </p:tgtEl>
                                        <p:attrNameLst>
                                          <p:attrName>style.rotation</p:attrName>
                                        </p:attrNameLst>
                                      </p:cBhvr>
                                      <p:tavLst>
                                        <p:tav tm="0">
                                          <p:val>
                                            <p:fltVal val="90"/>
                                          </p:val>
                                        </p:tav>
                                        <p:tav tm="100000">
                                          <p:val>
                                            <p:fltVal val="0"/>
                                          </p:val>
                                        </p:tav>
                                      </p:tavLst>
                                    </p:anim>
                                    <p:animEffect transition="in" filter="fade">
                                      <p:cBhvr>
                                        <p:cTn id="83" dur="300"/>
                                        <p:tgtEl>
                                          <p:spTgt spid="72"/>
                                        </p:tgtEl>
                                      </p:cBhvr>
                                    </p:animEffect>
                                  </p:childTnLst>
                                </p:cTn>
                              </p:par>
                            </p:childTnLst>
                          </p:cTn>
                        </p:par>
                        <p:par>
                          <p:cTn id="84" fill="hold">
                            <p:stCondLst>
                              <p:cond delay="5200"/>
                            </p:stCondLst>
                            <p:childTnLst>
                              <p:par>
                                <p:cTn id="85" presetID="22" presetClass="entr" presetSubtype="8" fill="hold" grpId="0"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wipe(left)">
                                      <p:cBhvr>
                                        <p:cTn id="87" dur="500"/>
                                        <p:tgtEl>
                                          <p:spTgt spid="68"/>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4"/>
                                        </p:tgtEl>
                                        <p:attrNameLst>
                                          <p:attrName>style.visibility</p:attrName>
                                        </p:attrNameLst>
                                      </p:cBhvr>
                                      <p:to>
                                        <p:strVal val="visible"/>
                                      </p:to>
                                    </p:set>
                                    <p:animEffect transition="in" filter="wipe(left)">
                                      <p:cBhvr>
                                        <p:cTn id="90" dur="500"/>
                                        <p:tgtEl>
                                          <p:spTgt spid="64"/>
                                        </p:tgtEl>
                                      </p:cBhvr>
                                    </p:animEffect>
                                  </p:childTnLst>
                                </p:cTn>
                              </p:par>
                            </p:childTnLst>
                          </p:cTn>
                        </p:par>
                        <p:par>
                          <p:cTn id="91" fill="hold">
                            <p:stCondLst>
                              <p:cond delay="5700"/>
                            </p:stCondLst>
                            <p:childTnLst>
                              <p:par>
                                <p:cTn id="92" presetID="31" presetClass="entr" presetSubtype="0" fill="hold" grpId="0" nodeType="afterEffect">
                                  <p:stCondLst>
                                    <p:cond delay="0"/>
                                  </p:stCondLst>
                                  <p:childTnLst>
                                    <p:set>
                                      <p:cBhvr>
                                        <p:cTn id="93" dur="1" fill="hold">
                                          <p:stCondLst>
                                            <p:cond delay="0"/>
                                          </p:stCondLst>
                                        </p:cTn>
                                        <p:tgtEl>
                                          <p:spTgt spid="73"/>
                                        </p:tgtEl>
                                        <p:attrNameLst>
                                          <p:attrName>style.visibility</p:attrName>
                                        </p:attrNameLst>
                                      </p:cBhvr>
                                      <p:to>
                                        <p:strVal val="visible"/>
                                      </p:to>
                                    </p:set>
                                    <p:anim calcmode="lin" valueType="num">
                                      <p:cBhvr>
                                        <p:cTn id="94" dur="300" fill="hold"/>
                                        <p:tgtEl>
                                          <p:spTgt spid="73"/>
                                        </p:tgtEl>
                                        <p:attrNameLst>
                                          <p:attrName>ppt_w</p:attrName>
                                        </p:attrNameLst>
                                      </p:cBhvr>
                                      <p:tavLst>
                                        <p:tav tm="0">
                                          <p:val>
                                            <p:fltVal val="0"/>
                                          </p:val>
                                        </p:tav>
                                        <p:tav tm="100000">
                                          <p:val>
                                            <p:strVal val="#ppt_w"/>
                                          </p:val>
                                        </p:tav>
                                      </p:tavLst>
                                    </p:anim>
                                    <p:anim calcmode="lin" valueType="num">
                                      <p:cBhvr>
                                        <p:cTn id="95" dur="300" fill="hold"/>
                                        <p:tgtEl>
                                          <p:spTgt spid="73"/>
                                        </p:tgtEl>
                                        <p:attrNameLst>
                                          <p:attrName>ppt_h</p:attrName>
                                        </p:attrNameLst>
                                      </p:cBhvr>
                                      <p:tavLst>
                                        <p:tav tm="0">
                                          <p:val>
                                            <p:fltVal val="0"/>
                                          </p:val>
                                        </p:tav>
                                        <p:tav tm="100000">
                                          <p:val>
                                            <p:strVal val="#ppt_h"/>
                                          </p:val>
                                        </p:tav>
                                      </p:tavLst>
                                    </p:anim>
                                    <p:anim calcmode="lin" valueType="num">
                                      <p:cBhvr>
                                        <p:cTn id="96" dur="300" fill="hold"/>
                                        <p:tgtEl>
                                          <p:spTgt spid="73"/>
                                        </p:tgtEl>
                                        <p:attrNameLst>
                                          <p:attrName>style.rotation</p:attrName>
                                        </p:attrNameLst>
                                      </p:cBhvr>
                                      <p:tavLst>
                                        <p:tav tm="0">
                                          <p:val>
                                            <p:fltVal val="90"/>
                                          </p:val>
                                        </p:tav>
                                        <p:tav tm="100000">
                                          <p:val>
                                            <p:fltVal val="0"/>
                                          </p:val>
                                        </p:tav>
                                      </p:tavLst>
                                    </p:anim>
                                    <p:animEffect transition="in" filter="fade">
                                      <p:cBhvr>
                                        <p:cTn id="97" dur="300"/>
                                        <p:tgtEl>
                                          <p:spTgt spid="73"/>
                                        </p:tgtEl>
                                      </p:cBhvr>
                                    </p:animEffect>
                                  </p:childTnLst>
                                </p:cTn>
                              </p:par>
                            </p:childTnLst>
                          </p:cTn>
                        </p:par>
                        <p:par>
                          <p:cTn id="98" fill="hold">
                            <p:stCondLst>
                              <p:cond delay="6000"/>
                            </p:stCondLst>
                            <p:childTnLst>
                              <p:par>
                                <p:cTn id="99" presetID="22" presetClass="entr" presetSubtype="8" fill="hold" grpId="0" nodeType="afterEffect">
                                  <p:stCondLst>
                                    <p:cond delay="0"/>
                                  </p:stCondLst>
                                  <p:childTnLst>
                                    <p:set>
                                      <p:cBhvr>
                                        <p:cTn id="100" dur="1" fill="hold">
                                          <p:stCondLst>
                                            <p:cond delay="0"/>
                                          </p:stCondLst>
                                        </p:cTn>
                                        <p:tgtEl>
                                          <p:spTgt spid="69"/>
                                        </p:tgtEl>
                                        <p:attrNameLst>
                                          <p:attrName>style.visibility</p:attrName>
                                        </p:attrNameLst>
                                      </p:cBhvr>
                                      <p:to>
                                        <p:strVal val="visible"/>
                                      </p:to>
                                    </p:set>
                                    <p:animEffect transition="in" filter="wipe(left)">
                                      <p:cBhvr>
                                        <p:cTn id="101" dur="500"/>
                                        <p:tgtEl>
                                          <p:spTgt spid="69"/>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65"/>
                                        </p:tgtEl>
                                        <p:attrNameLst>
                                          <p:attrName>style.visibility</p:attrName>
                                        </p:attrNameLst>
                                      </p:cBhvr>
                                      <p:to>
                                        <p:strVal val="visible"/>
                                      </p:to>
                                    </p:set>
                                    <p:animEffect transition="in" filter="wipe(left)">
                                      <p:cBhvr>
                                        <p:cTn id="104" dur="500"/>
                                        <p:tgtEl>
                                          <p:spTgt spid="65"/>
                                        </p:tgtEl>
                                      </p:cBhvr>
                                    </p:animEffect>
                                  </p:childTnLst>
                                </p:cTn>
                              </p:par>
                            </p:childTnLst>
                          </p:cTn>
                        </p:par>
                        <p:par>
                          <p:cTn id="105" fill="hold">
                            <p:stCondLst>
                              <p:cond delay="6500"/>
                            </p:stCondLst>
                            <p:childTnLst>
                              <p:par>
                                <p:cTn id="106" presetID="31" presetClass="entr" presetSubtype="0" fill="hold" grpId="0" nodeType="afterEffect">
                                  <p:stCondLst>
                                    <p:cond delay="0"/>
                                  </p:stCondLst>
                                  <p:childTnLst>
                                    <p:set>
                                      <p:cBhvr>
                                        <p:cTn id="107" dur="1" fill="hold">
                                          <p:stCondLst>
                                            <p:cond delay="0"/>
                                          </p:stCondLst>
                                        </p:cTn>
                                        <p:tgtEl>
                                          <p:spTgt spid="74"/>
                                        </p:tgtEl>
                                        <p:attrNameLst>
                                          <p:attrName>style.visibility</p:attrName>
                                        </p:attrNameLst>
                                      </p:cBhvr>
                                      <p:to>
                                        <p:strVal val="visible"/>
                                      </p:to>
                                    </p:set>
                                    <p:anim calcmode="lin" valueType="num">
                                      <p:cBhvr>
                                        <p:cTn id="108" dur="300" fill="hold"/>
                                        <p:tgtEl>
                                          <p:spTgt spid="74"/>
                                        </p:tgtEl>
                                        <p:attrNameLst>
                                          <p:attrName>ppt_w</p:attrName>
                                        </p:attrNameLst>
                                      </p:cBhvr>
                                      <p:tavLst>
                                        <p:tav tm="0">
                                          <p:val>
                                            <p:fltVal val="0"/>
                                          </p:val>
                                        </p:tav>
                                        <p:tav tm="100000">
                                          <p:val>
                                            <p:strVal val="#ppt_w"/>
                                          </p:val>
                                        </p:tav>
                                      </p:tavLst>
                                    </p:anim>
                                    <p:anim calcmode="lin" valueType="num">
                                      <p:cBhvr>
                                        <p:cTn id="109" dur="300" fill="hold"/>
                                        <p:tgtEl>
                                          <p:spTgt spid="74"/>
                                        </p:tgtEl>
                                        <p:attrNameLst>
                                          <p:attrName>ppt_h</p:attrName>
                                        </p:attrNameLst>
                                      </p:cBhvr>
                                      <p:tavLst>
                                        <p:tav tm="0">
                                          <p:val>
                                            <p:fltVal val="0"/>
                                          </p:val>
                                        </p:tav>
                                        <p:tav tm="100000">
                                          <p:val>
                                            <p:strVal val="#ppt_h"/>
                                          </p:val>
                                        </p:tav>
                                      </p:tavLst>
                                    </p:anim>
                                    <p:anim calcmode="lin" valueType="num">
                                      <p:cBhvr>
                                        <p:cTn id="110" dur="300" fill="hold"/>
                                        <p:tgtEl>
                                          <p:spTgt spid="74"/>
                                        </p:tgtEl>
                                        <p:attrNameLst>
                                          <p:attrName>style.rotation</p:attrName>
                                        </p:attrNameLst>
                                      </p:cBhvr>
                                      <p:tavLst>
                                        <p:tav tm="0">
                                          <p:val>
                                            <p:fltVal val="90"/>
                                          </p:val>
                                        </p:tav>
                                        <p:tav tm="100000">
                                          <p:val>
                                            <p:fltVal val="0"/>
                                          </p:val>
                                        </p:tav>
                                      </p:tavLst>
                                    </p:anim>
                                    <p:animEffect transition="in" filter="fade">
                                      <p:cBhvr>
                                        <p:cTn id="111" dur="300"/>
                                        <p:tgtEl>
                                          <p:spTgt spid="74"/>
                                        </p:tgtEl>
                                      </p:cBhvr>
                                    </p:animEffect>
                                  </p:childTnLst>
                                </p:cTn>
                              </p:par>
                            </p:childTnLst>
                          </p:cTn>
                        </p:par>
                        <p:par>
                          <p:cTn id="112" fill="hold">
                            <p:stCondLst>
                              <p:cond delay="6800"/>
                            </p:stCondLst>
                            <p:childTnLst>
                              <p:par>
                                <p:cTn id="113" presetID="22" presetClass="entr" presetSubtype="8" fill="hold" grpId="0" nodeType="afterEffect">
                                  <p:stCondLst>
                                    <p:cond delay="0"/>
                                  </p:stCondLst>
                                  <p:childTnLst>
                                    <p:set>
                                      <p:cBhvr>
                                        <p:cTn id="114" dur="1" fill="hold">
                                          <p:stCondLst>
                                            <p:cond delay="0"/>
                                          </p:stCondLst>
                                        </p:cTn>
                                        <p:tgtEl>
                                          <p:spTgt spid="70"/>
                                        </p:tgtEl>
                                        <p:attrNameLst>
                                          <p:attrName>style.visibility</p:attrName>
                                        </p:attrNameLst>
                                      </p:cBhvr>
                                      <p:to>
                                        <p:strVal val="visible"/>
                                      </p:to>
                                    </p:set>
                                    <p:animEffect transition="in" filter="wipe(left)">
                                      <p:cBhvr>
                                        <p:cTn id="115" dur="500"/>
                                        <p:tgtEl>
                                          <p:spTgt spid="7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66"/>
                                        </p:tgtEl>
                                        <p:attrNameLst>
                                          <p:attrName>style.visibility</p:attrName>
                                        </p:attrNameLst>
                                      </p:cBhvr>
                                      <p:to>
                                        <p:strVal val="visible"/>
                                      </p:to>
                                    </p:set>
                                    <p:animEffect transition="in" filter="wipe(left)">
                                      <p:cBhvr>
                                        <p:cTn id="118"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2" grpId="1" animBg="1"/>
      <p:bldP spid="33" grpId="0" animBg="1"/>
      <p:bldP spid="33" grpId="1" animBg="1"/>
      <p:bldP spid="34" grpId="0" animBg="1"/>
      <p:bldP spid="34" grpId="1" animBg="1"/>
      <p:bldP spid="62" grpId="0" animBg="1"/>
      <p:bldP spid="62" grpId="1" animBg="1"/>
      <p:bldP spid="63" grpId="0" animBg="1"/>
      <p:bldP spid="64" grpId="0" animBg="1"/>
      <p:bldP spid="65" grpId="0" animBg="1"/>
      <p:bldP spid="66" grpId="0" animBg="1"/>
      <p:bldP spid="67" grpId="0"/>
      <p:bldP spid="68" grpId="0"/>
      <p:bldP spid="69" grpId="0"/>
      <p:bldP spid="70" grpId="0"/>
      <p:bldP spid="71" grpId="0"/>
      <p:bldP spid="72" grpId="0"/>
      <p:bldP spid="73" grpId="0"/>
      <p:bldP spid="74" grpId="0"/>
      <p:bldP spid="75" grpId="0" animBg="1"/>
      <p:bldP spid="76" grpId="0" animBg="1"/>
      <p:bldP spid="77" grpId="0"/>
      <p:bldP spid="78" grpId="0"/>
      <p:bldP spid="7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3" name="组合 32"/>
          <p:cNvGrpSpPr/>
          <p:nvPr/>
        </p:nvGrpSpPr>
        <p:grpSpPr>
          <a:xfrm>
            <a:off x="252223" y="426815"/>
            <a:ext cx="4584813" cy="444406"/>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cxnSp>
        <p:nvCxnSpPr>
          <p:cNvPr id="40" name="直接连接符 39"/>
          <p:cNvCxnSpPr/>
          <p:nvPr/>
        </p:nvCxnSpPr>
        <p:spPr>
          <a:xfrm flipV="1">
            <a:off x="1341234" y="2933703"/>
            <a:ext cx="6789927" cy="2536"/>
          </a:xfrm>
          <a:prstGeom prst="line">
            <a:avLst/>
          </a:prstGeom>
          <a:ln w="12700">
            <a:solidFill>
              <a:schemeClr val="tx1">
                <a:lumMod val="50000"/>
                <a:lumOff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41" name="椭圆 40"/>
          <p:cNvSpPr/>
          <p:nvPr/>
        </p:nvSpPr>
        <p:spPr>
          <a:xfrm>
            <a:off x="1860471" y="2879102"/>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1600152" y="2571750"/>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2014</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43" name="组合 42"/>
          <p:cNvGrpSpPr/>
          <p:nvPr/>
        </p:nvGrpSpPr>
        <p:grpSpPr>
          <a:xfrm>
            <a:off x="898237" y="2763517"/>
            <a:ext cx="301817" cy="358324"/>
            <a:chOff x="641350" y="2287588"/>
            <a:chExt cx="720725" cy="855662"/>
          </a:xfrm>
          <a:solidFill>
            <a:srgbClr val="FF0000"/>
          </a:solidFill>
        </p:grpSpPr>
        <p:sp>
          <p:nvSpPr>
            <p:cNvPr id="44" name="Rectangle 6"/>
            <p:cNvSpPr>
              <a:spLocks noChangeArrowheads="1"/>
            </p:cNvSpPr>
            <p:nvPr/>
          </p:nvSpPr>
          <p:spPr bwMode="auto">
            <a:xfrm>
              <a:off x="820738" y="2663825"/>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5" name="Rectangle 7"/>
            <p:cNvSpPr>
              <a:spLocks noChangeArrowheads="1"/>
            </p:cNvSpPr>
            <p:nvPr/>
          </p:nvSpPr>
          <p:spPr bwMode="auto">
            <a:xfrm>
              <a:off x="820738" y="2782888"/>
              <a:ext cx="360363"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6" name="Rectangle 8"/>
            <p:cNvSpPr>
              <a:spLocks noChangeArrowheads="1"/>
            </p:cNvSpPr>
            <p:nvPr/>
          </p:nvSpPr>
          <p:spPr bwMode="auto">
            <a:xfrm>
              <a:off x="820738" y="2903538"/>
              <a:ext cx="241300" cy="301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47" name="Freeform 9"/>
            <p:cNvSpPr>
              <a:spLocks noEditPoints="1"/>
            </p:cNvSpPr>
            <p:nvPr/>
          </p:nvSpPr>
          <p:spPr bwMode="auto">
            <a:xfrm>
              <a:off x="641350" y="2287588"/>
              <a:ext cx="720725" cy="855662"/>
            </a:xfrm>
            <a:custGeom>
              <a:avLst/>
              <a:gdLst>
                <a:gd name="T0" fmla="*/ 120 w 192"/>
                <a:gd name="T1" fmla="*/ 20 h 228"/>
                <a:gd name="T2" fmla="*/ 96 w 192"/>
                <a:gd name="T3" fmla="*/ 0 h 228"/>
                <a:gd name="T4" fmla="*/ 73 w 192"/>
                <a:gd name="T5" fmla="*/ 20 h 228"/>
                <a:gd name="T6" fmla="*/ 0 w 192"/>
                <a:gd name="T7" fmla="*/ 20 h 228"/>
                <a:gd name="T8" fmla="*/ 0 w 192"/>
                <a:gd name="T9" fmla="*/ 228 h 228"/>
                <a:gd name="T10" fmla="*/ 192 w 192"/>
                <a:gd name="T11" fmla="*/ 228 h 228"/>
                <a:gd name="T12" fmla="*/ 192 w 192"/>
                <a:gd name="T13" fmla="*/ 20 h 228"/>
                <a:gd name="T14" fmla="*/ 120 w 192"/>
                <a:gd name="T15" fmla="*/ 20 h 228"/>
                <a:gd name="T16" fmla="*/ 80 w 192"/>
                <a:gd name="T17" fmla="*/ 39 h 228"/>
                <a:gd name="T18" fmla="*/ 80 w 192"/>
                <a:gd name="T19" fmla="*/ 34 h 228"/>
                <a:gd name="T20" fmla="*/ 80 w 192"/>
                <a:gd name="T21" fmla="*/ 24 h 228"/>
                <a:gd name="T22" fmla="*/ 96 w 192"/>
                <a:gd name="T23" fmla="*/ 8 h 228"/>
                <a:gd name="T24" fmla="*/ 112 w 192"/>
                <a:gd name="T25" fmla="*/ 24 h 228"/>
                <a:gd name="T26" fmla="*/ 112 w 192"/>
                <a:gd name="T27" fmla="*/ 34 h 228"/>
                <a:gd name="T28" fmla="*/ 112 w 192"/>
                <a:gd name="T29" fmla="*/ 39 h 228"/>
                <a:gd name="T30" fmla="*/ 116 w 192"/>
                <a:gd name="T31" fmla="*/ 41 h 228"/>
                <a:gd name="T32" fmla="*/ 134 w 192"/>
                <a:gd name="T33" fmla="*/ 60 h 228"/>
                <a:gd name="T34" fmla="*/ 59 w 192"/>
                <a:gd name="T35" fmla="*/ 60 h 228"/>
                <a:gd name="T36" fmla="*/ 76 w 192"/>
                <a:gd name="T37" fmla="*/ 41 h 228"/>
                <a:gd name="T38" fmla="*/ 80 w 192"/>
                <a:gd name="T39" fmla="*/ 39 h 228"/>
                <a:gd name="T40" fmla="*/ 184 w 192"/>
                <a:gd name="T41" fmla="*/ 220 h 228"/>
                <a:gd name="T42" fmla="*/ 8 w 192"/>
                <a:gd name="T43" fmla="*/ 220 h 228"/>
                <a:gd name="T44" fmla="*/ 8 w 192"/>
                <a:gd name="T45" fmla="*/ 28 h 228"/>
                <a:gd name="T46" fmla="*/ 72 w 192"/>
                <a:gd name="T47" fmla="*/ 28 h 228"/>
                <a:gd name="T48" fmla="*/ 72 w 192"/>
                <a:gd name="T49" fmla="*/ 34 h 228"/>
                <a:gd name="T50" fmla="*/ 48 w 192"/>
                <a:gd name="T51" fmla="*/ 68 h 228"/>
                <a:gd name="T52" fmla="*/ 144 w 192"/>
                <a:gd name="T53" fmla="*/ 68 h 228"/>
                <a:gd name="T54" fmla="*/ 120 w 192"/>
                <a:gd name="T55" fmla="*/ 34 h 228"/>
                <a:gd name="T56" fmla="*/ 120 w 192"/>
                <a:gd name="T57" fmla="*/ 28 h 228"/>
                <a:gd name="T58" fmla="*/ 184 w 192"/>
                <a:gd name="T59" fmla="*/ 28 h 228"/>
                <a:gd name="T60" fmla="*/ 184 w 192"/>
                <a:gd name="T61" fmla="*/ 22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228">
                  <a:moveTo>
                    <a:pt x="120" y="20"/>
                  </a:moveTo>
                  <a:cubicBezTo>
                    <a:pt x="118" y="9"/>
                    <a:pt x="108" y="0"/>
                    <a:pt x="96" y="0"/>
                  </a:cubicBezTo>
                  <a:cubicBezTo>
                    <a:pt x="84" y="0"/>
                    <a:pt x="75" y="9"/>
                    <a:pt x="73" y="20"/>
                  </a:cubicBezTo>
                  <a:cubicBezTo>
                    <a:pt x="0" y="20"/>
                    <a:pt x="0" y="20"/>
                    <a:pt x="0" y="20"/>
                  </a:cubicBezTo>
                  <a:cubicBezTo>
                    <a:pt x="0" y="228"/>
                    <a:pt x="0" y="228"/>
                    <a:pt x="0" y="228"/>
                  </a:cubicBezTo>
                  <a:cubicBezTo>
                    <a:pt x="192" y="228"/>
                    <a:pt x="192" y="228"/>
                    <a:pt x="192" y="228"/>
                  </a:cubicBezTo>
                  <a:cubicBezTo>
                    <a:pt x="192" y="20"/>
                    <a:pt x="192" y="20"/>
                    <a:pt x="192" y="20"/>
                  </a:cubicBezTo>
                  <a:lnTo>
                    <a:pt x="120" y="20"/>
                  </a:lnTo>
                  <a:close/>
                  <a:moveTo>
                    <a:pt x="80" y="39"/>
                  </a:moveTo>
                  <a:cubicBezTo>
                    <a:pt x="80" y="34"/>
                    <a:pt x="80" y="34"/>
                    <a:pt x="80" y="34"/>
                  </a:cubicBezTo>
                  <a:cubicBezTo>
                    <a:pt x="80" y="24"/>
                    <a:pt x="80" y="24"/>
                    <a:pt x="80" y="24"/>
                  </a:cubicBezTo>
                  <a:cubicBezTo>
                    <a:pt x="80" y="15"/>
                    <a:pt x="87" y="8"/>
                    <a:pt x="96" y="8"/>
                  </a:cubicBezTo>
                  <a:cubicBezTo>
                    <a:pt x="105" y="8"/>
                    <a:pt x="112" y="15"/>
                    <a:pt x="112" y="24"/>
                  </a:cubicBezTo>
                  <a:cubicBezTo>
                    <a:pt x="112" y="34"/>
                    <a:pt x="112" y="34"/>
                    <a:pt x="112" y="34"/>
                  </a:cubicBezTo>
                  <a:cubicBezTo>
                    <a:pt x="112" y="39"/>
                    <a:pt x="112" y="39"/>
                    <a:pt x="112" y="39"/>
                  </a:cubicBezTo>
                  <a:cubicBezTo>
                    <a:pt x="116" y="41"/>
                    <a:pt x="116" y="41"/>
                    <a:pt x="116" y="41"/>
                  </a:cubicBezTo>
                  <a:cubicBezTo>
                    <a:pt x="124" y="45"/>
                    <a:pt x="130" y="52"/>
                    <a:pt x="134" y="60"/>
                  </a:cubicBezTo>
                  <a:cubicBezTo>
                    <a:pt x="59" y="60"/>
                    <a:pt x="59" y="60"/>
                    <a:pt x="59" y="60"/>
                  </a:cubicBezTo>
                  <a:cubicBezTo>
                    <a:pt x="62" y="52"/>
                    <a:pt x="68" y="45"/>
                    <a:pt x="76" y="41"/>
                  </a:cubicBezTo>
                  <a:lnTo>
                    <a:pt x="80" y="39"/>
                  </a:lnTo>
                  <a:close/>
                  <a:moveTo>
                    <a:pt x="184" y="220"/>
                  </a:moveTo>
                  <a:cubicBezTo>
                    <a:pt x="8" y="220"/>
                    <a:pt x="8" y="220"/>
                    <a:pt x="8" y="220"/>
                  </a:cubicBezTo>
                  <a:cubicBezTo>
                    <a:pt x="8" y="28"/>
                    <a:pt x="8" y="28"/>
                    <a:pt x="8" y="28"/>
                  </a:cubicBezTo>
                  <a:cubicBezTo>
                    <a:pt x="72" y="28"/>
                    <a:pt x="72" y="28"/>
                    <a:pt x="72" y="28"/>
                  </a:cubicBezTo>
                  <a:cubicBezTo>
                    <a:pt x="72" y="34"/>
                    <a:pt x="72" y="34"/>
                    <a:pt x="72" y="34"/>
                  </a:cubicBezTo>
                  <a:cubicBezTo>
                    <a:pt x="60" y="41"/>
                    <a:pt x="51" y="54"/>
                    <a:pt x="48" y="68"/>
                  </a:cubicBezTo>
                  <a:cubicBezTo>
                    <a:pt x="144" y="68"/>
                    <a:pt x="144" y="68"/>
                    <a:pt x="144" y="68"/>
                  </a:cubicBezTo>
                  <a:cubicBezTo>
                    <a:pt x="142" y="54"/>
                    <a:pt x="133" y="41"/>
                    <a:pt x="120" y="34"/>
                  </a:cubicBezTo>
                  <a:cubicBezTo>
                    <a:pt x="120" y="28"/>
                    <a:pt x="120" y="28"/>
                    <a:pt x="120" y="28"/>
                  </a:cubicBezTo>
                  <a:cubicBezTo>
                    <a:pt x="184" y="28"/>
                    <a:pt x="184" y="28"/>
                    <a:pt x="184" y="28"/>
                  </a:cubicBezTo>
                  <a:lnTo>
                    <a:pt x="184" y="2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grpSp>
        <p:nvGrpSpPr>
          <p:cNvPr id="48" name="组合 47"/>
          <p:cNvGrpSpPr/>
          <p:nvPr/>
        </p:nvGrpSpPr>
        <p:grpSpPr>
          <a:xfrm>
            <a:off x="1791921" y="3304670"/>
            <a:ext cx="1612080" cy="778898"/>
            <a:chOff x="1629975" y="3177529"/>
            <a:chExt cx="2149937" cy="1038771"/>
          </a:xfrm>
          <a:solidFill>
            <a:srgbClr val="0070C0"/>
          </a:solidFill>
        </p:grpSpPr>
        <p:grpSp>
          <p:nvGrpSpPr>
            <p:cNvPr id="49" name="组合 48"/>
            <p:cNvGrpSpPr/>
            <p:nvPr/>
          </p:nvGrpSpPr>
          <p:grpSpPr>
            <a:xfrm>
              <a:off x="1629975" y="3177529"/>
              <a:ext cx="2149937" cy="1038771"/>
              <a:chOff x="1629975" y="3215629"/>
              <a:chExt cx="2149937" cy="1038771"/>
            </a:xfrm>
            <a:grpFill/>
          </p:grpSpPr>
          <p:sp>
            <p:nvSpPr>
              <p:cNvPr id="51" name="矩形标注 50"/>
              <p:cNvSpPr/>
              <p:nvPr/>
            </p:nvSpPr>
            <p:spPr>
              <a:xfrm>
                <a:off x="1629975" y="3215629"/>
                <a:ext cx="2149937" cy="1038771"/>
              </a:xfrm>
              <a:prstGeom prst="wedgeRectCallout">
                <a:avLst>
                  <a:gd name="adj1" fmla="val -40918"/>
                  <a:gd name="adj2" fmla="val -96215"/>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TextBox 51"/>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50" name="矩形 49"/>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53" name="椭圆 52"/>
          <p:cNvSpPr/>
          <p:nvPr/>
        </p:nvSpPr>
        <p:spPr>
          <a:xfrm>
            <a:off x="3050820" y="2879102"/>
            <a:ext cx="128048" cy="128048"/>
          </a:xfrm>
          <a:prstGeom prst="ellipse">
            <a:avLst/>
          </a:prstGeom>
          <a:solidFill>
            <a:srgbClr val="FF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2896566" y="2989771"/>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2015</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55" name="组合 54"/>
          <p:cNvGrpSpPr/>
          <p:nvPr/>
        </p:nvGrpSpPr>
        <p:grpSpPr>
          <a:xfrm>
            <a:off x="3016802" y="1859645"/>
            <a:ext cx="1612080" cy="778898"/>
            <a:chOff x="1629975" y="3177529"/>
            <a:chExt cx="2149937" cy="1038771"/>
          </a:xfrm>
          <a:solidFill>
            <a:srgbClr val="0070C0"/>
          </a:solidFill>
        </p:grpSpPr>
        <p:grpSp>
          <p:nvGrpSpPr>
            <p:cNvPr id="56" name="组合 55"/>
            <p:cNvGrpSpPr/>
            <p:nvPr/>
          </p:nvGrpSpPr>
          <p:grpSpPr>
            <a:xfrm>
              <a:off x="1629975" y="3177529"/>
              <a:ext cx="2149937" cy="1038771"/>
              <a:chOff x="1629975" y="3215629"/>
              <a:chExt cx="2149937" cy="1038771"/>
            </a:xfrm>
            <a:grpFill/>
          </p:grpSpPr>
          <p:sp>
            <p:nvSpPr>
              <p:cNvPr id="58" name="矩形标注 57"/>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57" name="矩形 56"/>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60" name="椭圆 59"/>
          <p:cNvSpPr/>
          <p:nvPr/>
        </p:nvSpPr>
        <p:spPr>
          <a:xfrm>
            <a:off x="4317352" y="2879102"/>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sp>
        <p:nvSpPr>
          <p:cNvPr id="61" name="矩形 60"/>
          <p:cNvSpPr/>
          <p:nvPr/>
        </p:nvSpPr>
        <p:spPr>
          <a:xfrm>
            <a:off x="4163097" y="2646950"/>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2016</a:t>
            </a:r>
            <a:endParaRPr lang="zh-CN" altLang="en-US" sz="1500" dirty="0">
              <a:solidFill>
                <a:srgbClr val="FF0000"/>
              </a:solidFill>
              <a:latin typeface="Arial" pitchFamily="34" charset="0"/>
              <a:ea typeface="方正大黑简体" pitchFamily="2" charset="-122"/>
              <a:cs typeface="Arial" pitchFamily="34" charset="0"/>
            </a:endParaRPr>
          </a:p>
        </p:txBody>
      </p:sp>
      <p:grpSp>
        <p:nvGrpSpPr>
          <p:cNvPr id="62" name="组合 61"/>
          <p:cNvGrpSpPr/>
          <p:nvPr/>
        </p:nvGrpSpPr>
        <p:grpSpPr>
          <a:xfrm>
            <a:off x="4248802" y="3304670"/>
            <a:ext cx="1612080" cy="778898"/>
            <a:chOff x="1629975" y="3177529"/>
            <a:chExt cx="2149937" cy="1038771"/>
          </a:xfrm>
          <a:solidFill>
            <a:srgbClr val="0070C0"/>
          </a:solidFill>
        </p:grpSpPr>
        <p:grpSp>
          <p:nvGrpSpPr>
            <p:cNvPr id="63" name="组合 62"/>
            <p:cNvGrpSpPr/>
            <p:nvPr/>
          </p:nvGrpSpPr>
          <p:grpSpPr>
            <a:xfrm>
              <a:off x="1629975" y="3177529"/>
              <a:ext cx="2149937" cy="1038771"/>
              <a:chOff x="1629975" y="3215629"/>
              <a:chExt cx="2149937" cy="1038771"/>
            </a:xfrm>
            <a:grpFill/>
          </p:grpSpPr>
          <p:sp>
            <p:nvSpPr>
              <p:cNvPr id="65" name="矩形标注 64"/>
              <p:cNvSpPr/>
              <p:nvPr/>
            </p:nvSpPr>
            <p:spPr>
              <a:xfrm>
                <a:off x="1629975" y="3215629"/>
                <a:ext cx="2149937" cy="1038771"/>
              </a:xfrm>
              <a:prstGeom prst="wedgeRectCallout">
                <a:avLst>
                  <a:gd name="adj1" fmla="val -40918"/>
                  <a:gd name="adj2" fmla="val -96215"/>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dirty="0">
                  <a:solidFill>
                    <a:schemeClr val="tx1"/>
                  </a:solidFill>
                </a:endParaRPr>
              </a:p>
            </p:txBody>
          </p:sp>
          <p:sp>
            <p:nvSpPr>
              <p:cNvPr id="66" name="TextBox 65"/>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64" name="矩形 63"/>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grpSp>
        <p:nvGrpSpPr>
          <p:cNvPr id="67" name="组合 66"/>
          <p:cNvGrpSpPr/>
          <p:nvPr/>
        </p:nvGrpSpPr>
        <p:grpSpPr>
          <a:xfrm>
            <a:off x="7826484" y="2427867"/>
            <a:ext cx="394271" cy="506494"/>
            <a:chOff x="7959725" y="1997075"/>
            <a:chExt cx="630238" cy="809625"/>
          </a:xfrm>
          <a:solidFill>
            <a:schemeClr val="tx1">
              <a:lumMod val="50000"/>
              <a:lumOff val="50000"/>
            </a:schemeClr>
          </a:solidFill>
        </p:grpSpPr>
        <p:sp>
          <p:nvSpPr>
            <p:cNvPr id="68" name="Freeform 19"/>
            <p:cNvSpPr>
              <a:spLocks noEditPoints="1"/>
            </p:cNvSpPr>
            <p:nvPr/>
          </p:nvSpPr>
          <p:spPr bwMode="auto">
            <a:xfrm>
              <a:off x="7959725" y="1997075"/>
              <a:ext cx="630238" cy="809625"/>
            </a:xfrm>
            <a:custGeom>
              <a:avLst/>
              <a:gdLst>
                <a:gd name="T0" fmla="*/ 208 w 397"/>
                <a:gd name="T1" fmla="*/ 170 h 510"/>
                <a:gd name="T2" fmla="*/ 341 w 397"/>
                <a:gd name="T3" fmla="*/ 170 h 510"/>
                <a:gd name="T4" fmla="*/ 397 w 397"/>
                <a:gd name="T5" fmla="*/ 104 h 510"/>
                <a:gd name="T6" fmla="*/ 341 w 397"/>
                <a:gd name="T7" fmla="*/ 38 h 510"/>
                <a:gd name="T8" fmla="*/ 208 w 397"/>
                <a:gd name="T9" fmla="*/ 38 h 510"/>
                <a:gd name="T10" fmla="*/ 208 w 397"/>
                <a:gd name="T11" fmla="*/ 0 h 510"/>
                <a:gd name="T12" fmla="*/ 189 w 397"/>
                <a:gd name="T13" fmla="*/ 0 h 510"/>
                <a:gd name="T14" fmla="*/ 189 w 397"/>
                <a:gd name="T15" fmla="*/ 38 h 510"/>
                <a:gd name="T16" fmla="*/ 19 w 397"/>
                <a:gd name="T17" fmla="*/ 38 h 510"/>
                <a:gd name="T18" fmla="*/ 19 w 397"/>
                <a:gd name="T19" fmla="*/ 170 h 510"/>
                <a:gd name="T20" fmla="*/ 189 w 397"/>
                <a:gd name="T21" fmla="*/ 170 h 510"/>
                <a:gd name="T22" fmla="*/ 189 w 397"/>
                <a:gd name="T23" fmla="*/ 189 h 510"/>
                <a:gd name="T24" fmla="*/ 57 w 397"/>
                <a:gd name="T25" fmla="*/ 189 h 510"/>
                <a:gd name="T26" fmla="*/ 0 w 397"/>
                <a:gd name="T27" fmla="*/ 255 h 510"/>
                <a:gd name="T28" fmla="*/ 57 w 397"/>
                <a:gd name="T29" fmla="*/ 321 h 510"/>
                <a:gd name="T30" fmla="*/ 189 w 397"/>
                <a:gd name="T31" fmla="*/ 321 h 510"/>
                <a:gd name="T32" fmla="*/ 189 w 397"/>
                <a:gd name="T33" fmla="*/ 510 h 510"/>
                <a:gd name="T34" fmla="*/ 208 w 397"/>
                <a:gd name="T35" fmla="*/ 510 h 510"/>
                <a:gd name="T36" fmla="*/ 208 w 397"/>
                <a:gd name="T37" fmla="*/ 321 h 510"/>
                <a:gd name="T38" fmla="*/ 378 w 397"/>
                <a:gd name="T39" fmla="*/ 321 h 510"/>
                <a:gd name="T40" fmla="*/ 378 w 397"/>
                <a:gd name="T41" fmla="*/ 189 h 510"/>
                <a:gd name="T42" fmla="*/ 208 w 397"/>
                <a:gd name="T43" fmla="*/ 189 h 510"/>
                <a:gd name="T44" fmla="*/ 208 w 397"/>
                <a:gd name="T45" fmla="*/ 170 h 510"/>
                <a:gd name="T46" fmla="*/ 38 w 397"/>
                <a:gd name="T47" fmla="*/ 151 h 510"/>
                <a:gd name="T48" fmla="*/ 38 w 397"/>
                <a:gd name="T49" fmla="*/ 57 h 510"/>
                <a:gd name="T50" fmla="*/ 331 w 397"/>
                <a:gd name="T51" fmla="*/ 57 h 510"/>
                <a:gd name="T52" fmla="*/ 371 w 397"/>
                <a:gd name="T53" fmla="*/ 104 h 510"/>
                <a:gd name="T54" fmla="*/ 331 w 397"/>
                <a:gd name="T55" fmla="*/ 151 h 510"/>
                <a:gd name="T56" fmla="*/ 38 w 397"/>
                <a:gd name="T57" fmla="*/ 151 h 510"/>
                <a:gd name="T58" fmla="*/ 360 w 397"/>
                <a:gd name="T59" fmla="*/ 208 h 510"/>
                <a:gd name="T60" fmla="*/ 360 w 397"/>
                <a:gd name="T61" fmla="*/ 302 h 510"/>
                <a:gd name="T62" fmla="*/ 67 w 397"/>
                <a:gd name="T63" fmla="*/ 302 h 510"/>
                <a:gd name="T64" fmla="*/ 24 w 397"/>
                <a:gd name="T65" fmla="*/ 255 h 510"/>
                <a:gd name="T66" fmla="*/ 67 w 397"/>
                <a:gd name="T67" fmla="*/ 208 h 510"/>
                <a:gd name="T68" fmla="*/ 360 w 397"/>
                <a:gd name="T69" fmla="*/ 208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97" h="510">
                  <a:moveTo>
                    <a:pt x="208" y="170"/>
                  </a:moveTo>
                  <a:lnTo>
                    <a:pt x="341" y="170"/>
                  </a:lnTo>
                  <a:lnTo>
                    <a:pt x="397" y="104"/>
                  </a:lnTo>
                  <a:lnTo>
                    <a:pt x="341" y="38"/>
                  </a:lnTo>
                  <a:lnTo>
                    <a:pt x="208" y="38"/>
                  </a:lnTo>
                  <a:lnTo>
                    <a:pt x="208" y="0"/>
                  </a:lnTo>
                  <a:lnTo>
                    <a:pt x="189" y="0"/>
                  </a:lnTo>
                  <a:lnTo>
                    <a:pt x="189" y="38"/>
                  </a:lnTo>
                  <a:lnTo>
                    <a:pt x="19" y="38"/>
                  </a:lnTo>
                  <a:lnTo>
                    <a:pt x="19" y="170"/>
                  </a:lnTo>
                  <a:lnTo>
                    <a:pt x="189" y="170"/>
                  </a:lnTo>
                  <a:lnTo>
                    <a:pt x="189" y="189"/>
                  </a:lnTo>
                  <a:lnTo>
                    <a:pt x="57" y="189"/>
                  </a:lnTo>
                  <a:lnTo>
                    <a:pt x="0" y="255"/>
                  </a:lnTo>
                  <a:lnTo>
                    <a:pt x="57" y="321"/>
                  </a:lnTo>
                  <a:lnTo>
                    <a:pt x="189" y="321"/>
                  </a:lnTo>
                  <a:lnTo>
                    <a:pt x="189" y="510"/>
                  </a:lnTo>
                  <a:lnTo>
                    <a:pt x="208" y="510"/>
                  </a:lnTo>
                  <a:lnTo>
                    <a:pt x="208" y="321"/>
                  </a:lnTo>
                  <a:lnTo>
                    <a:pt x="378" y="321"/>
                  </a:lnTo>
                  <a:lnTo>
                    <a:pt x="378" y="189"/>
                  </a:lnTo>
                  <a:lnTo>
                    <a:pt x="208" y="189"/>
                  </a:lnTo>
                  <a:lnTo>
                    <a:pt x="208" y="170"/>
                  </a:lnTo>
                  <a:close/>
                  <a:moveTo>
                    <a:pt x="38" y="151"/>
                  </a:moveTo>
                  <a:lnTo>
                    <a:pt x="38" y="57"/>
                  </a:lnTo>
                  <a:lnTo>
                    <a:pt x="331" y="57"/>
                  </a:lnTo>
                  <a:lnTo>
                    <a:pt x="371" y="104"/>
                  </a:lnTo>
                  <a:lnTo>
                    <a:pt x="331" y="151"/>
                  </a:lnTo>
                  <a:lnTo>
                    <a:pt x="38" y="151"/>
                  </a:lnTo>
                  <a:close/>
                  <a:moveTo>
                    <a:pt x="360" y="208"/>
                  </a:moveTo>
                  <a:lnTo>
                    <a:pt x="360" y="302"/>
                  </a:lnTo>
                  <a:lnTo>
                    <a:pt x="67" y="302"/>
                  </a:lnTo>
                  <a:lnTo>
                    <a:pt x="24" y="255"/>
                  </a:lnTo>
                  <a:lnTo>
                    <a:pt x="67" y="208"/>
                  </a:lnTo>
                  <a:lnTo>
                    <a:pt x="360"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69" name="Rectangle 20"/>
            <p:cNvSpPr>
              <a:spLocks noChangeArrowheads="1"/>
            </p:cNvSpPr>
            <p:nvPr/>
          </p:nvSpPr>
          <p:spPr bwMode="auto">
            <a:xfrm>
              <a:off x="8050213" y="2116138"/>
              <a:ext cx="150813" cy="301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sp>
          <p:nvSpPr>
            <p:cNvPr id="70" name="Rectangle 21"/>
            <p:cNvSpPr>
              <a:spLocks noChangeArrowheads="1"/>
            </p:cNvSpPr>
            <p:nvPr/>
          </p:nvSpPr>
          <p:spPr bwMode="auto">
            <a:xfrm>
              <a:off x="8350250" y="2357438"/>
              <a:ext cx="150813" cy="285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4" tIns="34282" rIns="68564" bIns="34282" numCol="1" anchor="t" anchorCtr="0" compatLnSpc="1">
              <a:prstTxWarp prst="textNoShape">
                <a:avLst/>
              </a:prstTxWarp>
            </a:bodyPr>
            <a:lstStyle/>
            <a:p>
              <a:endParaRPr lang="zh-CN" altLang="en-US"/>
            </a:p>
          </p:txBody>
        </p:sp>
      </p:grpSp>
      <p:sp>
        <p:nvSpPr>
          <p:cNvPr id="71" name="矩形 70"/>
          <p:cNvSpPr/>
          <p:nvPr/>
        </p:nvSpPr>
        <p:spPr>
          <a:xfrm>
            <a:off x="7809405" y="2961840"/>
            <a:ext cx="479618" cy="230832"/>
          </a:xfrm>
          <a:prstGeom prst="rect">
            <a:avLst/>
          </a:prstGeom>
        </p:spPr>
        <p:txBody>
          <a:bodyPr wrap="none">
            <a:spAutoFit/>
          </a:bodyPr>
          <a:lstStyle/>
          <a:p>
            <a:r>
              <a:rPr lang="en-US" altLang="zh-CN" sz="900" dirty="0">
                <a:solidFill>
                  <a:schemeClr val="tx1">
                    <a:lumMod val="50000"/>
                    <a:lumOff val="50000"/>
                  </a:schemeClr>
                </a:solidFill>
                <a:latin typeface="Arial" pitchFamily="34" charset="0"/>
                <a:ea typeface="方正大黑简体" pitchFamily="2" charset="-122"/>
                <a:cs typeface="Arial" pitchFamily="34" charset="0"/>
              </a:rPr>
              <a:t>TEXT</a:t>
            </a:r>
            <a:endParaRPr lang="zh-CN" altLang="en-US" sz="900" dirty="0">
              <a:solidFill>
                <a:schemeClr val="tx1">
                  <a:lumMod val="50000"/>
                  <a:lumOff val="50000"/>
                </a:schemeClr>
              </a:solidFill>
            </a:endParaRPr>
          </a:p>
        </p:txBody>
      </p:sp>
      <p:sp>
        <p:nvSpPr>
          <p:cNvPr id="72" name="椭圆 71"/>
          <p:cNvSpPr/>
          <p:nvPr/>
        </p:nvSpPr>
        <p:spPr>
          <a:xfrm>
            <a:off x="5541678" y="2885836"/>
            <a:ext cx="128048" cy="128048"/>
          </a:xfrm>
          <a:prstGeom prst="ellipse">
            <a:avLst/>
          </a:prstGeom>
          <a:solidFill>
            <a:srgbClr val="FF0000"/>
          </a:solidFill>
          <a:ln>
            <a:noFill/>
          </a:ln>
          <a:extLst/>
        </p:spPr>
        <p:txBody>
          <a:bodyPr vert="horz" wrap="square" lIns="68564" tIns="34282" rIns="68564" bIns="34282" numCol="1" anchor="t" anchorCtr="0" compatLnSpc="1">
            <a:prstTxWarp prst="textNoShape">
              <a:avLst/>
            </a:prstTxWarp>
          </a:bodyPr>
          <a:lstStyle/>
          <a:p>
            <a:endParaRPr lang="zh-CN" altLang="en-US">
              <a:solidFill>
                <a:schemeClr val="tx1"/>
              </a:solidFill>
            </a:endParaRPr>
          </a:p>
        </p:txBody>
      </p:sp>
      <p:grpSp>
        <p:nvGrpSpPr>
          <p:cNvPr id="73" name="组合 72"/>
          <p:cNvGrpSpPr/>
          <p:nvPr/>
        </p:nvGrpSpPr>
        <p:grpSpPr>
          <a:xfrm>
            <a:off x="5540796" y="1859645"/>
            <a:ext cx="1612080" cy="778898"/>
            <a:chOff x="1629975" y="3177529"/>
            <a:chExt cx="2149937" cy="1038771"/>
          </a:xfrm>
          <a:solidFill>
            <a:srgbClr val="0070C0"/>
          </a:solidFill>
        </p:grpSpPr>
        <p:grpSp>
          <p:nvGrpSpPr>
            <p:cNvPr id="74" name="组合 73"/>
            <p:cNvGrpSpPr/>
            <p:nvPr/>
          </p:nvGrpSpPr>
          <p:grpSpPr>
            <a:xfrm>
              <a:off x="1629975" y="3177529"/>
              <a:ext cx="2149937" cy="1038771"/>
              <a:chOff x="1629975" y="3215629"/>
              <a:chExt cx="2149937" cy="1038771"/>
            </a:xfrm>
            <a:grpFill/>
          </p:grpSpPr>
          <p:sp>
            <p:nvSpPr>
              <p:cNvPr id="76" name="矩形标注 75"/>
              <p:cNvSpPr/>
              <p:nvPr/>
            </p:nvSpPr>
            <p:spPr>
              <a:xfrm>
                <a:off x="1629975" y="3215629"/>
                <a:ext cx="2149937" cy="1038771"/>
              </a:xfrm>
              <a:prstGeom prst="wedgeRectCallout">
                <a:avLst>
                  <a:gd name="adj1" fmla="val -43871"/>
                  <a:gd name="adj2" fmla="val 90843"/>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76"/>
              <p:cNvSpPr txBox="1"/>
              <p:nvPr/>
            </p:nvSpPr>
            <p:spPr>
              <a:xfrm>
                <a:off x="1820475" y="3314158"/>
                <a:ext cx="1819735" cy="615696"/>
              </a:xfrm>
              <a:prstGeom prst="rect">
                <a:avLst/>
              </a:prstGeom>
              <a:noFill/>
            </p:spPr>
            <p:txBody>
              <a:bodyPr wrap="square" rtlCol="0">
                <a:spAutoFit/>
              </a:bodyPr>
              <a:lstStyle/>
              <a:p>
                <a:r>
                  <a:rPr lang="zh-CN" altLang="en-US" sz="1200" dirty="0">
                    <a:solidFill>
                      <a:schemeClr val="bg1"/>
                    </a:solidFill>
                    <a:latin typeface="微软雅黑" pitchFamily="34" charset="-122"/>
                    <a:ea typeface="微软雅黑" pitchFamily="34" charset="-122"/>
                  </a:rPr>
                  <a:t>请在这里添加标题</a:t>
                </a:r>
              </a:p>
            </p:txBody>
          </p:sp>
        </p:grpSp>
        <p:sp>
          <p:nvSpPr>
            <p:cNvPr id="75" name="矩形 74"/>
            <p:cNvSpPr>
              <a:spLocks noChangeArrowheads="1"/>
            </p:cNvSpPr>
            <p:nvPr/>
          </p:nvSpPr>
          <p:spPr bwMode="auto">
            <a:xfrm>
              <a:off x="1855267" y="3599299"/>
              <a:ext cx="1815033" cy="53360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a:p>
              <a:pPr algn="just">
                <a:lnSpc>
                  <a:spcPts val="1200"/>
                </a:lnSpc>
              </a:pPr>
              <a:r>
                <a:rPr lang="zh-CN" altLang="en-US" sz="750" dirty="0">
                  <a:solidFill>
                    <a:schemeClr val="bg1"/>
                  </a:solidFill>
                  <a:latin typeface="微软雅黑" pitchFamily="34" charset="-122"/>
                  <a:ea typeface="微软雅黑" pitchFamily="34" charset="-122"/>
                </a:rPr>
                <a:t>点击添加文字点击添加文字</a:t>
              </a:r>
            </a:p>
          </p:txBody>
        </p:sp>
      </p:grpSp>
      <p:sp>
        <p:nvSpPr>
          <p:cNvPr id="78" name="矩形 77"/>
          <p:cNvSpPr/>
          <p:nvPr/>
        </p:nvSpPr>
        <p:spPr>
          <a:xfrm>
            <a:off x="5709726" y="2974534"/>
            <a:ext cx="614271" cy="323165"/>
          </a:xfrm>
          <a:prstGeom prst="rect">
            <a:avLst/>
          </a:prstGeom>
        </p:spPr>
        <p:txBody>
          <a:bodyPr wrap="none">
            <a:spAutoFit/>
          </a:bodyPr>
          <a:lstStyle/>
          <a:p>
            <a:r>
              <a:rPr lang="en-US" altLang="zh-CN" sz="1500" dirty="0">
                <a:solidFill>
                  <a:srgbClr val="FF0000"/>
                </a:solidFill>
                <a:latin typeface="Arial" pitchFamily="34" charset="0"/>
                <a:ea typeface="方正大黑简体" pitchFamily="2" charset="-122"/>
                <a:cs typeface="Arial" pitchFamily="34" charset="0"/>
              </a:rPr>
              <a:t>2018</a:t>
            </a:r>
            <a:endParaRPr lang="zh-CN" altLang="en-US" sz="1500" dirty="0">
              <a:solidFill>
                <a:srgbClr val="FF0000"/>
              </a:solidFill>
              <a:latin typeface="Arial" pitchFamily="34" charset="0"/>
              <a:ea typeface="方正大黑简体" pitchFamily="2" charset="-122"/>
              <a:cs typeface="Arial" pitchFamily="34" charset="0"/>
            </a:endParaRPr>
          </a:p>
        </p:txBody>
      </p:sp>
    </p:spTree>
    <p:extLst>
      <p:ext uri="{BB962C8B-B14F-4D97-AF65-F5344CB8AC3E}">
        <p14:creationId xmlns:p14="http://schemas.microsoft.com/office/powerpoint/2010/main" val="1638539804"/>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250"/>
                                        <p:tgtEl>
                                          <p:spTgt spid="39"/>
                                        </p:tgtEl>
                                      </p:cBhvr>
                                    </p:animEffect>
                                  </p:childTnLst>
                                </p:cTn>
                              </p:par>
                              <p:par>
                                <p:cTn id="12" presetID="42" presetClass="entr" presetSubtype="0" fill="hold" nodeType="withEffect">
                                  <p:stCondLst>
                                    <p:cond delay="300"/>
                                  </p:stCondLst>
                                  <p:childTnLst>
                                    <p:set>
                                      <p:cBhvr>
                                        <p:cTn id="13" dur="1" fill="hold">
                                          <p:stCondLst>
                                            <p:cond delay="0"/>
                                          </p:stCondLst>
                                        </p:cTn>
                                        <p:tgtEl>
                                          <p:spTgt spid="43"/>
                                        </p:tgtEl>
                                        <p:attrNameLst>
                                          <p:attrName>style.visibility</p:attrName>
                                        </p:attrNameLst>
                                      </p:cBhvr>
                                      <p:to>
                                        <p:strVal val="visible"/>
                                      </p:to>
                                    </p:set>
                                    <p:animEffect transition="in" filter="fade">
                                      <p:cBhvr>
                                        <p:cTn id="14" dur="500"/>
                                        <p:tgtEl>
                                          <p:spTgt spid="43"/>
                                        </p:tgtEl>
                                      </p:cBhvr>
                                    </p:animEffect>
                                    <p:anim calcmode="lin" valueType="num">
                                      <p:cBhvr>
                                        <p:cTn id="15" dur="500" fill="hold"/>
                                        <p:tgtEl>
                                          <p:spTgt spid="43"/>
                                        </p:tgtEl>
                                        <p:attrNameLst>
                                          <p:attrName>ppt_x</p:attrName>
                                        </p:attrNameLst>
                                      </p:cBhvr>
                                      <p:tavLst>
                                        <p:tav tm="0">
                                          <p:val>
                                            <p:strVal val="#ppt_x"/>
                                          </p:val>
                                        </p:tav>
                                        <p:tav tm="100000">
                                          <p:val>
                                            <p:strVal val="#ppt_x"/>
                                          </p:val>
                                        </p:tav>
                                      </p:tavLst>
                                    </p:anim>
                                    <p:anim calcmode="lin" valueType="num">
                                      <p:cBhvr>
                                        <p:cTn id="16" dur="500" fill="hold"/>
                                        <p:tgtEl>
                                          <p:spTgt spid="43"/>
                                        </p:tgtEl>
                                        <p:attrNameLst>
                                          <p:attrName>ppt_y</p:attrName>
                                        </p:attrNameLst>
                                      </p:cBhvr>
                                      <p:tavLst>
                                        <p:tav tm="0">
                                          <p:val>
                                            <p:strVal val="#ppt_y+.1"/>
                                          </p:val>
                                        </p:tav>
                                        <p:tav tm="100000">
                                          <p:val>
                                            <p:strVal val="#ppt_y"/>
                                          </p:val>
                                        </p:tav>
                                      </p:tavLst>
                                    </p:anim>
                                  </p:childTnLst>
                                </p:cTn>
                              </p:par>
                            </p:childTnLst>
                          </p:cTn>
                        </p:par>
                        <p:par>
                          <p:cTn id="17" fill="hold">
                            <p:stCondLst>
                              <p:cond delay="1300"/>
                            </p:stCondLst>
                            <p:childTnLst>
                              <p:par>
                                <p:cTn id="18" presetID="22" presetClass="entr" presetSubtype="8" fill="hold"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wipe(left)">
                                      <p:cBhvr>
                                        <p:cTn id="20" dur="750"/>
                                        <p:tgtEl>
                                          <p:spTgt spid="40"/>
                                        </p:tgtEl>
                                      </p:cBhvr>
                                    </p:animEffect>
                                  </p:childTnLst>
                                </p:cTn>
                              </p:par>
                              <p:par>
                                <p:cTn id="21" presetID="53" presetClass="entr" presetSubtype="16" fill="hold" grpId="0" nodeType="withEffect">
                                  <p:stCondLst>
                                    <p:cond delay="600"/>
                                  </p:stCondLst>
                                  <p:childTnLst>
                                    <p:set>
                                      <p:cBhvr>
                                        <p:cTn id="22" dur="1" fill="hold">
                                          <p:stCondLst>
                                            <p:cond delay="0"/>
                                          </p:stCondLst>
                                        </p:cTn>
                                        <p:tgtEl>
                                          <p:spTgt spid="41"/>
                                        </p:tgtEl>
                                        <p:attrNameLst>
                                          <p:attrName>style.visibility</p:attrName>
                                        </p:attrNameLst>
                                      </p:cBhvr>
                                      <p:to>
                                        <p:strVal val="visible"/>
                                      </p:to>
                                    </p:set>
                                    <p:anim calcmode="lin" valueType="num">
                                      <p:cBhvr>
                                        <p:cTn id="23" dur="250" fill="hold"/>
                                        <p:tgtEl>
                                          <p:spTgt spid="41"/>
                                        </p:tgtEl>
                                        <p:attrNameLst>
                                          <p:attrName>ppt_w</p:attrName>
                                        </p:attrNameLst>
                                      </p:cBhvr>
                                      <p:tavLst>
                                        <p:tav tm="0">
                                          <p:val>
                                            <p:fltVal val="0"/>
                                          </p:val>
                                        </p:tav>
                                        <p:tav tm="100000">
                                          <p:val>
                                            <p:strVal val="#ppt_w"/>
                                          </p:val>
                                        </p:tav>
                                      </p:tavLst>
                                    </p:anim>
                                    <p:anim calcmode="lin" valueType="num">
                                      <p:cBhvr>
                                        <p:cTn id="24" dur="250" fill="hold"/>
                                        <p:tgtEl>
                                          <p:spTgt spid="41"/>
                                        </p:tgtEl>
                                        <p:attrNameLst>
                                          <p:attrName>ppt_h</p:attrName>
                                        </p:attrNameLst>
                                      </p:cBhvr>
                                      <p:tavLst>
                                        <p:tav tm="0">
                                          <p:val>
                                            <p:fltVal val="0"/>
                                          </p:val>
                                        </p:tav>
                                        <p:tav tm="100000">
                                          <p:val>
                                            <p:strVal val="#ppt_h"/>
                                          </p:val>
                                        </p:tav>
                                      </p:tavLst>
                                    </p:anim>
                                    <p:animEffect transition="in" filter="fade">
                                      <p:cBhvr>
                                        <p:cTn id="25" dur="250"/>
                                        <p:tgtEl>
                                          <p:spTgt spid="41"/>
                                        </p:tgtEl>
                                      </p:cBhvr>
                                    </p:animEffect>
                                  </p:childTnLst>
                                </p:cTn>
                              </p:par>
                              <p:par>
                                <p:cTn id="26" presetID="42" presetClass="entr" presetSubtype="0" fill="hold" grpId="0" nodeType="withEffect">
                                  <p:stCondLst>
                                    <p:cond delay="100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250"/>
                                        <p:tgtEl>
                                          <p:spTgt spid="42"/>
                                        </p:tgtEl>
                                      </p:cBhvr>
                                    </p:animEffect>
                                    <p:anim calcmode="lin" valueType="num">
                                      <p:cBhvr>
                                        <p:cTn id="29" dur="250" fill="hold"/>
                                        <p:tgtEl>
                                          <p:spTgt spid="42"/>
                                        </p:tgtEl>
                                        <p:attrNameLst>
                                          <p:attrName>ppt_x</p:attrName>
                                        </p:attrNameLst>
                                      </p:cBhvr>
                                      <p:tavLst>
                                        <p:tav tm="0">
                                          <p:val>
                                            <p:strVal val="#ppt_x"/>
                                          </p:val>
                                        </p:tav>
                                        <p:tav tm="100000">
                                          <p:val>
                                            <p:strVal val="#ppt_x"/>
                                          </p:val>
                                        </p:tav>
                                      </p:tavLst>
                                    </p:anim>
                                    <p:anim calcmode="lin" valueType="num">
                                      <p:cBhvr>
                                        <p:cTn id="30" dur="250" fill="hold"/>
                                        <p:tgtEl>
                                          <p:spTgt spid="42"/>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125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750"/>
                                        <p:tgtEl>
                                          <p:spTgt spid="48"/>
                                        </p:tgtEl>
                                      </p:cBhvr>
                                    </p:animEffect>
                                    <p:anim calcmode="lin" valueType="num">
                                      <p:cBhvr>
                                        <p:cTn id="34" dur="750" fill="hold"/>
                                        <p:tgtEl>
                                          <p:spTgt spid="48"/>
                                        </p:tgtEl>
                                        <p:attrNameLst>
                                          <p:attrName>ppt_x</p:attrName>
                                        </p:attrNameLst>
                                      </p:cBhvr>
                                      <p:tavLst>
                                        <p:tav tm="0">
                                          <p:val>
                                            <p:strVal val="#ppt_x"/>
                                          </p:val>
                                        </p:tav>
                                        <p:tav tm="100000">
                                          <p:val>
                                            <p:strVal val="#ppt_x"/>
                                          </p:val>
                                        </p:tav>
                                      </p:tavLst>
                                    </p:anim>
                                    <p:anim calcmode="lin" valueType="num">
                                      <p:cBhvr>
                                        <p:cTn id="35" dur="750" fill="hold"/>
                                        <p:tgtEl>
                                          <p:spTgt spid="48"/>
                                        </p:tgtEl>
                                        <p:attrNameLst>
                                          <p:attrName>ppt_y</p:attrName>
                                        </p:attrNameLst>
                                      </p:cBhvr>
                                      <p:tavLst>
                                        <p:tav tm="0">
                                          <p:val>
                                            <p:strVal val="#ppt_y-.1"/>
                                          </p:val>
                                        </p:tav>
                                        <p:tav tm="100000">
                                          <p:val>
                                            <p:strVal val="#ppt_y"/>
                                          </p:val>
                                        </p:tav>
                                      </p:tavLst>
                                    </p:anim>
                                  </p:childTnLst>
                                </p:cTn>
                              </p:par>
                              <p:par>
                                <p:cTn id="36" presetID="53" presetClass="entr" presetSubtype="16" fill="hold" grpId="0" nodeType="withEffect">
                                  <p:stCondLst>
                                    <p:cond delay="1900"/>
                                  </p:stCondLst>
                                  <p:childTnLst>
                                    <p:set>
                                      <p:cBhvr>
                                        <p:cTn id="37" dur="1" fill="hold">
                                          <p:stCondLst>
                                            <p:cond delay="0"/>
                                          </p:stCondLst>
                                        </p:cTn>
                                        <p:tgtEl>
                                          <p:spTgt spid="53"/>
                                        </p:tgtEl>
                                        <p:attrNameLst>
                                          <p:attrName>style.visibility</p:attrName>
                                        </p:attrNameLst>
                                      </p:cBhvr>
                                      <p:to>
                                        <p:strVal val="visible"/>
                                      </p:to>
                                    </p:set>
                                    <p:anim calcmode="lin" valueType="num">
                                      <p:cBhvr>
                                        <p:cTn id="38" dur="250" fill="hold"/>
                                        <p:tgtEl>
                                          <p:spTgt spid="53"/>
                                        </p:tgtEl>
                                        <p:attrNameLst>
                                          <p:attrName>ppt_w</p:attrName>
                                        </p:attrNameLst>
                                      </p:cBhvr>
                                      <p:tavLst>
                                        <p:tav tm="0">
                                          <p:val>
                                            <p:fltVal val="0"/>
                                          </p:val>
                                        </p:tav>
                                        <p:tav tm="100000">
                                          <p:val>
                                            <p:strVal val="#ppt_w"/>
                                          </p:val>
                                        </p:tav>
                                      </p:tavLst>
                                    </p:anim>
                                    <p:anim calcmode="lin" valueType="num">
                                      <p:cBhvr>
                                        <p:cTn id="39" dur="250" fill="hold"/>
                                        <p:tgtEl>
                                          <p:spTgt spid="53"/>
                                        </p:tgtEl>
                                        <p:attrNameLst>
                                          <p:attrName>ppt_h</p:attrName>
                                        </p:attrNameLst>
                                      </p:cBhvr>
                                      <p:tavLst>
                                        <p:tav tm="0">
                                          <p:val>
                                            <p:fltVal val="0"/>
                                          </p:val>
                                        </p:tav>
                                        <p:tav tm="100000">
                                          <p:val>
                                            <p:strVal val="#ppt_h"/>
                                          </p:val>
                                        </p:tav>
                                      </p:tavLst>
                                    </p:anim>
                                    <p:animEffect transition="in" filter="fade">
                                      <p:cBhvr>
                                        <p:cTn id="40" dur="250"/>
                                        <p:tgtEl>
                                          <p:spTgt spid="53"/>
                                        </p:tgtEl>
                                      </p:cBhvr>
                                    </p:animEffect>
                                  </p:childTnLst>
                                </p:cTn>
                              </p:par>
                              <p:par>
                                <p:cTn id="41" presetID="47" presetClass="entr" presetSubtype="0" fill="hold" grpId="0" nodeType="withEffect">
                                  <p:stCondLst>
                                    <p:cond delay="2300"/>
                                  </p:stCondLst>
                                  <p:childTnLst>
                                    <p:set>
                                      <p:cBhvr>
                                        <p:cTn id="42" dur="1" fill="hold">
                                          <p:stCondLst>
                                            <p:cond delay="0"/>
                                          </p:stCondLst>
                                        </p:cTn>
                                        <p:tgtEl>
                                          <p:spTgt spid="54"/>
                                        </p:tgtEl>
                                        <p:attrNameLst>
                                          <p:attrName>style.visibility</p:attrName>
                                        </p:attrNameLst>
                                      </p:cBhvr>
                                      <p:to>
                                        <p:strVal val="visible"/>
                                      </p:to>
                                    </p:set>
                                    <p:animEffect transition="in" filter="fade">
                                      <p:cBhvr>
                                        <p:cTn id="43" dur="250"/>
                                        <p:tgtEl>
                                          <p:spTgt spid="54"/>
                                        </p:tgtEl>
                                      </p:cBhvr>
                                    </p:animEffect>
                                    <p:anim calcmode="lin" valueType="num">
                                      <p:cBhvr>
                                        <p:cTn id="44" dur="250" fill="hold"/>
                                        <p:tgtEl>
                                          <p:spTgt spid="54"/>
                                        </p:tgtEl>
                                        <p:attrNameLst>
                                          <p:attrName>ppt_x</p:attrName>
                                        </p:attrNameLst>
                                      </p:cBhvr>
                                      <p:tavLst>
                                        <p:tav tm="0">
                                          <p:val>
                                            <p:strVal val="#ppt_x"/>
                                          </p:val>
                                        </p:tav>
                                        <p:tav tm="100000">
                                          <p:val>
                                            <p:strVal val="#ppt_x"/>
                                          </p:val>
                                        </p:tav>
                                      </p:tavLst>
                                    </p:anim>
                                    <p:anim calcmode="lin" valueType="num">
                                      <p:cBhvr>
                                        <p:cTn id="45" dur="250" fill="hold"/>
                                        <p:tgtEl>
                                          <p:spTgt spid="5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2300"/>
                                  </p:stCondLst>
                                  <p:childTnLst>
                                    <p:set>
                                      <p:cBhvr>
                                        <p:cTn id="47" dur="1" fill="hold">
                                          <p:stCondLst>
                                            <p:cond delay="0"/>
                                          </p:stCondLst>
                                        </p:cTn>
                                        <p:tgtEl>
                                          <p:spTgt spid="55"/>
                                        </p:tgtEl>
                                        <p:attrNameLst>
                                          <p:attrName>style.visibility</p:attrName>
                                        </p:attrNameLst>
                                      </p:cBhvr>
                                      <p:to>
                                        <p:strVal val="visible"/>
                                      </p:to>
                                    </p:set>
                                    <p:animEffect transition="in" filter="fade">
                                      <p:cBhvr>
                                        <p:cTn id="48" dur="750"/>
                                        <p:tgtEl>
                                          <p:spTgt spid="55"/>
                                        </p:tgtEl>
                                      </p:cBhvr>
                                    </p:animEffect>
                                    <p:anim calcmode="lin" valueType="num">
                                      <p:cBhvr>
                                        <p:cTn id="49" dur="750" fill="hold"/>
                                        <p:tgtEl>
                                          <p:spTgt spid="55"/>
                                        </p:tgtEl>
                                        <p:attrNameLst>
                                          <p:attrName>ppt_x</p:attrName>
                                        </p:attrNameLst>
                                      </p:cBhvr>
                                      <p:tavLst>
                                        <p:tav tm="0">
                                          <p:val>
                                            <p:strVal val="#ppt_x"/>
                                          </p:val>
                                        </p:tav>
                                        <p:tav tm="100000">
                                          <p:val>
                                            <p:strVal val="#ppt_x"/>
                                          </p:val>
                                        </p:tav>
                                      </p:tavLst>
                                    </p:anim>
                                    <p:anim calcmode="lin" valueType="num">
                                      <p:cBhvr>
                                        <p:cTn id="50" dur="750" fill="hold"/>
                                        <p:tgtEl>
                                          <p:spTgt spid="55"/>
                                        </p:tgtEl>
                                        <p:attrNameLst>
                                          <p:attrName>ppt_y</p:attrName>
                                        </p:attrNameLst>
                                      </p:cBhvr>
                                      <p:tavLst>
                                        <p:tav tm="0">
                                          <p:val>
                                            <p:strVal val="#ppt_y+.1"/>
                                          </p:val>
                                        </p:tav>
                                        <p:tav tm="100000">
                                          <p:val>
                                            <p:strVal val="#ppt_y"/>
                                          </p:val>
                                        </p:tav>
                                      </p:tavLst>
                                    </p:anim>
                                  </p:childTnLst>
                                </p:cTn>
                              </p:par>
                              <p:par>
                                <p:cTn id="51" presetID="53" presetClass="entr" presetSubtype="16" fill="hold" grpId="0" nodeType="withEffect">
                                  <p:stCondLst>
                                    <p:cond delay="2500"/>
                                  </p:stCondLst>
                                  <p:childTnLst>
                                    <p:set>
                                      <p:cBhvr>
                                        <p:cTn id="52" dur="1" fill="hold">
                                          <p:stCondLst>
                                            <p:cond delay="0"/>
                                          </p:stCondLst>
                                        </p:cTn>
                                        <p:tgtEl>
                                          <p:spTgt spid="60"/>
                                        </p:tgtEl>
                                        <p:attrNameLst>
                                          <p:attrName>style.visibility</p:attrName>
                                        </p:attrNameLst>
                                      </p:cBhvr>
                                      <p:to>
                                        <p:strVal val="visible"/>
                                      </p:to>
                                    </p:set>
                                    <p:anim calcmode="lin" valueType="num">
                                      <p:cBhvr>
                                        <p:cTn id="53" dur="250" fill="hold"/>
                                        <p:tgtEl>
                                          <p:spTgt spid="60"/>
                                        </p:tgtEl>
                                        <p:attrNameLst>
                                          <p:attrName>ppt_w</p:attrName>
                                        </p:attrNameLst>
                                      </p:cBhvr>
                                      <p:tavLst>
                                        <p:tav tm="0">
                                          <p:val>
                                            <p:fltVal val="0"/>
                                          </p:val>
                                        </p:tav>
                                        <p:tav tm="100000">
                                          <p:val>
                                            <p:strVal val="#ppt_w"/>
                                          </p:val>
                                        </p:tav>
                                      </p:tavLst>
                                    </p:anim>
                                    <p:anim calcmode="lin" valueType="num">
                                      <p:cBhvr>
                                        <p:cTn id="54" dur="250" fill="hold"/>
                                        <p:tgtEl>
                                          <p:spTgt spid="60"/>
                                        </p:tgtEl>
                                        <p:attrNameLst>
                                          <p:attrName>ppt_h</p:attrName>
                                        </p:attrNameLst>
                                      </p:cBhvr>
                                      <p:tavLst>
                                        <p:tav tm="0">
                                          <p:val>
                                            <p:fltVal val="0"/>
                                          </p:val>
                                        </p:tav>
                                        <p:tav tm="100000">
                                          <p:val>
                                            <p:strVal val="#ppt_h"/>
                                          </p:val>
                                        </p:tav>
                                      </p:tavLst>
                                    </p:anim>
                                    <p:animEffect transition="in" filter="fade">
                                      <p:cBhvr>
                                        <p:cTn id="55" dur="250"/>
                                        <p:tgtEl>
                                          <p:spTgt spid="60"/>
                                        </p:tgtEl>
                                      </p:cBhvr>
                                    </p:animEffect>
                                  </p:childTnLst>
                                </p:cTn>
                              </p:par>
                              <p:par>
                                <p:cTn id="56" presetID="42" presetClass="entr" presetSubtype="0" fill="hold" nodeType="withEffect">
                                  <p:stCondLst>
                                    <p:cond delay="3000"/>
                                  </p:stCondLst>
                                  <p:childTnLst>
                                    <p:set>
                                      <p:cBhvr>
                                        <p:cTn id="57" dur="1" fill="hold">
                                          <p:stCondLst>
                                            <p:cond delay="0"/>
                                          </p:stCondLst>
                                        </p:cTn>
                                        <p:tgtEl>
                                          <p:spTgt spid="62"/>
                                        </p:tgtEl>
                                        <p:attrNameLst>
                                          <p:attrName>style.visibility</p:attrName>
                                        </p:attrNameLst>
                                      </p:cBhvr>
                                      <p:to>
                                        <p:strVal val="visible"/>
                                      </p:to>
                                    </p:set>
                                    <p:animEffect transition="in" filter="fade">
                                      <p:cBhvr>
                                        <p:cTn id="58" dur="750"/>
                                        <p:tgtEl>
                                          <p:spTgt spid="62"/>
                                        </p:tgtEl>
                                      </p:cBhvr>
                                    </p:animEffect>
                                    <p:anim calcmode="lin" valueType="num">
                                      <p:cBhvr>
                                        <p:cTn id="59" dur="750" fill="hold"/>
                                        <p:tgtEl>
                                          <p:spTgt spid="62"/>
                                        </p:tgtEl>
                                        <p:attrNameLst>
                                          <p:attrName>ppt_x</p:attrName>
                                        </p:attrNameLst>
                                      </p:cBhvr>
                                      <p:tavLst>
                                        <p:tav tm="0">
                                          <p:val>
                                            <p:strVal val="#ppt_x"/>
                                          </p:val>
                                        </p:tav>
                                        <p:tav tm="100000">
                                          <p:val>
                                            <p:strVal val="#ppt_x"/>
                                          </p:val>
                                        </p:tav>
                                      </p:tavLst>
                                    </p:anim>
                                    <p:anim calcmode="lin" valueType="num">
                                      <p:cBhvr>
                                        <p:cTn id="60" dur="750" fill="hold"/>
                                        <p:tgtEl>
                                          <p:spTgt spid="6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3000"/>
                                  </p:stCondLst>
                                  <p:childTnLst>
                                    <p:set>
                                      <p:cBhvr>
                                        <p:cTn id="62" dur="1" fill="hold">
                                          <p:stCondLst>
                                            <p:cond delay="0"/>
                                          </p:stCondLst>
                                        </p:cTn>
                                        <p:tgtEl>
                                          <p:spTgt spid="61"/>
                                        </p:tgtEl>
                                        <p:attrNameLst>
                                          <p:attrName>style.visibility</p:attrName>
                                        </p:attrNameLst>
                                      </p:cBhvr>
                                      <p:to>
                                        <p:strVal val="visible"/>
                                      </p:to>
                                    </p:set>
                                    <p:animEffect transition="in" filter="fade">
                                      <p:cBhvr>
                                        <p:cTn id="63" dur="250"/>
                                        <p:tgtEl>
                                          <p:spTgt spid="61"/>
                                        </p:tgtEl>
                                      </p:cBhvr>
                                    </p:animEffect>
                                    <p:anim calcmode="lin" valueType="num">
                                      <p:cBhvr>
                                        <p:cTn id="64" dur="250" fill="hold"/>
                                        <p:tgtEl>
                                          <p:spTgt spid="61"/>
                                        </p:tgtEl>
                                        <p:attrNameLst>
                                          <p:attrName>ppt_x</p:attrName>
                                        </p:attrNameLst>
                                      </p:cBhvr>
                                      <p:tavLst>
                                        <p:tav tm="0">
                                          <p:val>
                                            <p:strVal val="#ppt_x"/>
                                          </p:val>
                                        </p:tav>
                                        <p:tav tm="100000">
                                          <p:val>
                                            <p:strVal val="#ppt_x"/>
                                          </p:val>
                                        </p:tav>
                                      </p:tavLst>
                                    </p:anim>
                                    <p:anim calcmode="lin" valueType="num">
                                      <p:cBhvr>
                                        <p:cTn id="65" dur="250" fill="hold"/>
                                        <p:tgtEl>
                                          <p:spTgt spid="61"/>
                                        </p:tgtEl>
                                        <p:attrNameLst>
                                          <p:attrName>ppt_y</p:attrName>
                                        </p:attrNameLst>
                                      </p:cBhvr>
                                      <p:tavLst>
                                        <p:tav tm="0">
                                          <p:val>
                                            <p:strVal val="#ppt_y-.1"/>
                                          </p:val>
                                        </p:tav>
                                        <p:tav tm="100000">
                                          <p:val>
                                            <p:strVal val="#ppt_y"/>
                                          </p:val>
                                        </p:tav>
                                      </p:tavLst>
                                    </p:anim>
                                  </p:childTnLst>
                                </p:cTn>
                              </p:par>
                            </p:childTnLst>
                          </p:cTn>
                        </p:par>
                        <p:par>
                          <p:cTn id="66" fill="hold">
                            <p:stCondLst>
                              <p:cond delay="5050"/>
                            </p:stCondLst>
                            <p:childTnLst>
                              <p:par>
                                <p:cTn id="67" presetID="53" presetClass="entr" presetSubtype="16" fill="hold" grpId="0" nodeType="afterEffect">
                                  <p:stCondLst>
                                    <p:cond delay="0"/>
                                  </p:stCondLst>
                                  <p:childTnLst>
                                    <p:set>
                                      <p:cBhvr>
                                        <p:cTn id="68" dur="1" fill="hold">
                                          <p:stCondLst>
                                            <p:cond delay="0"/>
                                          </p:stCondLst>
                                        </p:cTn>
                                        <p:tgtEl>
                                          <p:spTgt spid="72"/>
                                        </p:tgtEl>
                                        <p:attrNameLst>
                                          <p:attrName>style.visibility</p:attrName>
                                        </p:attrNameLst>
                                      </p:cBhvr>
                                      <p:to>
                                        <p:strVal val="visible"/>
                                      </p:to>
                                    </p:set>
                                    <p:anim calcmode="lin" valueType="num">
                                      <p:cBhvr>
                                        <p:cTn id="69" dur="250" fill="hold"/>
                                        <p:tgtEl>
                                          <p:spTgt spid="72"/>
                                        </p:tgtEl>
                                        <p:attrNameLst>
                                          <p:attrName>ppt_w</p:attrName>
                                        </p:attrNameLst>
                                      </p:cBhvr>
                                      <p:tavLst>
                                        <p:tav tm="0">
                                          <p:val>
                                            <p:fltVal val="0"/>
                                          </p:val>
                                        </p:tav>
                                        <p:tav tm="100000">
                                          <p:val>
                                            <p:strVal val="#ppt_w"/>
                                          </p:val>
                                        </p:tav>
                                      </p:tavLst>
                                    </p:anim>
                                    <p:anim calcmode="lin" valueType="num">
                                      <p:cBhvr>
                                        <p:cTn id="70" dur="250" fill="hold"/>
                                        <p:tgtEl>
                                          <p:spTgt spid="72"/>
                                        </p:tgtEl>
                                        <p:attrNameLst>
                                          <p:attrName>ppt_h</p:attrName>
                                        </p:attrNameLst>
                                      </p:cBhvr>
                                      <p:tavLst>
                                        <p:tav tm="0">
                                          <p:val>
                                            <p:fltVal val="0"/>
                                          </p:val>
                                        </p:tav>
                                        <p:tav tm="100000">
                                          <p:val>
                                            <p:strVal val="#ppt_h"/>
                                          </p:val>
                                        </p:tav>
                                      </p:tavLst>
                                    </p:anim>
                                    <p:animEffect transition="in" filter="fade">
                                      <p:cBhvr>
                                        <p:cTn id="71" dur="250"/>
                                        <p:tgtEl>
                                          <p:spTgt spid="72"/>
                                        </p:tgtEl>
                                      </p:cBhvr>
                                    </p:animEffect>
                                  </p:childTnLst>
                                </p:cTn>
                              </p:par>
                            </p:childTnLst>
                          </p:cTn>
                        </p:par>
                        <p:par>
                          <p:cTn id="72" fill="hold">
                            <p:stCondLst>
                              <p:cond delay="5300"/>
                            </p:stCondLst>
                            <p:childTnLst>
                              <p:par>
                                <p:cTn id="73" presetID="42" presetClass="entr" presetSubtype="0" fill="hold"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750"/>
                                        <p:tgtEl>
                                          <p:spTgt spid="73"/>
                                        </p:tgtEl>
                                      </p:cBhvr>
                                    </p:animEffect>
                                    <p:anim calcmode="lin" valueType="num">
                                      <p:cBhvr>
                                        <p:cTn id="76" dur="750" fill="hold"/>
                                        <p:tgtEl>
                                          <p:spTgt spid="73"/>
                                        </p:tgtEl>
                                        <p:attrNameLst>
                                          <p:attrName>ppt_x</p:attrName>
                                        </p:attrNameLst>
                                      </p:cBhvr>
                                      <p:tavLst>
                                        <p:tav tm="0">
                                          <p:val>
                                            <p:strVal val="#ppt_x"/>
                                          </p:val>
                                        </p:tav>
                                        <p:tav tm="100000">
                                          <p:val>
                                            <p:strVal val="#ppt_x"/>
                                          </p:val>
                                        </p:tav>
                                      </p:tavLst>
                                    </p:anim>
                                    <p:anim calcmode="lin" valueType="num">
                                      <p:cBhvr>
                                        <p:cTn id="77" dur="750" fill="hold"/>
                                        <p:tgtEl>
                                          <p:spTgt spid="73"/>
                                        </p:tgtEl>
                                        <p:attrNameLst>
                                          <p:attrName>ppt_y</p:attrName>
                                        </p:attrNameLst>
                                      </p:cBhvr>
                                      <p:tavLst>
                                        <p:tav tm="0">
                                          <p:val>
                                            <p:strVal val="#ppt_y+.1"/>
                                          </p:val>
                                        </p:tav>
                                        <p:tav tm="100000">
                                          <p:val>
                                            <p:strVal val="#ppt_y"/>
                                          </p:val>
                                        </p:tav>
                                      </p:tavLst>
                                    </p:anim>
                                  </p:childTnLst>
                                </p:cTn>
                              </p:par>
                            </p:childTnLst>
                          </p:cTn>
                        </p:par>
                        <p:par>
                          <p:cTn id="78" fill="hold">
                            <p:stCondLst>
                              <p:cond delay="6050"/>
                            </p:stCondLst>
                            <p:childTnLst>
                              <p:par>
                                <p:cTn id="79" presetID="47" presetClass="entr" presetSubtype="0" fill="hold" grpId="0" nodeType="afterEffect">
                                  <p:stCondLst>
                                    <p:cond delay="0"/>
                                  </p:stCondLst>
                                  <p:childTnLst>
                                    <p:set>
                                      <p:cBhvr>
                                        <p:cTn id="80" dur="1" fill="hold">
                                          <p:stCondLst>
                                            <p:cond delay="0"/>
                                          </p:stCondLst>
                                        </p:cTn>
                                        <p:tgtEl>
                                          <p:spTgt spid="78"/>
                                        </p:tgtEl>
                                        <p:attrNameLst>
                                          <p:attrName>style.visibility</p:attrName>
                                        </p:attrNameLst>
                                      </p:cBhvr>
                                      <p:to>
                                        <p:strVal val="visible"/>
                                      </p:to>
                                    </p:set>
                                    <p:animEffect transition="in" filter="fade">
                                      <p:cBhvr>
                                        <p:cTn id="81" dur="250"/>
                                        <p:tgtEl>
                                          <p:spTgt spid="78"/>
                                        </p:tgtEl>
                                      </p:cBhvr>
                                    </p:animEffect>
                                    <p:anim calcmode="lin" valueType="num">
                                      <p:cBhvr>
                                        <p:cTn id="82" dur="250" fill="hold"/>
                                        <p:tgtEl>
                                          <p:spTgt spid="78"/>
                                        </p:tgtEl>
                                        <p:attrNameLst>
                                          <p:attrName>ppt_x</p:attrName>
                                        </p:attrNameLst>
                                      </p:cBhvr>
                                      <p:tavLst>
                                        <p:tav tm="0">
                                          <p:val>
                                            <p:strVal val="#ppt_x"/>
                                          </p:val>
                                        </p:tav>
                                        <p:tav tm="100000">
                                          <p:val>
                                            <p:strVal val="#ppt_x"/>
                                          </p:val>
                                        </p:tav>
                                      </p:tavLst>
                                    </p:anim>
                                    <p:anim calcmode="lin" valueType="num">
                                      <p:cBhvr>
                                        <p:cTn id="83" dur="250" fill="hold"/>
                                        <p:tgtEl>
                                          <p:spTgt spid="78"/>
                                        </p:tgtEl>
                                        <p:attrNameLst>
                                          <p:attrName>ppt_y</p:attrName>
                                        </p:attrNameLst>
                                      </p:cBhvr>
                                      <p:tavLst>
                                        <p:tav tm="0">
                                          <p:val>
                                            <p:strVal val="#ppt_y-.1"/>
                                          </p:val>
                                        </p:tav>
                                        <p:tav tm="100000">
                                          <p:val>
                                            <p:strVal val="#ppt_y"/>
                                          </p:val>
                                        </p:tav>
                                      </p:tavLst>
                                    </p:anim>
                                  </p:childTnLst>
                                </p:cTn>
                              </p:par>
                              <p:par>
                                <p:cTn id="84" presetID="22" presetClass="entr" presetSubtype="4" fill="hold" nodeType="withEffect">
                                  <p:stCondLst>
                                    <p:cond delay="0"/>
                                  </p:stCondLst>
                                  <p:childTnLst>
                                    <p:set>
                                      <p:cBhvr>
                                        <p:cTn id="85" dur="1" fill="hold">
                                          <p:stCondLst>
                                            <p:cond delay="0"/>
                                          </p:stCondLst>
                                        </p:cTn>
                                        <p:tgtEl>
                                          <p:spTgt spid="67"/>
                                        </p:tgtEl>
                                        <p:attrNameLst>
                                          <p:attrName>style.visibility</p:attrName>
                                        </p:attrNameLst>
                                      </p:cBhvr>
                                      <p:to>
                                        <p:strVal val="visible"/>
                                      </p:to>
                                    </p:set>
                                    <p:animEffect transition="in" filter="wipe(down)">
                                      <p:cBhvr>
                                        <p:cTn id="86" dur="500"/>
                                        <p:tgtEl>
                                          <p:spTgt spid="67"/>
                                        </p:tgtEl>
                                      </p:cBhvr>
                                    </p:animEffect>
                                  </p:childTnLst>
                                </p:cTn>
                              </p:par>
                              <p:par>
                                <p:cTn id="87" presetID="12" presetClass="entr" presetSubtype="1" fill="hold" grpId="0" nodeType="withEffect">
                                  <p:stCondLst>
                                    <p:cond delay="200"/>
                                  </p:stCondLst>
                                  <p:childTnLst>
                                    <p:set>
                                      <p:cBhvr>
                                        <p:cTn id="88" dur="1" fill="hold">
                                          <p:stCondLst>
                                            <p:cond delay="0"/>
                                          </p:stCondLst>
                                        </p:cTn>
                                        <p:tgtEl>
                                          <p:spTgt spid="71"/>
                                        </p:tgtEl>
                                        <p:attrNameLst>
                                          <p:attrName>style.visibility</p:attrName>
                                        </p:attrNameLst>
                                      </p:cBhvr>
                                      <p:to>
                                        <p:strVal val="visible"/>
                                      </p:to>
                                    </p:set>
                                    <p:anim calcmode="lin" valueType="num">
                                      <p:cBhvr additive="base">
                                        <p:cTn id="89" dur="500"/>
                                        <p:tgtEl>
                                          <p:spTgt spid="71"/>
                                        </p:tgtEl>
                                        <p:attrNameLst>
                                          <p:attrName>ppt_y</p:attrName>
                                        </p:attrNameLst>
                                      </p:cBhvr>
                                      <p:tavLst>
                                        <p:tav tm="0">
                                          <p:val>
                                            <p:strVal val="#ppt_y-#ppt_h*1.125000"/>
                                          </p:val>
                                        </p:tav>
                                        <p:tav tm="100000">
                                          <p:val>
                                            <p:strVal val="#ppt_y"/>
                                          </p:val>
                                        </p:tav>
                                      </p:tavLst>
                                    </p:anim>
                                    <p:animEffect transition="in" filter="wipe(down)">
                                      <p:cBhvr>
                                        <p:cTn id="90"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P spid="41" grpId="0" animBg="1"/>
      <p:bldP spid="42" grpId="0"/>
      <p:bldP spid="53" grpId="0" animBg="1"/>
      <p:bldP spid="54" grpId="0"/>
      <p:bldP spid="60" grpId="0" animBg="1"/>
      <p:bldP spid="61" grpId="0"/>
      <p:bldP spid="71" grpId="0"/>
      <p:bldP spid="72" grpId="0" animBg="1"/>
      <p:bldP spid="7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72" name="组合 71"/>
          <p:cNvGrpSpPr/>
          <p:nvPr/>
        </p:nvGrpSpPr>
        <p:grpSpPr>
          <a:xfrm>
            <a:off x="252223" y="426815"/>
            <a:ext cx="4584813" cy="444406"/>
            <a:chOff x="0" y="569219"/>
            <a:chExt cx="6114499" cy="592678"/>
          </a:xfrm>
        </p:grpSpPr>
        <p:sp>
          <p:nvSpPr>
            <p:cNvPr id="7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pic>
        <p:nvPicPr>
          <p:cNvPr id="88"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1170410" y="1509905"/>
            <a:ext cx="2145461" cy="12834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9"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1170409" y="2859742"/>
            <a:ext cx="2145461" cy="143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矩形 11"/>
          <p:cNvSpPr>
            <a:spLocks noChangeArrowheads="1"/>
          </p:cNvSpPr>
          <p:nvPr/>
        </p:nvSpPr>
        <p:spPr bwMode="auto">
          <a:xfrm>
            <a:off x="4175814" y="1491880"/>
            <a:ext cx="3797776" cy="981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r>
              <a:rPr lang="zh-CN" altLang="en-US" sz="825" dirty="0">
                <a:solidFill>
                  <a:srgbClr val="FF0000"/>
                </a:solidFill>
                <a:latin typeface="微软雅黑" pitchFamily="34" charset="-122"/>
                <a:ea typeface="微软雅黑" pitchFamily="34" charset="-122"/>
                <a:sym typeface="微软雅黑" pitchFamily="34" charset="-122"/>
              </a:rPr>
              <a:t>点击添加文字内容点击添加文字内容点击添加文字内容点击添加文字内容</a:t>
            </a:r>
          </a:p>
          <a:p>
            <a:endParaRPr lang="zh-CN" altLang="en-US" sz="825" dirty="0">
              <a:solidFill>
                <a:srgbClr val="FF0000"/>
              </a:solidFill>
              <a:latin typeface="微软雅黑" pitchFamily="34" charset="-122"/>
              <a:ea typeface="微软雅黑" pitchFamily="34" charset="-122"/>
              <a:sym typeface="微软雅黑" pitchFamily="34" charset="-122"/>
            </a:endParaRPr>
          </a:p>
        </p:txBody>
      </p:sp>
      <p:grpSp>
        <p:nvGrpSpPr>
          <p:cNvPr id="91" name="Group 14"/>
          <p:cNvGrpSpPr>
            <a:grpSpLocks/>
          </p:cNvGrpSpPr>
          <p:nvPr/>
        </p:nvGrpSpPr>
        <p:grpSpPr bwMode="auto">
          <a:xfrm>
            <a:off x="4012764" y="2301783"/>
            <a:ext cx="3969001" cy="1648113"/>
            <a:chOff x="0" y="0"/>
            <a:chExt cx="6192688" cy="2571234"/>
          </a:xfrm>
          <a:solidFill>
            <a:srgbClr val="0070C0"/>
          </a:solidFill>
        </p:grpSpPr>
        <p:sp>
          <p:nvSpPr>
            <p:cNvPr id="92" name="Rectangle 13"/>
            <p:cNvSpPr>
              <a:spLocks noChangeArrowheads="1"/>
            </p:cNvSpPr>
            <p:nvPr/>
          </p:nvSpPr>
          <p:spPr bwMode="auto">
            <a:xfrm>
              <a:off x="0"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3" name="Rectangle 14"/>
            <p:cNvSpPr>
              <a:spLocks noChangeArrowheads="1"/>
            </p:cNvSpPr>
            <p:nvPr/>
          </p:nvSpPr>
          <p:spPr bwMode="auto">
            <a:xfrm>
              <a:off x="241159" y="301788"/>
              <a:ext cx="172572" cy="22694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5" name="Rectangle 15"/>
            <p:cNvSpPr>
              <a:spLocks noChangeArrowheads="1"/>
            </p:cNvSpPr>
            <p:nvPr/>
          </p:nvSpPr>
          <p:spPr bwMode="auto">
            <a:xfrm>
              <a:off x="482317" y="848024"/>
              <a:ext cx="172572"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6" name="Rectangle 16"/>
            <p:cNvSpPr>
              <a:spLocks noChangeArrowheads="1"/>
            </p:cNvSpPr>
            <p:nvPr/>
          </p:nvSpPr>
          <p:spPr bwMode="auto">
            <a:xfrm>
              <a:off x="72347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7" name="Rectangle 17"/>
            <p:cNvSpPr>
              <a:spLocks noChangeArrowheads="1"/>
            </p:cNvSpPr>
            <p:nvPr/>
          </p:nvSpPr>
          <p:spPr bwMode="auto">
            <a:xfrm>
              <a:off x="964634" y="1696047"/>
              <a:ext cx="172572" cy="87518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8" name="Rectangle 18"/>
            <p:cNvSpPr>
              <a:spLocks noChangeArrowheads="1"/>
            </p:cNvSpPr>
            <p:nvPr/>
          </p:nvSpPr>
          <p:spPr bwMode="auto">
            <a:xfrm>
              <a:off x="1685898" y="353093"/>
              <a:ext cx="174785" cy="221814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99" name="Rectangle 19"/>
            <p:cNvSpPr>
              <a:spLocks noChangeArrowheads="1"/>
            </p:cNvSpPr>
            <p:nvPr/>
          </p:nvSpPr>
          <p:spPr bwMode="auto">
            <a:xfrm>
              <a:off x="1927057" y="848024"/>
              <a:ext cx="174785" cy="172320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0" name="Rectangle 20"/>
            <p:cNvSpPr>
              <a:spLocks noChangeArrowheads="1"/>
            </p:cNvSpPr>
            <p:nvPr/>
          </p:nvSpPr>
          <p:spPr bwMode="auto">
            <a:xfrm>
              <a:off x="2168215" y="1342956"/>
              <a:ext cx="172572" cy="1228277"/>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1" name="Rectangle 21"/>
            <p:cNvSpPr>
              <a:spLocks noChangeArrowheads="1"/>
            </p:cNvSpPr>
            <p:nvPr/>
          </p:nvSpPr>
          <p:spPr bwMode="auto">
            <a:xfrm>
              <a:off x="2409374" y="733345"/>
              <a:ext cx="172572" cy="1837888"/>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2" name="Rectangle 22"/>
            <p:cNvSpPr>
              <a:spLocks noChangeArrowheads="1"/>
            </p:cNvSpPr>
            <p:nvPr/>
          </p:nvSpPr>
          <p:spPr bwMode="auto">
            <a:xfrm>
              <a:off x="2650532" y="1010990"/>
              <a:ext cx="172572" cy="1560244"/>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3" name="Rectangle 23"/>
            <p:cNvSpPr>
              <a:spLocks noChangeArrowheads="1"/>
            </p:cNvSpPr>
            <p:nvPr/>
          </p:nvSpPr>
          <p:spPr bwMode="auto">
            <a:xfrm>
              <a:off x="3374009" y="1364081"/>
              <a:ext cx="168147"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4" name="Rectangle 24"/>
            <p:cNvSpPr>
              <a:spLocks noChangeArrowheads="1"/>
            </p:cNvSpPr>
            <p:nvPr/>
          </p:nvSpPr>
          <p:spPr bwMode="auto">
            <a:xfrm>
              <a:off x="3615167" y="516058"/>
              <a:ext cx="168147" cy="205517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5" name="Rectangle 25"/>
            <p:cNvSpPr>
              <a:spLocks noChangeArrowheads="1"/>
            </p:cNvSpPr>
            <p:nvPr/>
          </p:nvSpPr>
          <p:spPr bwMode="auto">
            <a:xfrm>
              <a:off x="3849688" y="187108"/>
              <a:ext cx="174785" cy="238412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6" name="Rectangle 26"/>
            <p:cNvSpPr>
              <a:spLocks noChangeArrowheads="1"/>
            </p:cNvSpPr>
            <p:nvPr/>
          </p:nvSpPr>
          <p:spPr bwMode="auto">
            <a:xfrm>
              <a:off x="4090847" y="920454"/>
              <a:ext cx="172572" cy="1650780"/>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7" name="Rectangle 27"/>
            <p:cNvSpPr>
              <a:spLocks noChangeArrowheads="1"/>
            </p:cNvSpPr>
            <p:nvPr/>
          </p:nvSpPr>
          <p:spPr bwMode="auto">
            <a:xfrm>
              <a:off x="4332005" y="374217"/>
              <a:ext cx="172572" cy="2197015"/>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8" name="Rectangle 28"/>
            <p:cNvSpPr>
              <a:spLocks noChangeArrowheads="1"/>
            </p:cNvSpPr>
            <p:nvPr/>
          </p:nvSpPr>
          <p:spPr bwMode="auto">
            <a:xfrm>
              <a:off x="5055481" y="754469"/>
              <a:ext cx="172572" cy="1816762"/>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09" name="Rectangle 29"/>
            <p:cNvSpPr>
              <a:spLocks noChangeArrowheads="1"/>
            </p:cNvSpPr>
            <p:nvPr/>
          </p:nvSpPr>
          <p:spPr bwMode="auto">
            <a:xfrm>
              <a:off x="5296639" y="1623618"/>
              <a:ext cx="172572" cy="947613"/>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6" name="Rectangle 30"/>
            <p:cNvSpPr>
              <a:spLocks noChangeArrowheads="1"/>
            </p:cNvSpPr>
            <p:nvPr/>
          </p:nvSpPr>
          <p:spPr bwMode="auto">
            <a:xfrm>
              <a:off x="5537799" y="1816762"/>
              <a:ext cx="172572" cy="754469"/>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29" name="Rectangle 31"/>
            <p:cNvSpPr>
              <a:spLocks noChangeArrowheads="1"/>
            </p:cNvSpPr>
            <p:nvPr/>
          </p:nvSpPr>
          <p:spPr bwMode="auto">
            <a:xfrm>
              <a:off x="5778956" y="1364081"/>
              <a:ext cx="172572" cy="120715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sp>
          <p:nvSpPr>
            <p:cNvPr id="130" name="Rectangle 32"/>
            <p:cNvSpPr>
              <a:spLocks noChangeArrowheads="1"/>
            </p:cNvSpPr>
            <p:nvPr/>
          </p:nvSpPr>
          <p:spPr bwMode="auto">
            <a:xfrm>
              <a:off x="6020116" y="0"/>
              <a:ext cx="172572" cy="2571231"/>
            </a:xfrm>
            <a:prstGeom prst="rect">
              <a:avLst/>
            </a:prstGeom>
            <a:solidFill>
              <a:srgbClr val="FF0000"/>
            </a:solidFill>
            <a:ln>
              <a:noFill/>
            </a:ln>
            <a:extLst>
              <a:ext uri="{91240B29-F687-4F45-9708-019B960494DF}">
                <a14:hiddenLine xmlns:a14="http://schemas.microsoft.com/office/drawing/2010/main" w="9525">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a:solidFill>
                  <a:schemeClr val="lt1"/>
                </a:solidFill>
                <a:sym typeface="宋体" pitchFamily="2" charset="-122"/>
              </a:endParaRPr>
            </a:p>
          </p:txBody>
        </p:sp>
      </p:grpSp>
      <p:sp>
        <p:nvSpPr>
          <p:cNvPr id="131" name="文本框 37"/>
          <p:cNvSpPr>
            <a:spLocks noChangeArrowheads="1"/>
          </p:cNvSpPr>
          <p:nvPr/>
        </p:nvSpPr>
        <p:spPr bwMode="auto">
          <a:xfrm>
            <a:off x="4038886" y="4145891"/>
            <a:ext cx="108111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部门一</a:t>
            </a:r>
          </a:p>
        </p:txBody>
      </p:sp>
      <p:sp>
        <p:nvSpPr>
          <p:cNvPr id="160" name="文本框 38"/>
          <p:cNvSpPr>
            <a:spLocks noChangeArrowheads="1"/>
          </p:cNvSpPr>
          <p:nvPr/>
        </p:nvSpPr>
        <p:spPr bwMode="auto">
          <a:xfrm>
            <a:off x="5110693" y="4145891"/>
            <a:ext cx="108111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部门二</a:t>
            </a:r>
          </a:p>
        </p:txBody>
      </p:sp>
      <p:sp>
        <p:nvSpPr>
          <p:cNvPr id="161" name="文本框 39"/>
          <p:cNvSpPr>
            <a:spLocks noChangeArrowheads="1"/>
          </p:cNvSpPr>
          <p:nvPr/>
        </p:nvSpPr>
        <p:spPr bwMode="auto">
          <a:xfrm>
            <a:off x="6189332" y="4145891"/>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部门三</a:t>
            </a:r>
          </a:p>
        </p:txBody>
      </p:sp>
      <p:sp>
        <p:nvSpPr>
          <p:cNvPr id="162" name="文本框 40"/>
          <p:cNvSpPr>
            <a:spLocks noChangeArrowheads="1"/>
          </p:cNvSpPr>
          <p:nvPr/>
        </p:nvSpPr>
        <p:spPr bwMode="auto">
          <a:xfrm>
            <a:off x="7377189" y="4137562"/>
            <a:ext cx="108234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350" dirty="0">
                <a:solidFill>
                  <a:srgbClr val="FF0000"/>
                </a:solidFill>
                <a:latin typeface="微软雅黑" pitchFamily="34" charset="-122"/>
                <a:ea typeface="微软雅黑" pitchFamily="34" charset="-122"/>
                <a:sym typeface="微软雅黑" pitchFamily="34" charset="-122"/>
              </a:rPr>
              <a:t>部门四</a:t>
            </a:r>
          </a:p>
        </p:txBody>
      </p:sp>
    </p:spTree>
    <p:extLst>
      <p:ext uri="{BB962C8B-B14F-4D97-AF65-F5344CB8AC3E}">
        <p14:creationId xmlns:p14="http://schemas.microsoft.com/office/powerpoint/2010/main" val="85700145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wipe(left)">
                                      <p:cBhvr>
                                        <p:cTn id="7" dur="500"/>
                                        <p:tgtEl>
                                          <p:spTgt spid="7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250"/>
                                        <p:tgtEl>
                                          <p:spTgt spid="87"/>
                                        </p:tgtEl>
                                      </p:cBhvr>
                                    </p:animEffect>
                                  </p:childTnLst>
                                </p:cTn>
                              </p:par>
                            </p:childTnLst>
                          </p:cTn>
                        </p:par>
                        <p:par>
                          <p:cTn id="12" fill="hold">
                            <p:stCondLst>
                              <p:cond delay="750"/>
                            </p:stCondLst>
                            <p:childTnLst>
                              <p:par>
                                <p:cTn id="13" presetID="42" presetClass="entr" presetSubtype="0" fill="hold" nodeType="afterEffect">
                                  <p:stCondLst>
                                    <p:cond delay="0"/>
                                  </p:stCondLst>
                                  <p:childTnLst>
                                    <p:set>
                                      <p:cBhvr>
                                        <p:cTn id="14" dur="1" fill="hold">
                                          <p:stCondLst>
                                            <p:cond delay="0"/>
                                          </p:stCondLst>
                                        </p:cTn>
                                        <p:tgtEl>
                                          <p:spTgt spid="88"/>
                                        </p:tgtEl>
                                        <p:attrNameLst>
                                          <p:attrName>style.visibility</p:attrName>
                                        </p:attrNameLst>
                                      </p:cBhvr>
                                      <p:to>
                                        <p:strVal val="visible"/>
                                      </p:to>
                                    </p:set>
                                    <p:animEffect transition="in" filter="fade">
                                      <p:cBhvr>
                                        <p:cTn id="15" dur="500"/>
                                        <p:tgtEl>
                                          <p:spTgt spid="88"/>
                                        </p:tgtEl>
                                      </p:cBhvr>
                                    </p:animEffect>
                                    <p:anim calcmode="lin" valueType="num">
                                      <p:cBhvr>
                                        <p:cTn id="16" dur="500" fill="hold"/>
                                        <p:tgtEl>
                                          <p:spTgt spid="88"/>
                                        </p:tgtEl>
                                        <p:attrNameLst>
                                          <p:attrName>ppt_x</p:attrName>
                                        </p:attrNameLst>
                                      </p:cBhvr>
                                      <p:tavLst>
                                        <p:tav tm="0">
                                          <p:val>
                                            <p:strVal val="#ppt_x"/>
                                          </p:val>
                                        </p:tav>
                                        <p:tav tm="100000">
                                          <p:val>
                                            <p:strVal val="#ppt_x"/>
                                          </p:val>
                                        </p:tav>
                                      </p:tavLst>
                                    </p:anim>
                                    <p:anim calcmode="lin" valueType="num">
                                      <p:cBhvr>
                                        <p:cTn id="17" dur="500" fill="hold"/>
                                        <p:tgtEl>
                                          <p:spTgt spid="88"/>
                                        </p:tgtEl>
                                        <p:attrNameLst>
                                          <p:attrName>ppt_y</p:attrName>
                                        </p:attrNameLst>
                                      </p:cBhvr>
                                      <p:tavLst>
                                        <p:tav tm="0">
                                          <p:val>
                                            <p:strVal val="#ppt_y+.1"/>
                                          </p:val>
                                        </p:tav>
                                        <p:tav tm="100000">
                                          <p:val>
                                            <p:strVal val="#ppt_y"/>
                                          </p:val>
                                        </p:tav>
                                      </p:tavLst>
                                    </p:anim>
                                  </p:childTnLst>
                                </p:cTn>
                              </p:par>
                            </p:childTnLst>
                          </p:cTn>
                        </p:par>
                        <p:par>
                          <p:cTn id="18" fill="hold">
                            <p:stCondLst>
                              <p:cond delay="1250"/>
                            </p:stCondLst>
                            <p:childTnLst>
                              <p:par>
                                <p:cTn id="19" presetID="47" presetClass="entr" presetSubtype="0" fill="hold" nodeType="afterEffect">
                                  <p:stCondLst>
                                    <p:cond delay="0"/>
                                  </p:stCondLst>
                                  <p:childTnLst>
                                    <p:set>
                                      <p:cBhvr>
                                        <p:cTn id="20" dur="1" fill="hold">
                                          <p:stCondLst>
                                            <p:cond delay="0"/>
                                          </p:stCondLst>
                                        </p:cTn>
                                        <p:tgtEl>
                                          <p:spTgt spid="89"/>
                                        </p:tgtEl>
                                        <p:attrNameLst>
                                          <p:attrName>style.visibility</p:attrName>
                                        </p:attrNameLst>
                                      </p:cBhvr>
                                      <p:to>
                                        <p:strVal val="visible"/>
                                      </p:to>
                                    </p:set>
                                    <p:animEffect transition="in" filter="fade">
                                      <p:cBhvr>
                                        <p:cTn id="21" dur="500"/>
                                        <p:tgtEl>
                                          <p:spTgt spid="89"/>
                                        </p:tgtEl>
                                      </p:cBhvr>
                                    </p:animEffect>
                                    <p:anim calcmode="lin" valueType="num">
                                      <p:cBhvr>
                                        <p:cTn id="22" dur="500" fill="hold"/>
                                        <p:tgtEl>
                                          <p:spTgt spid="89"/>
                                        </p:tgtEl>
                                        <p:attrNameLst>
                                          <p:attrName>ppt_x</p:attrName>
                                        </p:attrNameLst>
                                      </p:cBhvr>
                                      <p:tavLst>
                                        <p:tav tm="0">
                                          <p:val>
                                            <p:strVal val="#ppt_x"/>
                                          </p:val>
                                        </p:tav>
                                        <p:tav tm="100000">
                                          <p:val>
                                            <p:strVal val="#ppt_x"/>
                                          </p:val>
                                        </p:tav>
                                      </p:tavLst>
                                    </p:anim>
                                    <p:anim calcmode="lin" valueType="num">
                                      <p:cBhvr>
                                        <p:cTn id="23" dur="500" fill="hold"/>
                                        <p:tgtEl>
                                          <p:spTgt spid="89"/>
                                        </p:tgtEl>
                                        <p:attrNameLst>
                                          <p:attrName>ppt_y</p:attrName>
                                        </p:attrNameLst>
                                      </p:cBhvr>
                                      <p:tavLst>
                                        <p:tav tm="0">
                                          <p:val>
                                            <p:strVal val="#ppt_y-.1"/>
                                          </p:val>
                                        </p:tav>
                                        <p:tav tm="100000">
                                          <p:val>
                                            <p:strVal val="#ppt_y"/>
                                          </p:val>
                                        </p:tav>
                                      </p:tavLst>
                                    </p:anim>
                                  </p:childTnLst>
                                </p:cTn>
                              </p:par>
                            </p:childTnLst>
                          </p:cTn>
                        </p:par>
                        <p:par>
                          <p:cTn id="24" fill="hold">
                            <p:stCondLst>
                              <p:cond delay="1750"/>
                            </p:stCondLst>
                            <p:childTnLst>
                              <p:par>
                                <p:cTn id="25" presetID="22" presetClass="entr" presetSubtype="8" fill="hold" grpId="0" nodeType="afterEffect">
                                  <p:stCondLst>
                                    <p:cond delay="0"/>
                                  </p:stCondLst>
                                  <p:childTnLst>
                                    <p:set>
                                      <p:cBhvr>
                                        <p:cTn id="26" dur="1" fill="hold">
                                          <p:stCondLst>
                                            <p:cond delay="0"/>
                                          </p:stCondLst>
                                        </p:cTn>
                                        <p:tgtEl>
                                          <p:spTgt spid="90"/>
                                        </p:tgtEl>
                                        <p:attrNameLst>
                                          <p:attrName>style.visibility</p:attrName>
                                        </p:attrNameLst>
                                      </p:cBhvr>
                                      <p:to>
                                        <p:strVal val="visible"/>
                                      </p:to>
                                    </p:set>
                                    <p:animEffect transition="in" filter="wipe(left)">
                                      <p:cBhvr>
                                        <p:cTn id="27" dur="500"/>
                                        <p:tgtEl>
                                          <p:spTgt spid="90"/>
                                        </p:tgtEl>
                                      </p:cBhvr>
                                    </p:animEffect>
                                  </p:childTnLst>
                                </p:cTn>
                              </p:par>
                            </p:childTnLst>
                          </p:cTn>
                        </p:par>
                        <p:par>
                          <p:cTn id="28" fill="hold">
                            <p:stCondLst>
                              <p:cond delay="2250"/>
                            </p:stCondLst>
                            <p:childTnLst>
                              <p:par>
                                <p:cTn id="29" presetID="42" presetClass="entr" presetSubtype="0" fill="hold" nodeType="afterEffect">
                                  <p:stCondLst>
                                    <p:cond delay="0"/>
                                  </p:stCondLst>
                                  <p:childTnLst>
                                    <p:set>
                                      <p:cBhvr>
                                        <p:cTn id="30" dur="1" fill="hold">
                                          <p:stCondLst>
                                            <p:cond delay="0"/>
                                          </p:stCondLst>
                                        </p:cTn>
                                        <p:tgtEl>
                                          <p:spTgt spid="91"/>
                                        </p:tgtEl>
                                        <p:attrNameLst>
                                          <p:attrName>style.visibility</p:attrName>
                                        </p:attrNameLst>
                                      </p:cBhvr>
                                      <p:to>
                                        <p:strVal val="visible"/>
                                      </p:to>
                                    </p:set>
                                    <p:animEffect transition="in" filter="fade">
                                      <p:cBhvr>
                                        <p:cTn id="31" dur="1000"/>
                                        <p:tgtEl>
                                          <p:spTgt spid="91"/>
                                        </p:tgtEl>
                                      </p:cBhvr>
                                    </p:animEffect>
                                    <p:anim calcmode="lin" valueType="num">
                                      <p:cBhvr>
                                        <p:cTn id="32" dur="1000" fill="hold"/>
                                        <p:tgtEl>
                                          <p:spTgt spid="91"/>
                                        </p:tgtEl>
                                        <p:attrNameLst>
                                          <p:attrName>ppt_x</p:attrName>
                                        </p:attrNameLst>
                                      </p:cBhvr>
                                      <p:tavLst>
                                        <p:tav tm="0">
                                          <p:val>
                                            <p:strVal val="#ppt_x"/>
                                          </p:val>
                                        </p:tav>
                                        <p:tav tm="100000">
                                          <p:val>
                                            <p:strVal val="#ppt_x"/>
                                          </p:val>
                                        </p:tav>
                                      </p:tavLst>
                                    </p:anim>
                                    <p:anim calcmode="lin" valueType="num">
                                      <p:cBhvr>
                                        <p:cTn id="33" dur="1000" fill="hold"/>
                                        <p:tgtEl>
                                          <p:spTgt spid="91"/>
                                        </p:tgtEl>
                                        <p:attrNameLst>
                                          <p:attrName>ppt_y</p:attrName>
                                        </p:attrNameLst>
                                      </p:cBhvr>
                                      <p:tavLst>
                                        <p:tav tm="0">
                                          <p:val>
                                            <p:strVal val="#ppt_y+.1"/>
                                          </p:val>
                                        </p:tav>
                                        <p:tav tm="100000">
                                          <p:val>
                                            <p:strVal val="#ppt_y"/>
                                          </p:val>
                                        </p:tav>
                                      </p:tavLst>
                                    </p:anim>
                                  </p:childTnLst>
                                </p:cTn>
                              </p:par>
                            </p:childTnLst>
                          </p:cTn>
                        </p:par>
                        <p:par>
                          <p:cTn id="34" fill="hold">
                            <p:stCondLst>
                              <p:cond delay="3250"/>
                            </p:stCondLst>
                            <p:childTnLst>
                              <p:par>
                                <p:cTn id="35" presetID="10" presetClass="entr" presetSubtype="0" fill="hold" grpId="0" nodeType="afterEffect">
                                  <p:stCondLst>
                                    <p:cond delay="0"/>
                                  </p:stCondLst>
                                  <p:childTnLst>
                                    <p:set>
                                      <p:cBhvr>
                                        <p:cTn id="36" dur="1" fill="hold">
                                          <p:stCondLst>
                                            <p:cond delay="0"/>
                                          </p:stCondLst>
                                        </p:cTn>
                                        <p:tgtEl>
                                          <p:spTgt spid="131"/>
                                        </p:tgtEl>
                                        <p:attrNameLst>
                                          <p:attrName>style.visibility</p:attrName>
                                        </p:attrNameLst>
                                      </p:cBhvr>
                                      <p:to>
                                        <p:strVal val="visible"/>
                                      </p:to>
                                    </p:set>
                                    <p:animEffect transition="in" filter="fade">
                                      <p:cBhvr>
                                        <p:cTn id="37" dur="500"/>
                                        <p:tgtEl>
                                          <p:spTgt spid="131"/>
                                        </p:tgtEl>
                                      </p:cBhvr>
                                    </p:animEffect>
                                  </p:childTnLst>
                                </p:cTn>
                              </p:par>
                            </p:childTnLst>
                          </p:cTn>
                        </p:par>
                        <p:par>
                          <p:cTn id="38" fill="hold">
                            <p:stCondLst>
                              <p:cond delay="3750"/>
                            </p:stCondLst>
                            <p:childTnLst>
                              <p:par>
                                <p:cTn id="39" presetID="10" presetClass="entr" presetSubtype="0" fill="hold" grpId="0" nodeType="afterEffect">
                                  <p:stCondLst>
                                    <p:cond delay="0"/>
                                  </p:stCondLst>
                                  <p:childTnLst>
                                    <p:set>
                                      <p:cBhvr>
                                        <p:cTn id="40" dur="1" fill="hold">
                                          <p:stCondLst>
                                            <p:cond delay="0"/>
                                          </p:stCondLst>
                                        </p:cTn>
                                        <p:tgtEl>
                                          <p:spTgt spid="160"/>
                                        </p:tgtEl>
                                        <p:attrNameLst>
                                          <p:attrName>style.visibility</p:attrName>
                                        </p:attrNameLst>
                                      </p:cBhvr>
                                      <p:to>
                                        <p:strVal val="visible"/>
                                      </p:to>
                                    </p:set>
                                    <p:animEffect transition="in" filter="fade">
                                      <p:cBhvr>
                                        <p:cTn id="41" dur="500"/>
                                        <p:tgtEl>
                                          <p:spTgt spid="160"/>
                                        </p:tgtEl>
                                      </p:cBhvr>
                                    </p:animEffect>
                                  </p:childTnLst>
                                </p:cTn>
                              </p:par>
                            </p:childTnLst>
                          </p:cTn>
                        </p:par>
                        <p:par>
                          <p:cTn id="42" fill="hold">
                            <p:stCondLst>
                              <p:cond delay="4250"/>
                            </p:stCondLst>
                            <p:childTnLst>
                              <p:par>
                                <p:cTn id="43" presetID="10" presetClass="entr" presetSubtype="0" fill="hold" grpId="0" nodeType="afterEffect">
                                  <p:stCondLst>
                                    <p:cond delay="0"/>
                                  </p:stCondLst>
                                  <p:childTnLst>
                                    <p:set>
                                      <p:cBhvr>
                                        <p:cTn id="44" dur="1" fill="hold">
                                          <p:stCondLst>
                                            <p:cond delay="0"/>
                                          </p:stCondLst>
                                        </p:cTn>
                                        <p:tgtEl>
                                          <p:spTgt spid="161"/>
                                        </p:tgtEl>
                                        <p:attrNameLst>
                                          <p:attrName>style.visibility</p:attrName>
                                        </p:attrNameLst>
                                      </p:cBhvr>
                                      <p:to>
                                        <p:strVal val="visible"/>
                                      </p:to>
                                    </p:set>
                                    <p:animEffect transition="in" filter="fade">
                                      <p:cBhvr>
                                        <p:cTn id="45" dur="500"/>
                                        <p:tgtEl>
                                          <p:spTgt spid="161"/>
                                        </p:tgtEl>
                                      </p:cBhvr>
                                    </p:animEffect>
                                  </p:childTnLst>
                                </p:cTn>
                              </p:par>
                            </p:childTnLst>
                          </p:cTn>
                        </p:par>
                        <p:par>
                          <p:cTn id="46" fill="hold">
                            <p:stCondLst>
                              <p:cond delay="4750"/>
                            </p:stCondLst>
                            <p:childTnLst>
                              <p:par>
                                <p:cTn id="47" presetID="10" presetClass="entr" presetSubtype="0" fill="hold" grpId="0" nodeType="afterEffect">
                                  <p:stCondLst>
                                    <p:cond delay="0"/>
                                  </p:stCondLst>
                                  <p:childTnLst>
                                    <p:set>
                                      <p:cBhvr>
                                        <p:cTn id="48" dur="1" fill="hold">
                                          <p:stCondLst>
                                            <p:cond delay="0"/>
                                          </p:stCondLst>
                                        </p:cTn>
                                        <p:tgtEl>
                                          <p:spTgt spid="162"/>
                                        </p:tgtEl>
                                        <p:attrNameLst>
                                          <p:attrName>style.visibility</p:attrName>
                                        </p:attrNameLst>
                                      </p:cBhvr>
                                      <p:to>
                                        <p:strVal val="visible"/>
                                      </p:to>
                                    </p:set>
                                    <p:animEffect transition="in" filter="fade">
                                      <p:cBhvr>
                                        <p:cTn id="49" dur="500"/>
                                        <p:tgtEl>
                                          <p:spTgt spid="1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0" grpId="0"/>
      <p:bldP spid="131" grpId="0"/>
      <p:bldP spid="160" grpId="0"/>
      <p:bldP spid="161" grpId="0"/>
      <p:bldP spid="16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2" name="组合 41"/>
          <p:cNvGrpSpPr/>
          <p:nvPr/>
        </p:nvGrpSpPr>
        <p:grpSpPr>
          <a:xfrm>
            <a:off x="252223" y="426815"/>
            <a:ext cx="4584813" cy="444406"/>
            <a:chOff x="0" y="569219"/>
            <a:chExt cx="6114499" cy="592678"/>
          </a:xfrm>
        </p:grpSpPr>
        <p:sp>
          <p:nvSpPr>
            <p:cNvPr id="43"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6"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cxnSp>
        <p:nvCxnSpPr>
          <p:cNvPr id="91" name="直接连接符 90"/>
          <p:cNvCxnSpPr/>
          <p:nvPr/>
        </p:nvCxnSpPr>
        <p:spPr>
          <a:xfrm>
            <a:off x="7231525" y="2125908"/>
            <a:ext cx="826612" cy="0"/>
          </a:xfrm>
          <a:prstGeom prst="line">
            <a:avLst/>
          </a:prstGeom>
          <a:noFill/>
          <a:ln w="28575" cmpd="sng">
            <a:solidFill>
              <a:srgbClr val="FF0000"/>
            </a:solidFill>
            <a:round/>
            <a:headEnd/>
            <a:tailEnd/>
          </a:ln>
          <a:effectLst/>
        </p:spPr>
      </p:cxnSp>
      <p:cxnSp>
        <p:nvCxnSpPr>
          <p:cNvPr id="92" name="直接连接符 91"/>
          <p:cNvCxnSpPr/>
          <p:nvPr/>
        </p:nvCxnSpPr>
        <p:spPr>
          <a:xfrm>
            <a:off x="7239277" y="2125908"/>
            <a:ext cx="0" cy="729304"/>
          </a:xfrm>
          <a:prstGeom prst="line">
            <a:avLst/>
          </a:prstGeom>
          <a:noFill/>
          <a:ln w="28575" cmpd="sng">
            <a:solidFill>
              <a:srgbClr val="FF0000"/>
            </a:solidFill>
            <a:round/>
            <a:headEnd/>
            <a:tailEnd/>
          </a:ln>
          <a:effectLst/>
        </p:spPr>
      </p:cxnSp>
      <p:cxnSp>
        <p:nvCxnSpPr>
          <p:cNvPr id="93" name="直接连接符 92"/>
          <p:cNvCxnSpPr/>
          <p:nvPr/>
        </p:nvCxnSpPr>
        <p:spPr>
          <a:xfrm>
            <a:off x="6420416" y="2855213"/>
            <a:ext cx="826612" cy="0"/>
          </a:xfrm>
          <a:prstGeom prst="line">
            <a:avLst/>
          </a:prstGeom>
          <a:noFill/>
          <a:ln w="28575" cmpd="sng">
            <a:solidFill>
              <a:srgbClr val="FF0000"/>
            </a:solidFill>
            <a:round/>
            <a:headEnd/>
            <a:tailEnd/>
          </a:ln>
          <a:effectLst/>
        </p:spPr>
      </p:cxnSp>
      <p:cxnSp>
        <p:nvCxnSpPr>
          <p:cNvPr id="94" name="直接连接符 93"/>
          <p:cNvCxnSpPr/>
          <p:nvPr/>
        </p:nvCxnSpPr>
        <p:spPr>
          <a:xfrm>
            <a:off x="6428168" y="2855213"/>
            <a:ext cx="0" cy="729304"/>
          </a:xfrm>
          <a:prstGeom prst="line">
            <a:avLst/>
          </a:prstGeom>
          <a:noFill/>
          <a:ln w="28575" cmpd="sng">
            <a:solidFill>
              <a:srgbClr val="FF0000"/>
            </a:solidFill>
            <a:round/>
            <a:headEnd/>
            <a:tailEnd/>
          </a:ln>
          <a:effectLst/>
        </p:spPr>
      </p:cxnSp>
      <p:cxnSp>
        <p:nvCxnSpPr>
          <p:cNvPr id="95" name="直接连接符 94"/>
          <p:cNvCxnSpPr/>
          <p:nvPr/>
        </p:nvCxnSpPr>
        <p:spPr>
          <a:xfrm>
            <a:off x="5612762" y="3584517"/>
            <a:ext cx="826612" cy="0"/>
          </a:xfrm>
          <a:prstGeom prst="line">
            <a:avLst/>
          </a:prstGeom>
          <a:noFill/>
          <a:ln w="28575" cmpd="sng">
            <a:solidFill>
              <a:srgbClr val="FF0000"/>
            </a:solidFill>
            <a:round/>
            <a:headEnd/>
            <a:tailEnd/>
          </a:ln>
          <a:effectLst/>
        </p:spPr>
      </p:cxnSp>
      <p:cxnSp>
        <p:nvCxnSpPr>
          <p:cNvPr id="96" name="直接连接符 95"/>
          <p:cNvCxnSpPr/>
          <p:nvPr/>
        </p:nvCxnSpPr>
        <p:spPr>
          <a:xfrm>
            <a:off x="5620514" y="3584516"/>
            <a:ext cx="0" cy="729304"/>
          </a:xfrm>
          <a:prstGeom prst="line">
            <a:avLst/>
          </a:prstGeom>
          <a:noFill/>
          <a:ln w="28575" cmpd="sng">
            <a:solidFill>
              <a:srgbClr val="FF0000"/>
            </a:solidFill>
            <a:round/>
            <a:headEnd/>
            <a:tailEnd/>
          </a:ln>
          <a:effectLst/>
        </p:spPr>
      </p:cxnSp>
      <p:cxnSp>
        <p:nvCxnSpPr>
          <p:cNvPr id="97" name="直接连接符 96"/>
          <p:cNvCxnSpPr/>
          <p:nvPr/>
        </p:nvCxnSpPr>
        <p:spPr>
          <a:xfrm>
            <a:off x="4787975" y="4313820"/>
            <a:ext cx="826612" cy="0"/>
          </a:xfrm>
          <a:prstGeom prst="line">
            <a:avLst/>
          </a:prstGeom>
          <a:noFill/>
          <a:ln w="28575" cmpd="sng">
            <a:solidFill>
              <a:srgbClr val="FF0000"/>
            </a:solidFill>
            <a:round/>
            <a:headEnd/>
            <a:tailEnd/>
          </a:ln>
          <a:effectLst/>
        </p:spPr>
      </p:cxnSp>
      <p:cxnSp>
        <p:nvCxnSpPr>
          <p:cNvPr id="98" name="直接连接符 97"/>
          <p:cNvCxnSpPr/>
          <p:nvPr/>
        </p:nvCxnSpPr>
        <p:spPr>
          <a:xfrm>
            <a:off x="4795726" y="4313820"/>
            <a:ext cx="0" cy="488212"/>
          </a:xfrm>
          <a:prstGeom prst="line">
            <a:avLst/>
          </a:prstGeom>
          <a:noFill/>
          <a:ln w="28575" cmpd="sng">
            <a:solidFill>
              <a:srgbClr val="FF0000"/>
            </a:solidFill>
            <a:round/>
            <a:headEnd/>
            <a:tailEnd/>
          </a:ln>
          <a:effectLst/>
        </p:spPr>
      </p:cxnSp>
      <p:grpSp>
        <p:nvGrpSpPr>
          <p:cNvPr id="99" name="组合 98"/>
          <p:cNvGrpSpPr/>
          <p:nvPr/>
        </p:nvGrpSpPr>
        <p:grpSpPr>
          <a:xfrm>
            <a:off x="7346905" y="1584603"/>
            <a:ext cx="539867" cy="600036"/>
            <a:chOff x="8051785" y="944862"/>
            <a:chExt cx="826543" cy="918663"/>
          </a:xfrm>
        </p:grpSpPr>
        <p:sp>
          <p:nvSpPr>
            <p:cNvPr id="100" name="椭圆 99"/>
            <p:cNvSpPr/>
            <p:nvPr/>
          </p:nvSpPr>
          <p:spPr>
            <a:xfrm>
              <a:off x="8051785" y="947066"/>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1" name="椭圆 100"/>
            <p:cNvSpPr/>
            <p:nvPr/>
          </p:nvSpPr>
          <p:spPr>
            <a:xfrm>
              <a:off x="8139438" y="1034719"/>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02" name="TextBox 101"/>
            <p:cNvSpPr txBox="1"/>
            <p:nvPr/>
          </p:nvSpPr>
          <p:spPr>
            <a:xfrm>
              <a:off x="8183451" y="944862"/>
              <a:ext cx="643497" cy="918663"/>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1</a:t>
              </a:r>
              <a:endParaRPr lang="zh-CN" altLang="en-US" sz="3299" dirty="0">
                <a:solidFill>
                  <a:schemeClr val="bg1"/>
                </a:solidFill>
                <a:latin typeface="Arial" pitchFamily="34" charset="0"/>
                <a:cs typeface="Arial" pitchFamily="34" charset="0"/>
              </a:endParaRPr>
            </a:p>
          </p:txBody>
        </p:sp>
      </p:grpSp>
      <p:grpSp>
        <p:nvGrpSpPr>
          <p:cNvPr id="103" name="组合 102"/>
          <p:cNvGrpSpPr/>
          <p:nvPr/>
        </p:nvGrpSpPr>
        <p:grpSpPr>
          <a:xfrm>
            <a:off x="1170410" y="1694150"/>
            <a:ext cx="5933245" cy="537985"/>
            <a:chOff x="-247122" y="1112579"/>
            <a:chExt cx="9083874" cy="823663"/>
          </a:xfrm>
        </p:grpSpPr>
        <p:cxnSp>
          <p:nvCxnSpPr>
            <p:cNvPr id="104" name="直接箭头连接符 103"/>
            <p:cNvCxnSpPr/>
            <p:nvPr/>
          </p:nvCxnSpPr>
          <p:spPr>
            <a:xfrm>
              <a:off x="-81793" y="1622341"/>
              <a:ext cx="891854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05" name="组合 104"/>
            <p:cNvGrpSpPr/>
            <p:nvPr/>
          </p:nvGrpSpPr>
          <p:grpSpPr>
            <a:xfrm>
              <a:off x="-247122" y="1112579"/>
              <a:ext cx="6788256" cy="823663"/>
              <a:chOff x="-247122" y="1122739"/>
              <a:chExt cx="6788256" cy="823663"/>
            </a:xfrm>
          </p:grpSpPr>
          <p:sp>
            <p:nvSpPr>
              <p:cNvPr id="106" name="TextBox 105"/>
              <p:cNvSpPr txBox="1"/>
              <p:nvPr/>
            </p:nvSpPr>
            <p:spPr>
              <a:xfrm>
                <a:off x="-247122" y="1168905"/>
                <a:ext cx="1293759" cy="777497"/>
              </a:xfrm>
              <a:prstGeom prst="rect">
                <a:avLst/>
              </a:prstGeom>
              <a:noFill/>
              <a:ln>
                <a:noFill/>
              </a:ln>
            </p:spPr>
            <p:txBody>
              <a:bodyPr wrap="square">
                <a:spAutoFit/>
              </a:bodyPr>
              <a:lstStyle>
                <a:defPPr>
                  <a:defRPr lang="zh-CN"/>
                </a:defPPr>
                <a:lvl1pPr algn="ctr">
                  <a:defRPr sz="1600">
                    <a:solidFill>
                      <a:srgbClr val="BCE8F2"/>
                    </a:solidFill>
                    <a:latin typeface="方正兰亭黑_GBK" pitchFamily="2" charset="-122"/>
                    <a:ea typeface="方正兰亭黑_GBK" pitchFamily="2"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latin typeface="微软雅黑" pitchFamily="34" charset="-122"/>
                    <a:ea typeface="微软雅黑" pitchFamily="34" charset="-122"/>
                  </a:rPr>
                  <a:t>添加文本</a:t>
                </a:r>
              </a:p>
            </p:txBody>
          </p:sp>
          <p:sp>
            <p:nvSpPr>
              <p:cNvPr id="107" name="TextBox 106"/>
              <p:cNvSpPr txBox="1"/>
              <p:nvPr/>
            </p:nvSpPr>
            <p:spPr>
              <a:xfrm>
                <a:off x="1127649" y="1122739"/>
                <a:ext cx="5413485" cy="565453"/>
              </a:xfrm>
              <a:prstGeom prst="rect">
                <a:avLst/>
              </a:prstGeom>
              <a:noFill/>
            </p:spPr>
            <p:txBody>
              <a:bodyPr wrap="square" rtlCol="0">
                <a:spAutoFit/>
              </a:bodyPr>
              <a:lstStyle/>
              <a:p>
                <a:pPr algn="just">
                  <a:defRPr/>
                </a:pPr>
                <a:r>
                  <a:rPr lang="zh-CN" altLang="en-US" sz="900" dirty="0">
                    <a:solidFill>
                      <a:schemeClr val="tx1">
                        <a:lumMod val="65000"/>
                        <a:lumOff val="35000"/>
                      </a:schemeClr>
                    </a:solidFill>
                    <a:latin typeface="微软雅黑" pitchFamily="34" charset="-122"/>
                    <a:ea typeface="微软雅黑" pitchFamily="34" charset="-122"/>
                  </a:rPr>
                  <a:t>单击此处添加文字阐述，添加简短问题说明文字，具体说明文字在此处添加此处。</a:t>
                </a:r>
                <a:endParaRPr lang="en-US" altLang="zh-CN" sz="900" dirty="0">
                  <a:solidFill>
                    <a:schemeClr val="tx1">
                      <a:lumMod val="65000"/>
                      <a:lumOff val="35000"/>
                    </a:schemeClr>
                  </a:solidFill>
                  <a:latin typeface="微软雅黑" pitchFamily="34" charset="-122"/>
                  <a:ea typeface="微软雅黑" pitchFamily="34" charset="-122"/>
                </a:endParaRPr>
              </a:p>
            </p:txBody>
          </p:sp>
        </p:grpSp>
      </p:grpSp>
      <p:grpSp>
        <p:nvGrpSpPr>
          <p:cNvPr id="108" name="组合 107"/>
          <p:cNvGrpSpPr/>
          <p:nvPr/>
        </p:nvGrpSpPr>
        <p:grpSpPr>
          <a:xfrm>
            <a:off x="6563789" y="2292594"/>
            <a:ext cx="539867" cy="600036"/>
            <a:chOff x="6852825" y="2028803"/>
            <a:chExt cx="826543" cy="918663"/>
          </a:xfrm>
        </p:grpSpPr>
        <p:sp>
          <p:nvSpPr>
            <p:cNvPr id="109" name="椭圆 108"/>
            <p:cNvSpPr/>
            <p:nvPr/>
          </p:nvSpPr>
          <p:spPr>
            <a:xfrm>
              <a:off x="6852825" y="2063640"/>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0" name="椭圆 109"/>
            <p:cNvSpPr/>
            <p:nvPr/>
          </p:nvSpPr>
          <p:spPr>
            <a:xfrm>
              <a:off x="6940478" y="2151293"/>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1" name="TextBox 110"/>
            <p:cNvSpPr txBox="1"/>
            <p:nvPr/>
          </p:nvSpPr>
          <p:spPr>
            <a:xfrm>
              <a:off x="6979757" y="2028803"/>
              <a:ext cx="643497" cy="918663"/>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2</a:t>
              </a:r>
              <a:endParaRPr lang="zh-CN" altLang="en-US" sz="3299" dirty="0">
                <a:solidFill>
                  <a:schemeClr val="bg1"/>
                </a:solidFill>
                <a:latin typeface="Arial" pitchFamily="34" charset="0"/>
                <a:cs typeface="Arial" pitchFamily="34" charset="0"/>
              </a:endParaRPr>
            </a:p>
          </p:txBody>
        </p:sp>
      </p:grpSp>
      <p:grpSp>
        <p:nvGrpSpPr>
          <p:cNvPr id="112" name="组合 111"/>
          <p:cNvGrpSpPr/>
          <p:nvPr/>
        </p:nvGrpSpPr>
        <p:grpSpPr>
          <a:xfrm>
            <a:off x="1207514" y="2421234"/>
            <a:ext cx="5082907" cy="537986"/>
            <a:chOff x="-190315" y="2225758"/>
            <a:chExt cx="7781995" cy="823662"/>
          </a:xfrm>
        </p:grpSpPr>
        <p:cxnSp>
          <p:nvCxnSpPr>
            <p:cNvPr id="113" name="直接箭头连接符 112"/>
            <p:cNvCxnSpPr/>
            <p:nvPr/>
          </p:nvCxnSpPr>
          <p:spPr>
            <a:xfrm>
              <a:off x="-81793" y="2718598"/>
              <a:ext cx="7673473" cy="37148"/>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14" name="组合 113"/>
            <p:cNvGrpSpPr/>
            <p:nvPr/>
          </p:nvGrpSpPr>
          <p:grpSpPr>
            <a:xfrm>
              <a:off x="-190315" y="2225758"/>
              <a:ext cx="6070131" cy="823662"/>
              <a:chOff x="-190315" y="2246078"/>
              <a:chExt cx="6070131" cy="823662"/>
            </a:xfrm>
          </p:grpSpPr>
          <p:sp>
            <p:nvSpPr>
              <p:cNvPr id="115" name="TextBox 114"/>
              <p:cNvSpPr txBox="1"/>
              <p:nvPr/>
            </p:nvSpPr>
            <p:spPr>
              <a:xfrm>
                <a:off x="-190315" y="2292246"/>
                <a:ext cx="1308768" cy="777494"/>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16" name="TextBox 115"/>
              <p:cNvSpPr txBox="1"/>
              <p:nvPr/>
            </p:nvSpPr>
            <p:spPr>
              <a:xfrm>
                <a:off x="1127648" y="2246078"/>
                <a:ext cx="4752168" cy="565451"/>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单击此处添加文字阐述，添加简短问题说明文字，具体说明文字在此处添加此处。</a:t>
                </a:r>
                <a:endParaRPr lang="en-US" altLang="zh-CN" sz="900" dirty="0"/>
              </a:p>
            </p:txBody>
          </p:sp>
        </p:grpSp>
      </p:grpSp>
      <p:grpSp>
        <p:nvGrpSpPr>
          <p:cNvPr id="117" name="组合 116"/>
          <p:cNvGrpSpPr/>
          <p:nvPr/>
        </p:nvGrpSpPr>
        <p:grpSpPr>
          <a:xfrm>
            <a:off x="5750554" y="3013221"/>
            <a:ext cx="539867" cy="600036"/>
            <a:chOff x="5607753" y="3132097"/>
            <a:chExt cx="826543" cy="918664"/>
          </a:xfrm>
        </p:grpSpPr>
        <p:sp>
          <p:nvSpPr>
            <p:cNvPr id="118" name="椭圆 117"/>
            <p:cNvSpPr/>
            <p:nvPr/>
          </p:nvSpPr>
          <p:spPr>
            <a:xfrm>
              <a:off x="5607753" y="3170764"/>
              <a:ext cx="826543" cy="826543"/>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19" name="椭圆 118"/>
            <p:cNvSpPr/>
            <p:nvPr/>
          </p:nvSpPr>
          <p:spPr>
            <a:xfrm>
              <a:off x="5695406" y="3258417"/>
              <a:ext cx="651236" cy="651236"/>
            </a:xfrm>
            <a:prstGeom prst="ellipse">
              <a:avLst/>
            </a:prstGeom>
            <a:solidFill>
              <a:srgbClr val="FF0000"/>
            </a:solidFill>
            <a:ln w="28575" cmpd="sng">
              <a:noFill/>
              <a:round/>
              <a:headEnd/>
              <a:tailEnd/>
            </a:ln>
            <a:effectLst/>
          </p:spPr>
          <p:txBody>
            <a:bodyPr rtlCol="0" anchor="ctr"/>
            <a:lstStyle/>
            <a:p>
              <a:pPr algn="ctr"/>
              <a:endParaRPr lang="zh-CN" altLang="en-US">
                <a:solidFill>
                  <a:srgbClr val="C89800"/>
                </a:solidFill>
                <a:latin typeface="Arial" charset="0"/>
                <a:ea typeface="宋体" pitchFamily="2" charset="-122"/>
              </a:endParaRPr>
            </a:p>
          </p:txBody>
        </p:sp>
        <p:sp>
          <p:nvSpPr>
            <p:cNvPr id="120" name="TextBox 119"/>
            <p:cNvSpPr txBox="1"/>
            <p:nvPr/>
          </p:nvSpPr>
          <p:spPr>
            <a:xfrm>
              <a:off x="5749558" y="3132097"/>
              <a:ext cx="643497" cy="918664"/>
            </a:xfrm>
            <a:prstGeom prst="rect">
              <a:avLst/>
            </a:prstGeom>
            <a:noFill/>
          </p:spPr>
          <p:txBody>
            <a:bodyPr wrap="none" rtlCol="0">
              <a:spAutoFit/>
            </a:bodyPr>
            <a:lstStyle/>
            <a:p>
              <a:r>
                <a:rPr lang="en-US" altLang="zh-CN" sz="3299" dirty="0">
                  <a:solidFill>
                    <a:schemeClr val="bg1"/>
                  </a:solidFill>
                  <a:latin typeface="Arial" pitchFamily="34" charset="0"/>
                  <a:cs typeface="Arial" pitchFamily="34" charset="0"/>
                </a:rPr>
                <a:t>3</a:t>
              </a:r>
              <a:endParaRPr lang="zh-CN" altLang="en-US" sz="3299" dirty="0">
                <a:solidFill>
                  <a:schemeClr val="bg1"/>
                </a:solidFill>
                <a:latin typeface="Arial" pitchFamily="34" charset="0"/>
                <a:cs typeface="Arial" pitchFamily="34" charset="0"/>
              </a:endParaRPr>
            </a:p>
          </p:txBody>
        </p:sp>
      </p:grpSp>
      <p:grpSp>
        <p:nvGrpSpPr>
          <p:cNvPr id="121" name="组合 120"/>
          <p:cNvGrpSpPr/>
          <p:nvPr/>
        </p:nvGrpSpPr>
        <p:grpSpPr>
          <a:xfrm>
            <a:off x="1204750" y="3140501"/>
            <a:ext cx="4272437" cy="537985"/>
            <a:chOff x="-194546" y="3326958"/>
            <a:chExt cx="6541155" cy="823659"/>
          </a:xfrm>
        </p:grpSpPr>
        <p:cxnSp>
          <p:nvCxnSpPr>
            <p:cNvPr id="122" name="直接箭头连接符 121"/>
            <p:cNvCxnSpPr/>
            <p:nvPr/>
          </p:nvCxnSpPr>
          <p:spPr>
            <a:xfrm>
              <a:off x="-81793" y="3817703"/>
              <a:ext cx="6428402" cy="20846"/>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23" name="组合 122"/>
            <p:cNvGrpSpPr/>
            <p:nvPr/>
          </p:nvGrpSpPr>
          <p:grpSpPr>
            <a:xfrm>
              <a:off x="-194546" y="3326958"/>
              <a:ext cx="4834392" cy="823659"/>
              <a:chOff x="-194546" y="3296478"/>
              <a:chExt cx="4834392" cy="823659"/>
            </a:xfrm>
          </p:grpSpPr>
          <p:sp>
            <p:nvSpPr>
              <p:cNvPr id="124" name="TextBox 123"/>
              <p:cNvSpPr txBox="1"/>
              <p:nvPr/>
            </p:nvSpPr>
            <p:spPr>
              <a:xfrm>
                <a:off x="-194546" y="3342645"/>
                <a:ext cx="1308768" cy="777492"/>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25" name="TextBox 124"/>
              <p:cNvSpPr txBox="1"/>
              <p:nvPr/>
            </p:nvSpPr>
            <p:spPr>
              <a:xfrm>
                <a:off x="1127650" y="3296478"/>
                <a:ext cx="3512196" cy="565450"/>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单击此处添加文字阐述，添加简短问题说明文字。</a:t>
                </a:r>
                <a:endParaRPr lang="en-US" altLang="zh-CN" sz="900" dirty="0"/>
              </a:p>
            </p:txBody>
          </p:sp>
        </p:grpSp>
      </p:grpSp>
      <p:grpSp>
        <p:nvGrpSpPr>
          <p:cNvPr id="126" name="组合 125"/>
          <p:cNvGrpSpPr/>
          <p:nvPr/>
        </p:nvGrpSpPr>
        <p:grpSpPr>
          <a:xfrm>
            <a:off x="4937320" y="3759608"/>
            <a:ext cx="539867" cy="600036"/>
            <a:chOff x="4362680" y="4274825"/>
            <a:chExt cx="826543" cy="918664"/>
          </a:xfrm>
          <a:effectLst/>
        </p:grpSpPr>
        <p:sp>
          <p:nvSpPr>
            <p:cNvPr id="127" name="椭圆 126"/>
            <p:cNvSpPr/>
            <p:nvPr/>
          </p:nvSpPr>
          <p:spPr>
            <a:xfrm>
              <a:off x="4362680" y="4300937"/>
              <a:ext cx="826543" cy="826544"/>
            </a:xfrm>
            <a:prstGeom prst="ellipse">
              <a:avLst/>
            </a:prstGeom>
            <a:noFill/>
            <a:ln w="12700" cmpd="sng">
              <a:solidFill>
                <a:srgbClr val="FF0000"/>
              </a:solidFill>
              <a:round/>
              <a:headEnd/>
              <a:tailEnd/>
            </a:ln>
            <a:effectLst/>
          </p:spPr>
          <p:txBody>
            <a:bodyPr rtlCol="0" anchor="ctr"/>
            <a:lstStyle/>
            <a:p>
              <a:pPr algn="ctr"/>
              <a:endParaRPr lang="zh-CN" altLang="en-US">
                <a:solidFill>
                  <a:srgbClr val="C89800"/>
                </a:solidFill>
              </a:endParaRPr>
            </a:p>
          </p:txBody>
        </p:sp>
        <p:sp>
          <p:nvSpPr>
            <p:cNvPr id="128" name="椭圆 127"/>
            <p:cNvSpPr/>
            <p:nvPr/>
          </p:nvSpPr>
          <p:spPr>
            <a:xfrm>
              <a:off x="4450337" y="4388590"/>
              <a:ext cx="651237" cy="651236"/>
            </a:xfrm>
            <a:prstGeom prst="ellipse">
              <a:avLst/>
            </a:prstGeom>
            <a:solidFill>
              <a:srgbClr val="FF0000"/>
            </a:solidFill>
            <a:ln w="28575" cmpd="sng">
              <a:noFill/>
              <a:round/>
              <a:headEnd/>
              <a:tailEnd/>
            </a:ln>
            <a:effectLst/>
          </p:spPr>
          <p:txBody>
            <a:bodyPr rtlCol="0" anchor="ctr"/>
            <a:lstStyle/>
            <a:p>
              <a:pPr algn="ctr"/>
              <a:endParaRPr lang="zh-CN" altLang="en-US" dirty="0">
                <a:solidFill>
                  <a:srgbClr val="C89800"/>
                </a:solidFill>
                <a:latin typeface="Arial Unicode MS" pitchFamily="34" charset="-122"/>
                <a:ea typeface="Arial Unicode MS" pitchFamily="34" charset="-122"/>
                <a:cs typeface="Arial Unicode MS" pitchFamily="34" charset="-122"/>
              </a:endParaRPr>
            </a:p>
          </p:txBody>
        </p:sp>
        <p:sp>
          <p:nvSpPr>
            <p:cNvPr id="129" name="TextBox 128"/>
            <p:cNvSpPr txBox="1"/>
            <p:nvPr/>
          </p:nvSpPr>
          <p:spPr>
            <a:xfrm>
              <a:off x="4480236" y="4274825"/>
              <a:ext cx="643497" cy="918664"/>
            </a:xfrm>
            <a:prstGeom prst="rect">
              <a:avLst/>
            </a:prstGeom>
            <a:noFill/>
          </p:spPr>
          <p:txBody>
            <a:bodyPr wrap="none" rtlCol="0">
              <a:spAutoFit/>
            </a:bodyPr>
            <a:lstStyle/>
            <a:p>
              <a:r>
                <a:rPr lang="en-US" altLang="zh-CN" sz="3299" dirty="0">
                  <a:solidFill>
                    <a:schemeClr val="bg1"/>
                  </a:solidFill>
                  <a:latin typeface="Arial" pitchFamily="34" charset="0"/>
                  <a:ea typeface="Arial Unicode MS" pitchFamily="34" charset="-122"/>
                  <a:cs typeface="Arial" pitchFamily="34" charset="0"/>
                </a:rPr>
                <a:t>4</a:t>
              </a:r>
              <a:endParaRPr lang="zh-CN" altLang="en-US" sz="3299" dirty="0">
                <a:solidFill>
                  <a:schemeClr val="bg1"/>
                </a:solidFill>
                <a:latin typeface="Arial" pitchFamily="34" charset="0"/>
                <a:ea typeface="Arial Unicode MS" pitchFamily="34" charset="-122"/>
                <a:cs typeface="Arial" pitchFamily="34" charset="0"/>
              </a:endParaRPr>
            </a:p>
          </p:txBody>
        </p:sp>
      </p:grpSp>
      <p:grpSp>
        <p:nvGrpSpPr>
          <p:cNvPr id="130" name="组合 129"/>
          <p:cNvGrpSpPr/>
          <p:nvPr/>
        </p:nvGrpSpPr>
        <p:grpSpPr>
          <a:xfrm>
            <a:off x="1204751" y="3925311"/>
            <a:ext cx="3491816" cy="507831"/>
            <a:chOff x="-194546" y="4528518"/>
            <a:chExt cx="5346015" cy="777494"/>
          </a:xfrm>
        </p:grpSpPr>
        <p:cxnSp>
          <p:nvCxnSpPr>
            <p:cNvPr id="131" name="直接箭头连接符 130"/>
            <p:cNvCxnSpPr/>
            <p:nvPr/>
          </p:nvCxnSpPr>
          <p:spPr>
            <a:xfrm>
              <a:off x="-103106" y="4976211"/>
              <a:ext cx="5254575" cy="0"/>
            </a:xfrm>
            <a:prstGeom prst="straightConnector1">
              <a:avLst/>
            </a:prstGeom>
            <a:ln w="19050">
              <a:solidFill>
                <a:srgbClr val="FF0000"/>
              </a:solidFill>
              <a:prstDash val="solid"/>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grpSp>
          <p:nvGrpSpPr>
            <p:cNvPr id="132" name="组合 131"/>
            <p:cNvGrpSpPr/>
            <p:nvPr/>
          </p:nvGrpSpPr>
          <p:grpSpPr>
            <a:xfrm>
              <a:off x="-194546" y="4528518"/>
              <a:ext cx="3594421" cy="777494"/>
              <a:chOff x="-194546" y="4498038"/>
              <a:chExt cx="3594421" cy="777494"/>
            </a:xfrm>
          </p:grpSpPr>
          <p:sp>
            <p:nvSpPr>
              <p:cNvPr id="133" name="TextBox 132"/>
              <p:cNvSpPr txBox="1"/>
              <p:nvPr/>
            </p:nvSpPr>
            <p:spPr>
              <a:xfrm>
                <a:off x="-194546" y="4498038"/>
                <a:ext cx="1308768" cy="777494"/>
              </a:xfrm>
              <a:prstGeom prst="rect">
                <a:avLst/>
              </a:prstGeom>
              <a:noFill/>
              <a:ln>
                <a:noFill/>
              </a:ln>
            </p:spPr>
            <p:txBody>
              <a:bodyPr wrap="square">
                <a:spAutoFit/>
              </a:bodyPr>
              <a:lstStyle>
                <a:defPPr>
                  <a:defRPr lang="zh-CN"/>
                </a:defPPr>
                <a:lvl1pPr algn="ctr">
                  <a:defRPr sz="1800" b="1">
                    <a:solidFill>
                      <a:srgbClr val="0070C0"/>
                    </a:solidFill>
                    <a:latin typeface="微软雅黑" pitchFamily="34" charset="-122"/>
                    <a:ea typeface="微软雅黑" pitchFamily="34" charset="-122"/>
                  </a:defRPr>
                </a:lvl1pPr>
                <a:lvl2pPr>
                  <a:defRPr sz="2800">
                    <a:latin typeface="Calibri" pitchFamily="34" charset="0"/>
                  </a:defRPr>
                </a:lvl2pPr>
                <a:lvl3pPr>
                  <a:defRPr sz="2400">
                    <a:latin typeface="Calibri" pitchFamily="34" charset="0"/>
                  </a:defRPr>
                </a:lvl3pPr>
                <a:lvl4pPr>
                  <a:defRPr sz="2000">
                    <a:latin typeface="Calibri" pitchFamily="34" charset="0"/>
                  </a:defRPr>
                </a:lvl4pPr>
                <a:lvl5pPr>
                  <a:defRPr sz="2000">
                    <a:latin typeface="Calibri" pitchFamily="34" charset="0"/>
                  </a:defRPr>
                </a:lvl5pPr>
                <a:lvl6pPr>
                  <a:buFont typeface="Arial" charset="0"/>
                  <a:defRPr sz="2000">
                    <a:latin typeface="Calibri" pitchFamily="34" charset="0"/>
                  </a:defRPr>
                </a:lvl6pPr>
                <a:lvl7pPr>
                  <a:buFont typeface="Arial" charset="0"/>
                  <a:defRPr sz="2000">
                    <a:latin typeface="Calibri" pitchFamily="34" charset="0"/>
                  </a:defRPr>
                </a:lvl7pPr>
                <a:lvl8pPr>
                  <a:buFont typeface="Arial" charset="0"/>
                  <a:defRPr sz="2000">
                    <a:latin typeface="Calibri" pitchFamily="34" charset="0"/>
                  </a:defRPr>
                </a:lvl8pPr>
                <a:lvl9pPr>
                  <a:buFont typeface="Arial" charset="0"/>
                  <a:defRPr sz="2000">
                    <a:latin typeface="Calibri" pitchFamily="34" charset="0"/>
                  </a:defRPr>
                </a:lvl9pPr>
              </a:lstStyle>
              <a:p>
                <a:r>
                  <a:rPr lang="zh-CN" altLang="en-US" sz="1350" dirty="0">
                    <a:solidFill>
                      <a:srgbClr val="FF0000"/>
                    </a:solidFill>
                  </a:rPr>
                  <a:t>添加文本</a:t>
                </a:r>
              </a:p>
            </p:txBody>
          </p:sp>
          <p:sp>
            <p:nvSpPr>
              <p:cNvPr id="134" name="TextBox 133"/>
              <p:cNvSpPr txBox="1"/>
              <p:nvPr/>
            </p:nvSpPr>
            <p:spPr>
              <a:xfrm>
                <a:off x="1166050" y="4551037"/>
                <a:ext cx="2233825" cy="353406"/>
              </a:xfrm>
              <a:prstGeom prst="rect">
                <a:avLst/>
              </a:prstGeom>
              <a:noFill/>
            </p:spPr>
            <p:txBody>
              <a:bodyPr wrap="square" rtlCol="0">
                <a:spAutoFit/>
              </a:bodyPr>
              <a:lstStyle>
                <a:defPPr>
                  <a:defRPr lang="zh-CN"/>
                </a:defPPr>
                <a:lvl1pPr algn="just">
                  <a:defRPr sz="1200">
                    <a:solidFill>
                      <a:schemeClr val="tx1">
                        <a:lumMod val="65000"/>
                        <a:lumOff val="35000"/>
                      </a:schemeClr>
                    </a:solidFill>
                    <a:latin typeface="微软雅黑" pitchFamily="34" charset="-122"/>
                    <a:ea typeface="微软雅黑" pitchFamily="34" charset="-122"/>
                  </a:defRPr>
                </a:lvl1pPr>
              </a:lstStyle>
              <a:p>
                <a:r>
                  <a:rPr lang="zh-CN" altLang="en-US" sz="900" dirty="0"/>
                  <a:t>单击此处添加文字阐述。</a:t>
                </a:r>
                <a:endParaRPr lang="en-US" altLang="zh-CN" sz="900" dirty="0"/>
              </a:p>
            </p:txBody>
          </p:sp>
        </p:grpSp>
      </p:grpSp>
    </p:spTree>
    <p:extLst>
      <p:ext uri="{BB962C8B-B14F-4D97-AF65-F5344CB8AC3E}">
        <p14:creationId xmlns:p14="http://schemas.microsoft.com/office/powerpoint/2010/main" val="3821372541"/>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left)">
                                      <p:cBhvr>
                                        <p:cTn id="7" dur="500"/>
                                        <p:tgtEl>
                                          <p:spTgt spid="4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wipe(left)">
                                      <p:cBhvr>
                                        <p:cTn id="11" dur="250"/>
                                        <p:tgtEl>
                                          <p:spTgt spid="46"/>
                                        </p:tgtEl>
                                      </p:cBhvr>
                                    </p:animEffect>
                                  </p:childTnLst>
                                </p:cTn>
                              </p:par>
                            </p:childTnLst>
                          </p:cTn>
                        </p:par>
                        <p:par>
                          <p:cTn id="12" fill="hold">
                            <p:stCondLst>
                              <p:cond delay="750"/>
                            </p:stCondLst>
                            <p:childTnLst>
                              <p:par>
                                <p:cTn id="13" presetID="22" presetClass="entr" presetSubtype="4" fill="hold"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wipe(down)">
                                      <p:cBhvr>
                                        <p:cTn id="15" dur="250"/>
                                        <p:tgtEl>
                                          <p:spTgt spid="98"/>
                                        </p:tgtEl>
                                      </p:cBhvr>
                                    </p:animEffect>
                                  </p:childTnLst>
                                </p:cTn>
                              </p:par>
                            </p:childTnLst>
                          </p:cTn>
                        </p:par>
                        <p:par>
                          <p:cTn id="16" fill="hold">
                            <p:stCondLst>
                              <p:cond delay="1000"/>
                            </p:stCondLst>
                            <p:childTnLst>
                              <p:par>
                                <p:cTn id="17" presetID="22" presetClass="entr" presetSubtype="8" fill="hold" nodeType="afterEffect">
                                  <p:stCondLst>
                                    <p:cond delay="0"/>
                                  </p:stCondLst>
                                  <p:childTnLst>
                                    <p:set>
                                      <p:cBhvr>
                                        <p:cTn id="18" dur="1" fill="hold">
                                          <p:stCondLst>
                                            <p:cond delay="0"/>
                                          </p:stCondLst>
                                        </p:cTn>
                                        <p:tgtEl>
                                          <p:spTgt spid="97"/>
                                        </p:tgtEl>
                                        <p:attrNameLst>
                                          <p:attrName>style.visibility</p:attrName>
                                        </p:attrNameLst>
                                      </p:cBhvr>
                                      <p:to>
                                        <p:strVal val="visible"/>
                                      </p:to>
                                    </p:set>
                                    <p:animEffect transition="in" filter="wipe(left)">
                                      <p:cBhvr>
                                        <p:cTn id="19" dur="150"/>
                                        <p:tgtEl>
                                          <p:spTgt spid="97"/>
                                        </p:tgtEl>
                                      </p:cBhvr>
                                    </p:animEffect>
                                  </p:childTnLst>
                                </p:cTn>
                              </p:par>
                            </p:childTnLst>
                          </p:cTn>
                        </p:par>
                        <p:par>
                          <p:cTn id="20" fill="hold">
                            <p:stCondLst>
                              <p:cond delay="1150"/>
                            </p:stCondLst>
                            <p:childTnLst>
                              <p:par>
                                <p:cTn id="21" presetID="22" presetClass="entr" presetSubtype="4" fill="hold" nodeType="afterEffect">
                                  <p:stCondLst>
                                    <p:cond delay="0"/>
                                  </p:stCondLst>
                                  <p:childTnLst>
                                    <p:set>
                                      <p:cBhvr>
                                        <p:cTn id="22" dur="1" fill="hold">
                                          <p:stCondLst>
                                            <p:cond delay="0"/>
                                          </p:stCondLst>
                                        </p:cTn>
                                        <p:tgtEl>
                                          <p:spTgt spid="96"/>
                                        </p:tgtEl>
                                        <p:attrNameLst>
                                          <p:attrName>style.visibility</p:attrName>
                                        </p:attrNameLst>
                                      </p:cBhvr>
                                      <p:to>
                                        <p:strVal val="visible"/>
                                      </p:to>
                                    </p:set>
                                    <p:animEffect transition="in" filter="wipe(down)">
                                      <p:cBhvr>
                                        <p:cTn id="23" dur="150"/>
                                        <p:tgtEl>
                                          <p:spTgt spid="96"/>
                                        </p:tgtEl>
                                      </p:cBhvr>
                                    </p:animEffect>
                                  </p:childTnLst>
                                </p:cTn>
                              </p:par>
                            </p:childTnLst>
                          </p:cTn>
                        </p:par>
                        <p:par>
                          <p:cTn id="24" fill="hold">
                            <p:stCondLst>
                              <p:cond delay="1300"/>
                            </p:stCondLst>
                            <p:childTnLst>
                              <p:par>
                                <p:cTn id="25" presetID="22" presetClass="entr" presetSubtype="8" fill="hold" nodeType="afterEffect">
                                  <p:stCondLst>
                                    <p:cond delay="0"/>
                                  </p:stCondLst>
                                  <p:childTnLst>
                                    <p:set>
                                      <p:cBhvr>
                                        <p:cTn id="26" dur="1" fill="hold">
                                          <p:stCondLst>
                                            <p:cond delay="0"/>
                                          </p:stCondLst>
                                        </p:cTn>
                                        <p:tgtEl>
                                          <p:spTgt spid="95"/>
                                        </p:tgtEl>
                                        <p:attrNameLst>
                                          <p:attrName>style.visibility</p:attrName>
                                        </p:attrNameLst>
                                      </p:cBhvr>
                                      <p:to>
                                        <p:strVal val="visible"/>
                                      </p:to>
                                    </p:set>
                                    <p:animEffect transition="in" filter="wipe(left)">
                                      <p:cBhvr>
                                        <p:cTn id="27" dur="150"/>
                                        <p:tgtEl>
                                          <p:spTgt spid="95"/>
                                        </p:tgtEl>
                                      </p:cBhvr>
                                    </p:animEffect>
                                  </p:childTnLst>
                                </p:cTn>
                              </p:par>
                            </p:childTnLst>
                          </p:cTn>
                        </p:par>
                        <p:par>
                          <p:cTn id="28" fill="hold">
                            <p:stCondLst>
                              <p:cond delay="1450"/>
                            </p:stCondLst>
                            <p:childTnLst>
                              <p:par>
                                <p:cTn id="29" presetID="22" presetClass="entr" presetSubtype="4" fill="hold" nodeType="afterEffect">
                                  <p:stCondLst>
                                    <p:cond delay="0"/>
                                  </p:stCondLst>
                                  <p:childTnLst>
                                    <p:set>
                                      <p:cBhvr>
                                        <p:cTn id="30" dur="1" fill="hold">
                                          <p:stCondLst>
                                            <p:cond delay="0"/>
                                          </p:stCondLst>
                                        </p:cTn>
                                        <p:tgtEl>
                                          <p:spTgt spid="94"/>
                                        </p:tgtEl>
                                        <p:attrNameLst>
                                          <p:attrName>style.visibility</p:attrName>
                                        </p:attrNameLst>
                                      </p:cBhvr>
                                      <p:to>
                                        <p:strVal val="visible"/>
                                      </p:to>
                                    </p:set>
                                    <p:animEffect transition="in" filter="wipe(down)">
                                      <p:cBhvr>
                                        <p:cTn id="31" dur="150"/>
                                        <p:tgtEl>
                                          <p:spTgt spid="94"/>
                                        </p:tgtEl>
                                      </p:cBhvr>
                                    </p:animEffect>
                                  </p:childTnLst>
                                </p:cTn>
                              </p:par>
                            </p:childTnLst>
                          </p:cTn>
                        </p:par>
                        <p:par>
                          <p:cTn id="32" fill="hold">
                            <p:stCondLst>
                              <p:cond delay="1600"/>
                            </p:stCondLst>
                            <p:childTnLst>
                              <p:par>
                                <p:cTn id="33" presetID="22" presetClass="entr" presetSubtype="8" fill="hold" nodeType="afterEffect">
                                  <p:stCondLst>
                                    <p:cond delay="0"/>
                                  </p:stCondLst>
                                  <p:childTnLst>
                                    <p:set>
                                      <p:cBhvr>
                                        <p:cTn id="34" dur="1" fill="hold">
                                          <p:stCondLst>
                                            <p:cond delay="0"/>
                                          </p:stCondLst>
                                        </p:cTn>
                                        <p:tgtEl>
                                          <p:spTgt spid="93"/>
                                        </p:tgtEl>
                                        <p:attrNameLst>
                                          <p:attrName>style.visibility</p:attrName>
                                        </p:attrNameLst>
                                      </p:cBhvr>
                                      <p:to>
                                        <p:strVal val="visible"/>
                                      </p:to>
                                    </p:set>
                                    <p:animEffect transition="in" filter="wipe(left)">
                                      <p:cBhvr>
                                        <p:cTn id="35" dur="150"/>
                                        <p:tgtEl>
                                          <p:spTgt spid="93"/>
                                        </p:tgtEl>
                                      </p:cBhvr>
                                    </p:animEffect>
                                  </p:childTnLst>
                                </p:cTn>
                              </p:par>
                            </p:childTnLst>
                          </p:cTn>
                        </p:par>
                        <p:par>
                          <p:cTn id="36" fill="hold">
                            <p:stCondLst>
                              <p:cond delay="1750"/>
                            </p:stCondLst>
                            <p:childTnLst>
                              <p:par>
                                <p:cTn id="37" presetID="22" presetClass="entr" presetSubtype="4" fill="hold" nodeType="afterEffect">
                                  <p:stCondLst>
                                    <p:cond delay="0"/>
                                  </p:stCondLst>
                                  <p:childTnLst>
                                    <p:set>
                                      <p:cBhvr>
                                        <p:cTn id="38" dur="1" fill="hold">
                                          <p:stCondLst>
                                            <p:cond delay="0"/>
                                          </p:stCondLst>
                                        </p:cTn>
                                        <p:tgtEl>
                                          <p:spTgt spid="92"/>
                                        </p:tgtEl>
                                        <p:attrNameLst>
                                          <p:attrName>style.visibility</p:attrName>
                                        </p:attrNameLst>
                                      </p:cBhvr>
                                      <p:to>
                                        <p:strVal val="visible"/>
                                      </p:to>
                                    </p:set>
                                    <p:animEffect transition="in" filter="wipe(down)">
                                      <p:cBhvr>
                                        <p:cTn id="39" dur="150"/>
                                        <p:tgtEl>
                                          <p:spTgt spid="92"/>
                                        </p:tgtEl>
                                      </p:cBhvr>
                                    </p:animEffect>
                                  </p:childTnLst>
                                </p:cTn>
                              </p:par>
                            </p:childTnLst>
                          </p:cTn>
                        </p:par>
                        <p:par>
                          <p:cTn id="40" fill="hold">
                            <p:stCondLst>
                              <p:cond delay="1900"/>
                            </p:stCondLst>
                            <p:childTnLst>
                              <p:par>
                                <p:cTn id="41" presetID="22" presetClass="entr" presetSubtype="8" fill="hold" nodeType="afterEffect">
                                  <p:stCondLst>
                                    <p:cond delay="0"/>
                                  </p:stCondLst>
                                  <p:childTnLst>
                                    <p:set>
                                      <p:cBhvr>
                                        <p:cTn id="42" dur="1" fill="hold">
                                          <p:stCondLst>
                                            <p:cond delay="0"/>
                                          </p:stCondLst>
                                        </p:cTn>
                                        <p:tgtEl>
                                          <p:spTgt spid="91"/>
                                        </p:tgtEl>
                                        <p:attrNameLst>
                                          <p:attrName>style.visibility</p:attrName>
                                        </p:attrNameLst>
                                      </p:cBhvr>
                                      <p:to>
                                        <p:strVal val="visible"/>
                                      </p:to>
                                    </p:set>
                                    <p:animEffect transition="in" filter="wipe(left)">
                                      <p:cBhvr>
                                        <p:cTn id="43" dur="150"/>
                                        <p:tgtEl>
                                          <p:spTgt spid="91"/>
                                        </p:tgtEl>
                                      </p:cBhvr>
                                    </p:animEffect>
                                  </p:childTnLst>
                                </p:cTn>
                              </p:par>
                            </p:childTnLst>
                          </p:cTn>
                        </p:par>
                        <p:par>
                          <p:cTn id="44" fill="hold">
                            <p:stCondLst>
                              <p:cond delay="2050"/>
                            </p:stCondLst>
                            <p:childTnLst>
                              <p:par>
                                <p:cTn id="45" presetID="53" presetClass="entr" presetSubtype="16" fill="hold" nodeType="afterEffect">
                                  <p:stCondLst>
                                    <p:cond delay="0"/>
                                  </p:stCondLst>
                                  <p:childTnLst>
                                    <p:set>
                                      <p:cBhvr>
                                        <p:cTn id="46" dur="1" fill="hold">
                                          <p:stCondLst>
                                            <p:cond delay="0"/>
                                          </p:stCondLst>
                                        </p:cTn>
                                        <p:tgtEl>
                                          <p:spTgt spid="99"/>
                                        </p:tgtEl>
                                        <p:attrNameLst>
                                          <p:attrName>style.visibility</p:attrName>
                                        </p:attrNameLst>
                                      </p:cBhvr>
                                      <p:to>
                                        <p:strVal val="visible"/>
                                      </p:to>
                                    </p:set>
                                    <p:anim calcmode="lin" valueType="num">
                                      <p:cBhvr>
                                        <p:cTn id="47" dur="500" fill="hold"/>
                                        <p:tgtEl>
                                          <p:spTgt spid="99"/>
                                        </p:tgtEl>
                                        <p:attrNameLst>
                                          <p:attrName>ppt_w</p:attrName>
                                        </p:attrNameLst>
                                      </p:cBhvr>
                                      <p:tavLst>
                                        <p:tav tm="0">
                                          <p:val>
                                            <p:fltVal val="0"/>
                                          </p:val>
                                        </p:tav>
                                        <p:tav tm="100000">
                                          <p:val>
                                            <p:strVal val="#ppt_w"/>
                                          </p:val>
                                        </p:tav>
                                      </p:tavLst>
                                    </p:anim>
                                    <p:anim calcmode="lin" valueType="num">
                                      <p:cBhvr>
                                        <p:cTn id="48" dur="500" fill="hold"/>
                                        <p:tgtEl>
                                          <p:spTgt spid="99"/>
                                        </p:tgtEl>
                                        <p:attrNameLst>
                                          <p:attrName>ppt_h</p:attrName>
                                        </p:attrNameLst>
                                      </p:cBhvr>
                                      <p:tavLst>
                                        <p:tav tm="0">
                                          <p:val>
                                            <p:fltVal val="0"/>
                                          </p:val>
                                        </p:tav>
                                        <p:tav tm="100000">
                                          <p:val>
                                            <p:strVal val="#ppt_h"/>
                                          </p:val>
                                        </p:tav>
                                      </p:tavLst>
                                    </p:anim>
                                    <p:animEffect transition="in" filter="fade">
                                      <p:cBhvr>
                                        <p:cTn id="49" dur="500"/>
                                        <p:tgtEl>
                                          <p:spTgt spid="99"/>
                                        </p:tgtEl>
                                      </p:cBhvr>
                                    </p:animEffect>
                                  </p:childTnLst>
                                </p:cTn>
                              </p:par>
                              <p:par>
                                <p:cTn id="50" presetID="2" presetClass="entr" presetSubtype="8" fill="hold" nodeType="withEffect">
                                  <p:stCondLst>
                                    <p:cond delay="0"/>
                                  </p:stCondLst>
                                  <p:childTnLst>
                                    <p:set>
                                      <p:cBhvr>
                                        <p:cTn id="51" dur="1" fill="hold">
                                          <p:stCondLst>
                                            <p:cond delay="0"/>
                                          </p:stCondLst>
                                        </p:cTn>
                                        <p:tgtEl>
                                          <p:spTgt spid="103"/>
                                        </p:tgtEl>
                                        <p:attrNameLst>
                                          <p:attrName>style.visibility</p:attrName>
                                        </p:attrNameLst>
                                      </p:cBhvr>
                                      <p:to>
                                        <p:strVal val="visible"/>
                                      </p:to>
                                    </p:set>
                                    <p:anim calcmode="lin" valueType="num">
                                      <p:cBhvr additive="base">
                                        <p:cTn id="52" dur="500" fill="hold"/>
                                        <p:tgtEl>
                                          <p:spTgt spid="103"/>
                                        </p:tgtEl>
                                        <p:attrNameLst>
                                          <p:attrName>ppt_x</p:attrName>
                                        </p:attrNameLst>
                                      </p:cBhvr>
                                      <p:tavLst>
                                        <p:tav tm="0">
                                          <p:val>
                                            <p:strVal val="0-#ppt_w/2"/>
                                          </p:val>
                                        </p:tav>
                                        <p:tav tm="100000">
                                          <p:val>
                                            <p:strVal val="#ppt_x"/>
                                          </p:val>
                                        </p:tav>
                                      </p:tavLst>
                                    </p:anim>
                                    <p:anim calcmode="lin" valueType="num">
                                      <p:cBhvr additive="base">
                                        <p:cTn id="53" dur="500" fill="hold"/>
                                        <p:tgtEl>
                                          <p:spTgt spid="103"/>
                                        </p:tgtEl>
                                        <p:attrNameLst>
                                          <p:attrName>ppt_y</p:attrName>
                                        </p:attrNameLst>
                                      </p:cBhvr>
                                      <p:tavLst>
                                        <p:tav tm="0">
                                          <p:val>
                                            <p:strVal val="#ppt_y"/>
                                          </p:val>
                                        </p:tav>
                                        <p:tav tm="100000">
                                          <p:val>
                                            <p:strVal val="#ppt_y"/>
                                          </p:val>
                                        </p:tav>
                                      </p:tavLst>
                                    </p:anim>
                                  </p:childTnLst>
                                </p:cTn>
                              </p:par>
                            </p:childTnLst>
                          </p:cTn>
                        </p:par>
                        <p:par>
                          <p:cTn id="54" fill="hold">
                            <p:stCondLst>
                              <p:cond delay="2550"/>
                            </p:stCondLst>
                            <p:childTnLst>
                              <p:par>
                                <p:cTn id="55" presetID="53" presetClass="entr" presetSubtype="16" fill="hold" nodeType="afterEffect">
                                  <p:stCondLst>
                                    <p:cond delay="0"/>
                                  </p:stCondLst>
                                  <p:childTnLst>
                                    <p:set>
                                      <p:cBhvr>
                                        <p:cTn id="56" dur="1" fill="hold">
                                          <p:stCondLst>
                                            <p:cond delay="0"/>
                                          </p:stCondLst>
                                        </p:cTn>
                                        <p:tgtEl>
                                          <p:spTgt spid="108"/>
                                        </p:tgtEl>
                                        <p:attrNameLst>
                                          <p:attrName>style.visibility</p:attrName>
                                        </p:attrNameLst>
                                      </p:cBhvr>
                                      <p:to>
                                        <p:strVal val="visible"/>
                                      </p:to>
                                    </p:set>
                                    <p:anim calcmode="lin" valueType="num">
                                      <p:cBhvr>
                                        <p:cTn id="57" dur="500" fill="hold"/>
                                        <p:tgtEl>
                                          <p:spTgt spid="108"/>
                                        </p:tgtEl>
                                        <p:attrNameLst>
                                          <p:attrName>ppt_w</p:attrName>
                                        </p:attrNameLst>
                                      </p:cBhvr>
                                      <p:tavLst>
                                        <p:tav tm="0">
                                          <p:val>
                                            <p:fltVal val="0"/>
                                          </p:val>
                                        </p:tav>
                                        <p:tav tm="100000">
                                          <p:val>
                                            <p:strVal val="#ppt_w"/>
                                          </p:val>
                                        </p:tav>
                                      </p:tavLst>
                                    </p:anim>
                                    <p:anim calcmode="lin" valueType="num">
                                      <p:cBhvr>
                                        <p:cTn id="58" dur="500" fill="hold"/>
                                        <p:tgtEl>
                                          <p:spTgt spid="108"/>
                                        </p:tgtEl>
                                        <p:attrNameLst>
                                          <p:attrName>ppt_h</p:attrName>
                                        </p:attrNameLst>
                                      </p:cBhvr>
                                      <p:tavLst>
                                        <p:tav tm="0">
                                          <p:val>
                                            <p:fltVal val="0"/>
                                          </p:val>
                                        </p:tav>
                                        <p:tav tm="100000">
                                          <p:val>
                                            <p:strVal val="#ppt_h"/>
                                          </p:val>
                                        </p:tav>
                                      </p:tavLst>
                                    </p:anim>
                                    <p:animEffect transition="in" filter="fade">
                                      <p:cBhvr>
                                        <p:cTn id="59" dur="500"/>
                                        <p:tgtEl>
                                          <p:spTgt spid="108"/>
                                        </p:tgtEl>
                                      </p:cBhvr>
                                    </p:animEffect>
                                  </p:childTnLst>
                                </p:cTn>
                              </p:par>
                              <p:par>
                                <p:cTn id="60" presetID="2" presetClass="entr" presetSubtype="8" fill="hold" nodeType="withEffect">
                                  <p:stCondLst>
                                    <p:cond delay="0"/>
                                  </p:stCondLst>
                                  <p:childTnLst>
                                    <p:set>
                                      <p:cBhvr>
                                        <p:cTn id="61" dur="1" fill="hold">
                                          <p:stCondLst>
                                            <p:cond delay="0"/>
                                          </p:stCondLst>
                                        </p:cTn>
                                        <p:tgtEl>
                                          <p:spTgt spid="112"/>
                                        </p:tgtEl>
                                        <p:attrNameLst>
                                          <p:attrName>style.visibility</p:attrName>
                                        </p:attrNameLst>
                                      </p:cBhvr>
                                      <p:to>
                                        <p:strVal val="visible"/>
                                      </p:to>
                                    </p:set>
                                    <p:anim calcmode="lin" valueType="num">
                                      <p:cBhvr additive="base">
                                        <p:cTn id="62" dur="500" fill="hold"/>
                                        <p:tgtEl>
                                          <p:spTgt spid="112"/>
                                        </p:tgtEl>
                                        <p:attrNameLst>
                                          <p:attrName>ppt_x</p:attrName>
                                        </p:attrNameLst>
                                      </p:cBhvr>
                                      <p:tavLst>
                                        <p:tav tm="0">
                                          <p:val>
                                            <p:strVal val="0-#ppt_w/2"/>
                                          </p:val>
                                        </p:tav>
                                        <p:tav tm="100000">
                                          <p:val>
                                            <p:strVal val="#ppt_x"/>
                                          </p:val>
                                        </p:tav>
                                      </p:tavLst>
                                    </p:anim>
                                    <p:anim calcmode="lin" valueType="num">
                                      <p:cBhvr additive="base">
                                        <p:cTn id="63" dur="500" fill="hold"/>
                                        <p:tgtEl>
                                          <p:spTgt spid="112"/>
                                        </p:tgtEl>
                                        <p:attrNameLst>
                                          <p:attrName>ppt_y</p:attrName>
                                        </p:attrNameLst>
                                      </p:cBhvr>
                                      <p:tavLst>
                                        <p:tav tm="0">
                                          <p:val>
                                            <p:strVal val="#ppt_y"/>
                                          </p:val>
                                        </p:tav>
                                        <p:tav tm="100000">
                                          <p:val>
                                            <p:strVal val="#ppt_y"/>
                                          </p:val>
                                        </p:tav>
                                      </p:tavLst>
                                    </p:anim>
                                  </p:childTnLst>
                                </p:cTn>
                              </p:par>
                            </p:childTnLst>
                          </p:cTn>
                        </p:par>
                        <p:par>
                          <p:cTn id="64" fill="hold">
                            <p:stCondLst>
                              <p:cond delay="3050"/>
                            </p:stCondLst>
                            <p:childTnLst>
                              <p:par>
                                <p:cTn id="65" presetID="53" presetClass="entr" presetSubtype="16" fill="hold" nodeType="after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par>
                                <p:cTn id="70" presetID="2" presetClass="entr" presetSubtype="8" fill="hold" nodeType="withEffect">
                                  <p:stCondLst>
                                    <p:cond delay="0"/>
                                  </p:stCondLst>
                                  <p:childTnLst>
                                    <p:set>
                                      <p:cBhvr>
                                        <p:cTn id="71" dur="1" fill="hold">
                                          <p:stCondLst>
                                            <p:cond delay="0"/>
                                          </p:stCondLst>
                                        </p:cTn>
                                        <p:tgtEl>
                                          <p:spTgt spid="121"/>
                                        </p:tgtEl>
                                        <p:attrNameLst>
                                          <p:attrName>style.visibility</p:attrName>
                                        </p:attrNameLst>
                                      </p:cBhvr>
                                      <p:to>
                                        <p:strVal val="visible"/>
                                      </p:to>
                                    </p:set>
                                    <p:anim calcmode="lin" valueType="num">
                                      <p:cBhvr additive="base">
                                        <p:cTn id="72" dur="500" fill="hold"/>
                                        <p:tgtEl>
                                          <p:spTgt spid="121"/>
                                        </p:tgtEl>
                                        <p:attrNameLst>
                                          <p:attrName>ppt_x</p:attrName>
                                        </p:attrNameLst>
                                      </p:cBhvr>
                                      <p:tavLst>
                                        <p:tav tm="0">
                                          <p:val>
                                            <p:strVal val="0-#ppt_w/2"/>
                                          </p:val>
                                        </p:tav>
                                        <p:tav tm="100000">
                                          <p:val>
                                            <p:strVal val="#ppt_x"/>
                                          </p:val>
                                        </p:tav>
                                      </p:tavLst>
                                    </p:anim>
                                    <p:anim calcmode="lin" valueType="num">
                                      <p:cBhvr additive="base">
                                        <p:cTn id="73" dur="500" fill="hold"/>
                                        <p:tgtEl>
                                          <p:spTgt spid="121"/>
                                        </p:tgtEl>
                                        <p:attrNameLst>
                                          <p:attrName>ppt_y</p:attrName>
                                        </p:attrNameLst>
                                      </p:cBhvr>
                                      <p:tavLst>
                                        <p:tav tm="0">
                                          <p:val>
                                            <p:strVal val="#ppt_y"/>
                                          </p:val>
                                        </p:tav>
                                        <p:tav tm="100000">
                                          <p:val>
                                            <p:strVal val="#ppt_y"/>
                                          </p:val>
                                        </p:tav>
                                      </p:tavLst>
                                    </p:anim>
                                  </p:childTnLst>
                                </p:cTn>
                              </p:par>
                            </p:childTnLst>
                          </p:cTn>
                        </p:par>
                        <p:par>
                          <p:cTn id="74" fill="hold">
                            <p:stCondLst>
                              <p:cond delay="3550"/>
                            </p:stCondLst>
                            <p:childTnLst>
                              <p:par>
                                <p:cTn id="75" presetID="53" presetClass="entr" presetSubtype="16" fill="hold" nodeType="afterEffect">
                                  <p:stCondLst>
                                    <p:cond delay="0"/>
                                  </p:stCondLst>
                                  <p:childTnLst>
                                    <p:set>
                                      <p:cBhvr>
                                        <p:cTn id="76" dur="1" fill="hold">
                                          <p:stCondLst>
                                            <p:cond delay="0"/>
                                          </p:stCondLst>
                                        </p:cTn>
                                        <p:tgtEl>
                                          <p:spTgt spid="126"/>
                                        </p:tgtEl>
                                        <p:attrNameLst>
                                          <p:attrName>style.visibility</p:attrName>
                                        </p:attrNameLst>
                                      </p:cBhvr>
                                      <p:to>
                                        <p:strVal val="visible"/>
                                      </p:to>
                                    </p:set>
                                    <p:anim calcmode="lin" valueType="num">
                                      <p:cBhvr>
                                        <p:cTn id="77" dur="500" fill="hold"/>
                                        <p:tgtEl>
                                          <p:spTgt spid="126"/>
                                        </p:tgtEl>
                                        <p:attrNameLst>
                                          <p:attrName>ppt_w</p:attrName>
                                        </p:attrNameLst>
                                      </p:cBhvr>
                                      <p:tavLst>
                                        <p:tav tm="0">
                                          <p:val>
                                            <p:fltVal val="0"/>
                                          </p:val>
                                        </p:tav>
                                        <p:tav tm="100000">
                                          <p:val>
                                            <p:strVal val="#ppt_w"/>
                                          </p:val>
                                        </p:tav>
                                      </p:tavLst>
                                    </p:anim>
                                    <p:anim calcmode="lin" valueType="num">
                                      <p:cBhvr>
                                        <p:cTn id="78" dur="500" fill="hold"/>
                                        <p:tgtEl>
                                          <p:spTgt spid="126"/>
                                        </p:tgtEl>
                                        <p:attrNameLst>
                                          <p:attrName>ppt_h</p:attrName>
                                        </p:attrNameLst>
                                      </p:cBhvr>
                                      <p:tavLst>
                                        <p:tav tm="0">
                                          <p:val>
                                            <p:fltVal val="0"/>
                                          </p:val>
                                        </p:tav>
                                        <p:tav tm="100000">
                                          <p:val>
                                            <p:strVal val="#ppt_h"/>
                                          </p:val>
                                        </p:tav>
                                      </p:tavLst>
                                    </p:anim>
                                    <p:animEffect transition="in" filter="fade">
                                      <p:cBhvr>
                                        <p:cTn id="79" dur="500"/>
                                        <p:tgtEl>
                                          <p:spTgt spid="126"/>
                                        </p:tgtEl>
                                      </p:cBhvr>
                                    </p:animEffect>
                                  </p:childTnLst>
                                </p:cTn>
                              </p:par>
                              <p:par>
                                <p:cTn id="80" presetID="2" presetClass="entr" presetSubtype="8" fill="hold" nodeType="with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additive="base">
                                        <p:cTn id="82" dur="500" fill="hold"/>
                                        <p:tgtEl>
                                          <p:spTgt spid="130"/>
                                        </p:tgtEl>
                                        <p:attrNameLst>
                                          <p:attrName>ppt_x</p:attrName>
                                        </p:attrNameLst>
                                      </p:cBhvr>
                                      <p:tavLst>
                                        <p:tav tm="0">
                                          <p:val>
                                            <p:strVal val="0-#ppt_w/2"/>
                                          </p:val>
                                        </p:tav>
                                        <p:tav tm="100000">
                                          <p:val>
                                            <p:strVal val="#ppt_x"/>
                                          </p:val>
                                        </p:tav>
                                      </p:tavLst>
                                    </p:anim>
                                    <p:anim calcmode="lin" valueType="num">
                                      <p:cBhvr additive="base">
                                        <p:cTn id="83" dur="500" fill="hold"/>
                                        <p:tgtEl>
                                          <p:spTgt spid="1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4" name="组合 3"/>
          <p:cNvGrpSpPr/>
          <p:nvPr/>
        </p:nvGrpSpPr>
        <p:grpSpPr>
          <a:xfrm>
            <a:off x="5304931" y="2566086"/>
            <a:ext cx="1739446" cy="1739446"/>
            <a:chOff x="6738505" y="3422241"/>
            <a:chExt cx="2319798" cy="2319798"/>
          </a:xfrm>
        </p:grpSpPr>
        <p:sp>
          <p:nvSpPr>
            <p:cNvPr id="54" name="椭圆 53"/>
            <p:cNvSpPr/>
            <p:nvPr/>
          </p:nvSpPr>
          <p:spPr>
            <a:xfrm>
              <a:off x="6738505" y="3422241"/>
              <a:ext cx="2319798" cy="2319798"/>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5" name="椭圆 54"/>
            <p:cNvSpPr/>
            <p:nvPr/>
          </p:nvSpPr>
          <p:spPr>
            <a:xfrm>
              <a:off x="6821354" y="3477403"/>
              <a:ext cx="2045203" cy="2045203"/>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9" name="TextBox 68"/>
            <p:cNvSpPr txBox="1"/>
            <p:nvPr/>
          </p:nvSpPr>
          <p:spPr>
            <a:xfrm>
              <a:off x="7063376" y="3876073"/>
              <a:ext cx="1508506"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70" name="TextBox 69"/>
            <p:cNvSpPr txBox="1"/>
            <p:nvPr/>
          </p:nvSpPr>
          <p:spPr>
            <a:xfrm>
              <a:off x="7051653" y="4231987"/>
              <a:ext cx="1847093" cy="403280"/>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71" name="TextBox 70"/>
            <p:cNvSpPr txBox="1"/>
            <p:nvPr/>
          </p:nvSpPr>
          <p:spPr>
            <a:xfrm>
              <a:off x="7063376" y="4520542"/>
              <a:ext cx="1676290" cy="683422"/>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或通过复制您的文本后在此框中</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72" name="TextBox 71"/>
          <p:cNvSpPr txBox="1"/>
          <p:nvPr/>
        </p:nvSpPr>
        <p:spPr>
          <a:xfrm>
            <a:off x="3330239" y="1569011"/>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73" name="TextBox 72"/>
          <p:cNvSpPr txBox="1"/>
          <p:nvPr/>
        </p:nvSpPr>
        <p:spPr>
          <a:xfrm>
            <a:off x="3318826" y="1892971"/>
            <a:ext cx="23988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74" name="组合 73"/>
          <p:cNvGrpSpPr/>
          <p:nvPr/>
        </p:nvGrpSpPr>
        <p:grpSpPr>
          <a:xfrm>
            <a:off x="252223" y="426815"/>
            <a:ext cx="4584813" cy="444406"/>
            <a:chOff x="0" y="569219"/>
            <a:chExt cx="6114499" cy="592678"/>
          </a:xfrm>
        </p:grpSpPr>
        <p:sp>
          <p:nvSpPr>
            <p:cNvPr id="7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3"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104" name="TextBox 103"/>
          <p:cNvSpPr txBox="1"/>
          <p:nvPr/>
        </p:nvSpPr>
        <p:spPr>
          <a:xfrm>
            <a:off x="853615" y="3978236"/>
            <a:ext cx="1990593"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105" name="TextBox 104"/>
          <p:cNvSpPr txBox="1"/>
          <p:nvPr/>
        </p:nvSpPr>
        <p:spPr>
          <a:xfrm>
            <a:off x="6679646" y="1404626"/>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sp>
        <p:nvSpPr>
          <p:cNvPr id="106" name="TextBox 105"/>
          <p:cNvSpPr txBox="1"/>
          <p:nvPr/>
        </p:nvSpPr>
        <p:spPr>
          <a:xfrm>
            <a:off x="6668233" y="1728587"/>
            <a:ext cx="1831111" cy="72250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3" name="组合 2"/>
          <p:cNvGrpSpPr/>
          <p:nvPr/>
        </p:nvGrpSpPr>
        <p:grpSpPr>
          <a:xfrm>
            <a:off x="3311575" y="2886624"/>
            <a:ext cx="2152500" cy="2059635"/>
            <a:chOff x="4080080" y="3849723"/>
            <a:chExt cx="2870665" cy="2746816"/>
          </a:xfrm>
        </p:grpSpPr>
        <p:sp>
          <p:nvSpPr>
            <p:cNvPr id="107" name="椭圆 5"/>
            <p:cNvSpPr/>
            <p:nvPr/>
          </p:nvSpPr>
          <p:spPr>
            <a:xfrm rot="19406748">
              <a:off x="4103690" y="3849723"/>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6" name="椭圆 55"/>
            <p:cNvSpPr/>
            <p:nvPr/>
          </p:nvSpPr>
          <p:spPr>
            <a:xfrm rot="19406748">
              <a:off x="4080080" y="4096062"/>
              <a:ext cx="2154098" cy="2154098"/>
            </a:xfrm>
            <a:prstGeom prst="ellipse">
              <a:avLst/>
            </a:prstGeom>
            <a:solidFill>
              <a:sysClr val="window" lastClr="FFFFFF"/>
            </a:solidFill>
            <a:ln w="25400" cap="flat" cmpd="sng" algn="ctr">
              <a:noFill/>
              <a:prstDash val="solid"/>
            </a:ln>
            <a:effectLst>
              <a:innerShdw blurRad="63500" dist="50800" dir="162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7" name="TextBox 66"/>
            <p:cNvSpPr txBox="1"/>
            <p:nvPr/>
          </p:nvSpPr>
          <p:spPr>
            <a:xfrm>
              <a:off x="4244846" y="4545323"/>
              <a:ext cx="1557555" cy="443301"/>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200" kern="0" dirty="0">
                  <a:solidFill>
                    <a:srgbClr val="FF0000"/>
                  </a:solidFill>
                  <a:latin typeface="微软雅黑" pitchFamily="34" charset="-122"/>
                  <a:ea typeface="微软雅黑" pitchFamily="34" charset="-122"/>
                </a:rPr>
                <a:t>您的小标题</a:t>
              </a:r>
            </a:p>
          </p:txBody>
        </p:sp>
        <p:sp>
          <p:nvSpPr>
            <p:cNvPr id="68" name="TextBox 67"/>
            <p:cNvSpPr txBox="1"/>
            <p:nvPr/>
          </p:nvSpPr>
          <p:spPr>
            <a:xfrm>
              <a:off x="4251024" y="4943682"/>
              <a:ext cx="2018560"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grpSp>
        <p:nvGrpSpPr>
          <p:cNvPr id="2" name="组合 1"/>
          <p:cNvGrpSpPr/>
          <p:nvPr/>
        </p:nvGrpSpPr>
        <p:grpSpPr>
          <a:xfrm>
            <a:off x="1309413" y="1807837"/>
            <a:ext cx="2134797" cy="2059635"/>
            <a:chOff x="1409913" y="2411007"/>
            <a:chExt cx="2847055" cy="2746816"/>
          </a:xfrm>
        </p:grpSpPr>
        <p:sp>
          <p:nvSpPr>
            <p:cNvPr id="57" name="椭圆 5"/>
            <p:cNvSpPr/>
            <p:nvPr/>
          </p:nvSpPr>
          <p:spPr>
            <a:xfrm>
              <a:off x="1409913" y="2411007"/>
              <a:ext cx="2847055" cy="2746816"/>
            </a:xfrm>
            <a:custGeom>
              <a:avLst/>
              <a:gdLst/>
              <a:ahLst/>
              <a:cxnLst/>
              <a:rect l="l" t="t" r="r" b="b"/>
              <a:pathLst>
                <a:path w="2474483" h="2387362">
                  <a:moveTo>
                    <a:pt x="1023374" y="0"/>
                  </a:moveTo>
                  <a:cubicBezTo>
                    <a:pt x="1588568" y="0"/>
                    <a:pt x="2046748" y="458180"/>
                    <a:pt x="2046748" y="1023374"/>
                  </a:cubicBezTo>
                  <a:cubicBezTo>
                    <a:pt x="2046748" y="1223242"/>
                    <a:pt x="1989452" y="1409727"/>
                    <a:pt x="1889481" y="1566731"/>
                  </a:cubicBezTo>
                  <a:lnTo>
                    <a:pt x="2190488" y="1759978"/>
                  </a:lnTo>
                  <a:lnTo>
                    <a:pt x="2324749" y="1550850"/>
                  </a:lnTo>
                  <a:lnTo>
                    <a:pt x="2474483" y="2237628"/>
                  </a:lnTo>
                  <a:lnTo>
                    <a:pt x="1787705" y="2387362"/>
                  </a:lnTo>
                  <a:lnTo>
                    <a:pt x="1921966" y="2178234"/>
                  </a:lnTo>
                  <a:lnTo>
                    <a:pt x="1518160" y="1918989"/>
                  </a:lnTo>
                  <a:cubicBezTo>
                    <a:pt x="1371651" y="2000515"/>
                    <a:pt x="1202912" y="2046748"/>
                    <a:pt x="1023374" y="2046748"/>
                  </a:cubicBezTo>
                  <a:cubicBezTo>
                    <a:pt x="458180" y="2046748"/>
                    <a:pt x="0" y="1588568"/>
                    <a:pt x="0" y="1023374"/>
                  </a:cubicBezTo>
                  <a:cubicBezTo>
                    <a:pt x="0" y="458180"/>
                    <a:pt x="458180" y="0"/>
                    <a:pt x="1023374" y="0"/>
                  </a:cubicBezTo>
                  <a:close/>
                </a:path>
              </a:pathLst>
            </a:cu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58" name="椭圆 57"/>
            <p:cNvSpPr/>
            <p:nvPr/>
          </p:nvSpPr>
          <p:spPr>
            <a:xfrm>
              <a:off x="1504437" y="2459810"/>
              <a:ext cx="2154098" cy="2154098"/>
            </a:xfrm>
            <a:prstGeom prst="ellipse">
              <a:avLst/>
            </a:prstGeom>
            <a:solidFill>
              <a:sysClr val="window" lastClr="FFFFFF"/>
            </a:solidFill>
            <a:ln w="25400" cap="flat" cmpd="sng" algn="ctr">
              <a:noFill/>
              <a:prstDash val="solid"/>
            </a:ln>
            <a:effectLst>
              <a:innerShdw blurRad="63500" dist="50800" dir="13500000">
                <a:prstClr val="black">
                  <a:alpha val="50000"/>
                </a:prstClr>
              </a:innerShdw>
            </a:effectLst>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5" name="TextBox 64"/>
            <p:cNvSpPr txBox="1"/>
            <p:nvPr/>
          </p:nvSpPr>
          <p:spPr>
            <a:xfrm>
              <a:off x="1715858" y="2883115"/>
              <a:ext cx="1422247" cy="443301"/>
            </a:xfrm>
            <a:prstGeom prst="rect">
              <a:avLst/>
            </a:prstGeom>
            <a:noFill/>
          </p:spPr>
          <p:txBody>
            <a:bodyPr wrap="square" rtlCol="0">
              <a:spAutoFit/>
            </a:bodyPr>
            <a:lstStyle/>
            <a:p>
              <a:pPr>
                <a:lnSpc>
                  <a:spcPct val="130000"/>
                </a:lnSpc>
              </a:pPr>
              <a:r>
                <a:rPr lang="zh-CN" altLang="en-US" sz="1200" dirty="0">
                  <a:solidFill>
                    <a:srgbClr val="FF0000"/>
                  </a:solidFill>
                  <a:latin typeface="微软雅黑" pitchFamily="34" charset="-122"/>
                  <a:ea typeface="微软雅黑" pitchFamily="34" charset="-122"/>
                </a:rPr>
                <a:t>您的小标题</a:t>
              </a:r>
            </a:p>
          </p:txBody>
        </p:sp>
        <p:sp>
          <p:nvSpPr>
            <p:cNvPr id="66" name="TextBox 65"/>
            <p:cNvSpPr txBox="1"/>
            <p:nvPr/>
          </p:nvSpPr>
          <p:spPr>
            <a:xfrm>
              <a:off x="1663422" y="3281474"/>
              <a:ext cx="2018559" cy="963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sp>
        <p:nvSpPr>
          <p:cNvPr id="94" name="TextBox 93"/>
          <p:cNvSpPr txBox="1"/>
          <p:nvPr/>
        </p:nvSpPr>
        <p:spPr>
          <a:xfrm>
            <a:off x="865027" y="3654276"/>
            <a:ext cx="1066438" cy="392415"/>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500" kern="0" dirty="0">
                <a:solidFill>
                  <a:sysClr val="windowText" lastClr="000000">
                    <a:lumMod val="75000"/>
                    <a:lumOff val="25000"/>
                  </a:sysClr>
                </a:solidFill>
                <a:latin typeface="微软雅黑" pitchFamily="34" charset="-122"/>
                <a:ea typeface="微软雅黑" pitchFamily="34" charset="-122"/>
              </a:rPr>
              <a:t>您的标题</a:t>
            </a:r>
          </a:p>
        </p:txBody>
      </p:sp>
      <p:grpSp>
        <p:nvGrpSpPr>
          <p:cNvPr id="8" name="组合 7"/>
          <p:cNvGrpSpPr/>
          <p:nvPr/>
        </p:nvGrpSpPr>
        <p:grpSpPr>
          <a:xfrm>
            <a:off x="5792493" y="2018555"/>
            <a:ext cx="675117" cy="812338"/>
            <a:chOff x="7388737" y="2692031"/>
            <a:chExt cx="900365" cy="1083368"/>
          </a:xfrm>
        </p:grpSpPr>
        <p:sp>
          <p:nvSpPr>
            <p:cNvPr id="63" name="椭圆 62"/>
            <p:cNvSpPr/>
            <p:nvPr/>
          </p:nvSpPr>
          <p:spPr>
            <a:xfrm>
              <a:off x="7388737" y="280004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4" name="TextBox 63"/>
            <p:cNvSpPr txBox="1"/>
            <p:nvPr/>
          </p:nvSpPr>
          <p:spPr>
            <a:xfrm>
              <a:off x="7455234" y="2692031"/>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3</a:t>
              </a:r>
              <a:endParaRPr lang="zh-CN" altLang="en-US" sz="3599" kern="0" dirty="0">
                <a:solidFill>
                  <a:sysClr val="window" lastClr="FFFFFF"/>
                </a:solidFill>
                <a:latin typeface="Britannic Bold" pitchFamily="34" charset="0"/>
                <a:ea typeface="微软雅黑" pitchFamily="34" charset="-122"/>
              </a:endParaRPr>
            </a:p>
          </p:txBody>
        </p:sp>
      </p:grpSp>
      <p:grpSp>
        <p:nvGrpSpPr>
          <p:cNvPr id="6" name="组合 5"/>
          <p:cNvGrpSpPr/>
          <p:nvPr/>
        </p:nvGrpSpPr>
        <p:grpSpPr>
          <a:xfrm>
            <a:off x="3758546" y="2504497"/>
            <a:ext cx="675117" cy="812338"/>
            <a:chOff x="4676180" y="3340103"/>
            <a:chExt cx="900365" cy="1083369"/>
          </a:xfrm>
        </p:grpSpPr>
        <p:sp>
          <p:nvSpPr>
            <p:cNvPr id="61" name="椭圆 60"/>
            <p:cNvSpPr/>
            <p:nvPr/>
          </p:nvSpPr>
          <p:spPr>
            <a:xfrm>
              <a:off x="4676180" y="3450922"/>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2" name="TextBox 61"/>
            <p:cNvSpPr txBox="1"/>
            <p:nvPr/>
          </p:nvSpPr>
          <p:spPr>
            <a:xfrm>
              <a:off x="4711145" y="3340103"/>
              <a:ext cx="833868" cy="1083369"/>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2</a:t>
              </a:r>
              <a:endParaRPr lang="zh-CN" altLang="en-US" sz="3599" kern="0" dirty="0">
                <a:solidFill>
                  <a:sysClr val="window" lastClr="FFFFFF"/>
                </a:solidFill>
                <a:latin typeface="Britannic Bold" pitchFamily="34" charset="0"/>
                <a:ea typeface="微软雅黑" pitchFamily="34" charset="-122"/>
              </a:endParaRPr>
            </a:p>
          </p:txBody>
        </p:sp>
      </p:grpSp>
      <p:grpSp>
        <p:nvGrpSpPr>
          <p:cNvPr id="5" name="组合 4"/>
          <p:cNvGrpSpPr/>
          <p:nvPr/>
        </p:nvGrpSpPr>
        <p:grpSpPr>
          <a:xfrm>
            <a:off x="2081223" y="1383893"/>
            <a:ext cx="675117" cy="812338"/>
            <a:chOff x="2439232" y="1845618"/>
            <a:chExt cx="900365" cy="1083368"/>
          </a:xfrm>
        </p:grpSpPr>
        <p:sp>
          <p:nvSpPr>
            <p:cNvPr id="59" name="椭圆 58"/>
            <p:cNvSpPr/>
            <p:nvPr/>
          </p:nvSpPr>
          <p:spPr>
            <a:xfrm>
              <a:off x="2439232" y="1942357"/>
              <a:ext cx="900365" cy="900365"/>
            </a:xfrm>
            <a:prstGeom prst="ellipse">
              <a:avLst/>
            </a:prstGeom>
            <a:solidFill>
              <a:srgbClr val="FF0000"/>
            </a:solidFill>
            <a:ln w="25400" cap="flat" cmpd="sng" algn="ctr">
              <a:noFill/>
              <a:prstDash val="solid"/>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12700" prst="angle"/>
            </a:sp3d>
          </p:spPr>
          <p:txBody>
            <a:bodyPr rtlCol="0" anchor="ctr"/>
            <a:lstStyle/>
            <a:p>
              <a:pPr algn="ctr" defTabSz="685617" fontAlgn="auto">
                <a:spcBef>
                  <a:spcPts val="0"/>
                </a:spcBef>
                <a:spcAft>
                  <a:spcPts val="0"/>
                </a:spcAft>
                <a:defRPr/>
              </a:pPr>
              <a:endParaRPr lang="zh-CN" altLang="en-US" sz="1350" b="0" kern="0">
                <a:solidFill>
                  <a:sysClr val="window" lastClr="FFFFFF"/>
                </a:solidFill>
                <a:latin typeface="Calibri"/>
                <a:ea typeface="宋体"/>
              </a:endParaRPr>
            </a:p>
          </p:txBody>
        </p:sp>
        <p:sp>
          <p:nvSpPr>
            <p:cNvPr id="60" name="TextBox 59"/>
            <p:cNvSpPr txBox="1"/>
            <p:nvPr/>
          </p:nvSpPr>
          <p:spPr>
            <a:xfrm>
              <a:off x="2478897" y="1845618"/>
              <a:ext cx="833868" cy="1083368"/>
            </a:xfrm>
            <a:prstGeom prst="rect">
              <a:avLst/>
            </a:prstGeom>
            <a:noFill/>
          </p:spPr>
          <p:txBody>
            <a:bodyPr wrap="square" rtlCol="0">
              <a:spAutoFit/>
            </a:bodyPr>
            <a:lstStyle/>
            <a:p>
              <a:pPr algn="ctr" defTabSz="685617" fontAlgn="auto">
                <a:lnSpc>
                  <a:spcPct val="130000"/>
                </a:lnSpc>
                <a:spcBef>
                  <a:spcPts val="0"/>
                </a:spcBef>
                <a:spcAft>
                  <a:spcPts val="0"/>
                </a:spcAft>
                <a:defRPr/>
              </a:pPr>
              <a:r>
                <a:rPr lang="en-US" altLang="zh-CN" sz="3599" kern="0" dirty="0">
                  <a:solidFill>
                    <a:sysClr val="window" lastClr="FFFFFF"/>
                  </a:solidFill>
                  <a:latin typeface="Britannic Bold" pitchFamily="34" charset="0"/>
                  <a:ea typeface="微软雅黑" pitchFamily="34" charset="-122"/>
                </a:rPr>
                <a:t>1</a:t>
              </a:r>
              <a:endParaRPr lang="zh-CN" altLang="en-US" sz="3599" kern="0" dirty="0">
                <a:solidFill>
                  <a:sysClr val="window" lastClr="FFFFFF"/>
                </a:solidFill>
                <a:latin typeface="Britannic Bold" pitchFamily="34" charset="0"/>
                <a:ea typeface="微软雅黑" pitchFamily="34" charset="-122"/>
              </a:endParaRPr>
            </a:p>
          </p:txBody>
        </p:sp>
      </p:grpSp>
    </p:spTree>
    <p:extLst>
      <p:ext uri="{BB962C8B-B14F-4D97-AF65-F5344CB8AC3E}">
        <p14:creationId xmlns:p14="http://schemas.microsoft.com/office/powerpoint/2010/main" val="63017572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left)">
                                      <p:cBhvr>
                                        <p:cTn id="7" dur="500"/>
                                        <p:tgtEl>
                                          <p:spTgt spid="7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3"/>
                                        </p:tgtEl>
                                        <p:attrNameLst>
                                          <p:attrName>style.visibility</p:attrName>
                                        </p:attrNameLst>
                                      </p:cBhvr>
                                      <p:to>
                                        <p:strVal val="visible"/>
                                      </p:to>
                                    </p:set>
                                    <p:animEffect transition="in" filter="wipe(left)">
                                      <p:cBhvr>
                                        <p:cTn id="11" dur="250"/>
                                        <p:tgtEl>
                                          <p:spTgt spid="93"/>
                                        </p:tgtEl>
                                      </p:cBhvr>
                                    </p:animEffect>
                                  </p:childTnLst>
                                </p:cTn>
                              </p:par>
                            </p:childTnLst>
                          </p:cTn>
                        </p:par>
                        <p:par>
                          <p:cTn id="12" fill="hold">
                            <p:stCondLst>
                              <p:cond delay="750"/>
                            </p:stCondLst>
                            <p:childTnLst>
                              <p:par>
                                <p:cTn id="13" presetID="2" presetClass="entr" presetSubtype="9"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250" fill="hold"/>
                                        <p:tgtEl>
                                          <p:spTgt spid="2"/>
                                        </p:tgtEl>
                                        <p:attrNameLst>
                                          <p:attrName>ppt_x</p:attrName>
                                        </p:attrNameLst>
                                      </p:cBhvr>
                                      <p:tavLst>
                                        <p:tav tm="0">
                                          <p:val>
                                            <p:strVal val="0-#ppt_w/2"/>
                                          </p:val>
                                        </p:tav>
                                        <p:tav tm="100000">
                                          <p:val>
                                            <p:strVal val="#ppt_x"/>
                                          </p:val>
                                        </p:tav>
                                      </p:tavLst>
                                    </p:anim>
                                    <p:anim calcmode="lin" valueType="num">
                                      <p:cBhvr additive="base">
                                        <p:cTn id="16" dur="250" fill="hold"/>
                                        <p:tgtEl>
                                          <p:spTgt spid="2"/>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250"/>
                                        <p:tgtEl>
                                          <p:spTgt spid="5"/>
                                        </p:tgtEl>
                                      </p:cBhvr>
                                    </p:animEffect>
                                  </p:childTnLst>
                                </p:cTn>
                              </p:par>
                            </p:childTnLst>
                          </p:cTn>
                        </p:par>
                        <p:par>
                          <p:cTn id="21" fill="hold">
                            <p:stCondLst>
                              <p:cond delay="1250"/>
                            </p:stCondLst>
                            <p:childTnLst>
                              <p:par>
                                <p:cTn id="22" presetID="42" presetClass="entr" presetSubtype="0" fill="hold" grpId="0" nodeType="afterEffect">
                                  <p:stCondLst>
                                    <p:cond delay="0"/>
                                  </p:stCondLst>
                                  <p:childTnLst>
                                    <p:set>
                                      <p:cBhvr>
                                        <p:cTn id="23" dur="1" fill="hold">
                                          <p:stCondLst>
                                            <p:cond delay="0"/>
                                          </p:stCondLst>
                                        </p:cTn>
                                        <p:tgtEl>
                                          <p:spTgt spid="94"/>
                                        </p:tgtEl>
                                        <p:attrNameLst>
                                          <p:attrName>style.visibility</p:attrName>
                                        </p:attrNameLst>
                                      </p:cBhvr>
                                      <p:to>
                                        <p:strVal val="visible"/>
                                      </p:to>
                                    </p:set>
                                    <p:animEffect transition="in" filter="fade">
                                      <p:cBhvr>
                                        <p:cTn id="24" dur="250"/>
                                        <p:tgtEl>
                                          <p:spTgt spid="94"/>
                                        </p:tgtEl>
                                      </p:cBhvr>
                                    </p:animEffect>
                                    <p:anim calcmode="lin" valueType="num">
                                      <p:cBhvr>
                                        <p:cTn id="25" dur="250" fill="hold"/>
                                        <p:tgtEl>
                                          <p:spTgt spid="94"/>
                                        </p:tgtEl>
                                        <p:attrNameLst>
                                          <p:attrName>ppt_x</p:attrName>
                                        </p:attrNameLst>
                                      </p:cBhvr>
                                      <p:tavLst>
                                        <p:tav tm="0">
                                          <p:val>
                                            <p:strVal val="#ppt_x"/>
                                          </p:val>
                                        </p:tav>
                                        <p:tav tm="100000">
                                          <p:val>
                                            <p:strVal val="#ppt_x"/>
                                          </p:val>
                                        </p:tav>
                                      </p:tavLst>
                                    </p:anim>
                                    <p:anim calcmode="lin" valueType="num">
                                      <p:cBhvr>
                                        <p:cTn id="26" dur="250" fill="hold"/>
                                        <p:tgtEl>
                                          <p:spTgt spid="94"/>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104"/>
                                        </p:tgtEl>
                                        <p:attrNameLst>
                                          <p:attrName>style.visibility</p:attrName>
                                        </p:attrNameLst>
                                      </p:cBhvr>
                                      <p:to>
                                        <p:strVal val="visible"/>
                                      </p:to>
                                    </p:set>
                                    <p:animEffect transition="in" filter="fade">
                                      <p:cBhvr>
                                        <p:cTn id="30" dur="250"/>
                                        <p:tgtEl>
                                          <p:spTgt spid="104"/>
                                        </p:tgtEl>
                                      </p:cBhvr>
                                    </p:animEffect>
                                    <p:anim calcmode="lin" valueType="num">
                                      <p:cBhvr>
                                        <p:cTn id="31" dur="250" fill="hold"/>
                                        <p:tgtEl>
                                          <p:spTgt spid="104"/>
                                        </p:tgtEl>
                                        <p:attrNameLst>
                                          <p:attrName>ppt_x</p:attrName>
                                        </p:attrNameLst>
                                      </p:cBhvr>
                                      <p:tavLst>
                                        <p:tav tm="0">
                                          <p:val>
                                            <p:strVal val="#ppt_x"/>
                                          </p:val>
                                        </p:tav>
                                        <p:tav tm="100000">
                                          <p:val>
                                            <p:strVal val="#ppt_x"/>
                                          </p:val>
                                        </p:tav>
                                      </p:tavLst>
                                    </p:anim>
                                    <p:anim calcmode="lin" valueType="num">
                                      <p:cBhvr>
                                        <p:cTn id="32" dur="250" fill="hold"/>
                                        <p:tgtEl>
                                          <p:spTgt spid="104"/>
                                        </p:tgtEl>
                                        <p:attrNameLst>
                                          <p:attrName>ppt_y</p:attrName>
                                        </p:attrNameLst>
                                      </p:cBhvr>
                                      <p:tavLst>
                                        <p:tav tm="0">
                                          <p:val>
                                            <p:strVal val="#ppt_y+.1"/>
                                          </p:val>
                                        </p:tav>
                                        <p:tav tm="100000">
                                          <p:val>
                                            <p:strVal val="#ppt_y"/>
                                          </p:val>
                                        </p:tav>
                                      </p:tavLst>
                                    </p:anim>
                                  </p:childTnLst>
                                </p:cTn>
                              </p:par>
                            </p:childTnLst>
                          </p:cTn>
                        </p:par>
                        <p:par>
                          <p:cTn id="33" fill="hold">
                            <p:stCondLst>
                              <p:cond delay="1750"/>
                            </p:stCondLst>
                            <p:childTnLst>
                              <p:par>
                                <p:cTn id="34" presetID="2" presetClass="entr" presetSubtype="9" fill="hold"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250" fill="hold"/>
                                        <p:tgtEl>
                                          <p:spTgt spid="3"/>
                                        </p:tgtEl>
                                        <p:attrNameLst>
                                          <p:attrName>ppt_x</p:attrName>
                                        </p:attrNameLst>
                                      </p:cBhvr>
                                      <p:tavLst>
                                        <p:tav tm="0">
                                          <p:val>
                                            <p:strVal val="0-#ppt_w/2"/>
                                          </p:val>
                                        </p:tav>
                                        <p:tav tm="100000">
                                          <p:val>
                                            <p:strVal val="#ppt_x"/>
                                          </p:val>
                                        </p:tav>
                                      </p:tavLst>
                                    </p:anim>
                                    <p:anim calcmode="lin" valueType="num">
                                      <p:cBhvr additive="base">
                                        <p:cTn id="37" dur="250" fill="hold"/>
                                        <p:tgtEl>
                                          <p:spTgt spid="3"/>
                                        </p:tgtEl>
                                        <p:attrNameLst>
                                          <p:attrName>ppt_y</p:attrName>
                                        </p:attrNameLst>
                                      </p:cBhvr>
                                      <p:tavLst>
                                        <p:tav tm="0">
                                          <p:val>
                                            <p:strVal val="0-#ppt_h/2"/>
                                          </p:val>
                                        </p:tav>
                                        <p:tav tm="100000">
                                          <p:val>
                                            <p:strVal val="#ppt_y"/>
                                          </p:val>
                                        </p:tav>
                                      </p:tavLst>
                                    </p:anim>
                                  </p:childTnLst>
                                </p:cTn>
                              </p:par>
                            </p:childTnLst>
                          </p:cTn>
                        </p:par>
                        <p:par>
                          <p:cTn id="38" fill="hold">
                            <p:stCondLst>
                              <p:cond delay="2000"/>
                            </p:stCondLst>
                            <p:childTnLst>
                              <p:par>
                                <p:cTn id="39" presetID="22" presetClass="entr" presetSubtype="8" fill="hold" nodeType="after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ipe(left)">
                                      <p:cBhvr>
                                        <p:cTn id="41" dur="250"/>
                                        <p:tgtEl>
                                          <p:spTgt spid="6"/>
                                        </p:tgtEl>
                                      </p:cBhvr>
                                    </p:animEffect>
                                  </p:childTnLst>
                                </p:cTn>
                              </p:par>
                            </p:childTnLst>
                          </p:cTn>
                        </p:par>
                        <p:par>
                          <p:cTn id="42" fill="hold">
                            <p:stCondLst>
                              <p:cond delay="2250"/>
                            </p:stCondLst>
                            <p:childTnLst>
                              <p:par>
                                <p:cTn id="43" presetID="42" presetClass="entr" presetSubtype="0" fill="hold" grpId="0" nodeType="afterEffect">
                                  <p:stCondLst>
                                    <p:cond delay="0"/>
                                  </p:stCondLst>
                                  <p:childTnLst>
                                    <p:set>
                                      <p:cBhvr>
                                        <p:cTn id="44" dur="1" fill="hold">
                                          <p:stCondLst>
                                            <p:cond delay="0"/>
                                          </p:stCondLst>
                                        </p:cTn>
                                        <p:tgtEl>
                                          <p:spTgt spid="72"/>
                                        </p:tgtEl>
                                        <p:attrNameLst>
                                          <p:attrName>style.visibility</p:attrName>
                                        </p:attrNameLst>
                                      </p:cBhvr>
                                      <p:to>
                                        <p:strVal val="visible"/>
                                      </p:to>
                                    </p:set>
                                    <p:animEffect transition="in" filter="fade">
                                      <p:cBhvr>
                                        <p:cTn id="45" dur="250"/>
                                        <p:tgtEl>
                                          <p:spTgt spid="72"/>
                                        </p:tgtEl>
                                      </p:cBhvr>
                                    </p:animEffect>
                                    <p:anim calcmode="lin" valueType="num">
                                      <p:cBhvr>
                                        <p:cTn id="46" dur="250" fill="hold"/>
                                        <p:tgtEl>
                                          <p:spTgt spid="72"/>
                                        </p:tgtEl>
                                        <p:attrNameLst>
                                          <p:attrName>ppt_x</p:attrName>
                                        </p:attrNameLst>
                                      </p:cBhvr>
                                      <p:tavLst>
                                        <p:tav tm="0">
                                          <p:val>
                                            <p:strVal val="#ppt_x"/>
                                          </p:val>
                                        </p:tav>
                                        <p:tav tm="100000">
                                          <p:val>
                                            <p:strVal val="#ppt_x"/>
                                          </p:val>
                                        </p:tav>
                                      </p:tavLst>
                                    </p:anim>
                                    <p:anim calcmode="lin" valueType="num">
                                      <p:cBhvr>
                                        <p:cTn id="47" dur="250" fill="hold"/>
                                        <p:tgtEl>
                                          <p:spTgt spid="72"/>
                                        </p:tgtEl>
                                        <p:attrNameLst>
                                          <p:attrName>ppt_y</p:attrName>
                                        </p:attrNameLst>
                                      </p:cBhvr>
                                      <p:tavLst>
                                        <p:tav tm="0">
                                          <p:val>
                                            <p:strVal val="#ppt_y+.1"/>
                                          </p:val>
                                        </p:tav>
                                        <p:tav tm="100000">
                                          <p:val>
                                            <p:strVal val="#ppt_y"/>
                                          </p:val>
                                        </p:tav>
                                      </p:tavLst>
                                    </p:anim>
                                  </p:childTnLst>
                                </p:cTn>
                              </p:par>
                            </p:childTnLst>
                          </p:cTn>
                        </p:par>
                        <p:par>
                          <p:cTn id="48" fill="hold">
                            <p:stCondLst>
                              <p:cond delay="2500"/>
                            </p:stCondLst>
                            <p:childTnLst>
                              <p:par>
                                <p:cTn id="49" presetID="42" presetClass="entr" presetSubtype="0" fill="hold" grpId="0" nodeType="afterEffect">
                                  <p:stCondLst>
                                    <p:cond delay="0"/>
                                  </p:stCondLst>
                                  <p:childTnLst>
                                    <p:set>
                                      <p:cBhvr>
                                        <p:cTn id="50" dur="1" fill="hold">
                                          <p:stCondLst>
                                            <p:cond delay="0"/>
                                          </p:stCondLst>
                                        </p:cTn>
                                        <p:tgtEl>
                                          <p:spTgt spid="73"/>
                                        </p:tgtEl>
                                        <p:attrNameLst>
                                          <p:attrName>style.visibility</p:attrName>
                                        </p:attrNameLst>
                                      </p:cBhvr>
                                      <p:to>
                                        <p:strVal val="visible"/>
                                      </p:to>
                                    </p:set>
                                    <p:animEffect transition="in" filter="fade">
                                      <p:cBhvr>
                                        <p:cTn id="51" dur="250"/>
                                        <p:tgtEl>
                                          <p:spTgt spid="73"/>
                                        </p:tgtEl>
                                      </p:cBhvr>
                                    </p:animEffect>
                                    <p:anim calcmode="lin" valueType="num">
                                      <p:cBhvr>
                                        <p:cTn id="52" dur="250" fill="hold"/>
                                        <p:tgtEl>
                                          <p:spTgt spid="73"/>
                                        </p:tgtEl>
                                        <p:attrNameLst>
                                          <p:attrName>ppt_x</p:attrName>
                                        </p:attrNameLst>
                                      </p:cBhvr>
                                      <p:tavLst>
                                        <p:tav tm="0">
                                          <p:val>
                                            <p:strVal val="#ppt_x"/>
                                          </p:val>
                                        </p:tav>
                                        <p:tav tm="100000">
                                          <p:val>
                                            <p:strVal val="#ppt_x"/>
                                          </p:val>
                                        </p:tav>
                                      </p:tavLst>
                                    </p:anim>
                                    <p:anim calcmode="lin" valueType="num">
                                      <p:cBhvr>
                                        <p:cTn id="53" dur="250" fill="hold"/>
                                        <p:tgtEl>
                                          <p:spTgt spid="73"/>
                                        </p:tgtEl>
                                        <p:attrNameLst>
                                          <p:attrName>ppt_y</p:attrName>
                                        </p:attrNameLst>
                                      </p:cBhvr>
                                      <p:tavLst>
                                        <p:tav tm="0">
                                          <p:val>
                                            <p:strVal val="#ppt_y+.1"/>
                                          </p:val>
                                        </p:tav>
                                        <p:tav tm="100000">
                                          <p:val>
                                            <p:strVal val="#ppt_y"/>
                                          </p:val>
                                        </p:tav>
                                      </p:tavLst>
                                    </p:anim>
                                  </p:childTnLst>
                                </p:cTn>
                              </p:par>
                            </p:childTnLst>
                          </p:cTn>
                        </p:par>
                        <p:par>
                          <p:cTn id="54" fill="hold">
                            <p:stCondLst>
                              <p:cond delay="2750"/>
                            </p:stCondLst>
                            <p:childTnLst>
                              <p:par>
                                <p:cTn id="55" presetID="2" presetClass="entr" presetSubtype="9" fill="hold" nodeType="afterEffect">
                                  <p:stCondLst>
                                    <p:cond delay="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250" fill="hold"/>
                                        <p:tgtEl>
                                          <p:spTgt spid="4"/>
                                        </p:tgtEl>
                                        <p:attrNameLst>
                                          <p:attrName>ppt_x</p:attrName>
                                        </p:attrNameLst>
                                      </p:cBhvr>
                                      <p:tavLst>
                                        <p:tav tm="0">
                                          <p:val>
                                            <p:strVal val="0-#ppt_w/2"/>
                                          </p:val>
                                        </p:tav>
                                        <p:tav tm="100000">
                                          <p:val>
                                            <p:strVal val="#ppt_x"/>
                                          </p:val>
                                        </p:tav>
                                      </p:tavLst>
                                    </p:anim>
                                    <p:anim calcmode="lin" valueType="num">
                                      <p:cBhvr additive="base">
                                        <p:cTn id="58" dur="250" fill="hold"/>
                                        <p:tgtEl>
                                          <p:spTgt spid="4"/>
                                        </p:tgtEl>
                                        <p:attrNameLst>
                                          <p:attrName>ppt_y</p:attrName>
                                        </p:attrNameLst>
                                      </p:cBhvr>
                                      <p:tavLst>
                                        <p:tav tm="0">
                                          <p:val>
                                            <p:strVal val="0-#ppt_h/2"/>
                                          </p:val>
                                        </p:tav>
                                        <p:tav tm="100000">
                                          <p:val>
                                            <p:strVal val="#ppt_y"/>
                                          </p:val>
                                        </p:tav>
                                      </p:tavLst>
                                    </p:anim>
                                  </p:childTnLst>
                                </p:cTn>
                              </p:par>
                            </p:childTnLst>
                          </p:cTn>
                        </p:par>
                        <p:par>
                          <p:cTn id="59" fill="hold">
                            <p:stCondLst>
                              <p:cond delay="3000"/>
                            </p:stCondLst>
                            <p:childTnLst>
                              <p:par>
                                <p:cTn id="60" presetID="22" presetClass="entr" presetSubtype="8"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250"/>
                                        <p:tgtEl>
                                          <p:spTgt spid="8"/>
                                        </p:tgtEl>
                                      </p:cBhvr>
                                    </p:animEffect>
                                  </p:childTnLst>
                                </p:cTn>
                              </p:par>
                            </p:childTnLst>
                          </p:cTn>
                        </p:par>
                        <p:par>
                          <p:cTn id="63" fill="hold">
                            <p:stCondLst>
                              <p:cond delay="3250"/>
                            </p:stCondLst>
                            <p:childTnLst>
                              <p:par>
                                <p:cTn id="64" presetID="42" presetClass="entr" presetSubtype="0" fill="hold" grpId="0" nodeType="afterEffect">
                                  <p:stCondLst>
                                    <p:cond delay="0"/>
                                  </p:stCondLst>
                                  <p:childTnLst>
                                    <p:set>
                                      <p:cBhvr>
                                        <p:cTn id="65" dur="1" fill="hold">
                                          <p:stCondLst>
                                            <p:cond delay="0"/>
                                          </p:stCondLst>
                                        </p:cTn>
                                        <p:tgtEl>
                                          <p:spTgt spid="105"/>
                                        </p:tgtEl>
                                        <p:attrNameLst>
                                          <p:attrName>style.visibility</p:attrName>
                                        </p:attrNameLst>
                                      </p:cBhvr>
                                      <p:to>
                                        <p:strVal val="visible"/>
                                      </p:to>
                                    </p:set>
                                    <p:animEffect transition="in" filter="fade">
                                      <p:cBhvr>
                                        <p:cTn id="66" dur="250"/>
                                        <p:tgtEl>
                                          <p:spTgt spid="105"/>
                                        </p:tgtEl>
                                      </p:cBhvr>
                                    </p:animEffect>
                                    <p:anim calcmode="lin" valueType="num">
                                      <p:cBhvr>
                                        <p:cTn id="67" dur="250" fill="hold"/>
                                        <p:tgtEl>
                                          <p:spTgt spid="105"/>
                                        </p:tgtEl>
                                        <p:attrNameLst>
                                          <p:attrName>ppt_x</p:attrName>
                                        </p:attrNameLst>
                                      </p:cBhvr>
                                      <p:tavLst>
                                        <p:tav tm="0">
                                          <p:val>
                                            <p:strVal val="#ppt_x"/>
                                          </p:val>
                                        </p:tav>
                                        <p:tav tm="100000">
                                          <p:val>
                                            <p:strVal val="#ppt_x"/>
                                          </p:val>
                                        </p:tav>
                                      </p:tavLst>
                                    </p:anim>
                                    <p:anim calcmode="lin" valueType="num">
                                      <p:cBhvr>
                                        <p:cTn id="68" dur="250" fill="hold"/>
                                        <p:tgtEl>
                                          <p:spTgt spid="105"/>
                                        </p:tgtEl>
                                        <p:attrNameLst>
                                          <p:attrName>ppt_y</p:attrName>
                                        </p:attrNameLst>
                                      </p:cBhvr>
                                      <p:tavLst>
                                        <p:tav tm="0">
                                          <p:val>
                                            <p:strVal val="#ppt_y+.1"/>
                                          </p:val>
                                        </p:tav>
                                        <p:tav tm="100000">
                                          <p:val>
                                            <p:strVal val="#ppt_y"/>
                                          </p:val>
                                        </p:tav>
                                      </p:tavLst>
                                    </p:anim>
                                  </p:childTnLst>
                                </p:cTn>
                              </p:par>
                            </p:childTnLst>
                          </p:cTn>
                        </p:par>
                        <p:par>
                          <p:cTn id="69" fill="hold">
                            <p:stCondLst>
                              <p:cond delay="3500"/>
                            </p:stCondLst>
                            <p:childTnLst>
                              <p:par>
                                <p:cTn id="70" presetID="42" presetClass="entr" presetSubtype="0" fill="hold" grpId="0" nodeType="afterEffect">
                                  <p:stCondLst>
                                    <p:cond delay="0"/>
                                  </p:stCondLst>
                                  <p:childTnLst>
                                    <p:set>
                                      <p:cBhvr>
                                        <p:cTn id="71" dur="1" fill="hold">
                                          <p:stCondLst>
                                            <p:cond delay="0"/>
                                          </p:stCondLst>
                                        </p:cTn>
                                        <p:tgtEl>
                                          <p:spTgt spid="106"/>
                                        </p:tgtEl>
                                        <p:attrNameLst>
                                          <p:attrName>style.visibility</p:attrName>
                                        </p:attrNameLst>
                                      </p:cBhvr>
                                      <p:to>
                                        <p:strVal val="visible"/>
                                      </p:to>
                                    </p:set>
                                    <p:animEffect transition="in" filter="fade">
                                      <p:cBhvr>
                                        <p:cTn id="72" dur="250"/>
                                        <p:tgtEl>
                                          <p:spTgt spid="106"/>
                                        </p:tgtEl>
                                      </p:cBhvr>
                                    </p:animEffect>
                                    <p:anim calcmode="lin" valueType="num">
                                      <p:cBhvr>
                                        <p:cTn id="73" dur="250" fill="hold"/>
                                        <p:tgtEl>
                                          <p:spTgt spid="106"/>
                                        </p:tgtEl>
                                        <p:attrNameLst>
                                          <p:attrName>ppt_x</p:attrName>
                                        </p:attrNameLst>
                                      </p:cBhvr>
                                      <p:tavLst>
                                        <p:tav tm="0">
                                          <p:val>
                                            <p:strVal val="#ppt_x"/>
                                          </p:val>
                                        </p:tav>
                                        <p:tav tm="100000">
                                          <p:val>
                                            <p:strVal val="#ppt_x"/>
                                          </p:val>
                                        </p:tav>
                                      </p:tavLst>
                                    </p:anim>
                                    <p:anim calcmode="lin" valueType="num">
                                      <p:cBhvr>
                                        <p:cTn id="74" dur="250" fill="hold"/>
                                        <p:tgtEl>
                                          <p:spTgt spid="10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93" grpId="0"/>
      <p:bldP spid="104" grpId="0"/>
      <p:bldP spid="105" grpId="0"/>
      <p:bldP spid="106" grpId="0"/>
      <p:bldP spid="94"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矩形 9"/>
          <p:cNvSpPr/>
          <p:nvPr/>
        </p:nvSpPr>
        <p:spPr>
          <a:xfrm>
            <a:off x="8100392" y="436139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7"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0" y="2908991"/>
            <a:ext cx="9144000" cy="2234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p:nvPr/>
        </p:nvSpPr>
        <p:spPr>
          <a:xfrm>
            <a:off x="0" y="4904581"/>
            <a:ext cx="9144000" cy="72008"/>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Rectangle 13"/>
          <p:cNvSpPr txBox="1">
            <a:spLocks noChangeArrowheads="1"/>
          </p:cNvSpPr>
          <p:nvPr/>
        </p:nvSpPr>
        <p:spPr bwMode="auto">
          <a:xfrm>
            <a:off x="2799421" y="3795886"/>
            <a:ext cx="3428763" cy="565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545" tIns="36273" rIns="72545" bIns="36273" anchor="ctr"/>
          <a:lstStyle>
            <a:lvl1pPr marL="342900" indent="-342900" eaLnBrk="0" hangingPunct="0">
              <a:defRPr i="1">
                <a:solidFill>
                  <a:schemeClr val="tx1"/>
                </a:solidFill>
                <a:latin typeface="Arial" pitchFamily="34" charset="0"/>
                <a:ea typeface="宋体" pitchFamily="2" charset="-122"/>
              </a:defRPr>
            </a:lvl1pPr>
            <a:lvl2pPr marL="742950" indent="-285750" eaLnBrk="0" hangingPunct="0">
              <a:defRPr i="1">
                <a:solidFill>
                  <a:schemeClr val="tx1"/>
                </a:solidFill>
                <a:latin typeface="Arial" pitchFamily="34" charset="0"/>
                <a:ea typeface="宋体" pitchFamily="2" charset="-122"/>
              </a:defRPr>
            </a:lvl2pPr>
            <a:lvl3pPr marL="1143000" indent="-228600" eaLnBrk="0" hangingPunct="0">
              <a:defRPr i="1">
                <a:solidFill>
                  <a:schemeClr val="tx1"/>
                </a:solidFill>
                <a:latin typeface="Arial" pitchFamily="34" charset="0"/>
                <a:ea typeface="宋体" pitchFamily="2" charset="-122"/>
              </a:defRPr>
            </a:lvl3pPr>
            <a:lvl4pPr marL="1600200" indent="-228600" eaLnBrk="0" hangingPunct="0">
              <a:defRPr i="1">
                <a:solidFill>
                  <a:schemeClr val="tx1"/>
                </a:solidFill>
                <a:latin typeface="Arial" pitchFamily="34" charset="0"/>
                <a:ea typeface="宋体" pitchFamily="2" charset="-122"/>
              </a:defRPr>
            </a:lvl4pPr>
            <a:lvl5pPr marL="2057400" indent="-228600" eaLnBrk="0" hangingPunct="0">
              <a:defRPr i="1">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i="1">
                <a:solidFill>
                  <a:schemeClr val="tx1"/>
                </a:solidFill>
                <a:latin typeface="Arial" pitchFamily="34" charset="0"/>
                <a:ea typeface="宋体" pitchFamily="2" charset="-122"/>
              </a:defRPr>
            </a:lvl9pPr>
          </a:lstStyle>
          <a:p>
            <a:pPr algn="dist" eaLnBrk="1" hangingPunct="1">
              <a:lnSpc>
                <a:spcPts val="3333"/>
              </a:lnSpc>
              <a:spcBef>
                <a:spcPct val="20000"/>
              </a:spcBef>
            </a:pPr>
            <a:r>
              <a:rPr lang="zh-CN" altLang="en-US" sz="5700" b="0" dirty="0">
                <a:solidFill>
                  <a:schemeClr val="bg1"/>
                </a:solidFill>
                <a:latin typeface="方正行楷简体" panose="02010601030101010101" pitchFamily="2" charset="-122"/>
                <a:ea typeface="方正行楷简体" panose="02010601030101010101" pitchFamily="2" charset="-122"/>
              </a:rPr>
              <a:t>谢谢观赏</a:t>
            </a:r>
          </a:p>
        </p:txBody>
      </p:sp>
      <p:pic>
        <p:nvPicPr>
          <p:cNvPr id="12" name="图片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79512" y="1635646"/>
            <a:ext cx="3044958" cy="1905004"/>
          </a:xfrm>
          <a:prstGeom prst="rect">
            <a:avLst/>
          </a:prstGeom>
        </p:spPr>
      </p:pic>
      <p:pic>
        <p:nvPicPr>
          <p:cNvPr id="14" name="图片 1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032004" y="411510"/>
            <a:ext cx="2836140" cy="241569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advClick="0" advTm="6000">
        <p:dissolve/>
      </p:transition>
    </mc:Choice>
    <mc:Fallback xmlns="">
      <p:transition spd="slow" advClick="0" advTm="6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500"/>
                                        <p:tgtEl>
                                          <p:spTgt spid="7"/>
                                        </p:tgtEl>
                                      </p:cBhvr>
                                    </p:animEffect>
                                  </p:childTnLst>
                                </p:cTn>
                              </p:par>
                            </p:childTnLst>
                          </p:cTn>
                        </p:par>
                        <p:par>
                          <p:cTn id="14" fill="hold">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left)">
                                      <p:cBhvr>
                                        <p:cTn id="17" dur="500"/>
                                        <p:tgtEl>
                                          <p:spTgt spid="9"/>
                                        </p:tgtEl>
                                      </p:cBhvr>
                                    </p:animEffect>
                                  </p:childTnLst>
                                </p:cTn>
                              </p:par>
                            </p:childTnLst>
                          </p:cTn>
                        </p:par>
                        <p:par>
                          <p:cTn id="18" fill="hold">
                            <p:stCondLst>
                              <p:cond delay="2000"/>
                            </p:stCondLst>
                            <p:childTnLst>
                              <p:par>
                                <p:cTn id="19" presetID="14" presetClass="entr" presetSubtype="1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randombar(horizontal)">
                                      <p:cBhvr>
                                        <p:cTn id="21" dur="500"/>
                                        <p:tgtEl>
                                          <p:spTgt spid="12"/>
                                        </p:tgtEl>
                                      </p:cBhvr>
                                    </p:animEffect>
                                  </p:childTnLst>
                                </p:cTn>
                              </p:par>
                            </p:childTnLst>
                          </p:cTn>
                        </p:par>
                        <p:par>
                          <p:cTn id="22" fill="hold">
                            <p:stCondLst>
                              <p:cond delay="2500"/>
                            </p:stCondLst>
                            <p:childTnLst>
                              <p:par>
                                <p:cTn id="23" presetID="14" presetClass="entr" presetSubtype="10" fill="hold" grpId="4"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bldLvl="0" autoUpdateAnimBg="0"/>
      <p:bldP spid="11" grpId="1" bldLvl="0" autoUpdateAnimBg="0"/>
      <p:bldP spid="11" grpId="2" bldLvl="0" autoUpdateAnimBg="0"/>
      <p:bldP spid="11" grpId="3" bldLvl="0" autoUpdateAnimBg="0"/>
      <p:bldP spid="11" grpId="4"/>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b="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b="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b="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b="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b="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b="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b="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b="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b="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b="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可以在下列情况使用</a:t>
            </a:r>
            <a:endParaRPr lang="zh-CN" altLang="en-US" sz="1200" b="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不限次数的用于您个人</a:t>
            </a:r>
            <a:r>
              <a:rPr lang="en-US" altLang="zh-CN" sz="1200" b="0" kern="0" dirty="0" smtClean="0">
                <a:solidFill>
                  <a:prstClr val="white"/>
                </a:solidFill>
                <a:latin typeface="微软雅黑" pitchFamily="34" charset="-122"/>
                <a:ea typeface="微软雅黑" pitchFamily="34" charset="-122"/>
              </a:rPr>
              <a:t>/</a:t>
            </a:r>
            <a:r>
              <a:rPr lang="zh-CN" altLang="en-US" sz="1200" b="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kern="0" dirty="0" smtClean="0">
                <a:solidFill>
                  <a:prstClr val="white"/>
                </a:solidFill>
                <a:latin typeface="微软雅黑" pitchFamily="34" charset="-122"/>
                <a:ea typeface="微软雅黑" pitchFamily="34" charset="-122"/>
              </a:rPr>
              <a:t>不可以在以下情况使用</a:t>
            </a:r>
            <a:endParaRPr lang="zh-CN" altLang="en-US" sz="105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b="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b="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576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988006"/>
            <a:ext cx="9150921" cy="316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 name="组合 14"/>
          <p:cNvGrpSpPr/>
          <p:nvPr/>
        </p:nvGrpSpPr>
        <p:grpSpPr>
          <a:xfrm>
            <a:off x="3709134" y="996532"/>
            <a:ext cx="1725732" cy="1731170"/>
            <a:chOff x="6609209" y="790981"/>
            <a:chExt cx="2301875" cy="2308226"/>
          </a:xfrm>
        </p:grpSpPr>
        <p:sp>
          <p:nvSpPr>
            <p:cNvPr id="16" name="Oval 5"/>
            <p:cNvSpPr>
              <a:spLocks noChangeArrowheads="1"/>
            </p:cNvSpPr>
            <p:nvPr/>
          </p:nvSpPr>
          <p:spPr bwMode="auto">
            <a:xfrm>
              <a:off x="6609209" y="790981"/>
              <a:ext cx="2301875" cy="2308226"/>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
            <p:cNvSpPr>
              <a:spLocks noEditPoints="1"/>
            </p:cNvSpPr>
            <p:nvPr/>
          </p:nvSpPr>
          <p:spPr bwMode="auto">
            <a:xfrm>
              <a:off x="6733034" y="914806"/>
              <a:ext cx="2054225" cy="2058988"/>
            </a:xfrm>
            <a:custGeom>
              <a:avLst/>
              <a:gdLst>
                <a:gd name="T0" fmla="*/ 1653 w 3306"/>
                <a:gd name="T1" fmla="*/ 0 h 3306"/>
                <a:gd name="T2" fmla="*/ 3306 w 3306"/>
                <a:gd name="T3" fmla="*/ 1653 h 3306"/>
                <a:gd name="T4" fmla="*/ 1653 w 3306"/>
                <a:gd name="T5" fmla="*/ 3306 h 3306"/>
                <a:gd name="T6" fmla="*/ 0 w 3306"/>
                <a:gd name="T7" fmla="*/ 1653 h 3306"/>
                <a:gd name="T8" fmla="*/ 1653 w 3306"/>
                <a:gd name="T9" fmla="*/ 0 h 3306"/>
                <a:gd name="T10" fmla="*/ 1653 w 3306"/>
                <a:gd name="T11" fmla="*/ 112 h 3306"/>
                <a:gd name="T12" fmla="*/ 3193 w 3306"/>
                <a:gd name="T13" fmla="*/ 1653 h 3306"/>
                <a:gd name="T14" fmla="*/ 1653 w 3306"/>
                <a:gd name="T15" fmla="*/ 3193 h 3306"/>
                <a:gd name="T16" fmla="*/ 112 w 3306"/>
                <a:gd name="T17" fmla="*/ 1653 h 3306"/>
                <a:gd name="T18" fmla="*/ 1653 w 3306"/>
                <a:gd name="T19" fmla="*/ 112 h 3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06" h="3306">
                  <a:moveTo>
                    <a:pt x="1653" y="0"/>
                  </a:moveTo>
                  <a:cubicBezTo>
                    <a:pt x="2565" y="0"/>
                    <a:pt x="3306" y="740"/>
                    <a:pt x="3306" y="1653"/>
                  </a:cubicBezTo>
                  <a:cubicBezTo>
                    <a:pt x="3306" y="2565"/>
                    <a:pt x="2565" y="3306"/>
                    <a:pt x="1653" y="3306"/>
                  </a:cubicBezTo>
                  <a:cubicBezTo>
                    <a:pt x="740" y="3306"/>
                    <a:pt x="0" y="2565"/>
                    <a:pt x="0" y="1653"/>
                  </a:cubicBezTo>
                  <a:cubicBezTo>
                    <a:pt x="0" y="740"/>
                    <a:pt x="740" y="0"/>
                    <a:pt x="1653" y="0"/>
                  </a:cubicBezTo>
                  <a:close/>
                  <a:moveTo>
                    <a:pt x="1653" y="112"/>
                  </a:moveTo>
                  <a:cubicBezTo>
                    <a:pt x="2503" y="112"/>
                    <a:pt x="3193" y="802"/>
                    <a:pt x="3193" y="1653"/>
                  </a:cubicBezTo>
                  <a:cubicBezTo>
                    <a:pt x="3193" y="2503"/>
                    <a:pt x="2503" y="3193"/>
                    <a:pt x="1653" y="3193"/>
                  </a:cubicBezTo>
                  <a:cubicBezTo>
                    <a:pt x="802" y="3193"/>
                    <a:pt x="112" y="2503"/>
                    <a:pt x="112" y="1653"/>
                  </a:cubicBezTo>
                  <a:cubicBezTo>
                    <a:pt x="112" y="802"/>
                    <a:pt x="802" y="112"/>
                    <a:pt x="1653" y="112"/>
                  </a:cubicBezTo>
                  <a:close/>
                </a:path>
              </a:pathLst>
            </a:cu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18" name="TextBox 17"/>
          <p:cNvSpPr txBox="1"/>
          <p:nvPr/>
        </p:nvSpPr>
        <p:spPr>
          <a:xfrm>
            <a:off x="2442201" y="2829230"/>
            <a:ext cx="4506063" cy="684785"/>
          </a:xfrm>
          <a:prstGeom prst="rect">
            <a:avLst/>
          </a:prstGeom>
          <a:noFill/>
        </p:spPr>
        <p:txBody>
          <a:bodyPr wrap="square" lIns="68562" tIns="34281" rIns="68562" bIns="34281" rtlCol="0">
            <a:spAutoFit/>
          </a:bodyPr>
          <a:lstStyle/>
          <a:p>
            <a:pPr algn="dist"/>
            <a:r>
              <a:rPr lang="zh-CN" altLang="en-US" sz="4000" b="0" dirty="0" smtClean="0">
                <a:solidFill>
                  <a:schemeClr val="bg1"/>
                </a:solidFill>
                <a:latin typeface="方正正粗黑简体" panose="02000000000000000000" pitchFamily="2" charset="-122"/>
                <a:ea typeface="方正正粗黑简体" panose="02000000000000000000" pitchFamily="2" charset="-122"/>
              </a:rPr>
              <a:t>输入第一部分标题</a:t>
            </a:r>
            <a:endParaRPr lang="zh-CN" altLang="en-US" sz="4000" b="0" dirty="0">
              <a:solidFill>
                <a:schemeClr val="bg1"/>
              </a:solidFill>
              <a:latin typeface="方正正粗黑简体" panose="02000000000000000000" pitchFamily="2" charset="-122"/>
              <a:ea typeface="方正正粗黑简体" panose="02000000000000000000" pitchFamily="2" charset="-122"/>
            </a:endParaRPr>
          </a:p>
        </p:txBody>
      </p:sp>
      <p:cxnSp>
        <p:nvCxnSpPr>
          <p:cNvPr id="19" name="直接连接符 18"/>
          <p:cNvCxnSpPr/>
          <p:nvPr/>
        </p:nvCxnSpPr>
        <p:spPr bwMode="auto">
          <a:xfrm>
            <a:off x="2362937" y="3447236"/>
            <a:ext cx="4711410" cy="0"/>
          </a:xfrm>
          <a:prstGeom prst="line">
            <a:avLst/>
          </a:prstGeom>
          <a:solidFill>
            <a:schemeClr val="accent1"/>
          </a:solidFill>
          <a:ln w="9525" cap="flat" cmpd="sng" algn="ctr">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4141472" y="1122065"/>
            <a:ext cx="924645" cy="1559739"/>
          </a:xfrm>
          <a:prstGeom prst="rect">
            <a:avLst/>
          </a:prstGeom>
          <a:noFill/>
        </p:spPr>
        <p:txBody>
          <a:bodyPr wrap="none" lIns="81614" tIns="40807" rIns="81614" bIns="40807" rtlCol="0">
            <a:spAutoFit/>
          </a:bodyPr>
          <a:lstStyle/>
          <a:p>
            <a:r>
              <a:rPr lang="en-US" altLang="zh-CN" sz="9600" b="1" dirty="0">
                <a:solidFill>
                  <a:srgbClr val="C00000"/>
                </a:solidFill>
                <a:latin typeface="+mn-ea"/>
              </a:rPr>
              <a:t>1</a:t>
            </a:r>
            <a:endParaRPr lang="zh-CN" altLang="en-US" sz="9600" b="1" dirty="0">
              <a:solidFill>
                <a:srgbClr val="C00000"/>
              </a:solidFill>
              <a:latin typeface="+mn-ea"/>
            </a:endParaRPr>
          </a:p>
        </p:txBody>
      </p:sp>
      <p:sp>
        <p:nvSpPr>
          <p:cNvPr id="21" name="TextBox 20"/>
          <p:cNvSpPr txBox="1"/>
          <p:nvPr/>
        </p:nvSpPr>
        <p:spPr>
          <a:xfrm>
            <a:off x="2267744" y="3507854"/>
            <a:ext cx="4793334" cy="923330"/>
          </a:xfrm>
          <a:prstGeom prst="rect">
            <a:avLst/>
          </a:prstGeom>
          <a:noFill/>
        </p:spPr>
        <p:txBody>
          <a:bodyPr wrap="square" rtlCol="0">
            <a:spAutoFit/>
          </a:bodyPr>
          <a:lstStyle/>
          <a:p>
            <a:pPr>
              <a:lnSpc>
                <a:spcPct val="150000"/>
              </a:lnSpc>
            </a:pPr>
            <a:r>
              <a:rPr lang="zh-CN" altLang="en-US" b="0" dirty="0" smtClean="0">
                <a:solidFill>
                  <a:schemeClr val="bg1"/>
                </a:solidFill>
                <a:latin typeface="方正黑体简体" panose="02010601030101010101" pitchFamily="2" charset="-122"/>
                <a:ea typeface="方正黑体简体" panose="02010601030101010101" pitchFamily="2" charset="-122"/>
              </a:rPr>
              <a:t>点击添加</a:t>
            </a:r>
            <a:r>
              <a:rPr lang="zh-CN" altLang="en-US" b="0" dirty="0">
                <a:solidFill>
                  <a:schemeClr val="bg1"/>
                </a:solidFill>
                <a:latin typeface="方正黑体简体" panose="02010601030101010101" pitchFamily="2" charset="-122"/>
                <a:ea typeface="方正黑体简体" panose="02010601030101010101" pitchFamily="2" charset="-122"/>
              </a:rPr>
              <a:t>文字内容点击添加文字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r>
              <a:rPr lang="zh-CN" altLang="en-US" b="0" dirty="0">
                <a:solidFill>
                  <a:schemeClr val="bg1"/>
                </a:solidFill>
                <a:latin typeface="方正黑体简体" panose="02010601030101010101" pitchFamily="2" charset="-122"/>
                <a:ea typeface="方正黑体简体" panose="02010601030101010101" pitchFamily="2" charset="-122"/>
              </a:rPr>
              <a:t>点击添加文字</a:t>
            </a:r>
            <a:r>
              <a:rPr lang="zh-CN" altLang="en-US" b="0" dirty="0" smtClean="0">
                <a:solidFill>
                  <a:schemeClr val="bg1"/>
                </a:solidFill>
                <a:latin typeface="方正黑体简体" panose="02010601030101010101" pitchFamily="2" charset="-122"/>
                <a:ea typeface="方正黑体简体" panose="02010601030101010101" pitchFamily="2" charset="-122"/>
              </a:rPr>
              <a:t>内容。</a:t>
            </a:r>
            <a:endParaRPr lang="zh-CN" altLang="en-US" b="0" dirty="0">
              <a:solidFill>
                <a:schemeClr val="bg1"/>
              </a:solidFill>
              <a:latin typeface="方正黑体简体" panose="02010601030101010101" pitchFamily="2" charset="-122"/>
              <a:ea typeface="方正黑体简体" panose="02010601030101010101" pitchFamily="2" charset="-122"/>
            </a:endParaRPr>
          </a:p>
        </p:txBody>
      </p:sp>
    </p:spTree>
    <p:extLst>
      <p:ext uri="{BB962C8B-B14F-4D97-AF65-F5344CB8AC3E}">
        <p14:creationId xmlns:p14="http://schemas.microsoft.com/office/powerpoint/2010/main" val="607790337"/>
      </p:ext>
    </p:extLst>
  </p:cSld>
  <p:clrMapOvr>
    <a:masterClrMapping/>
  </p:clrMapOvr>
  <mc:AlternateContent xmlns:mc="http://schemas.openxmlformats.org/markup-compatibility/2006" xmlns:p14="http://schemas.microsoft.com/office/powerpoint/2010/main">
    <mc:Choice Requires="p14">
      <p:transition spd="slow" p14:dur="1750" advClick="0" advTm="8000">
        <p14:gallery dir="l"/>
      </p:transition>
    </mc:Choice>
    <mc:Fallback xmlns="">
      <p:transition spd="slow" advClick="0" advTm="8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trips(downRight)">
                                      <p:cBhvr>
                                        <p:cTn id="7" dur="500"/>
                                        <p:tgtEl>
                                          <p:spTgt spid="14"/>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1000"/>
                                        <p:tgtEl>
                                          <p:spTgt spid="15"/>
                                        </p:tgtEl>
                                      </p:cBhvr>
                                    </p:animEffect>
                                  </p:childTnLst>
                                </p:cTn>
                              </p:par>
                            </p:childTnLst>
                          </p:cTn>
                        </p:par>
                        <p:par>
                          <p:cTn id="12" fill="hold">
                            <p:stCondLst>
                              <p:cond delay="1500"/>
                            </p:stCondLst>
                            <p:childTnLst>
                              <p:par>
                                <p:cTn id="13" presetID="49" presetClass="entr" presetSubtype="0" decel="100000"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 calcmode="lin" valueType="num">
                                      <p:cBhvr>
                                        <p:cTn id="17" dur="500" fill="hold"/>
                                        <p:tgtEl>
                                          <p:spTgt spid="20"/>
                                        </p:tgtEl>
                                        <p:attrNameLst>
                                          <p:attrName>style.rotation</p:attrName>
                                        </p:attrNameLst>
                                      </p:cBhvr>
                                      <p:tavLst>
                                        <p:tav tm="0">
                                          <p:val>
                                            <p:fltVal val="360"/>
                                          </p:val>
                                        </p:tav>
                                        <p:tav tm="100000">
                                          <p:val>
                                            <p:fltVal val="0"/>
                                          </p:val>
                                        </p:tav>
                                      </p:tavLst>
                                    </p:anim>
                                    <p:animEffect transition="in" filter="fade">
                                      <p:cBhvr>
                                        <p:cTn id="18" dur="500"/>
                                        <p:tgtEl>
                                          <p:spTgt spid="20"/>
                                        </p:tgtEl>
                                      </p:cBhvr>
                                    </p:animEffect>
                                  </p:childTnLst>
                                </p:cTn>
                              </p:par>
                            </p:childTnLst>
                          </p:cTn>
                        </p:par>
                        <p:par>
                          <p:cTn id="19" fill="hold">
                            <p:stCondLst>
                              <p:cond delay="200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18"/>
                                        </p:tgtEl>
                                        <p:attrNameLst>
                                          <p:attrName>ppt_y</p:attrName>
                                        </p:attrNameLst>
                                      </p:cBhvr>
                                      <p:tavLst>
                                        <p:tav tm="0">
                                          <p:val>
                                            <p:strVal val="#ppt_y"/>
                                          </p:val>
                                        </p:tav>
                                        <p:tav tm="100000">
                                          <p:val>
                                            <p:strVal val="#ppt_y"/>
                                          </p:val>
                                        </p:tav>
                                      </p:tavLst>
                                    </p:anim>
                                    <p:anim calcmode="lin" valueType="num">
                                      <p:cBhvr>
                                        <p:cTn id="24"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18"/>
                                        </p:tgtEl>
                                      </p:cBhvr>
                                    </p:animEffect>
                                  </p:childTnLst>
                                </p:cTn>
                              </p:par>
                            </p:childTnLst>
                          </p:cTn>
                        </p:par>
                        <p:par>
                          <p:cTn id="27" fill="hold">
                            <p:stCondLst>
                              <p:cond delay="2850"/>
                            </p:stCondLst>
                            <p:childTnLst>
                              <p:par>
                                <p:cTn id="28" presetID="16" presetClass="entr" presetSubtype="21" fill="hold"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barn(inVertical)">
                                      <p:cBhvr>
                                        <p:cTn id="30" dur="500"/>
                                        <p:tgtEl>
                                          <p:spTgt spid="19"/>
                                        </p:tgtEl>
                                      </p:cBhvr>
                                    </p:animEffect>
                                  </p:childTnLst>
                                </p:cTn>
                              </p:par>
                            </p:childTnLst>
                          </p:cTn>
                        </p:par>
                        <p:par>
                          <p:cTn id="31" fill="hold">
                            <p:stCondLst>
                              <p:cond delay="3350"/>
                            </p:stCondLst>
                            <p:childTnLst>
                              <p:par>
                                <p:cTn id="32" presetID="31" presetClass="entr" presetSubtype="0"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p:cTn id="34" dur="500" fill="hold"/>
                                        <p:tgtEl>
                                          <p:spTgt spid="21"/>
                                        </p:tgtEl>
                                        <p:attrNameLst>
                                          <p:attrName>ppt_w</p:attrName>
                                        </p:attrNameLst>
                                      </p:cBhvr>
                                      <p:tavLst>
                                        <p:tav tm="0">
                                          <p:val>
                                            <p:fltVal val="0"/>
                                          </p:val>
                                        </p:tav>
                                        <p:tav tm="100000">
                                          <p:val>
                                            <p:strVal val="#ppt_w"/>
                                          </p:val>
                                        </p:tav>
                                      </p:tavLst>
                                    </p:anim>
                                    <p:anim calcmode="lin" valueType="num">
                                      <p:cBhvr>
                                        <p:cTn id="35" dur="500" fill="hold"/>
                                        <p:tgtEl>
                                          <p:spTgt spid="21"/>
                                        </p:tgtEl>
                                        <p:attrNameLst>
                                          <p:attrName>ppt_h</p:attrName>
                                        </p:attrNameLst>
                                      </p:cBhvr>
                                      <p:tavLst>
                                        <p:tav tm="0">
                                          <p:val>
                                            <p:fltVal val="0"/>
                                          </p:val>
                                        </p:tav>
                                        <p:tav tm="100000">
                                          <p:val>
                                            <p:strVal val="#ppt_h"/>
                                          </p:val>
                                        </p:tav>
                                      </p:tavLst>
                                    </p:anim>
                                    <p:anim calcmode="lin" valueType="num">
                                      <p:cBhvr>
                                        <p:cTn id="36" dur="500" fill="hold"/>
                                        <p:tgtEl>
                                          <p:spTgt spid="21"/>
                                        </p:tgtEl>
                                        <p:attrNameLst>
                                          <p:attrName>style.rotation</p:attrName>
                                        </p:attrNameLst>
                                      </p:cBhvr>
                                      <p:tavLst>
                                        <p:tav tm="0">
                                          <p:val>
                                            <p:fltVal val="90"/>
                                          </p:val>
                                        </p:tav>
                                        <p:tav tm="100000">
                                          <p:val>
                                            <p:fltVal val="0"/>
                                          </p:val>
                                        </p:tav>
                                      </p:tavLst>
                                    </p:anim>
                                    <p:animEffect transition="in" filter="fade">
                                      <p:cBhvr>
                                        <p:cTn id="3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sp>
        <p:nvSpPr>
          <p:cNvPr id="118" name="TextBox 117"/>
          <p:cNvSpPr txBox="1"/>
          <p:nvPr/>
        </p:nvSpPr>
        <p:spPr>
          <a:xfrm>
            <a:off x="5256443" y="1186641"/>
            <a:ext cx="3257083" cy="1220847"/>
          </a:xfrm>
          <a:prstGeom prst="rect">
            <a:avLst/>
          </a:prstGeom>
          <a:noFill/>
        </p:spPr>
        <p:txBody>
          <a:bodyPr wrap="square" rtlCol="0">
            <a:spAutoFit/>
          </a:bodyPr>
          <a:lstStyle>
            <a:defPPr>
              <a:defRPr lang="zh-CN"/>
            </a:defPPr>
            <a:lvl1pPr>
              <a:lnSpc>
                <a:spcPct val="150000"/>
              </a:lnSpc>
              <a:defRPr sz="1800">
                <a:solidFill>
                  <a:schemeClr val="tx1">
                    <a:lumMod val="50000"/>
                    <a:lumOff val="50000"/>
                  </a:schemeClr>
                </a:solidFill>
                <a:latin typeface="微软雅黑" pitchFamily="34" charset="-122"/>
                <a:ea typeface="微软雅黑" pitchFamily="34" charset="-122"/>
              </a:defRPr>
            </a:lvl1pPr>
          </a:lstStyle>
          <a:p>
            <a:pPr>
              <a:lnSpc>
                <a:spcPts val="2249"/>
              </a:lnSpc>
            </a:pPr>
            <a:r>
              <a:rPr lang="zh-CN" altLang="zh-CN" sz="1200" dirty="0">
                <a:solidFill>
                  <a:schemeClr val="tx1">
                    <a:lumMod val="95000"/>
                    <a:lumOff val="5000"/>
                  </a:schemeClr>
                </a:solidFill>
              </a:rPr>
              <a:t>公司自成立以来，以“策略先行，经营致胜，管理为本”的商业推广理念，一步一个脚印发展成为东莞同类企业中经营范围最广、在行业内颇具影响力的企业。</a:t>
            </a:r>
            <a:endParaRPr lang="zh-CN" altLang="en-US" sz="1200" dirty="0">
              <a:solidFill>
                <a:schemeClr val="tx1">
                  <a:lumMod val="95000"/>
                  <a:lumOff val="5000"/>
                </a:schemeClr>
              </a:solidFill>
            </a:endParaRPr>
          </a:p>
        </p:txBody>
      </p:sp>
      <p:grpSp>
        <p:nvGrpSpPr>
          <p:cNvPr id="4" name="组合 3"/>
          <p:cNvGrpSpPr/>
          <p:nvPr/>
        </p:nvGrpSpPr>
        <p:grpSpPr>
          <a:xfrm>
            <a:off x="1089752" y="2570553"/>
            <a:ext cx="1537096" cy="581628"/>
            <a:chOff x="757655" y="4405094"/>
            <a:chExt cx="2049936" cy="775684"/>
          </a:xfrm>
        </p:grpSpPr>
        <p:sp>
          <p:nvSpPr>
            <p:cNvPr id="71" name="文本框 5"/>
            <p:cNvSpPr txBox="1"/>
            <p:nvPr/>
          </p:nvSpPr>
          <p:spPr>
            <a:xfrm>
              <a:off x="757655" y="4405094"/>
              <a:ext cx="1512640" cy="507948"/>
            </a:xfrm>
            <a:prstGeom prst="rect">
              <a:avLst/>
            </a:prstGeom>
            <a:noFill/>
          </p:spPr>
          <p:txBody>
            <a:bodyPr wrap="square" rtlCol="0">
              <a:spAutoFit/>
            </a:bodyPr>
            <a:lstStyle/>
            <a:p>
              <a:pPr algn="ctr"/>
              <a:r>
                <a:rPr lang="zh-CN" altLang="en-US" sz="1875" dirty="0">
                  <a:solidFill>
                    <a:srgbClr val="FF0000"/>
                  </a:solidFill>
                  <a:effectLst>
                    <a:innerShdw blurRad="63500" dist="38100" dir="13500000">
                      <a:prstClr val="black">
                        <a:alpha val="50000"/>
                      </a:prstClr>
                    </a:innerShdw>
                  </a:effectLst>
                  <a:latin typeface="微软雅黑" pitchFamily="34" charset="-122"/>
                  <a:ea typeface="微软雅黑" pitchFamily="34" charset="-122"/>
                </a:rPr>
                <a:t>标题</a:t>
              </a:r>
            </a:p>
          </p:txBody>
        </p:sp>
        <p:sp>
          <p:nvSpPr>
            <p:cNvPr id="119" name="TextBox 118"/>
            <p:cNvSpPr txBox="1"/>
            <p:nvPr/>
          </p:nvSpPr>
          <p:spPr>
            <a:xfrm>
              <a:off x="829662" y="4780576"/>
              <a:ext cx="1977929" cy="400202"/>
            </a:xfrm>
            <a:prstGeom prst="rect">
              <a:avLst/>
            </a:prstGeom>
            <a:noFill/>
          </p:spPr>
          <p:txBody>
            <a:bodyPr wrap="square" rtlCol="0">
              <a:spAutoFit/>
            </a:bodyPr>
            <a:lstStyle/>
            <a:p>
              <a:pPr>
                <a:lnSpc>
                  <a:spcPct val="150000"/>
                </a:lnSpc>
              </a:pPr>
              <a:r>
                <a:rPr lang="zh-CN" altLang="en-US" sz="900" dirty="0">
                  <a:solidFill>
                    <a:schemeClr val="tx1">
                      <a:lumMod val="65000"/>
                      <a:lumOff val="35000"/>
                    </a:schemeClr>
                  </a:solidFill>
                  <a:latin typeface="微软雅黑" pitchFamily="34" charset="-122"/>
                  <a:ea typeface="微软雅黑" pitchFamily="34" charset="-122"/>
                </a:rPr>
                <a:t>添加内容添加内容</a:t>
              </a:r>
            </a:p>
          </p:txBody>
        </p:sp>
      </p:grpSp>
      <p:grpSp>
        <p:nvGrpSpPr>
          <p:cNvPr id="6" name="组合 5"/>
          <p:cNvGrpSpPr/>
          <p:nvPr/>
        </p:nvGrpSpPr>
        <p:grpSpPr>
          <a:xfrm>
            <a:off x="3815737" y="2604349"/>
            <a:ext cx="1188211" cy="509613"/>
            <a:chOff x="5106606" y="5179596"/>
            <a:chExt cx="1584648" cy="679641"/>
          </a:xfrm>
        </p:grpSpPr>
        <p:sp>
          <p:nvSpPr>
            <p:cNvPr id="121" name="文本框 5"/>
            <p:cNvSpPr txBox="1"/>
            <p:nvPr/>
          </p:nvSpPr>
          <p:spPr>
            <a:xfrm>
              <a:off x="5106606" y="5179596"/>
              <a:ext cx="1512639" cy="430987"/>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1500" dirty="0">
                  <a:solidFill>
                    <a:srgbClr val="FF0000"/>
                  </a:solidFill>
                </a:rPr>
                <a:t>标题</a:t>
              </a:r>
            </a:p>
          </p:txBody>
        </p:sp>
        <p:sp>
          <p:nvSpPr>
            <p:cNvPr id="123" name="TextBox 122"/>
            <p:cNvSpPr txBox="1"/>
            <p:nvPr/>
          </p:nvSpPr>
          <p:spPr>
            <a:xfrm>
              <a:off x="5466647" y="5459035"/>
              <a:ext cx="1224607"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900" dirty="0"/>
                <a:t>添加内容</a:t>
              </a:r>
            </a:p>
          </p:txBody>
        </p:sp>
      </p:grpSp>
      <p:grpSp>
        <p:nvGrpSpPr>
          <p:cNvPr id="8" name="组合 7"/>
          <p:cNvGrpSpPr/>
          <p:nvPr/>
        </p:nvGrpSpPr>
        <p:grpSpPr>
          <a:xfrm>
            <a:off x="2627880" y="3090287"/>
            <a:ext cx="1134217" cy="539134"/>
            <a:chOff x="7165895" y="4842078"/>
            <a:chExt cx="1512640" cy="719011"/>
          </a:xfrm>
        </p:grpSpPr>
        <p:sp>
          <p:nvSpPr>
            <p:cNvPr id="122" name="文本框 5"/>
            <p:cNvSpPr txBox="1"/>
            <p:nvPr/>
          </p:nvSpPr>
          <p:spPr>
            <a:xfrm>
              <a:off x="7165895" y="4842078"/>
              <a:ext cx="1512640" cy="430986"/>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1500" dirty="0">
                  <a:solidFill>
                    <a:schemeClr val="tx1"/>
                  </a:solidFill>
                </a:rPr>
                <a:t>标题</a:t>
              </a:r>
            </a:p>
          </p:txBody>
        </p:sp>
        <p:sp>
          <p:nvSpPr>
            <p:cNvPr id="124" name="TextBox 123"/>
            <p:cNvSpPr txBox="1"/>
            <p:nvPr/>
          </p:nvSpPr>
          <p:spPr>
            <a:xfrm>
              <a:off x="7545555" y="5160887"/>
              <a:ext cx="988964"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900" dirty="0"/>
                <a:t>添加内容</a:t>
              </a:r>
            </a:p>
          </p:txBody>
        </p:sp>
      </p:grpSp>
      <p:grpSp>
        <p:nvGrpSpPr>
          <p:cNvPr id="5" name="组合 4"/>
          <p:cNvGrpSpPr/>
          <p:nvPr/>
        </p:nvGrpSpPr>
        <p:grpSpPr>
          <a:xfrm>
            <a:off x="5176434" y="3228322"/>
            <a:ext cx="1555306" cy="516056"/>
            <a:chOff x="3565495" y="3281447"/>
            <a:chExt cx="2074222" cy="688234"/>
          </a:xfrm>
        </p:grpSpPr>
        <p:sp>
          <p:nvSpPr>
            <p:cNvPr id="120" name="文本框 5"/>
            <p:cNvSpPr txBox="1"/>
            <p:nvPr/>
          </p:nvSpPr>
          <p:spPr>
            <a:xfrm>
              <a:off x="3565495" y="3281447"/>
              <a:ext cx="1512640" cy="430987"/>
            </a:xfrm>
            <a:prstGeom prst="rect">
              <a:avLst/>
            </a:prstGeom>
            <a:noFill/>
          </p:spPr>
          <p:txBody>
            <a:bodyPr wrap="square" rtlCol="0">
              <a:spAutoFit/>
            </a:bodyPr>
            <a:lstStyle>
              <a:defPPr>
                <a:defRPr lang="zh-CN"/>
              </a:defPPr>
              <a:lvl1pPr algn="ctr">
                <a:defRPr sz="4000">
                  <a:solidFill>
                    <a:srgbClr val="0066CC"/>
                  </a:solidFill>
                  <a:effectLst>
                    <a:innerShdw blurRad="63500" dist="38100" dir="13500000">
                      <a:prstClr val="black">
                        <a:alpha val="50000"/>
                      </a:prstClr>
                    </a:innerShdw>
                  </a:effectLst>
                  <a:latin typeface="微软雅黑" pitchFamily="34" charset="-122"/>
                  <a:ea typeface="微软雅黑" pitchFamily="34" charset="-122"/>
                </a:defRPr>
              </a:lvl1pPr>
            </a:lstStyle>
            <a:p>
              <a:r>
                <a:rPr lang="zh-CN" altLang="en-US" sz="1500" dirty="0">
                  <a:solidFill>
                    <a:schemeClr val="tx1">
                      <a:lumMod val="65000"/>
                      <a:lumOff val="35000"/>
                    </a:schemeClr>
                  </a:solidFill>
                </a:rPr>
                <a:t>标题</a:t>
              </a:r>
            </a:p>
          </p:txBody>
        </p:sp>
        <p:sp>
          <p:nvSpPr>
            <p:cNvPr id="125" name="TextBox 124"/>
            <p:cNvSpPr txBox="1"/>
            <p:nvPr/>
          </p:nvSpPr>
          <p:spPr>
            <a:xfrm>
              <a:off x="3661789" y="3569479"/>
              <a:ext cx="1977928" cy="400202"/>
            </a:xfrm>
            <a:prstGeom prst="rect">
              <a:avLst/>
            </a:prstGeom>
            <a:noFill/>
          </p:spPr>
          <p:txBody>
            <a:bodyPr wrap="square" rtlCol="0">
              <a:spAutoFit/>
            </a:bodyPr>
            <a:lstStyle>
              <a:defPPr>
                <a:defRPr lang="zh-CN"/>
              </a:defPPr>
              <a:lvl1pPr>
                <a:lnSpc>
                  <a:spcPct val="150000"/>
                </a:lnSpc>
                <a:defRPr sz="1400">
                  <a:solidFill>
                    <a:schemeClr val="tx1">
                      <a:lumMod val="65000"/>
                      <a:lumOff val="35000"/>
                    </a:schemeClr>
                  </a:solidFill>
                  <a:latin typeface="微软雅黑" pitchFamily="34" charset="-122"/>
                  <a:ea typeface="微软雅黑" pitchFamily="34" charset="-122"/>
                </a:defRPr>
              </a:lvl1pPr>
            </a:lstStyle>
            <a:p>
              <a:r>
                <a:rPr lang="zh-CN" altLang="en-US" sz="900" dirty="0"/>
                <a:t>添加内容添加内容</a:t>
              </a:r>
            </a:p>
          </p:txBody>
        </p:sp>
      </p:grpSp>
      <p:sp>
        <p:nvSpPr>
          <p:cNvPr id="46" name="Freeform 4"/>
          <p:cNvSpPr>
            <a:spLocks noEditPoints="1"/>
          </p:cNvSpPr>
          <p:nvPr/>
        </p:nvSpPr>
        <p:spPr bwMode="auto">
          <a:xfrm rot="490041">
            <a:off x="754500" y="1938366"/>
            <a:ext cx="1858362" cy="1869345"/>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7" name="Freeform 4"/>
          <p:cNvSpPr>
            <a:spLocks noEditPoints="1"/>
          </p:cNvSpPr>
          <p:nvPr/>
        </p:nvSpPr>
        <p:spPr bwMode="auto">
          <a:xfrm>
            <a:off x="2530362" y="2681890"/>
            <a:ext cx="1316411" cy="132419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chemeClr val="bg1">
              <a:lumMod val="65000"/>
            </a:schemeClr>
          </a:solidFill>
          <a:ln w="6350">
            <a:noFill/>
            <a:round/>
            <a:headEnd/>
            <a:tailEnd/>
          </a:ln>
          <a:effectLst>
            <a:outerShdw blurRad="63500" dist="38099" dir="2700000" algn="ctr" rotWithShape="0">
              <a:srgbClr val="000000">
                <a:alpha val="74998"/>
              </a:srgbClr>
            </a:outerShdw>
          </a:effectLst>
          <a:extLst/>
        </p:spPr>
        <p:txBody>
          <a:bodyPr/>
          <a:lstStyle/>
          <a:p>
            <a:endParaRPr lang="zh-CN" altLang="en-US"/>
          </a:p>
        </p:txBody>
      </p:sp>
      <p:sp>
        <p:nvSpPr>
          <p:cNvPr id="48" name="Freeform 4"/>
          <p:cNvSpPr>
            <a:spLocks noEditPoints="1"/>
          </p:cNvSpPr>
          <p:nvPr/>
        </p:nvSpPr>
        <p:spPr bwMode="auto">
          <a:xfrm>
            <a:off x="3740020" y="2186599"/>
            <a:ext cx="1316411" cy="1324192"/>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rgbClr val="FF00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9" name="Freeform 4"/>
          <p:cNvSpPr>
            <a:spLocks noEditPoints="1"/>
          </p:cNvSpPr>
          <p:nvPr/>
        </p:nvSpPr>
        <p:spPr bwMode="auto">
          <a:xfrm>
            <a:off x="4895961" y="2576384"/>
            <a:ext cx="1721630" cy="1731806"/>
          </a:xfrm>
          <a:custGeom>
            <a:avLst/>
            <a:gdLst>
              <a:gd name="T0" fmla="*/ 191 w 1052"/>
              <a:gd name="T1" fmla="*/ 580 h 1057"/>
              <a:gd name="T2" fmla="*/ 208 w 1052"/>
              <a:gd name="T3" fmla="*/ 646 h 1057"/>
              <a:gd name="T4" fmla="*/ 228 w 1052"/>
              <a:gd name="T5" fmla="*/ 690 h 1057"/>
              <a:gd name="T6" fmla="*/ 274 w 1052"/>
              <a:gd name="T7" fmla="*/ 757 h 1057"/>
              <a:gd name="T8" fmla="*/ 323 w 1052"/>
              <a:gd name="T9" fmla="*/ 800 h 1057"/>
              <a:gd name="T10" fmla="*/ 393 w 1052"/>
              <a:gd name="T11" fmla="*/ 841 h 1057"/>
              <a:gd name="T12" fmla="*/ 440 w 1052"/>
              <a:gd name="T13" fmla="*/ 857 h 1057"/>
              <a:gd name="T14" fmla="*/ 508 w 1052"/>
              <a:gd name="T15" fmla="*/ 867 h 1057"/>
              <a:gd name="T16" fmla="*/ 576 w 1052"/>
              <a:gd name="T17" fmla="*/ 864 h 1057"/>
              <a:gd name="T18" fmla="*/ 641 w 1052"/>
              <a:gd name="T19" fmla="*/ 847 h 1057"/>
              <a:gd name="T20" fmla="*/ 686 w 1052"/>
              <a:gd name="T21" fmla="*/ 827 h 1057"/>
              <a:gd name="T22" fmla="*/ 753 w 1052"/>
              <a:gd name="T23" fmla="*/ 780 h 1057"/>
              <a:gd name="T24" fmla="*/ 796 w 1052"/>
              <a:gd name="T25" fmla="*/ 732 h 1057"/>
              <a:gd name="T26" fmla="*/ 836 w 1052"/>
              <a:gd name="T27" fmla="*/ 661 h 1057"/>
              <a:gd name="T28" fmla="*/ 852 w 1052"/>
              <a:gd name="T29" fmla="*/ 613 h 1057"/>
              <a:gd name="T30" fmla="*/ 862 w 1052"/>
              <a:gd name="T31" fmla="*/ 545 h 1057"/>
              <a:gd name="T32" fmla="*/ 859 w 1052"/>
              <a:gd name="T33" fmla="*/ 477 h 1057"/>
              <a:gd name="T34" fmla="*/ 842 w 1052"/>
              <a:gd name="T35" fmla="*/ 412 h 1057"/>
              <a:gd name="T36" fmla="*/ 822 w 1052"/>
              <a:gd name="T37" fmla="*/ 366 h 1057"/>
              <a:gd name="T38" fmla="*/ 776 w 1052"/>
              <a:gd name="T39" fmla="*/ 300 h 1057"/>
              <a:gd name="T40" fmla="*/ 727 w 1052"/>
              <a:gd name="T41" fmla="*/ 256 h 1057"/>
              <a:gd name="T42" fmla="*/ 657 w 1052"/>
              <a:gd name="T43" fmla="*/ 216 h 1057"/>
              <a:gd name="T44" fmla="*/ 610 w 1052"/>
              <a:gd name="T45" fmla="*/ 199 h 1057"/>
              <a:gd name="T46" fmla="*/ 542 w 1052"/>
              <a:gd name="T47" fmla="*/ 189 h 1057"/>
              <a:gd name="T48" fmla="*/ 474 w 1052"/>
              <a:gd name="T49" fmla="*/ 192 h 1057"/>
              <a:gd name="T50" fmla="*/ 409 w 1052"/>
              <a:gd name="T51" fmla="*/ 209 h 1057"/>
              <a:gd name="T52" fmla="*/ 364 w 1052"/>
              <a:gd name="T53" fmla="*/ 230 h 1057"/>
              <a:gd name="T54" fmla="*/ 298 w 1052"/>
              <a:gd name="T55" fmla="*/ 276 h 1057"/>
              <a:gd name="T56" fmla="*/ 254 w 1052"/>
              <a:gd name="T57" fmla="*/ 325 h 1057"/>
              <a:gd name="T58" fmla="*/ 214 w 1052"/>
              <a:gd name="T59" fmla="*/ 396 h 1057"/>
              <a:gd name="T60" fmla="*/ 198 w 1052"/>
              <a:gd name="T61" fmla="*/ 443 h 1057"/>
              <a:gd name="T62" fmla="*/ 188 w 1052"/>
              <a:gd name="T63" fmla="*/ 511 h 1057"/>
              <a:gd name="T64" fmla="*/ 780 w 1052"/>
              <a:gd name="T65" fmla="*/ 923 h 1057"/>
              <a:gd name="T66" fmla="*/ 670 w 1052"/>
              <a:gd name="T67" fmla="*/ 975 h 1057"/>
              <a:gd name="T68" fmla="*/ 550 w 1052"/>
              <a:gd name="T69" fmla="*/ 998 h 1057"/>
              <a:gd name="T70" fmla="*/ 425 w 1052"/>
              <a:gd name="T71" fmla="*/ 1051 h 1057"/>
              <a:gd name="T72" fmla="*/ 300 w 1052"/>
              <a:gd name="T73" fmla="*/ 1011 h 1057"/>
              <a:gd name="T74" fmla="*/ 240 w 1052"/>
              <a:gd name="T75" fmla="*/ 902 h 1057"/>
              <a:gd name="T76" fmla="*/ 162 w 1052"/>
              <a:gd name="T77" fmla="*/ 825 h 1057"/>
              <a:gd name="T78" fmla="*/ 45 w 1052"/>
              <a:gd name="T79" fmla="*/ 755 h 1057"/>
              <a:gd name="T80" fmla="*/ 5 w 1052"/>
              <a:gd name="T81" fmla="*/ 628 h 1057"/>
              <a:gd name="T82" fmla="*/ 0 w 1052"/>
              <a:gd name="T83" fmla="*/ 461 h 1057"/>
              <a:gd name="T84" fmla="*/ 84 w 1052"/>
              <a:gd name="T85" fmla="*/ 371 h 1057"/>
              <a:gd name="T86" fmla="*/ 132 w 1052"/>
              <a:gd name="T87" fmla="*/ 272 h 1057"/>
              <a:gd name="T88" fmla="*/ 151 w 1052"/>
              <a:gd name="T89" fmla="*/ 152 h 1057"/>
              <a:gd name="T90" fmla="*/ 269 w 1052"/>
              <a:gd name="T91" fmla="*/ 62 h 1057"/>
              <a:gd name="T92" fmla="*/ 392 w 1052"/>
              <a:gd name="T93" fmla="*/ 77 h 1057"/>
              <a:gd name="T94" fmla="*/ 525 w 1052"/>
              <a:gd name="T95" fmla="*/ 58 h 1057"/>
              <a:gd name="T96" fmla="*/ 646 w 1052"/>
              <a:gd name="T97" fmla="*/ 74 h 1057"/>
              <a:gd name="T98" fmla="*/ 766 w 1052"/>
              <a:gd name="T99" fmla="*/ 54 h 1057"/>
              <a:gd name="T100" fmla="*/ 820 w 1052"/>
              <a:gd name="T101" fmla="*/ 163 h 1057"/>
              <a:gd name="T102" fmla="*/ 904 w 1052"/>
              <a:gd name="T103" fmla="*/ 252 h 1057"/>
              <a:gd name="T104" fmla="*/ 962 w 1052"/>
              <a:gd name="T105" fmla="*/ 359 h 1057"/>
              <a:gd name="T106" fmla="*/ 1052 w 1052"/>
              <a:gd name="T107" fmla="*/ 461 h 1057"/>
              <a:gd name="T108" fmla="*/ 1049 w 1052"/>
              <a:gd name="T109" fmla="*/ 611 h 1057"/>
              <a:gd name="T110" fmla="*/ 962 w 1052"/>
              <a:gd name="T111" fmla="*/ 697 h 1057"/>
              <a:gd name="T112" fmla="*/ 904 w 1052"/>
              <a:gd name="T113" fmla="*/ 804 h 1057"/>
              <a:gd name="T114" fmla="*/ 887 w 1052"/>
              <a:gd name="T115" fmla="*/ 917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52" h="1057">
                <a:moveTo>
                  <a:pt x="187" y="528"/>
                </a:moveTo>
                <a:lnTo>
                  <a:pt x="188" y="545"/>
                </a:lnTo>
                <a:lnTo>
                  <a:pt x="189" y="563"/>
                </a:lnTo>
                <a:lnTo>
                  <a:pt x="190" y="572"/>
                </a:lnTo>
                <a:lnTo>
                  <a:pt x="191" y="580"/>
                </a:lnTo>
                <a:lnTo>
                  <a:pt x="194" y="597"/>
                </a:lnTo>
                <a:lnTo>
                  <a:pt x="196" y="605"/>
                </a:lnTo>
                <a:lnTo>
                  <a:pt x="198" y="613"/>
                </a:lnTo>
                <a:lnTo>
                  <a:pt x="202" y="629"/>
                </a:lnTo>
                <a:lnTo>
                  <a:pt x="208" y="646"/>
                </a:lnTo>
                <a:lnTo>
                  <a:pt x="214" y="661"/>
                </a:lnTo>
                <a:lnTo>
                  <a:pt x="217" y="668"/>
                </a:lnTo>
                <a:lnTo>
                  <a:pt x="220" y="676"/>
                </a:lnTo>
                <a:lnTo>
                  <a:pt x="224" y="683"/>
                </a:lnTo>
                <a:lnTo>
                  <a:pt x="228" y="690"/>
                </a:lnTo>
                <a:lnTo>
                  <a:pt x="236" y="704"/>
                </a:lnTo>
                <a:lnTo>
                  <a:pt x="245" y="718"/>
                </a:lnTo>
                <a:lnTo>
                  <a:pt x="254" y="732"/>
                </a:lnTo>
                <a:lnTo>
                  <a:pt x="264" y="745"/>
                </a:lnTo>
                <a:lnTo>
                  <a:pt x="274" y="757"/>
                </a:lnTo>
                <a:lnTo>
                  <a:pt x="286" y="768"/>
                </a:lnTo>
                <a:lnTo>
                  <a:pt x="298" y="780"/>
                </a:lnTo>
                <a:lnTo>
                  <a:pt x="304" y="785"/>
                </a:lnTo>
                <a:lnTo>
                  <a:pt x="310" y="790"/>
                </a:lnTo>
                <a:lnTo>
                  <a:pt x="323" y="800"/>
                </a:lnTo>
                <a:lnTo>
                  <a:pt x="336" y="809"/>
                </a:lnTo>
                <a:lnTo>
                  <a:pt x="350" y="819"/>
                </a:lnTo>
                <a:lnTo>
                  <a:pt x="364" y="827"/>
                </a:lnTo>
                <a:lnTo>
                  <a:pt x="378" y="835"/>
                </a:lnTo>
                <a:lnTo>
                  <a:pt x="393" y="841"/>
                </a:lnTo>
                <a:lnTo>
                  <a:pt x="401" y="845"/>
                </a:lnTo>
                <a:lnTo>
                  <a:pt x="409" y="847"/>
                </a:lnTo>
                <a:lnTo>
                  <a:pt x="424" y="853"/>
                </a:lnTo>
                <a:lnTo>
                  <a:pt x="432" y="855"/>
                </a:lnTo>
                <a:lnTo>
                  <a:pt x="440" y="857"/>
                </a:lnTo>
                <a:lnTo>
                  <a:pt x="449" y="859"/>
                </a:lnTo>
                <a:lnTo>
                  <a:pt x="457" y="861"/>
                </a:lnTo>
                <a:lnTo>
                  <a:pt x="474" y="864"/>
                </a:lnTo>
                <a:lnTo>
                  <a:pt x="491" y="866"/>
                </a:lnTo>
                <a:lnTo>
                  <a:pt x="508" y="867"/>
                </a:lnTo>
                <a:lnTo>
                  <a:pt x="525" y="868"/>
                </a:lnTo>
                <a:lnTo>
                  <a:pt x="542" y="867"/>
                </a:lnTo>
                <a:lnTo>
                  <a:pt x="559" y="866"/>
                </a:lnTo>
                <a:lnTo>
                  <a:pt x="568" y="865"/>
                </a:lnTo>
                <a:lnTo>
                  <a:pt x="576" y="864"/>
                </a:lnTo>
                <a:lnTo>
                  <a:pt x="593" y="861"/>
                </a:lnTo>
                <a:lnTo>
                  <a:pt x="602" y="859"/>
                </a:lnTo>
                <a:lnTo>
                  <a:pt x="610" y="857"/>
                </a:lnTo>
                <a:lnTo>
                  <a:pt x="626" y="853"/>
                </a:lnTo>
                <a:lnTo>
                  <a:pt x="641" y="847"/>
                </a:lnTo>
                <a:lnTo>
                  <a:pt x="657" y="841"/>
                </a:lnTo>
                <a:lnTo>
                  <a:pt x="664" y="838"/>
                </a:lnTo>
                <a:lnTo>
                  <a:pt x="672" y="835"/>
                </a:lnTo>
                <a:lnTo>
                  <a:pt x="679" y="831"/>
                </a:lnTo>
                <a:lnTo>
                  <a:pt x="686" y="827"/>
                </a:lnTo>
                <a:lnTo>
                  <a:pt x="700" y="819"/>
                </a:lnTo>
                <a:lnTo>
                  <a:pt x="714" y="809"/>
                </a:lnTo>
                <a:lnTo>
                  <a:pt x="727" y="800"/>
                </a:lnTo>
                <a:lnTo>
                  <a:pt x="740" y="790"/>
                </a:lnTo>
                <a:lnTo>
                  <a:pt x="753" y="780"/>
                </a:lnTo>
                <a:lnTo>
                  <a:pt x="764" y="768"/>
                </a:lnTo>
                <a:lnTo>
                  <a:pt x="776" y="757"/>
                </a:lnTo>
                <a:lnTo>
                  <a:pt x="781" y="751"/>
                </a:lnTo>
                <a:lnTo>
                  <a:pt x="786" y="745"/>
                </a:lnTo>
                <a:lnTo>
                  <a:pt x="796" y="732"/>
                </a:lnTo>
                <a:lnTo>
                  <a:pt x="805" y="718"/>
                </a:lnTo>
                <a:lnTo>
                  <a:pt x="814" y="704"/>
                </a:lnTo>
                <a:lnTo>
                  <a:pt x="822" y="690"/>
                </a:lnTo>
                <a:lnTo>
                  <a:pt x="830" y="676"/>
                </a:lnTo>
                <a:lnTo>
                  <a:pt x="836" y="661"/>
                </a:lnTo>
                <a:lnTo>
                  <a:pt x="840" y="653"/>
                </a:lnTo>
                <a:lnTo>
                  <a:pt x="842" y="646"/>
                </a:lnTo>
                <a:lnTo>
                  <a:pt x="848" y="629"/>
                </a:lnTo>
                <a:lnTo>
                  <a:pt x="850" y="621"/>
                </a:lnTo>
                <a:lnTo>
                  <a:pt x="852" y="613"/>
                </a:lnTo>
                <a:lnTo>
                  <a:pt x="854" y="605"/>
                </a:lnTo>
                <a:lnTo>
                  <a:pt x="856" y="597"/>
                </a:lnTo>
                <a:lnTo>
                  <a:pt x="859" y="580"/>
                </a:lnTo>
                <a:lnTo>
                  <a:pt x="861" y="563"/>
                </a:lnTo>
                <a:lnTo>
                  <a:pt x="862" y="545"/>
                </a:lnTo>
                <a:lnTo>
                  <a:pt x="863" y="528"/>
                </a:lnTo>
                <a:lnTo>
                  <a:pt x="862" y="511"/>
                </a:lnTo>
                <a:lnTo>
                  <a:pt x="861" y="494"/>
                </a:lnTo>
                <a:lnTo>
                  <a:pt x="860" y="485"/>
                </a:lnTo>
                <a:lnTo>
                  <a:pt x="859" y="477"/>
                </a:lnTo>
                <a:lnTo>
                  <a:pt x="856" y="459"/>
                </a:lnTo>
                <a:lnTo>
                  <a:pt x="854" y="451"/>
                </a:lnTo>
                <a:lnTo>
                  <a:pt x="852" y="443"/>
                </a:lnTo>
                <a:lnTo>
                  <a:pt x="848" y="427"/>
                </a:lnTo>
                <a:lnTo>
                  <a:pt x="842" y="412"/>
                </a:lnTo>
                <a:lnTo>
                  <a:pt x="836" y="396"/>
                </a:lnTo>
                <a:lnTo>
                  <a:pt x="833" y="389"/>
                </a:lnTo>
                <a:lnTo>
                  <a:pt x="830" y="380"/>
                </a:lnTo>
                <a:lnTo>
                  <a:pt x="826" y="373"/>
                </a:lnTo>
                <a:lnTo>
                  <a:pt x="822" y="366"/>
                </a:lnTo>
                <a:lnTo>
                  <a:pt x="814" y="352"/>
                </a:lnTo>
                <a:lnTo>
                  <a:pt x="805" y="338"/>
                </a:lnTo>
                <a:lnTo>
                  <a:pt x="796" y="325"/>
                </a:lnTo>
                <a:lnTo>
                  <a:pt x="786" y="312"/>
                </a:lnTo>
                <a:lnTo>
                  <a:pt x="776" y="300"/>
                </a:lnTo>
                <a:lnTo>
                  <a:pt x="764" y="288"/>
                </a:lnTo>
                <a:lnTo>
                  <a:pt x="753" y="276"/>
                </a:lnTo>
                <a:lnTo>
                  <a:pt x="747" y="271"/>
                </a:lnTo>
                <a:lnTo>
                  <a:pt x="740" y="266"/>
                </a:lnTo>
                <a:lnTo>
                  <a:pt x="727" y="256"/>
                </a:lnTo>
                <a:lnTo>
                  <a:pt x="714" y="247"/>
                </a:lnTo>
                <a:lnTo>
                  <a:pt x="700" y="238"/>
                </a:lnTo>
                <a:lnTo>
                  <a:pt x="686" y="230"/>
                </a:lnTo>
                <a:lnTo>
                  <a:pt x="672" y="222"/>
                </a:lnTo>
                <a:lnTo>
                  <a:pt x="657" y="216"/>
                </a:lnTo>
                <a:lnTo>
                  <a:pt x="649" y="212"/>
                </a:lnTo>
                <a:lnTo>
                  <a:pt x="641" y="209"/>
                </a:lnTo>
                <a:lnTo>
                  <a:pt x="626" y="203"/>
                </a:lnTo>
                <a:lnTo>
                  <a:pt x="618" y="201"/>
                </a:lnTo>
                <a:lnTo>
                  <a:pt x="610" y="199"/>
                </a:lnTo>
                <a:lnTo>
                  <a:pt x="602" y="197"/>
                </a:lnTo>
                <a:lnTo>
                  <a:pt x="593" y="195"/>
                </a:lnTo>
                <a:lnTo>
                  <a:pt x="576" y="192"/>
                </a:lnTo>
                <a:lnTo>
                  <a:pt x="559" y="190"/>
                </a:lnTo>
                <a:lnTo>
                  <a:pt x="542" y="189"/>
                </a:lnTo>
                <a:lnTo>
                  <a:pt x="525" y="188"/>
                </a:lnTo>
                <a:lnTo>
                  <a:pt x="508" y="189"/>
                </a:lnTo>
                <a:lnTo>
                  <a:pt x="491" y="190"/>
                </a:lnTo>
                <a:lnTo>
                  <a:pt x="482" y="191"/>
                </a:lnTo>
                <a:lnTo>
                  <a:pt x="474" y="192"/>
                </a:lnTo>
                <a:lnTo>
                  <a:pt x="457" y="195"/>
                </a:lnTo>
                <a:lnTo>
                  <a:pt x="449" y="197"/>
                </a:lnTo>
                <a:lnTo>
                  <a:pt x="440" y="199"/>
                </a:lnTo>
                <a:lnTo>
                  <a:pt x="424" y="203"/>
                </a:lnTo>
                <a:lnTo>
                  <a:pt x="409" y="209"/>
                </a:lnTo>
                <a:lnTo>
                  <a:pt x="393" y="216"/>
                </a:lnTo>
                <a:lnTo>
                  <a:pt x="386" y="219"/>
                </a:lnTo>
                <a:lnTo>
                  <a:pt x="378" y="222"/>
                </a:lnTo>
                <a:lnTo>
                  <a:pt x="371" y="226"/>
                </a:lnTo>
                <a:lnTo>
                  <a:pt x="364" y="230"/>
                </a:lnTo>
                <a:lnTo>
                  <a:pt x="350" y="238"/>
                </a:lnTo>
                <a:lnTo>
                  <a:pt x="336" y="247"/>
                </a:lnTo>
                <a:lnTo>
                  <a:pt x="323" y="256"/>
                </a:lnTo>
                <a:lnTo>
                  <a:pt x="310" y="266"/>
                </a:lnTo>
                <a:lnTo>
                  <a:pt x="298" y="276"/>
                </a:lnTo>
                <a:lnTo>
                  <a:pt x="286" y="288"/>
                </a:lnTo>
                <a:lnTo>
                  <a:pt x="274" y="300"/>
                </a:lnTo>
                <a:lnTo>
                  <a:pt x="269" y="306"/>
                </a:lnTo>
                <a:lnTo>
                  <a:pt x="264" y="312"/>
                </a:lnTo>
                <a:lnTo>
                  <a:pt x="254" y="325"/>
                </a:lnTo>
                <a:lnTo>
                  <a:pt x="245" y="338"/>
                </a:lnTo>
                <a:lnTo>
                  <a:pt x="236" y="352"/>
                </a:lnTo>
                <a:lnTo>
                  <a:pt x="228" y="366"/>
                </a:lnTo>
                <a:lnTo>
                  <a:pt x="220" y="380"/>
                </a:lnTo>
                <a:lnTo>
                  <a:pt x="214" y="396"/>
                </a:lnTo>
                <a:lnTo>
                  <a:pt x="211" y="404"/>
                </a:lnTo>
                <a:lnTo>
                  <a:pt x="208" y="412"/>
                </a:lnTo>
                <a:lnTo>
                  <a:pt x="202" y="427"/>
                </a:lnTo>
                <a:lnTo>
                  <a:pt x="200" y="435"/>
                </a:lnTo>
                <a:lnTo>
                  <a:pt x="198" y="443"/>
                </a:lnTo>
                <a:lnTo>
                  <a:pt x="196" y="451"/>
                </a:lnTo>
                <a:lnTo>
                  <a:pt x="194" y="459"/>
                </a:lnTo>
                <a:lnTo>
                  <a:pt x="191" y="477"/>
                </a:lnTo>
                <a:lnTo>
                  <a:pt x="189" y="494"/>
                </a:lnTo>
                <a:lnTo>
                  <a:pt x="188" y="511"/>
                </a:lnTo>
                <a:lnTo>
                  <a:pt x="187" y="528"/>
                </a:lnTo>
                <a:close/>
                <a:moveTo>
                  <a:pt x="887" y="917"/>
                </a:moveTo>
                <a:lnTo>
                  <a:pt x="820" y="893"/>
                </a:lnTo>
                <a:lnTo>
                  <a:pt x="800" y="909"/>
                </a:lnTo>
                <a:lnTo>
                  <a:pt x="780" y="923"/>
                </a:lnTo>
                <a:lnTo>
                  <a:pt x="781" y="996"/>
                </a:lnTo>
                <a:lnTo>
                  <a:pt x="766" y="1003"/>
                </a:lnTo>
                <a:lnTo>
                  <a:pt x="751" y="1011"/>
                </a:lnTo>
                <a:lnTo>
                  <a:pt x="693" y="967"/>
                </a:lnTo>
                <a:lnTo>
                  <a:pt x="670" y="975"/>
                </a:lnTo>
                <a:lnTo>
                  <a:pt x="658" y="979"/>
                </a:lnTo>
                <a:lnTo>
                  <a:pt x="646" y="982"/>
                </a:lnTo>
                <a:lnTo>
                  <a:pt x="625" y="1051"/>
                </a:lnTo>
                <a:lnTo>
                  <a:pt x="591" y="1057"/>
                </a:lnTo>
                <a:lnTo>
                  <a:pt x="550" y="998"/>
                </a:lnTo>
                <a:lnTo>
                  <a:pt x="525" y="999"/>
                </a:lnTo>
                <a:lnTo>
                  <a:pt x="500" y="998"/>
                </a:lnTo>
                <a:lnTo>
                  <a:pt x="459" y="1057"/>
                </a:lnTo>
                <a:lnTo>
                  <a:pt x="442" y="1054"/>
                </a:lnTo>
                <a:lnTo>
                  <a:pt x="425" y="1051"/>
                </a:lnTo>
                <a:lnTo>
                  <a:pt x="404" y="982"/>
                </a:lnTo>
                <a:lnTo>
                  <a:pt x="380" y="975"/>
                </a:lnTo>
                <a:lnTo>
                  <a:pt x="369" y="971"/>
                </a:lnTo>
                <a:lnTo>
                  <a:pt x="357" y="967"/>
                </a:lnTo>
                <a:lnTo>
                  <a:pt x="300" y="1011"/>
                </a:lnTo>
                <a:lnTo>
                  <a:pt x="284" y="1003"/>
                </a:lnTo>
                <a:lnTo>
                  <a:pt x="269" y="996"/>
                </a:lnTo>
                <a:lnTo>
                  <a:pt x="270" y="923"/>
                </a:lnTo>
                <a:lnTo>
                  <a:pt x="250" y="909"/>
                </a:lnTo>
                <a:lnTo>
                  <a:pt x="240" y="902"/>
                </a:lnTo>
                <a:lnTo>
                  <a:pt x="230" y="893"/>
                </a:lnTo>
                <a:lnTo>
                  <a:pt x="163" y="917"/>
                </a:lnTo>
                <a:lnTo>
                  <a:pt x="151" y="905"/>
                </a:lnTo>
                <a:lnTo>
                  <a:pt x="138" y="892"/>
                </a:lnTo>
                <a:lnTo>
                  <a:pt x="162" y="825"/>
                </a:lnTo>
                <a:lnTo>
                  <a:pt x="147" y="804"/>
                </a:lnTo>
                <a:lnTo>
                  <a:pt x="132" y="784"/>
                </a:lnTo>
                <a:lnTo>
                  <a:pt x="61" y="785"/>
                </a:lnTo>
                <a:lnTo>
                  <a:pt x="53" y="770"/>
                </a:lnTo>
                <a:lnTo>
                  <a:pt x="45" y="755"/>
                </a:lnTo>
                <a:lnTo>
                  <a:pt x="88" y="697"/>
                </a:lnTo>
                <a:lnTo>
                  <a:pt x="80" y="674"/>
                </a:lnTo>
                <a:lnTo>
                  <a:pt x="76" y="662"/>
                </a:lnTo>
                <a:lnTo>
                  <a:pt x="73" y="650"/>
                </a:lnTo>
                <a:lnTo>
                  <a:pt x="5" y="628"/>
                </a:lnTo>
                <a:lnTo>
                  <a:pt x="0" y="595"/>
                </a:lnTo>
                <a:lnTo>
                  <a:pt x="58" y="553"/>
                </a:lnTo>
                <a:lnTo>
                  <a:pt x="57" y="528"/>
                </a:lnTo>
                <a:lnTo>
                  <a:pt x="58" y="503"/>
                </a:lnTo>
                <a:lnTo>
                  <a:pt x="0" y="461"/>
                </a:lnTo>
                <a:lnTo>
                  <a:pt x="2" y="445"/>
                </a:lnTo>
                <a:lnTo>
                  <a:pt x="5" y="428"/>
                </a:lnTo>
                <a:lnTo>
                  <a:pt x="73" y="407"/>
                </a:lnTo>
                <a:lnTo>
                  <a:pt x="80" y="382"/>
                </a:lnTo>
                <a:lnTo>
                  <a:pt x="84" y="371"/>
                </a:lnTo>
                <a:lnTo>
                  <a:pt x="88" y="359"/>
                </a:lnTo>
                <a:lnTo>
                  <a:pt x="45" y="302"/>
                </a:lnTo>
                <a:lnTo>
                  <a:pt x="53" y="286"/>
                </a:lnTo>
                <a:lnTo>
                  <a:pt x="61" y="271"/>
                </a:lnTo>
                <a:lnTo>
                  <a:pt x="132" y="272"/>
                </a:lnTo>
                <a:lnTo>
                  <a:pt x="147" y="252"/>
                </a:lnTo>
                <a:lnTo>
                  <a:pt x="154" y="242"/>
                </a:lnTo>
                <a:lnTo>
                  <a:pt x="162" y="232"/>
                </a:lnTo>
                <a:lnTo>
                  <a:pt x="138" y="164"/>
                </a:lnTo>
                <a:lnTo>
                  <a:pt x="151" y="152"/>
                </a:lnTo>
                <a:lnTo>
                  <a:pt x="163" y="140"/>
                </a:lnTo>
                <a:lnTo>
                  <a:pt x="230" y="163"/>
                </a:lnTo>
                <a:lnTo>
                  <a:pt x="250" y="148"/>
                </a:lnTo>
                <a:lnTo>
                  <a:pt x="270" y="134"/>
                </a:lnTo>
                <a:lnTo>
                  <a:pt x="269" y="62"/>
                </a:lnTo>
                <a:lnTo>
                  <a:pt x="284" y="54"/>
                </a:lnTo>
                <a:lnTo>
                  <a:pt x="300" y="46"/>
                </a:lnTo>
                <a:lnTo>
                  <a:pt x="357" y="89"/>
                </a:lnTo>
                <a:lnTo>
                  <a:pt x="380" y="81"/>
                </a:lnTo>
                <a:lnTo>
                  <a:pt x="392" y="77"/>
                </a:lnTo>
                <a:lnTo>
                  <a:pt x="404" y="74"/>
                </a:lnTo>
                <a:lnTo>
                  <a:pt x="425" y="5"/>
                </a:lnTo>
                <a:lnTo>
                  <a:pt x="459" y="0"/>
                </a:lnTo>
                <a:lnTo>
                  <a:pt x="500" y="59"/>
                </a:lnTo>
                <a:lnTo>
                  <a:pt x="525" y="58"/>
                </a:lnTo>
                <a:lnTo>
                  <a:pt x="550" y="59"/>
                </a:lnTo>
                <a:lnTo>
                  <a:pt x="591" y="0"/>
                </a:lnTo>
                <a:lnTo>
                  <a:pt x="608" y="2"/>
                </a:lnTo>
                <a:lnTo>
                  <a:pt x="625" y="5"/>
                </a:lnTo>
                <a:lnTo>
                  <a:pt x="646" y="74"/>
                </a:lnTo>
                <a:lnTo>
                  <a:pt x="670" y="81"/>
                </a:lnTo>
                <a:lnTo>
                  <a:pt x="682" y="85"/>
                </a:lnTo>
                <a:lnTo>
                  <a:pt x="693" y="89"/>
                </a:lnTo>
                <a:lnTo>
                  <a:pt x="751" y="46"/>
                </a:lnTo>
                <a:lnTo>
                  <a:pt x="766" y="54"/>
                </a:lnTo>
                <a:lnTo>
                  <a:pt x="781" y="62"/>
                </a:lnTo>
                <a:lnTo>
                  <a:pt x="780" y="134"/>
                </a:lnTo>
                <a:lnTo>
                  <a:pt x="800" y="148"/>
                </a:lnTo>
                <a:lnTo>
                  <a:pt x="810" y="155"/>
                </a:lnTo>
                <a:lnTo>
                  <a:pt x="820" y="163"/>
                </a:lnTo>
                <a:lnTo>
                  <a:pt x="887" y="140"/>
                </a:lnTo>
                <a:lnTo>
                  <a:pt x="900" y="152"/>
                </a:lnTo>
                <a:lnTo>
                  <a:pt x="912" y="164"/>
                </a:lnTo>
                <a:lnTo>
                  <a:pt x="888" y="232"/>
                </a:lnTo>
                <a:lnTo>
                  <a:pt x="904" y="252"/>
                </a:lnTo>
                <a:lnTo>
                  <a:pt x="918" y="272"/>
                </a:lnTo>
                <a:lnTo>
                  <a:pt x="990" y="271"/>
                </a:lnTo>
                <a:lnTo>
                  <a:pt x="997" y="286"/>
                </a:lnTo>
                <a:lnTo>
                  <a:pt x="1005" y="302"/>
                </a:lnTo>
                <a:lnTo>
                  <a:pt x="962" y="359"/>
                </a:lnTo>
                <a:lnTo>
                  <a:pt x="970" y="382"/>
                </a:lnTo>
                <a:lnTo>
                  <a:pt x="974" y="395"/>
                </a:lnTo>
                <a:lnTo>
                  <a:pt x="977" y="407"/>
                </a:lnTo>
                <a:lnTo>
                  <a:pt x="1045" y="428"/>
                </a:lnTo>
                <a:lnTo>
                  <a:pt x="1052" y="461"/>
                </a:lnTo>
                <a:lnTo>
                  <a:pt x="992" y="503"/>
                </a:lnTo>
                <a:lnTo>
                  <a:pt x="993" y="528"/>
                </a:lnTo>
                <a:lnTo>
                  <a:pt x="992" y="553"/>
                </a:lnTo>
                <a:lnTo>
                  <a:pt x="1052" y="595"/>
                </a:lnTo>
                <a:lnTo>
                  <a:pt x="1049" y="611"/>
                </a:lnTo>
                <a:lnTo>
                  <a:pt x="1045" y="628"/>
                </a:lnTo>
                <a:lnTo>
                  <a:pt x="977" y="650"/>
                </a:lnTo>
                <a:lnTo>
                  <a:pt x="970" y="674"/>
                </a:lnTo>
                <a:lnTo>
                  <a:pt x="966" y="686"/>
                </a:lnTo>
                <a:lnTo>
                  <a:pt x="962" y="697"/>
                </a:lnTo>
                <a:lnTo>
                  <a:pt x="1005" y="755"/>
                </a:lnTo>
                <a:lnTo>
                  <a:pt x="997" y="770"/>
                </a:lnTo>
                <a:lnTo>
                  <a:pt x="990" y="785"/>
                </a:lnTo>
                <a:lnTo>
                  <a:pt x="918" y="784"/>
                </a:lnTo>
                <a:lnTo>
                  <a:pt x="904" y="804"/>
                </a:lnTo>
                <a:lnTo>
                  <a:pt x="897" y="814"/>
                </a:lnTo>
                <a:lnTo>
                  <a:pt x="888" y="825"/>
                </a:lnTo>
                <a:lnTo>
                  <a:pt x="912" y="892"/>
                </a:lnTo>
                <a:lnTo>
                  <a:pt x="900" y="905"/>
                </a:lnTo>
                <a:lnTo>
                  <a:pt x="887" y="917"/>
                </a:lnTo>
                <a:close/>
              </a:path>
            </a:pathLst>
          </a:custGeom>
          <a:solidFill>
            <a:schemeClr val="bg1">
              <a:lumMod val="65000"/>
            </a:schemeClr>
          </a:solidFill>
          <a:ln w="6350">
            <a:noFill/>
            <a:round/>
            <a:headEnd/>
            <a:tailEnd/>
          </a:ln>
          <a:effectLst>
            <a:outerShdw blurRad="50800" dist="38100" dir="5400000" algn="t" rotWithShape="0">
              <a:prstClr val="black">
                <a:alpha val="40000"/>
              </a:prstClr>
            </a:outerShdw>
          </a:effectLst>
          <a:extLst/>
        </p:spPr>
        <p:txBody>
          <a:bodyPr/>
          <a:lstStyle/>
          <a:p>
            <a:endParaRPr lang="zh-CN" altLang="en-US"/>
          </a:p>
        </p:txBody>
      </p:sp>
      <p:grpSp>
        <p:nvGrpSpPr>
          <p:cNvPr id="33" name="组合 32"/>
          <p:cNvGrpSpPr/>
          <p:nvPr/>
        </p:nvGrpSpPr>
        <p:grpSpPr>
          <a:xfrm>
            <a:off x="252223" y="426815"/>
            <a:ext cx="4584813" cy="444406"/>
            <a:chOff x="0" y="569219"/>
            <a:chExt cx="6114499" cy="592678"/>
          </a:xfrm>
        </p:grpSpPr>
        <p:sp>
          <p:nvSpPr>
            <p:cNvPr id="34"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38" name="TextBox 37"/>
          <p:cNvSpPr txBox="1"/>
          <p:nvPr/>
        </p:nvSpPr>
        <p:spPr>
          <a:xfrm>
            <a:off x="1111869" y="3867594"/>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p:txBody>
      </p:sp>
      <p:sp>
        <p:nvSpPr>
          <p:cNvPr id="39" name="TextBox 38"/>
          <p:cNvSpPr txBox="1"/>
          <p:nvPr/>
        </p:nvSpPr>
        <p:spPr>
          <a:xfrm>
            <a:off x="2677680" y="1840660"/>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p:txBody>
      </p:sp>
      <p:sp>
        <p:nvSpPr>
          <p:cNvPr id="40" name="TextBox 39"/>
          <p:cNvSpPr txBox="1"/>
          <p:nvPr/>
        </p:nvSpPr>
        <p:spPr>
          <a:xfrm>
            <a:off x="3870084" y="3921588"/>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p:txBody>
      </p:sp>
      <p:sp>
        <p:nvSpPr>
          <p:cNvPr id="41" name="TextBox 40"/>
          <p:cNvSpPr txBox="1"/>
          <p:nvPr/>
        </p:nvSpPr>
        <p:spPr>
          <a:xfrm>
            <a:off x="6835180" y="3190497"/>
            <a:ext cx="1408378" cy="646331"/>
          </a:xfrm>
          <a:prstGeom prst="rect">
            <a:avLst/>
          </a:prstGeom>
          <a:noFill/>
        </p:spPr>
        <p:txBody>
          <a:bodyPr wrap="square" rtlCol="0">
            <a:spAutoFit/>
          </a:bodyPr>
          <a:lstStyle>
            <a:defPPr>
              <a:defRPr lang="zh-CN"/>
            </a:defPPr>
            <a:lvl1pPr>
              <a:lnSpc>
                <a:spcPct val="150000"/>
              </a:lnSpc>
              <a:defRPr sz="1600" b="1">
                <a:solidFill>
                  <a:schemeClr val="tx1">
                    <a:lumMod val="65000"/>
                    <a:lumOff val="35000"/>
                  </a:schemeClr>
                </a:solidFill>
                <a:latin typeface="微软雅黑" pitchFamily="34" charset="-122"/>
                <a:ea typeface="微软雅黑" pitchFamily="34" charset="-122"/>
              </a:defRPr>
            </a:lvl1pPr>
          </a:lstStyle>
          <a:p>
            <a:r>
              <a:rPr lang="zh-CN" altLang="en-US" sz="1200" dirty="0"/>
              <a:t>单击此处添加</a:t>
            </a:r>
            <a:endParaRPr lang="en-US" altLang="zh-CN" sz="1200" dirty="0"/>
          </a:p>
          <a:p>
            <a:r>
              <a:rPr lang="zh-CN" altLang="en-US" sz="1200" dirty="0"/>
              <a:t>正文详细内容</a:t>
            </a:r>
            <a:endParaRPr lang="en-US" altLang="zh-CN" sz="1200" dirty="0"/>
          </a:p>
        </p:txBody>
      </p:sp>
    </p:spTree>
    <p:extLst>
      <p:ext uri="{BB962C8B-B14F-4D97-AF65-F5344CB8AC3E}">
        <p14:creationId xmlns:p14="http://schemas.microsoft.com/office/powerpoint/2010/main" val="1955528482"/>
      </p:ext>
    </p:extLst>
  </p:cSld>
  <p:clrMapOvr>
    <a:masterClrMapping/>
  </p:clrMapOvr>
  <mc:AlternateContent xmlns:mc="http://schemas.openxmlformats.org/markup-compatibility/2006" xmlns:p14="http://schemas.microsoft.com/office/powerpoint/2010/main">
    <mc:Choice Requires="p14">
      <p:transition spd="slow" p14:dur="1200" advClick="0" advTm="0">
        <p14:flip dir="r"/>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wipe(left)">
                                      <p:cBhvr>
                                        <p:cTn id="7" dur="500"/>
                                        <p:tgtEl>
                                          <p:spTgt spid="3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250"/>
                                        <p:tgtEl>
                                          <p:spTgt spid="37"/>
                                        </p:tgtEl>
                                      </p:cBhvr>
                                    </p:animEffect>
                                  </p:childTnLst>
                                </p:cTn>
                              </p:par>
                            </p:childTnLst>
                          </p:cTn>
                        </p:par>
                        <p:par>
                          <p:cTn id="12" fill="hold">
                            <p:stCondLst>
                              <p:cond delay="750"/>
                            </p:stCondLst>
                            <p:childTnLst>
                              <p:par>
                                <p:cTn id="13" presetID="12" presetClass="entr" presetSubtype="1" fill="hold" grpId="0" nodeType="afterEffect">
                                  <p:stCondLst>
                                    <p:cond delay="0"/>
                                  </p:stCondLst>
                                  <p:childTnLst>
                                    <p:set>
                                      <p:cBhvr>
                                        <p:cTn id="14" dur="1" fill="hold">
                                          <p:stCondLst>
                                            <p:cond delay="0"/>
                                          </p:stCondLst>
                                        </p:cTn>
                                        <p:tgtEl>
                                          <p:spTgt spid="118"/>
                                        </p:tgtEl>
                                        <p:attrNameLst>
                                          <p:attrName>style.visibility</p:attrName>
                                        </p:attrNameLst>
                                      </p:cBhvr>
                                      <p:to>
                                        <p:strVal val="visible"/>
                                      </p:to>
                                    </p:set>
                                    <p:anim calcmode="lin" valueType="num">
                                      <p:cBhvr additive="base">
                                        <p:cTn id="15" dur="500"/>
                                        <p:tgtEl>
                                          <p:spTgt spid="118"/>
                                        </p:tgtEl>
                                        <p:attrNameLst>
                                          <p:attrName>ppt_y</p:attrName>
                                        </p:attrNameLst>
                                      </p:cBhvr>
                                      <p:tavLst>
                                        <p:tav tm="0">
                                          <p:val>
                                            <p:strVal val="#ppt_y-#ppt_h*1.125000"/>
                                          </p:val>
                                        </p:tav>
                                        <p:tav tm="100000">
                                          <p:val>
                                            <p:strVal val="#ppt_y"/>
                                          </p:val>
                                        </p:tav>
                                      </p:tavLst>
                                    </p:anim>
                                    <p:animEffect transition="in" filter="wipe(down)">
                                      <p:cBhvr>
                                        <p:cTn id="16" dur="500"/>
                                        <p:tgtEl>
                                          <p:spTgt spid="118"/>
                                        </p:tgtEl>
                                      </p:cBhvr>
                                    </p:animEffect>
                                  </p:childTnLst>
                                </p:cTn>
                              </p:par>
                            </p:childTnLst>
                          </p:cTn>
                        </p:par>
                        <p:par>
                          <p:cTn id="17" fill="hold">
                            <p:stCondLst>
                              <p:cond delay="1250"/>
                            </p:stCondLst>
                            <p:childTnLst>
                              <p:par>
                                <p:cTn id="18" presetID="53" presetClass="entr" presetSubtype="16" fill="hold" grpId="0" nodeType="afterEffect">
                                  <p:stCondLst>
                                    <p:cond delay="0"/>
                                  </p:stCondLst>
                                  <p:childTnLst>
                                    <p:set>
                                      <p:cBhvr>
                                        <p:cTn id="19" dur="1" fill="hold">
                                          <p:stCondLst>
                                            <p:cond delay="0"/>
                                          </p:stCondLst>
                                        </p:cTn>
                                        <p:tgtEl>
                                          <p:spTgt spid="46"/>
                                        </p:tgtEl>
                                        <p:attrNameLst>
                                          <p:attrName>style.visibility</p:attrName>
                                        </p:attrNameLst>
                                      </p:cBhvr>
                                      <p:to>
                                        <p:strVal val="visible"/>
                                      </p:to>
                                    </p:set>
                                    <p:anim calcmode="lin" valueType="num">
                                      <p:cBhvr>
                                        <p:cTn id="20" dur="500" fill="hold"/>
                                        <p:tgtEl>
                                          <p:spTgt spid="46"/>
                                        </p:tgtEl>
                                        <p:attrNameLst>
                                          <p:attrName>ppt_w</p:attrName>
                                        </p:attrNameLst>
                                      </p:cBhvr>
                                      <p:tavLst>
                                        <p:tav tm="0">
                                          <p:val>
                                            <p:fltVal val="0"/>
                                          </p:val>
                                        </p:tav>
                                        <p:tav tm="100000">
                                          <p:val>
                                            <p:strVal val="#ppt_w"/>
                                          </p:val>
                                        </p:tav>
                                      </p:tavLst>
                                    </p:anim>
                                    <p:anim calcmode="lin" valueType="num">
                                      <p:cBhvr>
                                        <p:cTn id="21" dur="500" fill="hold"/>
                                        <p:tgtEl>
                                          <p:spTgt spid="46"/>
                                        </p:tgtEl>
                                        <p:attrNameLst>
                                          <p:attrName>ppt_h</p:attrName>
                                        </p:attrNameLst>
                                      </p:cBhvr>
                                      <p:tavLst>
                                        <p:tav tm="0">
                                          <p:val>
                                            <p:fltVal val="0"/>
                                          </p:val>
                                        </p:tav>
                                        <p:tav tm="100000">
                                          <p:val>
                                            <p:strVal val="#ppt_h"/>
                                          </p:val>
                                        </p:tav>
                                      </p:tavLst>
                                    </p:anim>
                                    <p:animEffect transition="in" filter="fade">
                                      <p:cBhvr>
                                        <p:cTn id="22" dur="500"/>
                                        <p:tgtEl>
                                          <p:spTgt spid="46"/>
                                        </p:tgtEl>
                                      </p:cBhvr>
                                    </p:animEffect>
                                  </p:childTnLst>
                                </p:cTn>
                              </p:par>
                              <p:par>
                                <p:cTn id="23" presetID="8" presetClass="emph" presetSubtype="0" fill="hold" grpId="1" nodeType="withEffect">
                                  <p:stCondLst>
                                    <p:cond delay="500"/>
                                  </p:stCondLst>
                                  <p:childTnLst>
                                    <p:animRot by="21600000">
                                      <p:cBhvr>
                                        <p:cTn id="24" dur="750" fill="hold"/>
                                        <p:tgtEl>
                                          <p:spTgt spid="46"/>
                                        </p:tgtEl>
                                        <p:attrNameLst>
                                          <p:attrName>r</p:attrName>
                                        </p:attrNameLst>
                                      </p:cBhvr>
                                    </p:animRot>
                                  </p:childTnLst>
                                </p:cTn>
                              </p:par>
                              <p:par>
                                <p:cTn id="25" presetID="53" presetClass="entr" presetSubtype="16"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p:cTn id="27" dur="500" fill="hold"/>
                                        <p:tgtEl>
                                          <p:spTgt spid="47"/>
                                        </p:tgtEl>
                                        <p:attrNameLst>
                                          <p:attrName>ppt_w</p:attrName>
                                        </p:attrNameLst>
                                      </p:cBhvr>
                                      <p:tavLst>
                                        <p:tav tm="0">
                                          <p:val>
                                            <p:fltVal val="0"/>
                                          </p:val>
                                        </p:tav>
                                        <p:tav tm="100000">
                                          <p:val>
                                            <p:strVal val="#ppt_w"/>
                                          </p:val>
                                        </p:tav>
                                      </p:tavLst>
                                    </p:anim>
                                    <p:anim calcmode="lin" valueType="num">
                                      <p:cBhvr>
                                        <p:cTn id="28" dur="500" fill="hold"/>
                                        <p:tgtEl>
                                          <p:spTgt spid="47"/>
                                        </p:tgtEl>
                                        <p:attrNameLst>
                                          <p:attrName>ppt_h</p:attrName>
                                        </p:attrNameLst>
                                      </p:cBhvr>
                                      <p:tavLst>
                                        <p:tav tm="0">
                                          <p:val>
                                            <p:fltVal val="0"/>
                                          </p:val>
                                        </p:tav>
                                        <p:tav tm="100000">
                                          <p:val>
                                            <p:strVal val="#ppt_h"/>
                                          </p:val>
                                        </p:tav>
                                      </p:tavLst>
                                    </p:anim>
                                    <p:animEffect transition="in" filter="fade">
                                      <p:cBhvr>
                                        <p:cTn id="29" dur="500"/>
                                        <p:tgtEl>
                                          <p:spTgt spid="47"/>
                                        </p:tgtEl>
                                      </p:cBhvr>
                                    </p:animEffect>
                                  </p:childTnLst>
                                </p:cTn>
                              </p:par>
                              <p:par>
                                <p:cTn id="30" presetID="8" presetClass="emph" presetSubtype="0" fill="hold" grpId="1" nodeType="withEffect">
                                  <p:stCondLst>
                                    <p:cond delay="500"/>
                                  </p:stCondLst>
                                  <p:childTnLst>
                                    <p:animRot by="-21600000">
                                      <p:cBhvr>
                                        <p:cTn id="31" dur="750" fill="hold"/>
                                        <p:tgtEl>
                                          <p:spTgt spid="47"/>
                                        </p:tgtEl>
                                        <p:attrNameLst>
                                          <p:attrName>r</p:attrName>
                                        </p:attrNameLst>
                                      </p:cBhvr>
                                    </p:animRot>
                                  </p:childTnLst>
                                </p:cTn>
                              </p:par>
                              <p:par>
                                <p:cTn id="32" presetID="53" presetClass="entr" presetSubtype="16"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 calcmode="lin" valueType="num">
                                      <p:cBhvr>
                                        <p:cTn id="34" dur="500" fill="hold"/>
                                        <p:tgtEl>
                                          <p:spTgt spid="48"/>
                                        </p:tgtEl>
                                        <p:attrNameLst>
                                          <p:attrName>ppt_w</p:attrName>
                                        </p:attrNameLst>
                                      </p:cBhvr>
                                      <p:tavLst>
                                        <p:tav tm="0">
                                          <p:val>
                                            <p:fltVal val="0"/>
                                          </p:val>
                                        </p:tav>
                                        <p:tav tm="100000">
                                          <p:val>
                                            <p:strVal val="#ppt_w"/>
                                          </p:val>
                                        </p:tav>
                                      </p:tavLst>
                                    </p:anim>
                                    <p:anim calcmode="lin" valueType="num">
                                      <p:cBhvr>
                                        <p:cTn id="35" dur="500" fill="hold"/>
                                        <p:tgtEl>
                                          <p:spTgt spid="48"/>
                                        </p:tgtEl>
                                        <p:attrNameLst>
                                          <p:attrName>ppt_h</p:attrName>
                                        </p:attrNameLst>
                                      </p:cBhvr>
                                      <p:tavLst>
                                        <p:tav tm="0">
                                          <p:val>
                                            <p:fltVal val="0"/>
                                          </p:val>
                                        </p:tav>
                                        <p:tav tm="100000">
                                          <p:val>
                                            <p:strVal val="#ppt_h"/>
                                          </p:val>
                                        </p:tav>
                                      </p:tavLst>
                                    </p:anim>
                                    <p:animEffect transition="in" filter="fade">
                                      <p:cBhvr>
                                        <p:cTn id="36" dur="500"/>
                                        <p:tgtEl>
                                          <p:spTgt spid="48"/>
                                        </p:tgtEl>
                                      </p:cBhvr>
                                    </p:animEffect>
                                  </p:childTnLst>
                                </p:cTn>
                              </p:par>
                              <p:par>
                                <p:cTn id="37" presetID="8" presetClass="emph" presetSubtype="0" fill="hold" grpId="1" nodeType="withEffect">
                                  <p:stCondLst>
                                    <p:cond delay="500"/>
                                  </p:stCondLst>
                                  <p:childTnLst>
                                    <p:animRot by="21600000">
                                      <p:cBhvr>
                                        <p:cTn id="38" dur="750" fill="hold"/>
                                        <p:tgtEl>
                                          <p:spTgt spid="48"/>
                                        </p:tgtEl>
                                        <p:attrNameLst>
                                          <p:attrName>r</p:attrName>
                                        </p:attrNameLst>
                                      </p:cBhvr>
                                    </p:animRot>
                                  </p:childTnLst>
                                </p:cTn>
                              </p:par>
                              <p:par>
                                <p:cTn id="39" presetID="53" presetClass="entr" presetSubtype="16" fill="hold" grpId="0" nodeType="withEffect">
                                  <p:stCondLst>
                                    <p:cond delay="0"/>
                                  </p:stCondLst>
                                  <p:childTnLst>
                                    <p:set>
                                      <p:cBhvr>
                                        <p:cTn id="40" dur="1" fill="hold">
                                          <p:stCondLst>
                                            <p:cond delay="0"/>
                                          </p:stCondLst>
                                        </p:cTn>
                                        <p:tgtEl>
                                          <p:spTgt spid="49"/>
                                        </p:tgtEl>
                                        <p:attrNameLst>
                                          <p:attrName>style.visibility</p:attrName>
                                        </p:attrNameLst>
                                      </p:cBhvr>
                                      <p:to>
                                        <p:strVal val="visible"/>
                                      </p:to>
                                    </p:set>
                                    <p:anim calcmode="lin" valueType="num">
                                      <p:cBhvr>
                                        <p:cTn id="41" dur="500" fill="hold"/>
                                        <p:tgtEl>
                                          <p:spTgt spid="49"/>
                                        </p:tgtEl>
                                        <p:attrNameLst>
                                          <p:attrName>ppt_w</p:attrName>
                                        </p:attrNameLst>
                                      </p:cBhvr>
                                      <p:tavLst>
                                        <p:tav tm="0">
                                          <p:val>
                                            <p:fltVal val="0"/>
                                          </p:val>
                                        </p:tav>
                                        <p:tav tm="100000">
                                          <p:val>
                                            <p:strVal val="#ppt_w"/>
                                          </p:val>
                                        </p:tav>
                                      </p:tavLst>
                                    </p:anim>
                                    <p:anim calcmode="lin" valueType="num">
                                      <p:cBhvr>
                                        <p:cTn id="42" dur="500" fill="hold"/>
                                        <p:tgtEl>
                                          <p:spTgt spid="49"/>
                                        </p:tgtEl>
                                        <p:attrNameLst>
                                          <p:attrName>ppt_h</p:attrName>
                                        </p:attrNameLst>
                                      </p:cBhvr>
                                      <p:tavLst>
                                        <p:tav tm="0">
                                          <p:val>
                                            <p:fltVal val="0"/>
                                          </p:val>
                                        </p:tav>
                                        <p:tav tm="100000">
                                          <p:val>
                                            <p:strVal val="#ppt_h"/>
                                          </p:val>
                                        </p:tav>
                                      </p:tavLst>
                                    </p:anim>
                                    <p:animEffect transition="in" filter="fade">
                                      <p:cBhvr>
                                        <p:cTn id="43" dur="500"/>
                                        <p:tgtEl>
                                          <p:spTgt spid="49"/>
                                        </p:tgtEl>
                                      </p:cBhvr>
                                    </p:animEffect>
                                  </p:childTnLst>
                                </p:cTn>
                              </p:par>
                              <p:par>
                                <p:cTn id="44" presetID="8" presetClass="emph" presetSubtype="0" fill="hold" grpId="1" nodeType="withEffect">
                                  <p:stCondLst>
                                    <p:cond delay="500"/>
                                  </p:stCondLst>
                                  <p:childTnLst>
                                    <p:animRot by="-21600000">
                                      <p:cBhvr>
                                        <p:cTn id="45" dur="750" fill="hold"/>
                                        <p:tgtEl>
                                          <p:spTgt spid="49"/>
                                        </p:tgtEl>
                                        <p:attrNameLst>
                                          <p:attrName>r</p:attrName>
                                        </p:attrNameLst>
                                      </p:cBhvr>
                                    </p:animRot>
                                  </p:childTnLst>
                                </p:cTn>
                              </p:par>
                            </p:childTnLst>
                          </p:cTn>
                        </p:par>
                        <p:par>
                          <p:cTn id="46" fill="hold">
                            <p:stCondLst>
                              <p:cond delay="2500"/>
                            </p:stCondLst>
                            <p:childTnLst>
                              <p:par>
                                <p:cTn id="47" presetID="22" presetClass="entr" presetSubtype="8"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left)">
                                      <p:cBhvr>
                                        <p:cTn id="49" dur="250"/>
                                        <p:tgtEl>
                                          <p:spTgt spid="4"/>
                                        </p:tgtEl>
                                      </p:cBhvr>
                                    </p:animEffect>
                                  </p:childTnLst>
                                </p:cTn>
                              </p:par>
                            </p:childTnLst>
                          </p:cTn>
                        </p:par>
                        <p:par>
                          <p:cTn id="50" fill="hold">
                            <p:stCondLst>
                              <p:cond delay="2750"/>
                            </p:stCondLst>
                            <p:childTnLst>
                              <p:par>
                                <p:cTn id="51" presetID="22" presetClass="entr" presetSubtype="8" fill="hold" nodeType="after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wipe(left)">
                                      <p:cBhvr>
                                        <p:cTn id="53" dur="250"/>
                                        <p:tgtEl>
                                          <p:spTgt spid="8"/>
                                        </p:tgtEl>
                                      </p:cBhvr>
                                    </p:animEffect>
                                  </p:childTnLst>
                                </p:cTn>
                              </p:par>
                            </p:childTnLst>
                          </p:cTn>
                        </p:par>
                        <p:par>
                          <p:cTn id="54" fill="hold">
                            <p:stCondLst>
                              <p:cond delay="3000"/>
                            </p:stCondLst>
                            <p:childTnLst>
                              <p:par>
                                <p:cTn id="55" presetID="22" presetClass="entr" presetSubtype="8" fill="hold"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wipe(left)">
                                      <p:cBhvr>
                                        <p:cTn id="57" dur="250"/>
                                        <p:tgtEl>
                                          <p:spTgt spid="6"/>
                                        </p:tgtEl>
                                      </p:cBhvr>
                                    </p:animEffect>
                                  </p:childTnLst>
                                </p:cTn>
                              </p:par>
                            </p:childTnLst>
                          </p:cTn>
                        </p:par>
                        <p:par>
                          <p:cTn id="58" fill="hold">
                            <p:stCondLst>
                              <p:cond delay="3250"/>
                            </p:stCondLst>
                            <p:childTnLst>
                              <p:par>
                                <p:cTn id="59" presetID="22" presetClass="entr" presetSubtype="8" fill="hold" nodeType="after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250"/>
                                        <p:tgtEl>
                                          <p:spTgt spid="5"/>
                                        </p:tgtEl>
                                      </p:cBhvr>
                                    </p:animEffect>
                                  </p:childTnLst>
                                </p:cTn>
                              </p:par>
                            </p:childTnLst>
                          </p:cTn>
                        </p:par>
                        <p:par>
                          <p:cTn id="62" fill="hold">
                            <p:stCondLst>
                              <p:cond delay="3500"/>
                            </p:stCondLst>
                            <p:childTnLst>
                              <p:par>
                                <p:cTn id="63" presetID="22" presetClass="entr" presetSubtype="8"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left)">
                                      <p:cBhvr>
                                        <p:cTn id="65" dur="250"/>
                                        <p:tgtEl>
                                          <p:spTgt spid="38"/>
                                        </p:tgtEl>
                                      </p:cBhvr>
                                    </p:animEffect>
                                  </p:childTnLst>
                                </p:cTn>
                              </p:par>
                              <p:par>
                                <p:cTn id="66" presetID="22" presetClass="entr" presetSubtype="8" fill="hold" grpId="0"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wipe(left)">
                                      <p:cBhvr>
                                        <p:cTn id="68" dur="250"/>
                                        <p:tgtEl>
                                          <p:spTgt spid="3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wipe(left)">
                                      <p:cBhvr>
                                        <p:cTn id="71" dur="250"/>
                                        <p:tgtEl>
                                          <p:spTgt spid="4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1"/>
                                        </p:tgtEl>
                                        <p:attrNameLst>
                                          <p:attrName>style.visibility</p:attrName>
                                        </p:attrNameLst>
                                      </p:cBhvr>
                                      <p:to>
                                        <p:strVal val="visible"/>
                                      </p:to>
                                    </p:set>
                                    <p:animEffect transition="in" filter="wipe(left)">
                                      <p:cBhvr>
                                        <p:cTn id="74" dur="25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 grpId="0"/>
      <p:bldP spid="46" grpId="0" animBg="1"/>
      <p:bldP spid="46" grpId="1" animBg="1"/>
      <p:bldP spid="47" grpId="0" animBg="1"/>
      <p:bldP spid="47" grpId="1" animBg="1"/>
      <p:bldP spid="48" grpId="0" animBg="1"/>
      <p:bldP spid="48" grpId="1" animBg="1"/>
      <p:bldP spid="49" grpId="0" animBg="1"/>
      <p:bldP spid="49" grpId="1" animBg="1"/>
      <p:bldP spid="37" grpId="0"/>
      <p:bldP spid="38" grpId="0"/>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5" name="组合 34"/>
          <p:cNvGrpSpPr/>
          <p:nvPr/>
        </p:nvGrpSpPr>
        <p:grpSpPr>
          <a:xfrm>
            <a:off x="252223" y="426815"/>
            <a:ext cx="4584813" cy="444406"/>
            <a:chOff x="0" y="569219"/>
            <a:chExt cx="6114499" cy="592678"/>
          </a:xfrm>
        </p:grpSpPr>
        <p:sp>
          <p:nvSpPr>
            <p:cNvPr id="37"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0"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56" name="Group 2"/>
          <p:cNvGrpSpPr>
            <a:grpSpLocks/>
          </p:cNvGrpSpPr>
          <p:nvPr/>
        </p:nvGrpSpPr>
        <p:grpSpPr bwMode="auto">
          <a:xfrm>
            <a:off x="1238588" y="1663527"/>
            <a:ext cx="2484551" cy="2484551"/>
            <a:chOff x="0" y="0"/>
            <a:chExt cx="2754000" cy="2754000"/>
          </a:xfrm>
          <a:effectLst/>
        </p:grpSpPr>
        <p:grpSp>
          <p:nvGrpSpPr>
            <p:cNvPr id="57" name="Group 3"/>
            <p:cNvGrpSpPr>
              <a:grpSpLocks noChangeAspect="1"/>
            </p:cNvGrpSpPr>
            <p:nvPr/>
          </p:nvGrpSpPr>
          <p:grpSpPr bwMode="auto">
            <a:xfrm>
              <a:off x="0" y="0"/>
              <a:ext cx="2754000" cy="2754000"/>
              <a:chOff x="0" y="0"/>
              <a:chExt cx="3060000" cy="3060000"/>
            </a:xfrm>
          </p:grpSpPr>
          <p:sp>
            <p:nvSpPr>
              <p:cNvPr id="59" name="椭圆 29"/>
              <p:cNvSpPr>
                <a:spLocks noChangeAspect="1"/>
              </p:cNvSpPr>
              <p:nvPr/>
            </p:nvSpPr>
            <p:spPr bwMode="auto">
              <a:xfrm>
                <a:off x="0" y="0"/>
                <a:ext cx="3060000" cy="3060000"/>
              </a:xfrm>
              <a:prstGeom prst="ellipse">
                <a:avLst/>
              </a:prstGeom>
              <a:solidFill>
                <a:srgbClr val="FFFFFF"/>
              </a:solidFill>
              <a:ln w="57150">
                <a:solidFill>
                  <a:srgbClr val="FF0000"/>
                </a:solidFill>
                <a:round/>
                <a:headEnd/>
                <a:tailEnd/>
              </a:ln>
              <a:effectLst/>
              <a:ex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solidFill>
                    <a:srgbClr val="FFFFFF"/>
                  </a:solidFill>
                </a:endParaRPr>
              </a:p>
            </p:txBody>
          </p:sp>
          <p:sp>
            <p:nvSpPr>
              <p:cNvPr id="60" name="椭圆 30"/>
              <p:cNvSpPr>
                <a:spLocks noChangeAspect="1"/>
              </p:cNvSpPr>
              <p:nvPr/>
            </p:nvSpPr>
            <p:spPr bwMode="auto">
              <a:xfrm>
                <a:off x="234571" y="234570"/>
                <a:ext cx="2590856" cy="2590859"/>
              </a:xfrm>
              <a:prstGeom prst="ellipse">
                <a:avLst/>
              </a:prstGeom>
              <a:solidFill>
                <a:srgbClr val="FF0000"/>
              </a:solidFill>
              <a:ln w="76200">
                <a:noFill/>
                <a:round/>
                <a:headEnd/>
                <a:tailEnd/>
              </a:ln>
              <a:effectLst/>
            </p:spPr>
            <p:txBody>
              <a:bodyPr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eaLnBrk="1" hangingPunct="1">
                  <a:spcBef>
                    <a:spcPct val="0"/>
                  </a:spcBef>
                  <a:buFontTx/>
                  <a:buNone/>
                  <a:defRPr/>
                </a:pPr>
                <a:endParaRPr lang="zh-CN" altLang="en-US" sz="1350">
                  <a:solidFill>
                    <a:srgbClr val="FFFFFF"/>
                  </a:solidFill>
                </a:endParaRPr>
              </a:p>
            </p:txBody>
          </p:sp>
        </p:grpSp>
        <p:sp>
          <p:nvSpPr>
            <p:cNvPr id="58" name="Rectangle 13"/>
            <p:cNvSpPr>
              <a:spLocks noChangeArrowheads="1"/>
            </p:cNvSpPr>
            <p:nvPr/>
          </p:nvSpPr>
          <p:spPr bwMode="auto">
            <a:xfrm>
              <a:off x="690486" y="1023821"/>
              <a:ext cx="1373031" cy="614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500" dirty="0">
                  <a:solidFill>
                    <a:schemeClr val="bg1"/>
                  </a:solidFill>
                  <a:latin typeface="方正兰亭中黑_GBK" pitchFamily="2" charset="-122"/>
                  <a:ea typeface="方正兰亭中黑_GBK" pitchFamily="2" charset="-122"/>
                </a:rPr>
                <a:t>单击此处添加标题</a:t>
              </a:r>
            </a:p>
          </p:txBody>
        </p:sp>
      </p:grpSp>
      <p:grpSp>
        <p:nvGrpSpPr>
          <p:cNvPr id="61" name="Group 8"/>
          <p:cNvGrpSpPr>
            <a:grpSpLocks/>
          </p:cNvGrpSpPr>
          <p:nvPr/>
        </p:nvGrpSpPr>
        <p:grpSpPr bwMode="auto">
          <a:xfrm>
            <a:off x="3086213" y="1676622"/>
            <a:ext cx="4509423" cy="633335"/>
            <a:chOff x="-626650" y="0"/>
            <a:chExt cx="4998655" cy="702004"/>
          </a:xfrm>
          <a:effectLst/>
        </p:grpSpPr>
        <p:sp>
          <p:nvSpPr>
            <p:cNvPr id="62" name="矩形 33"/>
            <p:cNvSpPr>
              <a:spLocks/>
            </p:cNvSpPr>
            <p:nvPr/>
          </p:nvSpPr>
          <p:spPr bwMode="auto">
            <a:xfrm>
              <a:off x="-626650" y="0"/>
              <a:ext cx="4998655" cy="388800"/>
            </a:xfrm>
            <a:prstGeom prst="roundRect">
              <a:avLst>
                <a:gd name="adj" fmla="val 50000"/>
              </a:avLst>
            </a:prstGeom>
            <a:noFill/>
            <a:ln w="28575">
              <a:solidFill>
                <a:srgbClr val="FF0000"/>
              </a:solidFill>
              <a:miter lim="800000"/>
              <a:headEnd/>
              <a:tailEnd/>
            </a:ln>
            <a:effectLst/>
          </p:spPr>
          <p:txBody>
            <a:bodyPr wrap="none" anchor="ct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algn="ctr">
                <a:spcBef>
                  <a:spcPct val="0"/>
                </a:spcBef>
                <a:buClr>
                  <a:srgbClr val="FF0000"/>
                </a:buClr>
                <a:buSzPct val="70000"/>
                <a:buFontTx/>
                <a:buNone/>
                <a:defRPr/>
              </a:pPr>
              <a:endParaRPr lang="zh-CN" altLang="en-US" sz="1500" dirty="0">
                <a:solidFill>
                  <a:schemeClr val="tx2"/>
                </a:solidFill>
                <a:latin typeface="Arial" charset="0"/>
                <a:ea typeface="方正兰亭黑_GBK" panose="02000000000000000000" pitchFamily="2" charset="-122"/>
              </a:endParaRPr>
            </a:p>
          </p:txBody>
        </p:sp>
        <p:sp>
          <p:nvSpPr>
            <p:cNvPr id="63" name="TextBox 146"/>
            <p:cNvSpPr txBox="1">
              <a:spLocks noChangeArrowheads="1"/>
            </p:cNvSpPr>
            <p:nvPr/>
          </p:nvSpPr>
          <p:spPr bwMode="auto">
            <a:xfrm>
              <a:off x="192882" y="55901"/>
              <a:ext cx="1911599" cy="332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1350" dirty="0">
                  <a:solidFill>
                    <a:srgbClr val="FF0000"/>
                  </a:solidFill>
                  <a:latin typeface="微软雅黑" pitchFamily="34" charset="-122"/>
                  <a:ea typeface="微软雅黑" pitchFamily="34" charset="-122"/>
                </a:rPr>
                <a:t>单击此处添加标题</a:t>
              </a:r>
              <a:endParaRPr lang="en-US" altLang="zh-CN" sz="1350" dirty="0">
                <a:solidFill>
                  <a:srgbClr val="FF0000"/>
                </a:solidFill>
                <a:latin typeface="微软雅黑" pitchFamily="34" charset="-122"/>
                <a:ea typeface="微软雅黑" pitchFamily="34" charset="-122"/>
              </a:endParaRPr>
            </a:p>
          </p:txBody>
        </p:sp>
        <p:sp>
          <p:nvSpPr>
            <p:cNvPr id="64" name="TextBox 146"/>
            <p:cNvSpPr txBox="1">
              <a:spLocks noChangeArrowheads="1"/>
            </p:cNvSpPr>
            <p:nvPr/>
          </p:nvSpPr>
          <p:spPr bwMode="auto">
            <a:xfrm>
              <a:off x="339727" y="446144"/>
              <a:ext cx="4032278" cy="255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3200">
                  <a:solidFill>
                    <a:schemeClr val="tx1"/>
                  </a:solidFill>
                  <a:latin typeface="Calibri" pitchFamily="34" charset="0"/>
                  <a:ea typeface="宋体" pitchFamily="2" charset="-122"/>
                </a:defRPr>
              </a:lvl1pPr>
              <a:lvl2pPr>
                <a:defRPr sz="2800">
                  <a:solidFill>
                    <a:schemeClr val="tx1"/>
                  </a:solidFill>
                  <a:latin typeface="Calibri" pitchFamily="34" charset="0"/>
                  <a:ea typeface="宋体" pitchFamily="2" charset="-122"/>
                </a:defRPr>
              </a:lvl2pPr>
              <a:lvl3pPr>
                <a:defRPr sz="2400">
                  <a:solidFill>
                    <a:schemeClr val="tx1"/>
                  </a:solidFill>
                  <a:latin typeface="Calibri" pitchFamily="34" charset="0"/>
                  <a:ea typeface="宋体" pitchFamily="2" charset="-122"/>
                </a:defRPr>
              </a:lvl3pPr>
              <a:lvl4pPr>
                <a:defRPr sz="2000">
                  <a:solidFill>
                    <a:schemeClr val="tx1"/>
                  </a:solidFill>
                  <a:latin typeface="Calibri" pitchFamily="34" charset="0"/>
                  <a:ea typeface="宋体" pitchFamily="2" charset="-122"/>
                </a:defRPr>
              </a:lvl4pPr>
              <a:lvl5pPr>
                <a:defRPr sz="2000">
                  <a:solidFill>
                    <a:schemeClr val="tx1"/>
                  </a:solidFill>
                  <a:latin typeface="Calibri" pitchFamily="34" charset="0"/>
                  <a:ea typeface="宋体" pitchFamily="2" charset="-122"/>
                </a:defRPr>
              </a:lvl5pPr>
              <a:lvl6pPr>
                <a:buFont typeface="Arial" charset="0"/>
                <a:defRPr sz="2000">
                  <a:solidFill>
                    <a:schemeClr val="tx1"/>
                  </a:solidFill>
                  <a:latin typeface="Calibri" pitchFamily="34" charset="0"/>
                  <a:ea typeface="宋体" pitchFamily="2" charset="-122"/>
                </a:defRPr>
              </a:lvl6pPr>
              <a:lvl7pPr>
                <a:buFont typeface="Arial" charset="0"/>
                <a:defRPr sz="2000">
                  <a:solidFill>
                    <a:schemeClr val="tx1"/>
                  </a:solidFill>
                  <a:latin typeface="Calibri" pitchFamily="34" charset="0"/>
                  <a:ea typeface="宋体" pitchFamily="2" charset="-122"/>
                </a:defRPr>
              </a:lvl7pPr>
              <a:lvl8pPr>
                <a:buFont typeface="Arial" charset="0"/>
                <a:defRPr sz="2000">
                  <a:solidFill>
                    <a:schemeClr val="tx1"/>
                  </a:solidFill>
                  <a:latin typeface="Calibri" pitchFamily="34" charset="0"/>
                  <a:ea typeface="宋体" pitchFamily="2" charset="-122"/>
                </a:defRPr>
              </a:lvl8pPr>
              <a:lvl9pPr>
                <a:buFont typeface="Arial" charset="0"/>
                <a:defRPr sz="2000">
                  <a:solidFill>
                    <a:schemeClr val="tx1"/>
                  </a:solidFill>
                  <a:latin typeface="Calibri" pitchFamily="34" charset="0"/>
                  <a:ea typeface="宋体" pitchFamily="2" charset="-122"/>
                </a:defRPr>
              </a:lvl9pPr>
            </a:lstStyle>
            <a:p>
              <a:r>
                <a:rPr lang="zh-CN" altLang="en-US" sz="900" dirty="0">
                  <a:solidFill>
                    <a:schemeClr val="tx1">
                      <a:lumMod val="50000"/>
                      <a:lumOff val="50000"/>
                    </a:schemeClr>
                  </a:solidFill>
                  <a:latin typeface="微软雅黑" pitchFamily="34" charset="-122"/>
                  <a:ea typeface="微软雅黑" pitchFamily="34" charset="-122"/>
                </a:rPr>
                <a:t>单击添加文本 </a:t>
              </a:r>
              <a:r>
                <a:rPr lang="en-US" altLang="zh-CN" sz="900" dirty="0">
                  <a:solidFill>
                    <a:schemeClr val="tx1">
                      <a:lumMod val="50000"/>
                      <a:lumOff val="50000"/>
                    </a:schemeClr>
                  </a:solidFill>
                  <a:latin typeface="微软雅黑" pitchFamily="34" charset="-122"/>
                  <a:ea typeface="微软雅黑" pitchFamily="34" charset="-122"/>
                </a:rPr>
                <a:t>… …</a:t>
              </a:r>
            </a:p>
          </p:txBody>
        </p:sp>
      </p:grpSp>
      <p:grpSp>
        <p:nvGrpSpPr>
          <p:cNvPr id="65" name="Group 12"/>
          <p:cNvGrpSpPr>
            <a:grpSpLocks/>
          </p:cNvGrpSpPr>
          <p:nvPr/>
        </p:nvGrpSpPr>
        <p:grpSpPr bwMode="auto">
          <a:xfrm>
            <a:off x="3617105" y="2550339"/>
            <a:ext cx="3870743" cy="629038"/>
            <a:chOff x="-561978" y="0"/>
            <a:chExt cx="4291042" cy="697137"/>
          </a:xfrm>
        </p:grpSpPr>
        <p:sp>
          <p:nvSpPr>
            <p:cNvPr id="66" name="矩形 32"/>
            <p:cNvSpPr>
              <a:spLocks/>
            </p:cNvSpPr>
            <p:nvPr/>
          </p:nvSpPr>
          <p:spPr bwMode="auto">
            <a:xfrm>
              <a:off x="-561978" y="0"/>
              <a:ext cx="4291042" cy="388930"/>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1500" dirty="0">
                <a:solidFill>
                  <a:schemeClr val="tx2"/>
                </a:solidFill>
                <a:ea typeface="方正兰亭黑_GBK" panose="02000000000000000000" pitchFamily="2" charset="-122"/>
              </a:endParaRPr>
            </a:p>
          </p:txBody>
        </p:sp>
        <p:sp>
          <p:nvSpPr>
            <p:cNvPr id="67" name="TextBox 146"/>
            <p:cNvSpPr txBox="1">
              <a:spLocks noChangeArrowheads="1"/>
            </p:cNvSpPr>
            <p:nvPr/>
          </p:nvSpPr>
          <p:spPr bwMode="auto">
            <a:xfrm>
              <a:off x="255719" y="55901"/>
              <a:ext cx="1911600" cy="332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1350" dirty="0">
                  <a:solidFill>
                    <a:srgbClr val="FF0000"/>
                  </a:solidFill>
                </a:rPr>
                <a:t>单击此处添加标题</a:t>
              </a:r>
              <a:endParaRPr lang="en-US" altLang="zh-CN" sz="1350" dirty="0">
                <a:solidFill>
                  <a:srgbClr val="FF0000"/>
                </a:solidFill>
              </a:endParaRPr>
            </a:p>
          </p:txBody>
        </p:sp>
        <p:sp>
          <p:nvSpPr>
            <p:cNvPr id="68" name="TextBox 146"/>
            <p:cNvSpPr txBox="1">
              <a:spLocks noChangeArrowheads="1"/>
            </p:cNvSpPr>
            <p:nvPr/>
          </p:nvSpPr>
          <p:spPr bwMode="auto">
            <a:xfrm>
              <a:off x="63500" y="441316"/>
              <a:ext cx="3665563" cy="2558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900" dirty="0"/>
                <a:t>单击添加文本 </a:t>
              </a:r>
              <a:r>
                <a:rPr lang="en-US" altLang="zh-CN" sz="900" dirty="0"/>
                <a:t>… …</a:t>
              </a:r>
            </a:p>
          </p:txBody>
        </p:sp>
      </p:grpSp>
      <p:grpSp>
        <p:nvGrpSpPr>
          <p:cNvPr id="69" name="Group 16"/>
          <p:cNvGrpSpPr>
            <a:grpSpLocks/>
          </p:cNvGrpSpPr>
          <p:nvPr/>
        </p:nvGrpSpPr>
        <p:grpSpPr bwMode="auto">
          <a:xfrm>
            <a:off x="3086213" y="3431195"/>
            <a:ext cx="4509423" cy="633334"/>
            <a:chOff x="-626650" y="0"/>
            <a:chExt cx="4998655" cy="700923"/>
          </a:xfrm>
        </p:grpSpPr>
        <p:sp>
          <p:nvSpPr>
            <p:cNvPr id="70" name="矩形 31"/>
            <p:cNvSpPr>
              <a:spLocks/>
            </p:cNvSpPr>
            <p:nvPr/>
          </p:nvSpPr>
          <p:spPr bwMode="auto">
            <a:xfrm>
              <a:off x="-626650" y="0"/>
              <a:ext cx="4998655" cy="388388"/>
            </a:xfrm>
            <a:prstGeom prst="roundRect">
              <a:avLst>
                <a:gd name="adj" fmla="val 50000"/>
              </a:avLst>
            </a:prstGeom>
            <a:noFill/>
            <a:ln w="28575">
              <a:solidFill>
                <a:srgbClr val="FF0000"/>
              </a:solidFill>
              <a:miter lim="800000"/>
              <a:headEnd/>
              <a:tailEnd/>
            </a:ln>
            <a:effectLst/>
          </p:spPr>
          <p:txBody>
            <a:bodyPr wrap="none" anchor="ctr"/>
            <a:lstStyle/>
            <a:p>
              <a:pPr algn="ctr" eaLnBrk="0" hangingPunct="0">
                <a:spcBef>
                  <a:spcPct val="0"/>
                </a:spcBef>
                <a:buClr>
                  <a:srgbClr val="FF0000"/>
                </a:buClr>
                <a:buSzPct val="70000"/>
              </a:pPr>
              <a:endParaRPr lang="zh-CN" altLang="en-US" sz="1500" dirty="0">
                <a:solidFill>
                  <a:schemeClr val="tx2"/>
                </a:solidFill>
                <a:ea typeface="方正兰亭黑_GBK" panose="02000000000000000000" pitchFamily="2" charset="-122"/>
              </a:endParaRPr>
            </a:p>
          </p:txBody>
        </p:sp>
        <p:sp>
          <p:nvSpPr>
            <p:cNvPr id="71" name="TextBox 146"/>
            <p:cNvSpPr txBox="1">
              <a:spLocks noChangeArrowheads="1"/>
            </p:cNvSpPr>
            <p:nvPr/>
          </p:nvSpPr>
          <p:spPr bwMode="auto">
            <a:xfrm>
              <a:off x="192882" y="55900"/>
              <a:ext cx="1911599" cy="332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800">
                  <a:solidFill>
                    <a:srgbClr val="0070C0"/>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1350" dirty="0">
                  <a:solidFill>
                    <a:srgbClr val="FF0000"/>
                  </a:solidFill>
                </a:rPr>
                <a:t>单击此处添加标题</a:t>
              </a:r>
              <a:endParaRPr lang="en-US" altLang="zh-CN" sz="1350" dirty="0">
                <a:solidFill>
                  <a:srgbClr val="FF0000"/>
                </a:solidFill>
              </a:endParaRPr>
            </a:p>
          </p:txBody>
        </p:sp>
        <p:sp>
          <p:nvSpPr>
            <p:cNvPr id="72" name="TextBox 146"/>
            <p:cNvSpPr txBox="1">
              <a:spLocks noChangeArrowheads="1"/>
            </p:cNvSpPr>
            <p:nvPr/>
          </p:nvSpPr>
          <p:spPr bwMode="auto">
            <a:xfrm>
              <a:off x="192089" y="445457"/>
              <a:ext cx="4032278" cy="25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defRPr sz="1200">
                  <a:solidFill>
                    <a:schemeClr val="tx1">
                      <a:lumMod val="50000"/>
                      <a:lumOff val="50000"/>
                    </a:schemeClr>
                  </a:solidFill>
                  <a:latin typeface="微软雅黑" pitchFamily="34" charset="-122"/>
                  <a:ea typeface="微软雅黑" pitchFamily="34" charset="-122"/>
                </a:defRPr>
              </a:lvl1pPr>
              <a:lvl2pPr>
                <a:defRPr sz="2800">
                  <a:latin typeface="Calibri" pitchFamily="34" charset="0"/>
                  <a:ea typeface="宋体" pitchFamily="2" charset="-122"/>
                </a:defRPr>
              </a:lvl2pPr>
              <a:lvl3pPr>
                <a:defRPr sz="2400">
                  <a:latin typeface="Calibri" pitchFamily="34" charset="0"/>
                  <a:ea typeface="宋体" pitchFamily="2" charset="-122"/>
                </a:defRPr>
              </a:lvl3pPr>
              <a:lvl4pPr>
                <a:defRPr sz="2000">
                  <a:latin typeface="Calibri" pitchFamily="34" charset="0"/>
                  <a:ea typeface="宋体" pitchFamily="2" charset="-122"/>
                </a:defRPr>
              </a:lvl4pPr>
              <a:lvl5pPr>
                <a:defRPr sz="2000">
                  <a:latin typeface="Calibri" pitchFamily="34" charset="0"/>
                  <a:ea typeface="宋体" pitchFamily="2" charset="-122"/>
                </a:defRPr>
              </a:lvl5pPr>
              <a:lvl6pPr>
                <a:buFont typeface="Arial" charset="0"/>
                <a:defRPr sz="2000">
                  <a:latin typeface="Calibri" pitchFamily="34" charset="0"/>
                  <a:ea typeface="宋体" pitchFamily="2" charset="-122"/>
                </a:defRPr>
              </a:lvl6pPr>
              <a:lvl7pPr>
                <a:buFont typeface="Arial" charset="0"/>
                <a:defRPr sz="2000">
                  <a:latin typeface="Calibri" pitchFamily="34" charset="0"/>
                  <a:ea typeface="宋体" pitchFamily="2" charset="-122"/>
                </a:defRPr>
              </a:lvl7pPr>
              <a:lvl8pPr>
                <a:buFont typeface="Arial" charset="0"/>
                <a:defRPr sz="2000">
                  <a:latin typeface="Calibri" pitchFamily="34" charset="0"/>
                  <a:ea typeface="宋体" pitchFamily="2" charset="-122"/>
                </a:defRPr>
              </a:lvl8pPr>
              <a:lvl9pPr>
                <a:buFont typeface="Arial" charset="0"/>
                <a:defRPr sz="2000">
                  <a:latin typeface="Calibri" pitchFamily="34" charset="0"/>
                  <a:ea typeface="宋体" pitchFamily="2" charset="-122"/>
                </a:defRPr>
              </a:lvl9pPr>
            </a:lstStyle>
            <a:p>
              <a:r>
                <a:rPr lang="zh-CN" altLang="en-US" sz="900" dirty="0"/>
                <a:t>单击添加文本 </a:t>
              </a:r>
              <a:r>
                <a:rPr lang="en-US" altLang="zh-CN" sz="900" dirty="0"/>
                <a:t>… …</a:t>
              </a:r>
            </a:p>
          </p:txBody>
        </p:sp>
      </p:grpSp>
      <p:grpSp>
        <p:nvGrpSpPr>
          <p:cNvPr id="73" name="Group 20"/>
          <p:cNvGrpSpPr>
            <a:grpSpLocks/>
          </p:cNvGrpSpPr>
          <p:nvPr/>
        </p:nvGrpSpPr>
        <p:grpSpPr bwMode="auto">
          <a:xfrm>
            <a:off x="3049313" y="1544493"/>
            <a:ext cx="674481" cy="668753"/>
            <a:chOff x="0" y="0"/>
            <a:chExt cx="747186" cy="740914"/>
          </a:xfrm>
          <a:effectLst/>
        </p:grpSpPr>
        <p:grpSp>
          <p:nvGrpSpPr>
            <p:cNvPr id="74" name="Group 21"/>
            <p:cNvGrpSpPr>
              <a:grpSpLocks noChangeAspect="1"/>
            </p:cNvGrpSpPr>
            <p:nvPr/>
          </p:nvGrpSpPr>
          <p:grpSpPr bwMode="auto">
            <a:xfrm>
              <a:off x="3136" y="0"/>
              <a:ext cx="740914" cy="740914"/>
              <a:chOff x="0" y="0"/>
              <a:chExt cx="823237" cy="823237"/>
            </a:xfrm>
          </p:grpSpPr>
          <p:sp>
            <p:nvSpPr>
              <p:cNvPr id="76" name="椭圆 38"/>
              <p:cNvSpPr>
                <a:spLocks noChangeAspect="1" noChangeArrowheads="1"/>
              </p:cNvSpPr>
              <p:nvPr/>
            </p:nvSpPr>
            <p:spPr bwMode="auto">
              <a:xfrm>
                <a:off x="0" y="0"/>
                <a:ext cx="823237" cy="823237"/>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77" name="椭圆 39"/>
              <p:cNvSpPr>
                <a:spLocks noChangeAspect="1"/>
              </p:cNvSpPr>
              <p:nvPr/>
            </p:nvSpPr>
            <p:spPr bwMode="auto">
              <a:xfrm>
                <a:off x="51620" y="51621"/>
                <a:ext cx="720000" cy="720000"/>
              </a:xfrm>
              <a:prstGeom prst="ellipse">
                <a:avLst/>
              </a:prstGeom>
              <a:solidFill>
                <a:srgbClr val="FF0000"/>
              </a:solidFill>
              <a:ln>
                <a:noFill/>
              </a:ln>
              <a:effectLst/>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hangingPunct="0">
                  <a:buClr>
                    <a:srgbClr val="FF0000"/>
                  </a:buClr>
                  <a:buSzPct val="70000"/>
                </a:pPr>
                <a:endParaRPr lang="zh-CN" altLang="en-US" sz="1500">
                  <a:solidFill>
                    <a:schemeClr val="tx2"/>
                  </a:solidFill>
                  <a:ea typeface="方正兰亭黑_GBK" pitchFamily="2" charset="-122"/>
                </a:endParaRPr>
              </a:p>
            </p:txBody>
          </p:sp>
        </p:grpSp>
        <p:sp>
          <p:nvSpPr>
            <p:cNvPr id="75" name="Rectangle 13"/>
            <p:cNvSpPr>
              <a:spLocks noChangeArrowheads="1"/>
            </p:cNvSpPr>
            <p:nvPr/>
          </p:nvSpPr>
          <p:spPr bwMode="auto">
            <a:xfrm>
              <a:off x="0" y="170402"/>
              <a:ext cx="747186" cy="35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1</a:t>
              </a:r>
              <a:endParaRPr lang="zh-CN" altLang="en-US" sz="1500" dirty="0">
                <a:solidFill>
                  <a:schemeClr val="bg1"/>
                </a:solidFill>
                <a:latin typeface="方正兰亭黑_GBK" pitchFamily="2" charset="-122"/>
                <a:ea typeface="方正兰亭黑_GBK" pitchFamily="2" charset="-122"/>
              </a:endParaRPr>
            </a:p>
          </p:txBody>
        </p:sp>
      </p:grpSp>
      <p:grpSp>
        <p:nvGrpSpPr>
          <p:cNvPr id="78" name="Group 25"/>
          <p:cNvGrpSpPr>
            <a:grpSpLocks/>
          </p:cNvGrpSpPr>
          <p:nvPr/>
        </p:nvGrpSpPr>
        <p:grpSpPr bwMode="auto">
          <a:xfrm>
            <a:off x="3580210" y="2419398"/>
            <a:ext cx="674480" cy="667321"/>
            <a:chOff x="0" y="0"/>
            <a:chExt cx="747186" cy="739990"/>
          </a:xfrm>
        </p:grpSpPr>
        <p:grpSp>
          <p:nvGrpSpPr>
            <p:cNvPr id="79" name="Group 26"/>
            <p:cNvGrpSpPr>
              <a:grpSpLocks noChangeAspect="1"/>
            </p:cNvGrpSpPr>
            <p:nvPr/>
          </p:nvGrpSpPr>
          <p:grpSpPr bwMode="auto">
            <a:xfrm>
              <a:off x="3598" y="0"/>
              <a:ext cx="739991" cy="739990"/>
              <a:chOff x="0" y="0"/>
              <a:chExt cx="822212" cy="822211"/>
            </a:xfrm>
          </p:grpSpPr>
          <p:sp>
            <p:nvSpPr>
              <p:cNvPr id="81" name="椭圆 35"/>
              <p:cNvSpPr>
                <a:spLocks noChangeAspect="1" noChangeArrowheads="1"/>
              </p:cNvSpPr>
              <p:nvPr/>
            </p:nvSpPr>
            <p:spPr bwMode="auto">
              <a:xfrm>
                <a:off x="0" y="0"/>
                <a:ext cx="822212" cy="822211"/>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82" name="椭圆 36"/>
              <p:cNvSpPr>
                <a:spLocks noChangeAspect="1"/>
              </p:cNvSpPr>
              <p:nvPr/>
            </p:nvSpPr>
            <p:spPr bwMode="auto">
              <a:xfrm>
                <a:off x="50644" y="51168"/>
                <a:ext cx="720922" cy="719876"/>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grpSp>
        <p:sp>
          <p:nvSpPr>
            <p:cNvPr id="80" name="Rectangle 13"/>
            <p:cNvSpPr>
              <a:spLocks noChangeArrowheads="1"/>
            </p:cNvSpPr>
            <p:nvPr/>
          </p:nvSpPr>
          <p:spPr bwMode="auto">
            <a:xfrm>
              <a:off x="0" y="169940"/>
              <a:ext cx="747186" cy="3583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2</a:t>
              </a:r>
              <a:endParaRPr lang="zh-CN" altLang="en-US" sz="1500" dirty="0">
                <a:solidFill>
                  <a:schemeClr val="bg1"/>
                </a:solidFill>
                <a:latin typeface="方正兰亭黑_GBK" pitchFamily="2" charset="-122"/>
                <a:ea typeface="方正兰亭黑_GBK" pitchFamily="2" charset="-122"/>
              </a:endParaRPr>
            </a:p>
          </p:txBody>
        </p:sp>
      </p:grpSp>
      <p:grpSp>
        <p:nvGrpSpPr>
          <p:cNvPr id="83" name="Group 30"/>
          <p:cNvGrpSpPr>
            <a:grpSpLocks/>
          </p:cNvGrpSpPr>
          <p:nvPr/>
        </p:nvGrpSpPr>
        <p:grpSpPr bwMode="auto">
          <a:xfrm>
            <a:off x="3049314" y="3300256"/>
            <a:ext cx="674480" cy="667321"/>
            <a:chOff x="0" y="0"/>
            <a:chExt cx="747186" cy="740120"/>
          </a:xfrm>
        </p:grpSpPr>
        <p:grpSp>
          <p:nvGrpSpPr>
            <p:cNvPr id="84" name="Group 31"/>
            <p:cNvGrpSpPr>
              <a:grpSpLocks noChangeAspect="1"/>
            </p:cNvGrpSpPr>
            <p:nvPr/>
          </p:nvGrpSpPr>
          <p:grpSpPr bwMode="auto">
            <a:xfrm>
              <a:off x="3533" y="0"/>
              <a:ext cx="740120" cy="740120"/>
              <a:chOff x="0" y="0"/>
              <a:chExt cx="822355" cy="822355"/>
            </a:xfrm>
          </p:grpSpPr>
          <p:sp>
            <p:nvSpPr>
              <p:cNvPr id="86" name="椭圆 41"/>
              <p:cNvSpPr>
                <a:spLocks noChangeAspect="1" noChangeArrowheads="1"/>
              </p:cNvSpPr>
              <p:nvPr/>
            </p:nvSpPr>
            <p:spPr bwMode="auto">
              <a:xfrm>
                <a:off x="0" y="0"/>
                <a:ext cx="822355" cy="822355"/>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sp>
            <p:nvSpPr>
              <p:cNvPr id="87" name="椭圆 42"/>
              <p:cNvSpPr>
                <a:spLocks noChangeAspect="1"/>
              </p:cNvSpPr>
              <p:nvPr/>
            </p:nvSpPr>
            <p:spPr bwMode="auto">
              <a:xfrm>
                <a:off x="50718" y="51177"/>
                <a:ext cx="720921" cy="720002"/>
              </a:xfrm>
              <a:prstGeom prst="ellipse">
                <a:avLst/>
              </a:prstGeom>
              <a:solidFill>
                <a:srgbClr val="FF0000"/>
              </a:solidFill>
              <a:ln>
                <a:noFill/>
              </a:ln>
              <a:extLst>
                <a:ext uri="{91240B29-F687-4F45-9708-019B960494DF}">
                  <a14:hiddenLine xmlns:a14="http://schemas.microsoft.com/office/drawing/2010/main" w="12700">
                    <a:solidFill>
                      <a:srgbClr val="000000"/>
                    </a:solidFill>
                    <a:round/>
                    <a:headEnd/>
                    <a:tailEnd/>
                  </a14:hiddenLine>
                </a:ext>
              </a:extLst>
            </p:spPr>
            <p:txBody>
              <a:bodyPr wrap="none" anchor="ctr"/>
              <a:lstStyle/>
              <a:p>
                <a:pPr algn="ctr" eaLnBrk="0" fontAlgn="ctr" hangingPunct="0">
                  <a:buClr>
                    <a:srgbClr val="FF0000"/>
                  </a:buClr>
                  <a:buSzPct val="70000"/>
                </a:pPr>
                <a:endParaRPr lang="zh-CN" altLang="en-US" sz="1500">
                  <a:solidFill>
                    <a:schemeClr val="tx2"/>
                  </a:solidFill>
                  <a:latin typeface="Calibri" pitchFamily="34" charset="0"/>
                  <a:ea typeface="方正兰亭黑_GBK" pitchFamily="2" charset="-122"/>
                </a:endParaRPr>
              </a:p>
            </p:txBody>
          </p:sp>
        </p:grpSp>
        <p:sp>
          <p:nvSpPr>
            <p:cNvPr id="85" name="Rectangle 13"/>
            <p:cNvSpPr>
              <a:spLocks noChangeArrowheads="1"/>
            </p:cNvSpPr>
            <p:nvPr/>
          </p:nvSpPr>
          <p:spPr bwMode="auto">
            <a:xfrm>
              <a:off x="0" y="170005"/>
              <a:ext cx="747186" cy="3584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500" dirty="0">
                  <a:solidFill>
                    <a:schemeClr val="bg1"/>
                  </a:solidFill>
                  <a:latin typeface="方正兰亭黑_GBK" pitchFamily="2" charset="-122"/>
                  <a:ea typeface="方正兰亭黑_GBK" pitchFamily="2" charset="-122"/>
                </a:rPr>
                <a:t>3</a:t>
              </a:r>
              <a:endParaRPr lang="zh-CN" altLang="en-US" sz="1500" dirty="0">
                <a:solidFill>
                  <a:schemeClr val="bg1"/>
                </a:solidFill>
                <a:latin typeface="方正兰亭黑_GBK" pitchFamily="2" charset="-122"/>
                <a:ea typeface="方正兰亭黑_GBK" pitchFamily="2" charset="-122"/>
              </a:endParaRPr>
            </a:p>
          </p:txBody>
        </p:sp>
      </p:grpSp>
    </p:spTree>
    <p:extLst>
      <p:ext uri="{BB962C8B-B14F-4D97-AF65-F5344CB8AC3E}">
        <p14:creationId xmlns:p14="http://schemas.microsoft.com/office/powerpoint/2010/main" val="3275212497"/>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Effect transition="in" filter="wipe(left)">
                                      <p:cBhvr>
                                        <p:cTn id="11" dur="250"/>
                                        <p:tgtEl>
                                          <p:spTgt spid="40"/>
                                        </p:tgtEl>
                                      </p:cBhvr>
                                    </p:animEffect>
                                  </p:childTnLst>
                                </p:cTn>
                              </p:par>
                            </p:childTnLst>
                          </p:cTn>
                        </p:par>
                        <p:par>
                          <p:cTn id="12" fill="hold">
                            <p:stCondLst>
                              <p:cond delay="750"/>
                            </p:stCondLst>
                            <p:childTnLst>
                              <p:par>
                                <p:cTn id="13" presetID="48" presetClass="entr" presetSubtype="0" accel="5000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1000" fill="hold"/>
                                        <p:tgtEl>
                                          <p:spTgt spid="56"/>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56"/>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56"/>
                                        </p:tgtEl>
                                        <p:attrNameLst>
                                          <p:attrName>ppt_y</p:attrName>
                                        </p:attrNameLst>
                                      </p:cBhvr>
                                      <p:tavLst>
                                        <p:tav tm="0">
                                          <p:val>
                                            <p:strVal val="#ppt_y"/>
                                          </p:val>
                                        </p:tav>
                                        <p:tav tm="100000">
                                          <p:val>
                                            <p:strVal val="#ppt_y"/>
                                          </p:val>
                                        </p:tav>
                                      </p:tavLst>
                                    </p:anim>
                                    <p:animEffect transition="in" filter="fade">
                                      <p:cBhvr>
                                        <p:cTn id="18" dur="1000"/>
                                        <p:tgtEl>
                                          <p:spTgt spid="56"/>
                                        </p:tgtEl>
                                      </p:cBhvr>
                                    </p:animEffect>
                                  </p:childTnLst>
                                </p:cTn>
                              </p:par>
                            </p:childTnLst>
                          </p:cTn>
                        </p:par>
                        <p:par>
                          <p:cTn id="19" fill="hold">
                            <p:stCondLst>
                              <p:cond delay="1750"/>
                            </p:stCondLst>
                            <p:childTnLst>
                              <p:par>
                                <p:cTn id="20" presetID="23" presetClass="entr" presetSubtype="16" fill="hold" nodeType="afterEffect">
                                  <p:stCondLst>
                                    <p:cond delay="0"/>
                                  </p:stCondLst>
                                  <p:childTnLst>
                                    <p:set>
                                      <p:cBhvr>
                                        <p:cTn id="21" dur="1" fill="hold">
                                          <p:stCondLst>
                                            <p:cond delay="0"/>
                                          </p:stCondLst>
                                        </p:cTn>
                                        <p:tgtEl>
                                          <p:spTgt spid="73"/>
                                        </p:tgtEl>
                                        <p:attrNameLst>
                                          <p:attrName>style.visibility</p:attrName>
                                        </p:attrNameLst>
                                      </p:cBhvr>
                                      <p:to>
                                        <p:strVal val="visible"/>
                                      </p:to>
                                    </p:set>
                                    <p:anim calcmode="lin" valueType="num">
                                      <p:cBhvr>
                                        <p:cTn id="22" dur="500" fill="hold"/>
                                        <p:tgtEl>
                                          <p:spTgt spid="73"/>
                                        </p:tgtEl>
                                        <p:attrNameLst>
                                          <p:attrName>ppt_w</p:attrName>
                                        </p:attrNameLst>
                                      </p:cBhvr>
                                      <p:tavLst>
                                        <p:tav tm="0">
                                          <p:val>
                                            <p:fltVal val="0"/>
                                          </p:val>
                                        </p:tav>
                                        <p:tav tm="100000">
                                          <p:val>
                                            <p:strVal val="#ppt_w"/>
                                          </p:val>
                                        </p:tav>
                                      </p:tavLst>
                                    </p:anim>
                                    <p:anim calcmode="lin" valueType="num">
                                      <p:cBhvr>
                                        <p:cTn id="23" dur="500" fill="hold"/>
                                        <p:tgtEl>
                                          <p:spTgt spid="73"/>
                                        </p:tgtEl>
                                        <p:attrNameLst>
                                          <p:attrName>ppt_h</p:attrName>
                                        </p:attrNameLst>
                                      </p:cBhvr>
                                      <p:tavLst>
                                        <p:tav tm="0">
                                          <p:val>
                                            <p:fltVal val="0"/>
                                          </p:val>
                                        </p:tav>
                                        <p:tav tm="100000">
                                          <p:val>
                                            <p:strVal val="#ppt_h"/>
                                          </p:val>
                                        </p:tav>
                                      </p:tavLst>
                                    </p:anim>
                                  </p:childTnLst>
                                </p:cTn>
                              </p:par>
                              <p:par>
                                <p:cTn id="24" presetID="12" presetClass="entr" presetSubtype="8" fill="hold" nodeType="withEffect">
                                  <p:stCondLst>
                                    <p:cond delay="200"/>
                                  </p:stCondLst>
                                  <p:childTnLst>
                                    <p:set>
                                      <p:cBhvr>
                                        <p:cTn id="25" dur="1" fill="hold">
                                          <p:stCondLst>
                                            <p:cond delay="0"/>
                                          </p:stCondLst>
                                        </p:cTn>
                                        <p:tgtEl>
                                          <p:spTgt spid="61"/>
                                        </p:tgtEl>
                                        <p:attrNameLst>
                                          <p:attrName>style.visibility</p:attrName>
                                        </p:attrNameLst>
                                      </p:cBhvr>
                                      <p:to>
                                        <p:strVal val="visible"/>
                                      </p:to>
                                    </p:set>
                                    <p:animEffect transition="in" filter="slide(fromLeft)">
                                      <p:cBhvr>
                                        <p:cTn id="26" dur="500"/>
                                        <p:tgtEl>
                                          <p:spTgt spid="61"/>
                                        </p:tgtEl>
                                      </p:cBhvr>
                                    </p:animEffect>
                                  </p:childTnLst>
                                </p:cTn>
                              </p:par>
                              <p:par>
                                <p:cTn id="27" presetID="23" presetClass="entr" presetSubtype="16" fill="hold" nodeType="withEffect">
                                  <p:stCondLst>
                                    <p:cond delay="400"/>
                                  </p:stCondLst>
                                  <p:childTnLst>
                                    <p:set>
                                      <p:cBhvr>
                                        <p:cTn id="28" dur="1" fill="hold">
                                          <p:stCondLst>
                                            <p:cond delay="0"/>
                                          </p:stCondLst>
                                        </p:cTn>
                                        <p:tgtEl>
                                          <p:spTgt spid="78"/>
                                        </p:tgtEl>
                                        <p:attrNameLst>
                                          <p:attrName>style.visibility</p:attrName>
                                        </p:attrNameLst>
                                      </p:cBhvr>
                                      <p:to>
                                        <p:strVal val="visible"/>
                                      </p:to>
                                    </p:set>
                                    <p:anim calcmode="lin" valueType="num">
                                      <p:cBhvr>
                                        <p:cTn id="29" dur="500" fill="hold"/>
                                        <p:tgtEl>
                                          <p:spTgt spid="78"/>
                                        </p:tgtEl>
                                        <p:attrNameLst>
                                          <p:attrName>ppt_w</p:attrName>
                                        </p:attrNameLst>
                                      </p:cBhvr>
                                      <p:tavLst>
                                        <p:tav tm="0">
                                          <p:val>
                                            <p:fltVal val="0"/>
                                          </p:val>
                                        </p:tav>
                                        <p:tav tm="100000">
                                          <p:val>
                                            <p:strVal val="#ppt_w"/>
                                          </p:val>
                                        </p:tav>
                                      </p:tavLst>
                                    </p:anim>
                                    <p:anim calcmode="lin" valueType="num">
                                      <p:cBhvr>
                                        <p:cTn id="30" dur="500" fill="hold"/>
                                        <p:tgtEl>
                                          <p:spTgt spid="78"/>
                                        </p:tgtEl>
                                        <p:attrNameLst>
                                          <p:attrName>ppt_h</p:attrName>
                                        </p:attrNameLst>
                                      </p:cBhvr>
                                      <p:tavLst>
                                        <p:tav tm="0">
                                          <p:val>
                                            <p:fltVal val="0"/>
                                          </p:val>
                                        </p:tav>
                                        <p:tav tm="100000">
                                          <p:val>
                                            <p:strVal val="#ppt_h"/>
                                          </p:val>
                                        </p:tav>
                                      </p:tavLst>
                                    </p:anim>
                                  </p:childTnLst>
                                </p:cTn>
                              </p:par>
                              <p:par>
                                <p:cTn id="31" presetID="12" presetClass="entr" presetSubtype="8" fill="hold" nodeType="withEffect">
                                  <p:stCondLst>
                                    <p:cond delay="600"/>
                                  </p:stCondLst>
                                  <p:childTnLst>
                                    <p:set>
                                      <p:cBhvr>
                                        <p:cTn id="32" dur="1" fill="hold">
                                          <p:stCondLst>
                                            <p:cond delay="0"/>
                                          </p:stCondLst>
                                        </p:cTn>
                                        <p:tgtEl>
                                          <p:spTgt spid="65"/>
                                        </p:tgtEl>
                                        <p:attrNameLst>
                                          <p:attrName>style.visibility</p:attrName>
                                        </p:attrNameLst>
                                      </p:cBhvr>
                                      <p:to>
                                        <p:strVal val="visible"/>
                                      </p:to>
                                    </p:set>
                                    <p:animEffect transition="in" filter="slide(fromLeft)">
                                      <p:cBhvr>
                                        <p:cTn id="33" dur="500"/>
                                        <p:tgtEl>
                                          <p:spTgt spid="65"/>
                                        </p:tgtEl>
                                      </p:cBhvr>
                                    </p:animEffect>
                                  </p:childTnLst>
                                </p:cTn>
                              </p:par>
                              <p:par>
                                <p:cTn id="34" presetID="23" presetClass="entr" presetSubtype="16" fill="hold" nodeType="withEffect">
                                  <p:stCondLst>
                                    <p:cond delay="800"/>
                                  </p:stCondLst>
                                  <p:childTnLst>
                                    <p:set>
                                      <p:cBhvr>
                                        <p:cTn id="35" dur="1" fill="hold">
                                          <p:stCondLst>
                                            <p:cond delay="0"/>
                                          </p:stCondLst>
                                        </p:cTn>
                                        <p:tgtEl>
                                          <p:spTgt spid="83"/>
                                        </p:tgtEl>
                                        <p:attrNameLst>
                                          <p:attrName>style.visibility</p:attrName>
                                        </p:attrNameLst>
                                      </p:cBhvr>
                                      <p:to>
                                        <p:strVal val="visible"/>
                                      </p:to>
                                    </p:set>
                                    <p:anim calcmode="lin" valueType="num">
                                      <p:cBhvr>
                                        <p:cTn id="36" dur="500" fill="hold"/>
                                        <p:tgtEl>
                                          <p:spTgt spid="83"/>
                                        </p:tgtEl>
                                        <p:attrNameLst>
                                          <p:attrName>ppt_w</p:attrName>
                                        </p:attrNameLst>
                                      </p:cBhvr>
                                      <p:tavLst>
                                        <p:tav tm="0">
                                          <p:val>
                                            <p:fltVal val="0"/>
                                          </p:val>
                                        </p:tav>
                                        <p:tav tm="100000">
                                          <p:val>
                                            <p:strVal val="#ppt_w"/>
                                          </p:val>
                                        </p:tav>
                                      </p:tavLst>
                                    </p:anim>
                                    <p:anim calcmode="lin" valueType="num">
                                      <p:cBhvr>
                                        <p:cTn id="37" dur="500" fill="hold"/>
                                        <p:tgtEl>
                                          <p:spTgt spid="83"/>
                                        </p:tgtEl>
                                        <p:attrNameLst>
                                          <p:attrName>ppt_h</p:attrName>
                                        </p:attrNameLst>
                                      </p:cBhvr>
                                      <p:tavLst>
                                        <p:tav tm="0">
                                          <p:val>
                                            <p:fltVal val="0"/>
                                          </p:val>
                                        </p:tav>
                                        <p:tav tm="100000">
                                          <p:val>
                                            <p:strVal val="#ppt_h"/>
                                          </p:val>
                                        </p:tav>
                                      </p:tavLst>
                                    </p:anim>
                                  </p:childTnLst>
                                </p:cTn>
                              </p:par>
                              <p:par>
                                <p:cTn id="38" presetID="12" presetClass="entr" presetSubtype="8" fill="hold" nodeType="withEffect">
                                  <p:stCondLst>
                                    <p:cond delay="1000"/>
                                  </p:stCondLst>
                                  <p:childTnLst>
                                    <p:set>
                                      <p:cBhvr>
                                        <p:cTn id="39" dur="1" fill="hold">
                                          <p:stCondLst>
                                            <p:cond delay="0"/>
                                          </p:stCondLst>
                                        </p:cTn>
                                        <p:tgtEl>
                                          <p:spTgt spid="69"/>
                                        </p:tgtEl>
                                        <p:attrNameLst>
                                          <p:attrName>style.visibility</p:attrName>
                                        </p:attrNameLst>
                                      </p:cBhvr>
                                      <p:to>
                                        <p:strVal val="visible"/>
                                      </p:to>
                                    </p:set>
                                    <p:animEffect transition="in" filter="slide(fromLeft)">
                                      <p:cBhvr>
                                        <p:cTn id="40" dur="500"/>
                                        <p:tgtEl>
                                          <p:spTgt spid="69"/>
                                        </p:tgtEl>
                                      </p:cBhvr>
                                    </p:animEffect>
                                  </p:childTnLst>
                                </p:cTn>
                              </p:par>
                            </p:childTnLst>
                          </p:cTn>
                        </p:par>
                        <p:par>
                          <p:cTn id="41" fill="hold">
                            <p:stCondLst>
                              <p:cond delay="3250"/>
                            </p:stCondLst>
                            <p:childTnLst>
                              <p:par>
                                <p:cTn id="42" presetID="26" presetClass="emph" presetSubtype="0" fill="hold" nodeType="afterEffect">
                                  <p:stCondLst>
                                    <p:cond delay="0"/>
                                  </p:stCondLst>
                                  <p:childTnLst>
                                    <p:animEffect transition="out" filter="fade">
                                      <p:cBhvr>
                                        <p:cTn id="43" dur="500" tmFilter="0, 0; .2, .5; .8, .5; 1, 0"/>
                                        <p:tgtEl>
                                          <p:spTgt spid="56"/>
                                        </p:tgtEl>
                                      </p:cBhvr>
                                    </p:animEffect>
                                    <p:animScale>
                                      <p:cBhvr>
                                        <p:cTn id="44" dur="250" autoRev="1" fill="hold"/>
                                        <p:tgtEl>
                                          <p:spTgt spid="5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54" name="组合 53"/>
          <p:cNvGrpSpPr/>
          <p:nvPr/>
        </p:nvGrpSpPr>
        <p:grpSpPr>
          <a:xfrm>
            <a:off x="252223" y="426815"/>
            <a:ext cx="4584813" cy="444406"/>
            <a:chOff x="0" y="569219"/>
            <a:chExt cx="6114499" cy="592678"/>
          </a:xfrm>
        </p:grpSpPr>
        <p:sp>
          <p:nvSpPr>
            <p:cNvPr id="55"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
        <p:nvSpPr>
          <p:cNvPr id="60" name="Rectangle 2"/>
          <p:cNvSpPr/>
          <p:nvPr/>
        </p:nvSpPr>
        <p:spPr>
          <a:xfrm>
            <a:off x="1170409" y="2932282"/>
            <a:ext cx="1364203" cy="1713746"/>
          </a:xfrm>
          <a:prstGeom prst="rect">
            <a:avLst/>
          </a:prstGeom>
        </p:spPr>
        <p:txBody>
          <a:bodyPr vert="horz" wrap="square" lIns="0" tIns="34230" rIns="68460" bIns="34230" anchor="t" anchorCtr="0">
            <a:spAutoFit/>
          </a:bodyPr>
          <a:lstStyle/>
          <a:p>
            <a:pPr indent="-3567" algn="ctr"/>
            <a:r>
              <a:rPr lang="zh-CN" altLang="en-US" b="1" dirty="0" smtClean="0">
                <a:solidFill>
                  <a:srgbClr val="FF0000"/>
                </a:solidFill>
                <a:latin typeface="微软雅黑" panose="020B0503020204020204" pitchFamily="34" charset="-122"/>
                <a:ea typeface="微软雅黑" panose="020B0503020204020204" pitchFamily="34" charset="-122"/>
                <a:cs typeface="Segoe"/>
              </a:rPr>
              <a:t>单击添加标题</a:t>
            </a:r>
            <a:endParaRPr lang="en-US"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sz="787" dirty="0">
              <a:solidFill>
                <a:srgbClr val="FF0000"/>
              </a:solidFill>
              <a:latin typeface="微软雅黑" panose="020B0503020204020204" pitchFamily="34" charset="-122"/>
              <a:ea typeface="微软雅黑" panose="020B0503020204020204" pitchFamily="34" charset="-122"/>
              <a:cs typeface="Segoe"/>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61" name="Rectangle 3"/>
          <p:cNvSpPr/>
          <p:nvPr/>
        </p:nvSpPr>
        <p:spPr>
          <a:xfrm>
            <a:off x="6166263" y="2932282"/>
            <a:ext cx="1321386"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sp>
        <p:nvSpPr>
          <p:cNvPr id="62" name="Rectangle 7"/>
          <p:cNvSpPr/>
          <p:nvPr/>
        </p:nvSpPr>
        <p:spPr>
          <a:xfrm>
            <a:off x="2968066" y="2932282"/>
            <a:ext cx="1176609"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3" name="组合 62"/>
          <p:cNvGrpSpPr/>
          <p:nvPr/>
        </p:nvGrpSpPr>
        <p:grpSpPr>
          <a:xfrm>
            <a:off x="1329714" y="1925979"/>
            <a:ext cx="1204898" cy="845618"/>
            <a:chOff x="383983" y="1134458"/>
            <a:chExt cx="2003232" cy="1405904"/>
          </a:xfrm>
        </p:grpSpPr>
        <p:sp>
          <p:nvSpPr>
            <p:cNvPr id="64" name="Rectangle 5"/>
            <p:cNvSpPr/>
            <p:nvPr/>
          </p:nvSpPr>
          <p:spPr>
            <a:xfrm>
              <a:off x="383983"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65" name="Picture 4" descr="\\MAGNUM\Projects\Microsoft\Journey to the Cloud Campaign\Design\Assets\PrivateCloud.png"/>
            <p:cNvPicPr>
              <a:picLocks noChangeAspect="1" noChangeArrowheads="1"/>
            </p:cNvPicPr>
            <p:nvPr/>
          </p:nvPicPr>
          <p:blipFill>
            <a:blip r:embed="rId3" cstate="screen">
              <a:lum bright="100000"/>
              <a:extLst>
                <a:ext uri="{28A0092B-C50C-407E-A947-70E740481C1C}">
                  <a14:useLocalDpi xmlns:a14="http://schemas.microsoft.com/office/drawing/2010/main"/>
                </a:ext>
              </a:extLst>
            </a:blip>
            <a:srcRect/>
            <a:stretch>
              <a:fillRect/>
            </a:stretch>
          </p:blipFill>
          <p:spPr bwMode="auto">
            <a:xfrm>
              <a:off x="578350" y="1498147"/>
              <a:ext cx="1565973" cy="785218"/>
            </a:xfrm>
            <a:prstGeom prst="rect">
              <a:avLst/>
            </a:prstGeom>
            <a:noFill/>
          </p:spPr>
        </p:pic>
      </p:grpSp>
      <p:sp>
        <p:nvSpPr>
          <p:cNvPr id="66" name="Rectangle 11"/>
          <p:cNvSpPr/>
          <p:nvPr/>
        </p:nvSpPr>
        <p:spPr>
          <a:xfrm>
            <a:off x="4548125" y="2932282"/>
            <a:ext cx="1271836" cy="1713746"/>
          </a:xfrm>
          <a:prstGeom prst="rect">
            <a:avLst/>
          </a:prstGeom>
        </p:spPr>
        <p:txBody>
          <a:bodyPr vert="horz" wrap="square" lIns="0" tIns="34230" rIns="68460" bIns="34230" anchor="t" anchorCtr="0">
            <a:spAutoFit/>
          </a:bodyPr>
          <a:lstStyle/>
          <a:p>
            <a:pPr indent="-3567" algn="ctr"/>
            <a:r>
              <a:rPr lang="zh-CN" altLang="en-US" b="1" dirty="0">
                <a:solidFill>
                  <a:srgbClr val="FF0000"/>
                </a:solidFill>
                <a:latin typeface="微软雅黑" panose="020B0503020204020204" pitchFamily="34" charset="-122"/>
                <a:ea typeface="微软雅黑" panose="020B0503020204020204" pitchFamily="34" charset="-122"/>
                <a:cs typeface="Segoe"/>
              </a:rPr>
              <a:t>单击添加标题</a:t>
            </a:r>
            <a:endParaRPr lang="en-US" altLang="zh-CN" b="1" dirty="0">
              <a:solidFill>
                <a:srgbClr val="FF0000"/>
              </a:solidFill>
              <a:latin typeface="微软雅黑" panose="020B0503020204020204" pitchFamily="34" charset="-122"/>
              <a:ea typeface="微软雅黑" panose="020B0503020204020204" pitchFamily="34" charset="-122"/>
              <a:cs typeface="Segoe"/>
            </a:endParaRPr>
          </a:p>
          <a:p>
            <a:pPr indent="-3567" algn="ctr"/>
            <a:endParaRPr lang="en-US" altLang="zh-CN" sz="787" dirty="0">
              <a:solidFill>
                <a:srgbClr val="FF0000"/>
              </a:solidFill>
              <a:latin typeface="微软雅黑" panose="020B0503020204020204" pitchFamily="34" charset="-122"/>
              <a:ea typeface="微软雅黑" panose="020B0503020204020204" pitchFamily="34" charset="-122"/>
              <a:cs typeface="Segoe"/>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endParaRPr lang="en-US" altLang="zh-CN" sz="900" dirty="0">
              <a:solidFill>
                <a:srgbClr val="FF0000"/>
              </a:solidFill>
              <a:latin typeface="微软雅黑" panose="020B0503020204020204" pitchFamily="34" charset="-122"/>
              <a:ea typeface="微软雅黑" panose="020B0503020204020204" pitchFamily="34" charset="-122"/>
              <a:cs typeface="Arial" pitchFamily="34" charset="0"/>
            </a:endParaRPr>
          </a:p>
          <a:p>
            <a:pPr lvl="0" algn="ctr"/>
            <a:r>
              <a:rPr lang="zh-CN" altLang="en-US" sz="900" dirty="0">
                <a:solidFill>
                  <a:srgbClr val="FF0000"/>
                </a:solidFill>
                <a:latin typeface="微软雅黑" panose="020B0503020204020204" pitchFamily="34" charset="-122"/>
                <a:ea typeface="微软雅黑" panose="020B0503020204020204" pitchFamily="34" charset="-122"/>
                <a:cs typeface="Arial" pitchFamily="34" charset="0"/>
              </a:rPr>
              <a:t>单击此处添加文本</a:t>
            </a:r>
          </a:p>
        </p:txBody>
      </p:sp>
      <p:grpSp>
        <p:nvGrpSpPr>
          <p:cNvPr id="67" name="组合 66"/>
          <p:cNvGrpSpPr/>
          <p:nvPr/>
        </p:nvGrpSpPr>
        <p:grpSpPr>
          <a:xfrm>
            <a:off x="6143019" y="1925979"/>
            <a:ext cx="1261461" cy="845618"/>
            <a:chOff x="6727550" y="1134458"/>
            <a:chExt cx="2097273" cy="1405904"/>
          </a:xfrm>
        </p:grpSpPr>
        <p:sp>
          <p:nvSpPr>
            <p:cNvPr id="68" name="Rectangle 6"/>
            <p:cNvSpPr/>
            <p:nvPr/>
          </p:nvSpPr>
          <p:spPr>
            <a:xfrm>
              <a:off x="6727550" y="1134458"/>
              <a:ext cx="2097273" cy="1405904"/>
            </a:xfrm>
            <a:prstGeom prst="rect">
              <a:avLst/>
            </a:prstGeom>
            <a:solidFill>
              <a:schemeClr val="bg1">
                <a:lumMod val="65000"/>
              </a:schemeClr>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0" name="Picture 2" descr="\\MAGNUM\Projects\Microsoft\Journey to the Cloud Campaign\Design\Assets\Flexible.png"/>
            <p:cNvPicPr>
              <a:picLocks noChangeAspect="1" noChangeArrowheads="1"/>
            </p:cNvPicPr>
            <p:nvPr/>
          </p:nvPicPr>
          <p:blipFill>
            <a:blip r:embed="rId4" cstate="screen">
              <a:lum bright="100000"/>
              <a:extLst>
                <a:ext uri="{28A0092B-C50C-407E-A947-70E740481C1C}">
                  <a14:useLocalDpi xmlns:a14="http://schemas.microsoft.com/office/drawing/2010/main"/>
                </a:ext>
              </a:extLst>
            </a:blip>
            <a:srcRect/>
            <a:stretch>
              <a:fillRect/>
            </a:stretch>
          </p:blipFill>
          <p:spPr bwMode="auto">
            <a:xfrm>
              <a:off x="7142947" y="1273376"/>
              <a:ext cx="1252371" cy="1184912"/>
            </a:xfrm>
            <a:prstGeom prst="rect">
              <a:avLst/>
            </a:prstGeom>
            <a:noFill/>
          </p:spPr>
        </p:pic>
      </p:grpSp>
      <p:grpSp>
        <p:nvGrpSpPr>
          <p:cNvPr id="71" name="组合 70"/>
          <p:cNvGrpSpPr/>
          <p:nvPr/>
        </p:nvGrpSpPr>
        <p:grpSpPr>
          <a:xfrm>
            <a:off x="2939778" y="1923828"/>
            <a:ext cx="1204898" cy="845618"/>
            <a:chOff x="2505416" y="1131590"/>
            <a:chExt cx="2003232" cy="1405904"/>
          </a:xfrm>
        </p:grpSpPr>
        <p:sp>
          <p:nvSpPr>
            <p:cNvPr id="75" name="Rectangle 15"/>
            <p:cNvSpPr/>
            <p:nvPr/>
          </p:nvSpPr>
          <p:spPr>
            <a:xfrm>
              <a:off x="2505416" y="1131590"/>
              <a:ext cx="2003232" cy="1405904"/>
            </a:xfrm>
            <a:prstGeom prst="rect">
              <a:avLst/>
            </a:prstGeom>
            <a:solidFill>
              <a:srgbClr val="A9A9A9"/>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6" name="Picture 34" descr="Efficiency.png"/>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56838" y="1246598"/>
              <a:ext cx="1311028" cy="1226804"/>
            </a:xfrm>
            <a:prstGeom prst="rect">
              <a:avLst/>
            </a:prstGeom>
            <a:noFill/>
            <a:ln w="9525">
              <a:noFill/>
              <a:miter lim="800000"/>
              <a:headEnd/>
              <a:tailEnd/>
            </a:ln>
          </p:spPr>
        </p:pic>
      </p:grpSp>
      <p:grpSp>
        <p:nvGrpSpPr>
          <p:cNvPr id="77" name="组合 76"/>
          <p:cNvGrpSpPr/>
          <p:nvPr/>
        </p:nvGrpSpPr>
        <p:grpSpPr>
          <a:xfrm>
            <a:off x="4539006" y="1925979"/>
            <a:ext cx="1204898" cy="845618"/>
            <a:chOff x="4611875" y="1134458"/>
            <a:chExt cx="2003232" cy="1405904"/>
          </a:xfrm>
        </p:grpSpPr>
        <p:sp>
          <p:nvSpPr>
            <p:cNvPr id="78" name="Rectangle 16"/>
            <p:cNvSpPr/>
            <p:nvPr/>
          </p:nvSpPr>
          <p:spPr>
            <a:xfrm>
              <a:off x="4611875" y="1134458"/>
              <a:ext cx="2003232" cy="1405904"/>
            </a:xfrm>
            <a:prstGeom prst="rect">
              <a:avLst/>
            </a:prstGeom>
            <a:solidFill>
              <a:srgbClr val="FF0000"/>
            </a:solidFill>
            <a:ln w="9525" cap="flat" cmpd="sng" algn="ctr">
              <a:noFill/>
              <a:prstDash val="solid"/>
            </a:ln>
            <a:effectLst/>
          </p:spPr>
          <p:txBody>
            <a:bodyPr lIns="205675" tIns="205675" rIns="68558" bIns="34279" anchor="t"/>
            <a:lstStyle/>
            <a:p>
              <a:pPr defTabSz="685617" fontAlgn="auto">
                <a:spcBef>
                  <a:spcPts val="0"/>
                </a:spcBef>
                <a:spcAft>
                  <a:spcPts val="0"/>
                </a:spcAft>
                <a:defRPr/>
              </a:pPr>
              <a:endParaRPr lang="en-US" sz="1200" kern="0" dirty="0">
                <a:solidFill>
                  <a:srgbClr val="C00000"/>
                </a:solidFill>
                <a:latin typeface="微软雅黑" panose="020B0503020204020204" pitchFamily="34" charset="-122"/>
                <a:ea typeface="微软雅黑" panose="020B0503020204020204" pitchFamily="34" charset="-122"/>
              </a:endParaRPr>
            </a:p>
          </p:txBody>
        </p:sp>
        <p:pic>
          <p:nvPicPr>
            <p:cNvPr id="79" name="Picture 2" descr="\\MAGNUM\Projects\Microsoft\Journey to the Cloud Campaign\Design\Assets\App_web.png"/>
            <p:cNvPicPr>
              <a:picLocks noChangeAspect="1" noChangeArrowheads="1"/>
            </p:cNvPicPr>
            <p:nvPr/>
          </p:nvPicPr>
          <p:blipFill>
            <a:blip r:embed="rId6" cstate="screen">
              <a:lum bright="100000"/>
              <a:extLst>
                <a:ext uri="{28A0092B-C50C-407E-A947-70E740481C1C}">
                  <a14:useLocalDpi xmlns:a14="http://schemas.microsoft.com/office/drawing/2010/main"/>
                </a:ext>
              </a:extLst>
            </a:blip>
            <a:srcRect/>
            <a:stretch>
              <a:fillRect/>
            </a:stretch>
          </p:blipFill>
          <p:spPr bwMode="auto">
            <a:xfrm>
              <a:off x="5075912" y="1472020"/>
              <a:ext cx="1095185" cy="807805"/>
            </a:xfrm>
            <a:prstGeom prst="rect">
              <a:avLst/>
            </a:prstGeom>
            <a:noFill/>
          </p:spPr>
        </p:pic>
      </p:grpSp>
    </p:spTree>
    <p:extLst>
      <p:ext uri="{BB962C8B-B14F-4D97-AF65-F5344CB8AC3E}">
        <p14:creationId xmlns:p14="http://schemas.microsoft.com/office/powerpoint/2010/main" val="69671740"/>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wipe(left)">
                                      <p:cBhvr>
                                        <p:cTn id="7" dur="500"/>
                                        <p:tgtEl>
                                          <p:spTgt spid="5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250"/>
                                        <p:tgtEl>
                                          <p:spTgt spid="59"/>
                                        </p:tgtEl>
                                      </p:cBhvr>
                                    </p:animEffect>
                                  </p:childTnLst>
                                </p:cTn>
                              </p:par>
                            </p:childTnLst>
                          </p:cTn>
                        </p:par>
                        <p:par>
                          <p:cTn id="12" fill="hold">
                            <p:stCondLst>
                              <p:cond delay="750"/>
                            </p:stCondLst>
                            <p:childTnLst>
                              <p:par>
                                <p:cTn id="13" presetID="47" presetClass="entr" presetSubtype="0" fill="hold" nodeType="afterEffect">
                                  <p:stCondLst>
                                    <p:cond delay="0"/>
                                  </p:stCondLst>
                                  <p:childTnLst>
                                    <p:set>
                                      <p:cBhvr>
                                        <p:cTn id="14" dur="1" fill="hold">
                                          <p:stCondLst>
                                            <p:cond delay="0"/>
                                          </p:stCondLst>
                                        </p:cTn>
                                        <p:tgtEl>
                                          <p:spTgt spid="63"/>
                                        </p:tgtEl>
                                        <p:attrNameLst>
                                          <p:attrName>style.visibility</p:attrName>
                                        </p:attrNameLst>
                                      </p:cBhvr>
                                      <p:to>
                                        <p:strVal val="visible"/>
                                      </p:to>
                                    </p:set>
                                    <p:animEffect transition="in" filter="fade">
                                      <p:cBhvr>
                                        <p:cTn id="15" dur="500"/>
                                        <p:tgtEl>
                                          <p:spTgt spid="63"/>
                                        </p:tgtEl>
                                      </p:cBhvr>
                                    </p:animEffect>
                                    <p:anim calcmode="lin" valueType="num">
                                      <p:cBhvr>
                                        <p:cTn id="16" dur="500" fill="hold"/>
                                        <p:tgtEl>
                                          <p:spTgt spid="63"/>
                                        </p:tgtEl>
                                        <p:attrNameLst>
                                          <p:attrName>ppt_x</p:attrName>
                                        </p:attrNameLst>
                                      </p:cBhvr>
                                      <p:tavLst>
                                        <p:tav tm="0">
                                          <p:val>
                                            <p:strVal val="#ppt_x"/>
                                          </p:val>
                                        </p:tav>
                                        <p:tav tm="100000">
                                          <p:val>
                                            <p:strVal val="#ppt_x"/>
                                          </p:val>
                                        </p:tav>
                                      </p:tavLst>
                                    </p:anim>
                                    <p:anim calcmode="lin" valueType="num">
                                      <p:cBhvr>
                                        <p:cTn id="17" dur="500" fill="hold"/>
                                        <p:tgtEl>
                                          <p:spTgt spid="6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60"/>
                                        </p:tgtEl>
                                        <p:attrNameLst>
                                          <p:attrName>style.visibility</p:attrName>
                                        </p:attrNameLst>
                                      </p:cBhvr>
                                      <p:to>
                                        <p:strVal val="visible"/>
                                      </p:to>
                                    </p:set>
                                    <p:animEffect transition="in" filter="fade">
                                      <p:cBhvr>
                                        <p:cTn id="20" dur="500"/>
                                        <p:tgtEl>
                                          <p:spTgt spid="60"/>
                                        </p:tgtEl>
                                      </p:cBhvr>
                                    </p:animEffect>
                                    <p:anim calcmode="lin" valueType="num">
                                      <p:cBhvr>
                                        <p:cTn id="21" dur="500" fill="hold"/>
                                        <p:tgtEl>
                                          <p:spTgt spid="60"/>
                                        </p:tgtEl>
                                        <p:attrNameLst>
                                          <p:attrName>ppt_x</p:attrName>
                                        </p:attrNameLst>
                                      </p:cBhvr>
                                      <p:tavLst>
                                        <p:tav tm="0">
                                          <p:val>
                                            <p:strVal val="#ppt_x"/>
                                          </p:val>
                                        </p:tav>
                                        <p:tav tm="100000">
                                          <p:val>
                                            <p:strVal val="#ppt_x"/>
                                          </p:val>
                                        </p:tav>
                                      </p:tavLst>
                                    </p:anim>
                                    <p:anim calcmode="lin" valueType="num">
                                      <p:cBhvr>
                                        <p:cTn id="22" dur="500" fill="hold"/>
                                        <p:tgtEl>
                                          <p:spTgt spid="60"/>
                                        </p:tgtEl>
                                        <p:attrNameLst>
                                          <p:attrName>ppt_y</p:attrName>
                                        </p:attrNameLst>
                                      </p:cBhvr>
                                      <p:tavLst>
                                        <p:tav tm="0">
                                          <p:val>
                                            <p:strVal val="#ppt_y+.1"/>
                                          </p:val>
                                        </p:tav>
                                        <p:tav tm="100000">
                                          <p:val>
                                            <p:strVal val="#ppt_y"/>
                                          </p:val>
                                        </p:tav>
                                      </p:tavLst>
                                    </p:anim>
                                  </p:childTnLst>
                                </p:cTn>
                              </p:par>
                              <p:par>
                                <p:cTn id="23" presetID="47" presetClass="entr" presetSubtype="0" fill="hold" nodeType="withEffect">
                                  <p:stCondLst>
                                    <p:cond delay="30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anim calcmode="lin" valueType="num">
                                      <p:cBhvr>
                                        <p:cTn id="26" dur="500" fill="hold"/>
                                        <p:tgtEl>
                                          <p:spTgt spid="71"/>
                                        </p:tgtEl>
                                        <p:attrNameLst>
                                          <p:attrName>ppt_x</p:attrName>
                                        </p:attrNameLst>
                                      </p:cBhvr>
                                      <p:tavLst>
                                        <p:tav tm="0">
                                          <p:val>
                                            <p:strVal val="#ppt_x"/>
                                          </p:val>
                                        </p:tav>
                                        <p:tav tm="100000">
                                          <p:val>
                                            <p:strVal val="#ppt_x"/>
                                          </p:val>
                                        </p:tav>
                                      </p:tavLst>
                                    </p:anim>
                                    <p:anim calcmode="lin" valueType="num">
                                      <p:cBhvr>
                                        <p:cTn id="27" dur="500" fill="hold"/>
                                        <p:tgtEl>
                                          <p:spTgt spid="71"/>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30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anim calcmode="lin" valueType="num">
                                      <p:cBhvr>
                                        <p:cTn id="31" dur="500" fill="hold"/>
                                        <p:tgtEl>
                                          <p:spTgt spid="62"/>
                                        </p:tgtEl>
                                        <p:attrNameLst>
                                          <p:attrName>ppt_x</p:attrName>
                                        </p:attrNameLst>
                                      </p:cBhvr>
                                      <p:tavLst>
                                        <p:tav tm="0">
                                          <p:val>
                                            <p:strVal val="#ppt_x"/>
                                          </p:val>
                                        </p:tav>
                                        <p:tav tm="100000">
                                          <p:val>
                                            <p:strVal val="#ppt_x"/>
                                          </p:val>
                                        </p:tav>
                                      </p:tavLst>
                                    </p:anim>
                                    <p:anim calcmode="lin" valueType="num">
                                      <p:cBhvr>
                                        <p:cTn id="32" dur="500" fill="hold"/>
                                        <p:tgtEl>
                                          <p:spTgt spid="62"/>
                                        </p:tgtEl>
                                        <p:attrNameLst>
                                          <p:attrName>ppt_y</p:attrName>
                                        </p:attrNameLst>
                                      </p:cBhvr>
                                      <p:tavLst>
                                        <p:tav tm="0">
                                          <p:val>
                                            <p:strVal val="#ppt_y+.1"/>
                                          </p:val>
                                        </p:tav>
                                        <p:tav tm="100000">
                                          <p:val>
                                            <p:strVal val="#ppt_y"/>
                                          </p:val>
                                        </p:tav>
                                      </p:tavLst>
                                    </p:anim>
                                  </p:childTnLst>
                                </p:cTn>
                              </p:par>
                              <p:par>
                                <p:cTn id="33" presetID="47" presetClass="entr" presetSubtype="0" fill="hold" nodeType="withEffect">
                                  <p:stCondLst>
                                    <p:cond delay="500"/>
                                  </p:stCondLst>
                                  <p:childTnLst>
                                    <p:set>
                                      <p:cBhvr>
                                        <p:cTn id="34" dur="1" fill="hold">
                                          <p:stCondLst>
                                            <p:cond delay="0"/>
                                          </p:stCondLst>
                                        </p:cTn>
                                        <p:tgtEl>
                                          <p:spTgt spid="77"/>
                                        </p:tgtEl>
                                        <p:attrNameLst>
                                          <p:attrName>style.visibility</p:attrName>
                                        </p:attrNameLst>
                                      </p:cBhvr>
                                      <p:to>
                                        <p:strVal val="visible"/>
                                      </p:to>
                                    </p:set>
                                    <p:animEffect transition="in" filter="fade">
                                      <p:cBhvr>
                                        <p:cTn id="35" dur="500"/>
                                        <p:tgtEl>
                                          <p:spTgt spid="77"/>
                                        </p:tgtEl>
                                      </p:cBhvr>
                                    </p:animEffect>
                                    <p:anim calcmode="lin" valueType="num">
                                      <p:cBhvr>
                                        <p:cTn id="36" dur="500" fill="hold"/>
                                        <p:tgtEl>
                                          <p:spTgt spid="77"/>
                                        </p:tgtEl>
                                        <p:attrNameLst>
                                          <p:attrName>ppt_x</p:attrName>
                                        </p:attrNameLst>
                                      </p:cBhvr>
                                      <p:tavLst>
                                        <p:tav tm="0">
                                          <p:val>
                                            <p:strVal val="#ppt_x"/>
                                          </p:val>
                                        </p:tav>
                                        <p:tav tm="100000">
                                          <p:val>
                                            <p:strVal val="#ppt_x"/>
                                          </p:val>
                                        </p:tav>
                                      </p:tavLst>
                                    </p:anim>
                                    <p:anim calcmode="lin" valueType="num">
                                      <p:cBhvr>
                                        <p:cTn id="37" dur="500" fill="hold"/>
                                        <p:tgtEl>
                                          <p:spTgt spid="77"/>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50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anim calcmode="lin" valueType="num">
                                      <p:cBhvr>
                                        <p:cTn id="41" dur="500" fill="hold"/>
                                        <p:tgtEl>
                                          <p:spTgt spid="66"/>
                                        </p:tgtEl>
                                        <p:attrNameLst>
                                          <p:attrName>ppt_x</p:attrName>
                                        </p:attrNameLst>
                                      </p:cBhvr>
                                      <p:tavLst>
                                        <p:tav tm="0">
                                          <p:val>
                                            <p:strVal val="#ppt_x"/>
                                          </p:val>
                                        </p:tav>
                                        <p:tav tm="100000">
                                          <p:val>
                                            <p:strVal val="#ppt_x"/>
                                          </p:val>
                                        </p:tav>
                                      </p:tavLst>
                                    </p:anim>
                                    <p:anim calcmode="lin" valueType="num">
                                      <p:cBhvr>
                                        <p:cTn id="42" dur="500" fill="hold"/>
                                        <p:tgtEl>
                                          <p:spTgt spid="66"/>
                                        </p:tgtEl>
                                        <p:attrNameLst>
                                          <p:attrName>ppt_y</p:attrName>
                                        </p:attrNameLst>
                                      </p:cBhvr>
                                      <p:tavLst>
                                        <p:tav tm="0">
                                          <p:val>
                                            <p:strVal val="#ppt_y+.1"/>
                                          </p:val>
                                        </p:tav>
                                        <p:tav tm="100000">
                                          <p:val>
                                            <p:strVal val="#ppt_y"/>
                                          </p:val>
                                        </p:tav>
                                      </p:tavLst>
                                    </p:anim>
                                  </p:childTnLst>
                                </p:cTn>
                              </p:par>
                              <p:par>
                                <p:cTn id="43" presetID="47" presetClass="entr" presetSubtype="0" fill="hold" nodeType="withEffect">
                                  <p:stCondLst>
                                    <p:cond delay="800"/>
                                  </p:stCondLst>
                                  <p:childTnLst>
                                    <p:set>
                                      <p:cBhvr>
                                        <p:cTn id="44" dur="1" fill="hold">
                                          <p:stCondLst>
                                            <p:cond delay="0"/>
                                          </p:stCondLst>
                                        </p:cTn>
                                        <p:tgtEl>
                                          <p:spTgt spid="67"/>
                                        </p:tgtEl>
                                        <p:attrNameLst>
                                          <p:attrName>style.visibility</p:attrName>
                                        </p:attrNameLst>
                                      </p:cBhvr>
                                      <p:to>
                                        <p:strVal val="visible"/>
                                      </p:to>
                                    </p:set>
                                    <p:animEffect transition="in" filter="fade">
                                      <p:cBhvr>
                                        <p:cTn id="45" dur="500"/>
                                        <p:tgtEl>
                                          <p:spTgt spid="67"/>
                                        </p:tgtEl>
                                      </p:cBhvr>
                                    </p:animEffect>
                                    <p:anim calcmode="lin" valueType="num">
                                      <p:cBhvr>
                                        <p:cTn id="46" dur="500" fill="hold"/>
                                        <p:tgtEl>
                                          <p:spTgt spid="67"/>
                                        </p:tgtEl>
                                        <p:attrNameLst>
                                          <p:attrName>ppt_x</p:attrName>
                                        </p:attrNameLst>
                                      </p:cBhvr>
                                      <p:tavLst>
                                        <p:tav tm="0">
                                          <p:val>
                                            <p:strVal val="#ppt_x"/>
                                          </p:val>
                                        </p:tav>
                                        <p:tav tm="100000">
                                          <p:val>
                                            <p:strVal val="#ppt_x"/>
                                          </p:val>
                                        </p:tav>
                                      </p:tavLst>
                                    </p:anim>
                                    <p:anim calcmode="lin" valueType="num">
                                      <p:cBhvr>
                                        <p:cTn id="47" dur="500" fill="hold"/>
                                        <p:tgtEl>
                                          <p:spTgt spid="67"/>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800"/>
                                  </p:stCondLst>
                                  <p:childTnLst>
                                    <p:set>
                                      <p:cBhvr>
                                        <p:cTn id="49" dur="1" fill="hold">
                                          <p:stCondLst>
                                            <p:cond delay="0"/>
                                          </p:stCondLst>
                                        </p:cTn>
                                        <p:tgtEl>
                                          <p:spTgt spid="61"/>
                                        </p:tgtEl>
                                        <p:attrNameLst>
                                          <p:attrName>style.visibility</p:attrName>
                                        </p:attrNameLst>
                                      </p:cBhvr>
                                      <p:to>
                                        <p:strVal val="visible"/>
                                      </p:to>
                                    </p:set>
                                    <p:animEffect transition="in" filter="fade">
                                      <p:cBhvr>
                                        <p:cTn id="50" dur="500"/>
                                        <p:tgtEl>
                                          <p:spTgt spid="61"/>
                                        </p:tgtEl>
                                      </p:cBhvr>
                                    </p:animEffect>
                                    <p:anim calcmode="lin" valueType="num">
                                      <p:cBhvr>
                                        <p:cTn id="51" dur="500" fill="hold"/>
                                        <p:tgtEl>
                                          <p:spTgt spid="61"/>
                                        </p:tgtEl>
                                        <p:attrNameLst>
                                          <p:attrName>ppt_x</p:attrName>
                                        </p:attrNameLst>
                                      </p:cBhvr>
                                      <p:tavLst>
                                        <p:tav tm="0">
                                          <p:val>
                                            <p:strVal val="#ppt_x"/>
                                          </p:val>
                                        </p:tav>
                                        <p:tav tm="100000">
                                          <p:val>
                                            <p:strVal val="#ppt_x"/>
                                          </p:val>
                                        </p:tav>
                                      </p:tavLst>
                                    </p:anim>
                                    <p:anim calcmode="lin" valueType="num">
                                      <p:cBhvr>
                                        <p:cTn id="52"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grpSp>
        <p:nvGrpSpPr>
          <p:cNvPr id="39" name="组合 38"/>
          <p:cNvGrpSpPr/>
          <p:nvPr/>
        </p:nvGrpSpPr>
        <p:grpSpPr>
          <a:xfrm>
            <a:off x="252223" y="426815"/>
            <a:ext cx="4584813" cy="444406"/>
            <a:chOff x="0" y="569219"/>
            <a:chExt cx="6114499" cy="592678"/>
          </a:xfrm>
        </p:grpSpPr>
        <p:sp>
          <p:nvSpPr>
            <p:cNvPr id="41"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5"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grpSp>
        <p:nvGrpSpPr>
          <p:cNvPr id="46" name="组合 45"/>
          <p:cNvGrpSpPr/>
          <p:nvPr/>
        </p:nvGrpSpPr>
        <p:grpSpPr>
          <a:xfrm>
            <a:off x="3666692" y="2154611"/>
            <a:ext cx="1647444" cy="1874963"/>
            <a:chOff x="3360585" y="1637866"/>
            <a:chExt cx="2197100" cy="2500530"/>
          </a:xfrm>
        </p:grpSpPr>
        <p:sp>
          <p:nvSpPr>
            <p:cNvPr id="47" name="Freeform 6"/>
            <p:cNvSpPr>
              <a:spLocks/>
            </p:cNvSpPr>
            <p:nvPr/>
          </p:nvSpPr>
          <p:spPr bwMode="auto">
            <a:xfrm>
              <a:off x="4459135" y="3208172"/>
              <a:ext cx="1035427" cy="930224"/>
            </a:xfrm>
            <a:custGeom>
              <a:avLst/>
              <a:gdLst>
                <a:gd name="T0" fmla="*/ 0 w 881"/>
                <a:gd name="T1" fmla="*/ 198 h 792"/>
                <a:gd name="T2" fmla="*/ 0 w 881"/>
                <a:gd name="T3" fmla="*/ 792 h 792"/>
                <a:gd name="T4" fmla="*/ 881 w 881"/>
                <a:gd name="T5" fmla="*/ 283 h 792"/>
                <a:gd name="T6" fmla="*/ 390 w 881"/>
                <a:gd name="T7" fmla="*/ 0 h 792"/>
                <a:gd name="T8" fmla="*/ 0 w 881"/>
                <a:gd name="T9" fmla="*/ 198 h 792"/>
              </a:gdLst>
              <a:ahLst/>
              <a:cxnLst>
                <a:cxn ang="0">
                  <a:pos x="T0" y="T1"/>
                </a:cxn>
                <a:cxn ang="0">
                  <a:pos x="T2" y="T3"/>
                </a:cxn>
                <a:cxn ang="0">
                  <a:pos x="T4" y="T5"/>
                </a:cxn>
                <a:cxn ang="0">
                  <a:pos x="T6" y="T7"/>
                </a:cxn>
                <a:cxn ang="0">
                  <a:pos x="T8" y="T9"/>
                </a:cxn>
              </a:cxnLst>
              <a:rect l="0" t="0" r="r" b="b"/>
              <a:pathLst>
                <a:path w="881" h="792">
                  <a:moveTo>
                    <a:pt x="0" y="198"/>
                  </a:moveTo>
                  <a:cubicBezTo>
                    <a:pt x="0" y="792"/>
                    <a:pt x="0" y="792"/>
                    <a:pt x="0" y="792"/>
                  </a:cubicBezTo>
                  <a:cubicBezTo>
                    <a:pt x="881" y="283"/>
                    <a:pt x="881" y="283"/>
                    <a:pt x="881" y="283"/>
                  </a:cubicBezTo>
                  <a:cubicBezTo>
                    <a:pt x="390" y="0"/>
                    <a:pt x="390" y="0"/>
                    <a:pt x="390" y="0"/>
                  </a:cubicBezTo>
                  <a:cubicBezTo>
                    <a:pt x="302" y="120"/>
                    <a:pt x="160" y="198"/>
                    <a:pt x="0" y="198"/>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48" name="Freeform 7"/>
            <p:cNvSpPr>
              <a:spLocks/>
            </p:cNvSpPr>
            <p:nvPr/>
          </p:nvSpPr>
          <p:spPr bwMode="auto">
            <a:xfrm>
              <a:off x="3423707" y="3208172"/>
              <a:ext cx="1035427" cy="930224"/>
            </a:xfrm>
            <a:custGeom>
              <a:avLst/>
              <a:gdLst>
                <a:gd name="T0" fmla="*/ 881 w 881"/>
                <a:gd name="T1" fmla="*/ 198 h 792"/>
                <a:gd name="T2" fmla="*/ 490 w 881"/>
                <a:gd name="T3" fmla="*/ 0 h 792"/>
                <a:gd name="T4" fmla="*/ 0 w 881"/>
                <a:gd name="T5" fmla="*/ 283 h 792"/>
                <a:gd name="T6" fmla="*/ 881 w 881"/>
                <a:gd name="T7" fmla="*/ 792 h 792"/>
                <a:gd name="T8" fmla="*/ 881 w 881"/>
                <a:gd name="T9" fmla="*/ 792 h 792"/>
                <a:gd name="T10" fmla="*/ 881 w 881"/>
                <a:gd name="T11" fmla="*/ 198 h 792"/>
              </a:gdLst>
              <a:ahLst/>
              <a:cxnLst>
                <a:cxn ang="0">
                  <a:pos x="T0" y="T1"/>
                </a:cxn>
                <a:cxn ang="0">
                  <a:pos x="T2" y="T3"/>
                </a:cxn>
                <a:cxn ang="0">
                  <a:pos x="T4" y="T5"/>
                </a:cxn>
                <a:cxn ang="0">
                  <a:pos x="T6" y="T7"/>
                </a:cxn>
                <a:cxn ang="0">
                  <a:pos x="T8" y="T9"/>
                </a:cxn>
                <a:cxn ang="0">
                  <a:pos x="T10" y="T11"/>
                </a:cxn>
              </a:cxnLst>
              <a:rect l="0" t="0" r="r" b="b"/>
              <a:pathLst>
                <a:path w="881" h="792">
                  <a:moveTo>
                    <a:pt x="881" y="198"/>
                  </a:moveTo>
                  <a:cubicBezTo>
                    <a:pt x="721" y="198"/>
                    <a:pt x="579" y="120"/>
                    <a:pt x="490" y="0"/>
                  </a:cubicBezTo>
                  <a:cubicBezTo>
                    <a:pt x="0" y="283"/>
                    <a:pt x="0" y="283"/>
                    <a:pt x="0" y="283"/>
                  </a:cubicBezTo>
                  <a:cubicBezTo>
                    <a:pt x="881" y="792"/>
                    <a:pt x="881" y="792"/>
                    <a:pt x="881" y="792"/>
                  </a:cubicBezTo>
                  <a:cubicBezTo>
                    <a:pt x="881" y="792"/>
                    <a:pt x="881" y="792"/>
                    <a:pt x="881" y="792"/>
                  </a:cubicBezTo>
                  <a:cubicBezTo>
                    <a:pt x="881" y="198"/>
                    <a:pt x="881" y="198"/>
                    <a:pt x="881" y="198"/>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49" name="Freeform 8"/>
            <p:cNvSpPr>
              <a:spLocks/>
            </p:cNvSpPr>
            <p:nvPr/>
          </p:nvSpPr>
          <p:spPr bwMode="auto">
            <a:xfrm>
              <a:off x="3360585" y="1637866"/>
              <a:ext cx="1034320" cy="946835"/>
            </a:xfrm>
            <a:custGeom>
              <a:avLst/>
              <a:gdLst>
                <a:gd name="T0" fmla="*/ 880 w 880"/>
                <a:gd name="T1" fmla="*/ 566 h 806"/>
                <a:gd name="T2" fmla="*/ 880 w 880"/>
                <a:gd name="T3" fmla="*/ 0 h 806"/>
                <a:gd name="T4" fmla="*/ 0 w 880"/>
                <a:gd name="T5" fmla="*/ 508 h 806"/>
                <a:gd name="T6" fmla="*/ 0 w 880"/>
                <a:gd name="T7" fmla="*/ 508 h 806"/>
                <a:gd name="T8" fmla="*/ 515 w 880"/>
                <a:gd name="T9" fmla="*/ 806 h 806"/>
                <a:gd name="T10" fmla="*/ 880 w 880"/>
                <a:gd name="T11" fmla="*/ 566 h 806"/>
              </a:gdLst>
              <a:ahLst/>
              <a:cxnLst>
                <a:cxn ang="0">
                  <a:pos x="T0" y="T1"/>
                </a:cxn>
                <a:cxn ang="0">
                  <a:pos x="T2" y="T3"/>
                </a:cxn>
                <a:cxn ang="0">
                  <a:pos x="T4" y="T5"/>
                </a:cxn>
                <a:cxn ang="0">
                  <a:pos x="T6" y="T7"/>
                </a:cxn>
                <a:cxn ang="0">
                  <a:pos x="T8" y="T9"/>
                </a:cxn>
                <a:cxn ang="0">
                  <a:pos x="T10" y="T11"/>
                </a:cxn>
              </a:cxnLst>
              <a:rect l="0" t="0" r="r" b="b"/>
              <a:pathLst>
                <a:path w="880" h="806">
                  <a:moveTo>
                    <a:pt x="880" y="566"/>
                  </a:moveTo>
                  <a:cubicBezTo>
                    <a:pt x="880" y="0"/>
                    <a:pt x="880" y="0"/>
                    <a:pt x="880" y="0"/>
                  </a:cubicBezTo>
                  <a:cubicBezTo>
                    <a:pt x="0" y="508"/>
                    <a:pt x="0" y="508"/>
                    <a:pt x="0" y="508"/>
                  </a:cubicBezTo>
                  <a:cubicBezTo>
                    <a:pt x="0" y="508"/>
                    <a:pt x="0" y="508"/>
                    <a:pt x="0" y="508"/>
                  </a:cubicBezTo>
                  <a:cubicBezTo>
                    <a:pt x="515" y="806"/>
                    <a:pt x="515" y="806"/>
                    <a:pt x="515" y="806"/>
                  </a:cubicBezTo>
                  <a:cubicBezTo>
                    <a:pt x="590" y="675"/>
                    <a:pt x="724" y="583"/>
                    <a:pt x="880" y="566"/>
                  </a:cubicBez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dirty="0">
                <a:solidFill>
                  <a:srgbClr val="CC0000"/>
                </a:solidFill>
              </a:endParaRPr>
            </a:p>
          </p:txBody>
        </p:sp>
        <p:sp>
          <p:nvSpPr>
            <p:cNvPr id="50" name="Freeform 9"/>
            <p:cNvSpPr>
              <a:spLocks/>
            </p:cNvSpPr>
            <p:nvPr/>
          </p:nvSpPr>
          <p:spPr bwMode="auto">
            <a:xfrm>
              <a:off x="3360585" y="2234759"/>
              <a:ext cx="604645" cy="1193787"/>
            </a:xfrm>
            <a:custGeom>
              <a:avLst/>
              <a:gdLst>
                <a:gd name="T0" fmla="*/ 449 w 515"/>
                <a:gd name="T1" fmla="*/ 540 h 1016"/>
                <a:gd name="T2" fmla="*/ 515 w 515"/>
                <a:gd name="T3" fmla="*/ 298 h 1016"/>
                <a:gd name="T4" fmla="*/ 0 w 515"/>
                <a:gd name="T5" fmla="*/ 0 h 1016"/>
                <a:gd name="T6" fmla="*/ 0 w 515"/>
                <a:gd name="T7" fmla="*/ 1016 h 1016"/>
                <a:gd name="T8" fmla="*/ 489 w 515"/>
                <a:gd name="T9" fmla="*/ 733 h 1016"/>
                <a:gd name="T10" fmla="*/ 449 w 515"/>
                <a:gd name="T11" fmla="*/ 540 h 1016"/>
              </a:gdLst>
              <a:ahLst/>
              <a:cxnLst>
                <a:cxn ang="0">
                  <a:pos x="T0" y="T1"/>
                </a:cxn>
                <a:cxn ang="0">
                  <a:pos x="T2" y="T3"/>
                </a:cxn>
                <a:cxn ang="0">
                  <a:pos x="T4" y="T5"/>
                </a:cxn>
                <a:cxn ang="0">
                  <a:pos x="T6" y="T7"/>
                </a:cxn>
                <a:cxn ang="0">
                  <a:pos x="T8" y="T9"/>
                </a:cxn>
                <a:cxn ang="0">
                  <a:pos x="T10" y="T11"/>
                </a:cxn>
              </a:cxnLst>
              <a:rect l="0" t="0" r="r" b="b"/>
              <a:pathLst>
                <a:path w="515" h="1016">
                  <a:moveTo>
                    <a:pt x="449" y="540"/>
                  </a:moveTo>
                  <a:cubicBezTo>
                    <a:pt x="449" y="452"/>
                    <a:pt x="473" y="369"/>
                    <a:pt x="515" y="298"/>
                  </a:cubicBezTo>
                  <a:cubicBezTo>
                    <a:pt x="0" y="0"/>
                    <a:pt x="0" y="0"/>
                    <a:pt x="0" y="0"/>
                  </a:cubicBezTo>
                  <a:cubicBezTo>
                    <a:pt x="0" y="1016"/>
                    <a:pt x="0" y="1016"/>
                    <a:pt x="0" y="1016"/>
                  </a:cubicBezTo>
                  <a:cubicBezTo>
                    <a:pt x="489" y="733"/>
                    <a:pt x="489" y="733"/>
                    <a:pt x="489" y="733"/>
                  </a:cubicBezTo>
                  <a:cubicBezTo>
                    <a:pt x="464" y="674"/>
                    <a:pt x="449" y="609"/>
                    <a:pt x="449" y="540"/>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1" name="Freeform 10"/>
            <p:cNvSpPr>
              <a:spLocks/>
            </p:cNvSpPr>
            <p:nvPr/>
          </p:nvSpPr>
          <p:spPr bwMode="auto">
            <a:xfrm>
              <a:off x="4523365" y="1637866"/>
              <a:ext cx="1034320" cy="946835"/>
            </a:xfrm>
            <a:custGeom>
              <a:avLst/>
              <a:gdLst>
                <a:gd name="T0" fmla="*/ 365 w 880"/>
                <a:gd name="T1" fmla="*/ 806 h 806"/>
                <a:gd name="T2" fmla="*/ 880 w 880"/>
                <a:gd name="T3" fmla="*/ 508 h 806"/>
                <a:gd name="T4" fmla="*/ 880 w 880"/>
                <a:gd name="T5" fmla="*/ 508 h 806"/>
                <a:gd name="T6" fmla="*/ 0 w 880"/>
                <a:gd name="T7" fmla="*/ 0 h 806"/>
                <a:gd name="T8" fmla="*/ 0 w 880"/>
                <a:gd name="T9" fmla="*/ 566 h 806"/>
                <a:gd name="T10" fmla="*/ 365 w 880"/>
                <a:gd name="T11" fmla="*/ 806 h 806"/>
              </a:gdLst>
              <a:ahLst/>
              <a:cxnLst>
                <a:cxn ang="0">
                  <a:pos x="T0" y="T1"/>
                </a:cxn>
                <a:cxn ang="0">
                  <a:pos x="T2" y="T3"/>
                </a:cxn>
                <a:cxn ang="0">
                  <a:pos x="T4" y="T5"/>
                </a:cxn>
                <a:cxn ang="0">
                  <a:pos x="T6" y="T7"/>
                </a:cxn>
                <a:cxn ang="0">
                  <a:pos x="T8" y="T9"/>
                </a:cxn>
                <a:cxn ang="0">
                  <a:pos x="T10" y="T11"/>
                </a:cxn>
              </a:cxnLst>
              <a:rect l="0" t="0" r="r" b="b"/>
              <a:pathLst>
                <a:path w="880" h="806">
                  <a:moveTo>
                    <a:pt x="365" y="806"/>
                  </a:moveTo>
                  <a:cubicBezTo>
                    <a:pt x="880" y="508"/>
                    <a:pt x="880" y="508"/>
                    <a:pt x="880" y="508"/>
                  </a:cubicBezTo>
                  <a:cubicBezTo>
                    <a:pt x="880" y="508"/>
                    <a:pt x="880" y="508"/>
                    <a:pt x="880" y="508"/>
                  </a:cubicBezTo>
                  <a:cubicBezTo>
                    <a:pt x="0" y="0"/>
                    <a:pt x="0" y="0"/>
                    <a:pt x="0" y="0"/>
                  </a:cubicBezTo>
                  <a:cubicBezTo>
                    <a:pt x="0" y="566"/>
                    <a:pt x="0" y="566"/>
                    <a:pt x="0" y="566"/>
                  </a:cubicBezTo>
                  <a:cubicBezTo>
                    <a:pt x="156" y="583"/>
                    <a:pt x="290" y="676"/>
                    <a:pt x="365" y="806"/>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2" name="Freeform 11"/>
            <p:cNvSpPr>
              <a:spLocks/>
            </p:cNvSpPr>
            <p:nvPr/>
          </p:nvSpPr>
          <p:spPr bwMode="auto">
            <a:xfrm>
              <a:off x="4953040" y="2234759"/>
              <a:ext cx="604645" cy="1193787"/>
            </a:xfrm>
            <a:custGeom>
              <a:avLst/>
              <a:gdLst>
                <a:gd name="T0" fmla="*/ 0 w 515"/>
                <a:gd name="T1" fmla="*/ 298 h 1016"/>
                <a:gd name="T2" fmla="*/ 65 w 515"/>
                <a:gd name="T3" fmla="*/ 540 h 1016"/>
                <a:gd name="T4" fmla="*/ 25 w 515"/>
                <a:gd name="T5" fmla="*/ 733 h 1016"/>
                <a:gd name="T6" fmla="*/ 515 w 515"/>
                <a:gd name="T7" fmla="*/ 1016 h 1016"/>
                <a:gd name="T8" fmla="*/ 515 w 515"/>
                <a:gd name="T9" fmla="*/ 0 h 1016"/>
                <a:gd name="T10" fmla="*/ 0 w 515"/>
                <a:gd name="T11" fmla="*/ 298 h 1016"/>
              </a:gdLst>
              <a:ahLst/>
              <a:cxnLst>
                <a:cxn ang="0">
                  <a:pos x="T0" y="T1"/>
                </a:cxn>
                <a:cxn ang="0">
                  <a:pos x="T2" y="T3"/>
                </a:cxn>
                <a:cxn ang="0">
                  <a:pos x="T4" y="T5"/>
                </a:cxn>
                <a:cxn ang="0">
                  <a:pos x="T6" y="T7"/>
                </a:cxn>
                <a:cxn ang="0">
                  <a:pos x="T8" y="T9"/>
                </a:cxn>
                <a:cxn ang="0">
                  <a:pos x="T10" y="T11"/>
                </a:cxn>
              </a:cxnLst>
              <a:rect l="0" t="0" r="r" b="b"/>
              <a:pathLst>
                <a:path w="515" h="1016">
                  <a:moveTo>
                    <a:pt x="0" y="298"/>
                  </a:moveTo>
                  <a:cubicBezTo>
                    <a:pt x="41" y="369"/>
                    <a:pt x="65" y="452"/>
                    <a:pt x="65" y="540"/>
                  </a:cubicBezTo>
                  <a:cubicBezTo>
                    <a:pt x="65" y="609"/>
                    <a:pt x="51" y="674"/>
                    <a:pt x="25" y="733"/>
                  </a:cubicBezTo>
                  <a:cubicBezTo>
                    <a:pt x="515" y="1016"/>
                    <a:pt x="515" y="1016"/>
                    <a:pt x="515" y="1016"/>
                  </a:cubicBezTo>
                  <a:cubicBezTo>
                    <a:pt x="515" y="0"/>
                    <a:pt x="515" y="0"/>
                    <a:pt x="515" y="0"/>
                  </a:cubicBezTo>
                  <a:lnTo>
                    <a:pt x="0" y="298"/>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grpSp>
      <p:sp>
        <p:nvSpPr>
          <p:cNvPr id="53" name="Freeform 12"/>
          <p:cNvSpPr>
            <a:spLocks/>
          </p:cNvSpPr>
          <p:nvPr/>
        </p:nvSpPr>
        <p:spPr bwMode="auto">
          <a:xfrm>
            <a:off x="4164911" y="2916055"/>
            <a:ext cx="325503" cy="487425"/>
          </a:xfrm>
          <a:custGeom>
            <a:avLst/>
            <a:gdLst>
              <a:gd name="T0" fmla="*/ 313 w 369"/>
              <a:gd name="T1" fmla="*/ 152 h 553"/>
              <a:gd name="T2" fmla="*/ 50 w 369"/>
              <a:gd name="T3" fmla="*/ 0 h 553"/>
              <a:gd name="T4" fmla="*/ 0 w 369"/>
              <a:gd name="T5" fmla="*/ 184 h 553"/>
              <a:gd name="T6" fmla="*/ 26 w 369"/>
              <a:gd name="T7" fmla="*/ 318 h 553"/>
              <a:gd name="T8" fmla="*/ 80 w 369"/>
              <a:gd name="T9" fmla="*/ 413 h 553"/>
              <a:gd name="T10" fmla="*/ 369 w 369"/>
              <a:gd name="T11" fmla="*/ 553 h 553"/>
              <a:gd name="T12" fmla="*/ 369 w 369"/>
              <a:gd name="T13" fmla="*/ 553 h 553"/>
              <a:gd name="T14" fmla="*/ 369 w 369"/>
              <a:gd name="T15" fmla="*/ 247 h 553"/>
              <a:gd name="T16" fmla="*/ 369 w 369"/>
              <a:gd name="T17" fmla="*/ 184 h 553"/>
              <a:gd name="T18" fmla="*/ 313 w 369"/>
              <a:gd name="T19" fmla="*/ 152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553">
                <a:moveTo>
                  <a:pt x="313" y="152"/>
                </a:moveTo>
                <a:cubicBezTo>
                  <a:pt x="50" y="0"/>
                  <a:pt x="50" y="0"/>
                  <a:pt x="50" y="0"/>
                </a:cubicBezTo>
                <a:cubicBezTo>
                  <a:pt x="18" y="54"/>
                  <a:pt x="0" y="117"/>
                  <a:pt x="0" y="184"/>
                </a:cubicBezTo>
                <a:cubicBezTo>
                  <a:pt x="0" y="232"/>
                  <a:pt x="9" y="277"/>
                  <a:pt x="26" y="318"/>
                </a:cubicBezTo>
                <a:cubicBezTo>
                  <a:pt x="39" y="353"/>
                  <a:pt x="58" y="385"/>
                  <a:pt x="80" y="413"/>
                </a:cubicBezTo>
                <a:cubicBezTo>
                  <a:pt x="148" y="498"/>
                  <a:pt x="252" y="553"/>
                  <a:pt x="369" y="553"/>
                </a:cubicBezTo>
                <a:cubicBezTo>
                  <a:pt x="369" y="553"/>
                  <a:pt x="369" y="553"/>
                  <a:pt x="369" y="553"/>
                </a:cubicBezTo>
                <a:cubicBezTo>
                  <a:pt x="369" y="247"/>
                  <a:pt x="369" y="247"/>
                  <a:pt x="369" y="247"/>
                </a:cubicBezTo>
                <a:cubicBezTo>
                  <a:pt x="369" y="184"/>
                  <a:pt x="369" y="184"/>
                  <a:pt x="369" y="184"/>
                </a:cubicBezTo>
                <a:lnTo>
                  <a:pt x="313" y="152"/>
                </a:lnTo>
                <a:close/>
              </a:path>
            </a:pathLst>
          </a:custGeom>
          <a:solidFill>
            <a:srgbClr val="C0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4" name="Freeform 13"/>
          <p:cNvSpPr>
            <a:spLocks/>
          </p:cNvSpPr>
          <p:nvPr/>
        </p:nvSpPr>
        <p:spPr bwMode="auto">
          <a:xfrm>
            <a:off x="4209751" y="2754134"/>
            <a:ext cx="561327" cy="323843"/>
          </a:xfrm>
          <a:custGeom>
            <a:avLst/>
            <a:gdLst>
              <a:gd name="T0" fmla="*/ 374 w 638"/>
              <a:gd name="T1" fmla="*/ 4 h 368"/>
              <a:gd name="T2" fmla="*/ 319 w 638"/>
              <a:gd name="T3" fmla="*/ 0 h 368"/>
              <a:gd name="T4" fmla="*/ 264 w 638"/>
              <a:gd name="T5" fmla="*/ 4 h 368"/>
              <a:gd name="T6" fmla="*/ 0 w 638"/>
              <a:gd name="T7" fmla="*/ 184 h 368"/>
              <a:gd name="T8" fmla="*/ 263 w 638"/>
              <a:gd name="T9" fmla="*/ 336 h 368"/>
              <a:gd name="T10" fmla="*/ 319 w 638"/>
              <a:gd name="T11" fmla="*/ 368 h 368"/>
              <a:gd name="T12" fmla="*/ 374 w 638"/>
              <a:gd name="T13" fmla="*/ 336 h 368"/>
              <a:gd name="T14" fmla="*/ 638 w 638"/>
              <a:gd name="T15" fmla="*/ 184 h 368"/>
              <a:gd name="T16" fmla="*/ 374 w 638"/>
              <a:gd name="T17" fmla="*/ 4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8" h="368">
                <a:moveTo>
                  <a:pt x="374" y="4"/>
                </a:moveTo>
                <a:cubicBezTo>
                  <a:pt x="356" y="1"/>
                  <a:pt x="337" y="0"/>
                  <a:pt x="319" y="0"/>
                </a:cubicBezTo>
                <a:cubicBezTo>
                  <a:pt x="300" y="0"/>
                  <a:pt x="282" y="1"/>
                  <a:pt x="264" y="4"/>
                </a:cubicBezTo>
                <a:cubicBezTo>
                  <a:pt x="151" y="21"/>
                  <a:pt x="55" y="89"/>
                  <a:pt x="0" y="184"/>
                </a:cubicBezTo>
                <a:cubicBezTo>
                  <a:pt x="263" y="336"/>
                  <a:pt x="263" y="336"/>
                  <a:pt x="263" y="336"/>
                </a:cubicBezTo>
                <a:cubicBezTo>
                  <a:pt x="319" y="368"/>
                  <a:pt x="319" y="368"/>
                  <a:pt x="319" y="368"/>
                </a:cubicBezTo>
                <a:cubicBezTo>
                  <a:pt x="374" y="336"/>
                  <a:pt x="374" y="336"/>
                  <a:pt x="374" y="336"/>
                </a:cubicBezTo>
                <a:cubicBezTo>
                  <a:pt x="638" y="184"/>
                  <a:pt x="638" y="184"/>
                  <a:pt x="638" y="184"/>
                </a:cubicBezTo>
                <a:cubicBezTo>
                  <a:pt x="583" y="89"/>
                  <a:pt x="487" y="21"/>
                  <a:pt x="374" y="4"/>
                </a:cubicBezTo>
                <a:close/>
              </a:path>
            </a:pathLst>
          </a:custGeom>
          <a:solidFill>
            <a:srgbClr val="FF0000"/>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sp>
        <p:nvSpPr>
          <p:cNvPr id="55" name="Freeform 14"/>
          <p:cNvSpPr>
            <a:spLocks/>
          </p:cNvSpPr>
          <p:nvPr/>
        </p:nvSpPr>
        <p:spPr bwMode="auto">
          <a:xfrm>
            <a:off x="4490414" y="2916055"/>
            <a:ext cx="324673" cy="487425"/>
          </a:xfrm>
          <a:custGeom>
            <a:avLst/>
            <a:gdLst>
              <a:gd name="T0" fmla="*/ 319 w 369"/>
              <a:gd name="T1" fmla="*/ 0 h 553"/>
              <a:gd name="T2" fmla="*/ 55 w 369"/>
              <a:gd name="T3" fmla="*/ 152 h 553"/>
              <a:gd name="T4" fmla="*/ 0 w 369"/>
              <a:gd name="T5" fmla="*/ 184 h 553"/>
              <a:gd name="T6" fmla="*/ 0 w 369"/>
              <a:gd name="T7" fmla="*/ 247 h 553"/>
              <a:gd name="T8" fmla="*/ 0 w 369"/>
              <a:gd name="T9" fmla="*/ 553 h 553"/>
              <a:gd name="T10" fmla="*/ 288 w 369"/>
              <a:gd name="T11" fmla="*/ 413 h 553"/>
              <a:gd name="T12" fmla="*/ 343 w 369"/>
              <a:gd name="T13" fmla="*/ 318 h 553"/>
              <a:gd name="T14" fmla="*/ 369 w 369"/>
              <a:gd name="T15" fmla="*/ 184 h 553"/>
              <a:gd name="T16" fmla="*/ 319 w 369"/>
              <a:gd name="T17" fmla="*/ 0 h 5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9" h="553">
                <a:moveTo>
                  <a:pt x="319" y="0"/>
                </a:moveTo>
                <a:cubicBezTo>
                  <a:pt x="55" y="152"/>
                  <a:pt x="55" y="152"/>
                  <a:pt x="55" y="152"/>
                </a:cubicBezTo>
                <a:cubicBezTo>
                  <a:pt x="0" y="184"/>
                  <a:pt x="0" y="184"/>
                  <a:pt x="0" y="184"/>
                </a:cubicBezTo>
                <a:cubicBezTo>
                  <a:pt x="0" y="247"/>
                  <a:pt x="0" y="247"/>
                  <a:pt x="0" y="247"/>
                </a:cubicBezTo>
                <a:cubicBezTo>
                  <a:pt x="0" y="553"/>
                  <a:pt x="0" y="553"/>
                  <a:pt x="0" y="553"/>
                </a:cubicBezTo>
                <a:cubicBezTo>
                  <a:pt x="117" y="553"/>
                  <a:pt x="221" y="498"/>
                  <a:pt x="288" y="413"/>
                </a:cubicBezTo>
                <a:cubicBezTo>
                  <a:pt x="311" y="385"/>
                  <a:pt x="330" y="353"/>
                  <a:pt x="343" y="318"/>
                </a:cubicBezTo>
                <a:cubicBezTo>
                  <a:pt x="359" y="277"/>
                  <a:pt x="369" y="232"/>
                  <a:pt x="369" y="184"/>
                </a:cubicBezTo>
                <a:cubicBezTo>
                  <a:pt x="369" y="117"/>
                  <a:pt x="350" y="54"/>
                  <a:pt x="319" y="0"/>
                </a:cubicBezTo>
                <a:close/>
              </a:path>
            </a:pathLst>
          </a:custGeom>
          <a:solidFill>
            <a:schemeClr val="accent2"/>
          </a:solidFill>
          <a:ln>
            <a:noFill/>
          </a:ln>
        </p:spPr>
        <p:txBody>
          <a:bodyPr vert="horz" wrap="square" lIns="68564" tIns="34282" rIns="68564" bIns="34282" numCol="1" anchor="t" anchorCtr="0" compatLnSpc="1">
            <a:prstTxWarp prst="textNoShape">
              <a:avLst/>
            </a:prstTxWarp>
          </a:bodyPr>
          <a:lstStyle/>
          <a:p>
            <a:pPr defTabSz="685617" fontAlgn="auto">
              <a:spcBef>
                <a:spcPts val="0"/>
              </a:spcBef>
              <a:spcAft>
                <a:spcPts val="0"/>
              </a:spcAft>
              <a:defRPr/>
            </a:pPr>
            <a:endParaRPr lang="zh-CN" altLang="en-US" sz="1350" b="0" kern="0">
              <a:solidFill>
                <a:srgbClr val="CC0000"/>
              </a:solidFill>
            </a:endParaRPr>
          </a:p>
        </p:txBody>
      </p:sp>
      <p:grpSp>
        <p:nvGrpSpPr>
          <p:cNvPr id="56" name="组合 55"/>
          <p:cNvGrpSpPr/>
          <p:nvPr/>
        </p:nvGrpSpPr>
        <p:grpSpPr>
          <a:xfrm>
            <a:off x="1767381" y="2305634"/>
            <a:ext cx="2287091" cy="88767"/>
            <a:chOff x="1161799" y="2300503"/>
            <a:chExt cx="3050161" cy="118384"/>
          </a:xfrm>
        </p:grpSpPr>
        <p:cxnSp>
          <p:nvCxnSpPr>
            <p:cNvPr id="57" name="直接连接符 56"/>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58" name="直接连接符 57"/>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59" name="椭圆 58"/>
          <p:cNvSpPr/>
          <p:nvPr/>
        </p:nvSpPr>
        <p:spPr>
          <a:xfrm>
            <a:off x="4029554" y="237621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60" name="矩形 59"/>
          <p:cNvSpPr/>
          <p:nvPr/>
        </p:nvSpPr>
        <p:spPr>
          <a:xfrm>
            <a:off x="1790333" y="1707854"/>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61" name="椭圆 60"/>
          <p:cNvSpPr/>
          <p:nvPr/>
        </p:nvSpPr>
        <p:spPr>
          <a:xfrm>
            <a:off x="3666692" y="3007510"/>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62" name="直接连接符 61"/>
          <p:cNvCxnSpPr/>
          <p:nvPr/>
        </p:nvCxnSpPr>
        <p:spPr>
          <a:xfrm flipH="1">
            <a:off x="1790333" y="3042142"/>
            <a:ext cx="1876360" cy="0"/>
          </a:xfrm>
          <a:prstGeom prst="line">
            <a:avLst/>
          </a:prstGeom>
          <a:noFill/>
          <a:ln w="9525" cap="flat" cmpd="sng" algn="ctr">
            <a:solidFill>
              <a:sysClr val="windowText" lastClr="000000">
                <a:lumMod val="50000"/>
                <a:lumOff val="50000"/>
              </a:sysClr>
            </a:solidFill>
            <a:prstDash val="sysDash"/>
          </a:ln>
          <a:effectLst/>
        </p:spPr>
      </p:cxnSp>
      <p:sp>
        <p:nvSpPr>
          <p:cNvPr id="63" name="矩形 62"/>
          <p:cNvSpPr/>
          <p:nvPr/>
        </p:nvSpPr>
        <p:spPr>
          <a:xfrm>
            <a:off x="1790333" y="2409770"/>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66" name="组合 65"/>
          <p:cNvGrpSpPr/>
          <p:nvPr/>
        </p:nvGrpSpPr>
        <p:grpSpPr>
          <a:xfrm flipV="1">
            <a:off x="1790333" y="3802992"/>
            <a:ext cx="2295624" cy="88767"/>
            <a:chOff x="1150420" y="2300503"/>
            <a:chExt cx="3061540" cy="118384"/>
          </a:xfrm>
        </p:grpSpPr>
        <p:cxnSp>
          <p:nvCxnSpPr>
            <p:cNvPr id="68" name="直接连接符 67"/>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69" name="直接连接符 68"/>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75" name="椭圆 74"/>
          <p:cNvSpPr/>
          <p:nvPr/>
        </p:nvSpPr>
        <p:spPr>
          <a:xfrm>
            <a:off x="4084375" y="373769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76" name="矩形 75"/>
          <p:cNvSpPr/>
          <p:nvPr/>
        </p:nvSpPr>
        <p:spPr>
          <a:xfrm>
            <a:off x="1821528" y="327366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79" name="组合 78"/>
          <p:cNvGrpSpPr/>
          <p:nvPr/>
        </p:nvGrpSpPr>
        <p:grpSpPr>
          <a:xfrm flipH="1">
            <a:off x="4930591" y="2304865"/>
            <a:ext cx="2287091" cy="88767"/>
            <a:chOff x="1161799" y="2300503"/>
            <a:chExt cx="3050161" cy="118384"/>
          </a:xfrm>
        </p:grpSpPr>
        <p:cxnSp>
          <p:nvCxnSpPr>
            <p:cNvPr id="84" name="直接连接符 83"/>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85" name="直接连接符 84"/>
            <p:cNvCxnSpPr/>
            <p:nvPr/>
          </p:nvCxnSpPr>
          <p:spPr>
            <a:xfrm flipH="1">
              <a:off x="1161799" y="2300503"/>
              <a:ext cx="2931778" cy="0"/>
            </a:xfrm>
            <a:prstGeom prst="line">
              <a:avLst/>
            </a:prstGeom>
            <a:noFill/>
            <a:ln w="9525" cap="flat" cmpd="sng" algn="ctr">
              <a:solidFill>
                <a:sysClr val="windowText" lastClr="000000">
                  <a:lumMod val="50000"/>
                  <a:lumOff val="50000"/>
                </a:sysClr>
              </a:solidFill>
              <a:prstDash val="sysDash"/>
            </a:ln>
            <a:effectLst/>
          </p:spPr>
        </p:cxnSp>
      </p:grpSp>
      <p:sp>
        <p:nvSpPr>
          <p:cNvPr id="86" name="椭圆 85"/>
          <p:cNvSpPr/>
          <p:nvPr/>
        </p:nvSpPr>
        <p:spPr>
          <a:xfrm>
            <a:off x="4878609" y="2376217"/>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87" name="矩形 86"/>
          <p:cNvSpPr/>
          <p:nvPr/>
        </p:nvSpPr>
        <p:spPr>
          <a:xfrm>
            <a:off x="5706018" y="171329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sp>
        <p:nvSpPr>
          <p:cNvPr id="88" name="椭圆 87"/>
          <p:cNvSpPr/>
          <p:nvPr/>
        </p:nvSpPr>
        <p:spPr>
          <a:xfrm>
            <a:off x="5231321" y="3015111"/>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cxnSp>
        <p:nvCxnSpPr>
          <p:cNvPr id="89" name="直接连接符 88"/>
          <p:cNvCxnSpPr/>
          <p:nvPr/>
        </p:nvCxnSpPr>
        <p:spPr>
          <a:xfrm flipH="1">
            <a:off x="5314135" y="3052407"/>
            <a:ext cx="1876360" cy="0"/>
          </a:xfrm>
          <a:prstGeom prst="line">
            <a:avLst/>
          </a:prstGeom>
          <a:noFill/>
          <a:ln w="9525" cap="flat" cmpd="sng" algn="ctr">
            <a:solidFill>
              <a:sysClr val="windowText" lastClr="000000">
                <a:lumMod val="50000"/>
                <a:lumOff val="50000"/>
              </a:sysClr>
            </a:solidFill>
            <a:prstDash val="sysDash"/>
          </a:ln>
          <a:effectLst/>
        </p:spPr>
      </p:cxnSp>
      <p:sp>
        <p:nvSpPr>
          <p:cNvPr id="91" name="矩形 90"/>
          <p:cNvSpPr/>
          <p:nvPr/>
        </p:nvSpPr>
        <p:spPr>
          <a:xfrm>
            <a:off x="5706018" y="2463763"/>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102" name="组合 101"/>
          <p:cNvGrpSpPr/>
          <p:nvPr/>
        </p:nvGrpSpPr>
        <p:grpSpPr>
          <a:xfrm flipH="1" flipV="1">
            <a:off x="4896231" y="3802992"/>
            <a:ext cx="2295624" cy="88767"/>
            <a:chOff x="1150420" y="2300503"/>
            <a:chExt cx="3061540" cy="118384"/>
          </a:xfrm>
        </p:grpSpPr>
        <p:cxnSp>
          <p:nvCxnSpPr>
            <p:cNvPr id="103" name="直接连接符 102"/>
            <p:cNvCxnSpPr/>
            <p:nvPr/>
          </p:nvCxnSpPr>
          <p:spPr>
            <a:xfrm flipH="1" flipV="1">
              <a:off x="4093576" y="2300503"/>
              <a:ext cx="118384" cy="118384"/>
            </a:xfrm>
            <a:prstGeom prst="line">
              <a:avLst/>
            </a:prstGeom>
            <a:noFill/>
            <a:ln w="9525" cap="flat" cmpd="sng" algn="ctr">
              <a:solidFill>
                <a:sysClr val="windowText" lastClr="000000">
                  <a:lumMod val="50000"/>
                  <a:lumOff val="50000"/>
                </a:sysClr>
              </a:solidFill>
              <a:prstDash val="sysDash"/>
            </a:ln>
            <a:effectLst/>
          </p:spPr>
        </p:cxnSp>
        <p:cxnSp>
          <p:nvCxnSpPr>
            <p:cNvPr id="104" name="直接连接符 103"/>
            <p:cNvCxnSpPr/>
            <p:nvPr/>
          </p:nvCxnSpPr>
          <p:spPr>
            <a:xfrm flipH="1" flipV="1">
              <a:off x="1150420" y="2300503"/>
              <a:ext cx="2943157" cy="0"/>
            </a:xfrm>
            <a:prstGeom prst="line">
              <a:avLst/>
            </a:prstGeom>
            <a:noFill/>
            <a:ln w="9525" cap="flat" cmpd="sng" algn="ctr">
              <a:solidFill>
                <a:sysClr val="windowText" lastClr="000000">
                  <a:lumMod val="50000"/>
                  <a:lumOff val="50000"/>
                </a:sysClr>
              </a:solidFill>
              <a:prstDash val="sysDash"/>
            </a:ln>
            <a:effectLst/>
          </p:spPr>
        </p:cxnSp>
      </p:grpSp>
      <p:sp>
        <p:nvSpPr>
          <p:cNvPr id="105" name="椭圆 104"/>
          <p:cNvSpPr/>
          <p:nvPr/>
        </p:nvSpPr>
        <p:spPr>
          <a:xfrm>
            <a:off x="4840719" y="3737692"/>
            <a:ext cx="70966" cy="69264"/>
          </a:xfrm>
          <a:prstGeom prst="ellipse">
            <a:avLst/>
          </a:prstGeom>
          <a:solidFill>
            <a:sysClr val="window" lastClr="FFFFFF">
              <a:lumMod val="75000"/>
            </a:sysClr>
          </a:solidFill>
          <a:ln w="3810" cap="flat" cmpd="sng" algn="ctr">
            <a:solidFill>
              <a:sysClr val="window" lastClr="FFFFFF"/>
            </a:solidFill>
            <a:prstDash val="solid"/>
          </a:ln>
          <a:effectLst/>
        </p:spPr>
        <p:txBody>
          <a:bodyPr rtlCol="0" anchor="ctr"/>
          <a:lstStyle/>
          <a:p>
            <a:pPr algn="ctr" defTabSz="685617" fontAlgn="auto">
              <a:spcBef>
                <a:spcPts val="0"/>
              </a:spcBef>
              <a:spcAft>
                <a:spcPts val="0"/>
              </a:spcAft>
              <a:defRPr/>
            </a:pPr>
            <a:endParaRPr lang="zh-CN" altLang="en-US" sz="1350" b="0" kern="0">
              <a:solidFill>
                <a:srgbClr val="CC0000"/>
              </a:solidFill>
              <a:latin typeface="Calibri"/>
              <a:ea typeface="宋体"/>
            </a:endParaRPr>
          </a:p>
        </p:txBody>
      </p:sp>
      <p:sp>
        <p:nvSpPr>
          <p:cNvPr id="106" name="矩形 105"/>
          <p:cNvSpPr/>
          <p:nvPr/>
        </p:nvSpPr>
        <p:spPr>
          <a:xfrm>
            <a:off x="5706018" y="3273666"/>
            <a:ext cx="1511664" cy="630942"/>
          </a:xfrm>
          <a:prstGeom prst="rect">
            <a:avLst/>
          </a:prstGeom>
        </p:spPr>
        <p:txBody>
          <a:bodyPr wrap="square">
            <a:spAutoFit/>
          </a:bodyPr>
          <a:lstStyle/>
          <a:p>
            <a:pPr algn="just" defTabSz="685498">
              <a:lnSpc>
                <a:spcPts val="1350"/>
              </a:lnSpc>
            </a:pPr>
            <a:r>
              <a:rPr lang="zh-CN" altLang="en-US" sz="1125" dirty="0">
                <a:latin typeface="微软雅黑" pitchFamily="34" charset="-122"/>
                <a:ea typeface="微软雅黑" pitchFamily="34" charset="-122"/>
              </a:rPr>
              <a:t>点击添加文字内容点击添加文字内容点击添加文字内容。</a:t>
            </a:r>
            <a:endParaRPr lang="en-US" altLang="zh-CN" sz="1125" dirty="0">
              <a:latin typeface="微软雅黑" pitchFamily="34" charset="-122"/>
              <a:ea typeface="微软雅黑" pitchFamily="34" charset="-122"/>
            </a:endParaRPr>
          </a:p>
        </p:txBody>
      </p:sp>
      <p:grpSp>
        <p:nvGrpSpPr>
          <p:cNvPr id="6" name="组合 5"/>
          <p:cNvGrpSpPr/>
          <p:nvPr/>
        </p:nvGrpSpPr>
        <p:grpSpPr>
          <a:xfrm>
            <a:off x="1473297" y="1713296"/>
            <a:ext cx="284777" cy="375101"/>
            <a:chOff x="1628477" y="2284924"/>
            <a:chExt cx="379790" cy="500251"/>
          </a:xfrm>
        </p:grpSpPr>
        <p:sp>
          <p:nvSpPr>
            <p:cNvPr id="3" name="椭圆 2"/>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TextBox 4"/>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1</a:t>
              </a:r>
              <a:endParaRPr lang="zh-CN" altLang="en-US" dirty="0">
                <a:solidFill>
                  <a:schemeClr val="bg1"/>
                </a:solidFill>
                <a:latin typeface="微软雅黑" pitchFamily="34" charset="-122"/>
                <a:ea typeface="微软雅黑" pitchFamily="34" charset="-122"/>
              </a:endParaRPr>
            </a:p>
          </p:txBody>
        </p:sp>
      </p:grpSp>
      <p:grpSp>
        <p:nvGrpSpPr>
          <p:cNvPr id="107" name="组合 106"/>
          <p:cNvGrpSpPr/>
          <p:nvPr/>
        </p:nvGrpSpPr>
        <p:grpSpPr>
          <a:xfrm>
            <a:off x="1482604" y="2392156"/>
            <a:ext cx="284777" cy="375101"/>
            <a:chOff x="1628477" y="2284924"/>
            <a:chExt cx="379790" cy="500251"/>
          </a:xfrm>
        </p:grpSpPr>
        <p:sp>
          <p:nvSpPr>
            <p:cNvPr id="108" name="椭圆 107"/>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TextBox 108"/>
            <p:cNvSpPr txBox="1"/>
            <p:nvPr/>
          </p:nvSpPr>
          <p:spPr>
            <a:xfrm>
              <a:off x="1656581" y="2292618"/>
              <a:ext cx="293690" cy="492557"/>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2</a:t>
              </a:r>
              <a:endParaRPr lang="zh-CN" altLang="en-US" dirty="0">
                <a:solidFill>
                  <a:schemeClr val="bg1"/>
                </a:solidFill>
                <a:latin typeface="微软雅黑" pitchFamily="34" charset="-122"/>
                <a:ea typeface="微软雅黑" pitchFamily="34" charset="-122"/>
              </a:endParaRPr>
            </a:p>
          </p:txBody>
        </p:sp>
      </p:grpSp>
      <p:grpSp>
        <p:nvGrpSpPr>
          <p:cNvPr id="110" name="组合 109"/>
          <p:cNvGrpSpPr/>
          <p:nvPr/>
        </p:nvGrpSpPr>
        <p:grpSpPr>
          <a:xfrm>
            <a:off x="1462090" y="3256357"/>
            <a:ext cx="284777" cy="375101"/>
            <a:chOff x="1628477" y="2284924"/>
            <a:chExt cx="379790" cy="500251"/>
          </a:xfrm>
        </p:grpSpPr>
        <p:sp>
          <p:nvSpPr>
            <p:cNvPr id="111" name="椭圆 110"/>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TextBox 111"/>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3</a:t>
              </a:r>
              <a:endParaRPr lang="zh-CN" altLang="en-US" dirty="0">
                <a:solidFill>
                  <a:schemeClr val="bg1"/>
                </a:solidFill>
                <a:latin typeface="微软雅黑" pitchFamily="34" charset="-122"/>
                <a:ea typeface="微软雅黑" pitchFamily="34" charset="-122"/>
              </a:endParaRPr>
            </a:p>
          </p:txBody>
        </p:sp>
      </p:grpSp>
      <p:grpSp>
        <p:nvGrpSpPr>
          <p:cNvPr id="113" name="组合 112"/>
          <p:cNvGrpSpPr/>
          <p:nvPr/>
        </p:nvGrpSpPr>
        <p:grpSpPr>
          <a:xfrm>
            <a:off x="7280611" y="1713296"/>
            <a:ext cx="284777" cy="375101"/>
            <a:chOff x="1628477" y="2284924"/>
            <a:chExt cx="379790" cy="500251"/>
          </a:xfrm>
        </p:grpSpPr>
        <p:sp>
          <p:nvSpPr>
            <p:cNvPr id="114" name="椭圆 113"/>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TextBox 114"/>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4</a:t>
              </a:r>
              <a:endParaRPr lang="zh-CN" altLang="en-US" dirty="0">
                <a:solidFill>
                  <a:schemeClr val="bg1"/>
                </a:solidFill>
                <a:latin typeface="微软雅黑" pitchFamily="34" charset="-122"/>
                <a:ea typeface="微软雅黑" pitchFamily="34" charset="-122"/>
              </a:endParaRPr>
            </a:p>
          </p:txBody>
        </p:sp>
      </p:grpSp>
      <p:grpSp>
        <p:nvGrpSpPr>
          <p:cNvPr id="116" name="组合 115"/>
          <p:cNvGrpSpPr/>
          <p:nvPr/>
        </p:nvGrpSpPr>
        <p:grpSpPr>
          <a:xfrm>
            <a:off x="7289918" y="2392156"/>
            <a:ext cx="284777" cy="375101"/>
            <a:chOff x="1628477" y="2284924"/>
            <a:chExt cx="379790" cy="500251"/>
          </a:xfrm>
        </p:grpSpPr>
        <p:sp>
          <p:nvSpPr>
            <p:cNvPr id="117" name="椭圆 116"/>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TextBox 117"/>
            <p:cNvSpPr txBox="1"/>
            <p:nvPr/>
          </p:nvSpPr>
          <p:spPr>
            <a:xfrm>
              <a:off x="1656581" y="2292618"/>
              <a:ext cx="293690" cy="492557"/>
            </a:xfrm>
            <a:prstGeom prst="rect">
              <a:avLst/>
            </a:prstGeom>
            <a:noFill/>
          </p:spPr>
          <p:txBody>
            <a:bodyPr wrap="square" rtlCol="0">
              <a:spAutoFit/>
            </a:bodyPr>
            <a:lstStyle/>
            <a:p>
              <a:r>
                <a:rPr lang="en-US" altLang="zh-CN" dirty="0">
                  <a:solidFill>
                    <a:schemeClr val="bg1"/>
                  </a:solidFill>
                  <a:latin typeface="微软雅黑" pitchFamily="34" charset="-122"/>
                  <a:ea typeface="微软雅黑" pitchFamily="34" charset="-122"/>
                </a:rPr>
                <a:t>5</a:t>
              </a:r>
              <a:endParaRPr lang="zh-CN" altLang="en-US" dirty="0">
                <a:solidFill>
                  <a:schemeClr val="bg1"/>
                </a:solidFill>
                <a:latin typeface="微软雅黑" pitchFamily="34" charset="-122"/>
                <a:ea typeface="微软雅黑" pitchFamily="34" charset="-122"/>
              </a:endParaRPr>
            </a:p>
          </p:txBody>
        </p:sp>
      </p:grpSp>
      <p:grpSp>
        <p:nvGrpSpPr>
          <p:cNvPr id="119" name="组合 118"/>
          <p:cNvGrpSpPr/>
          <p:nvPr/>
        </p:nvGrpSpPr>
        <p:grpSpPr>
          <a:xfrm>
            <a:off x="7269404" y="3256357"/>
            <a:ext cx="284777" cy="375101"/>
            <a:chOff x="1628477" y="2284924"/>
            <a:chExt cx="379790" cy="500251"/>
          </a:xfrm>
        </p:grpSpPr>
        <p:sp>
          <p:nvSpPr>
            <p:cNvPr id="120" name="椭圆 119"/>
            <p:cNvSpPr/>
            <p:nvPr/>
          </p:nvSpPr>
          <p:spPr>
            <a:xfrm>
              <a:off x="1628477" y="2284924"/>
              <a:ext cx="379790" cy="379790"/>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21" name="TextBox 120"/>
            <p:cNvSpPr txBox="1"/>
            <p:nvPr/>
          </p:nvSpPr>
          <p:spPr>
            <a:xfrm>
              <a:off x="1656581" y="2292618"/>
              <a:ext cx="293690" cy="492557"/>
            </a:xfrm>
            <a:prstGeom prst="rect">
              <a:avLst/>
            </a:prstGeom>
            <a:noFill/>
          </p:spPr>
          <p:txBody>
            <a:bodyPr wrap="square" rtlCol="0">
              <a:spAutoFit/>
            </a:bodyPr>
            <a:lstStyle/>
            <a:p>
              <a:r>
                <a:rPr lang="en-US" altLang="zh-CN" dirty="0" smtClean="0">
                  <a:solidFill>
                    <a:schemeClr val="bg1"/>
                  </a:solidFill>
                  <a:latin typeface="微软雅黑" pitchFamily="34" charset="-122"/>
                  <a:ea typeface="微软雅黑" pitchFamily="34" charset="-122"/>
                </a:rPr>
                <a:t>6</a:t>
              </a:r>
              <a:endParaRPr lang="zh-CN" altLang="en-US"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886759413"/>
      </p:ext>
    </p:extLst>
  </p:cSld>
  <p:clrMapOvr>
    <a:masterClrMapping/>
  </p:clrMapOvr>
  <mc:AlternateContent xmlns:mc="http://schemas.openxmlformats.org/markup-compatibility/2006" xmlns:p14="http://schemas.microsoft.com/office/powerpoint/2010/main">
    <mc:Choice Requires="p14">
      <p:transition spd="slow" p14:dur="1100" advClick="0" advTm="0">
        <p14:switch dir="r"/>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14:presetBounceEnd="60000">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14:bounceEnd="60000">
                                          <p:cBhvr additive="base">
                                            <p:cTn id="15" dur="300" fill="hold"/>
                                            <p:tgtEl>
                                              <p:spTgt spid="53"/>
                                            </p:tgtEl>
                                            <p:attrNameLst>
                                              <p:attrName>ppt_x</p:attrName>
                                            </p:attrNameLst>
                                          </p:cBhvr>
                                          <p:tavLst>
                                            <p:tav tm="0">
                                              <p:val>
                                                <p:strVal val="0-#ppt_w/2"/>
                                              </p:val>
                                            </p:tav>
                                            <p:tav tm="100000">
                                              <p:val>
                                                <p:strVal val="#ppt_x"/>
                                              </p:val>
                                            </p:tav>
                                          </p:tavLst>
                                        </p:anim>
                                        <p:anim calcmode="lin" valueType="num" p14:bounceEnd="60000">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14:presetBounceEnd="60000">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14:bounceEnd="60000">
                                          <p:cBhvr additive="base">
                                            <p:cTn id="19" dur="300" fill="hold"/>
                                            <p:tgtEl>
                                              <p:spTgt spid="55"/>
                                            </p:tgtEl>
                                            <p:attrNameLst>
                                              <p:attrName>ppt_x</p:attrName>
                                            </p:attrNameLst>
                                          </p:cBhvr>
                                          <p:tavLst>
                                            <p:tav tm="0">
                                              <p:val>
                                                <p:strVal val="1+#ppt_w/2"/>
                                              </p:val>
                                            </p:tav>
                                            <p:tav tm="100000">
                                              <p:val>
                                                <p:strVal val="#ppt_x"/>
                                              </p:val>
                                            </p:tav>
                                          </p:tavLst>
                                        </p:anim>
                                        <p:anim calcmode="lin" valueType="num" p14:bounceEnd="60000">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14:presetBounceEnd="60000">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14:bounceEnd="60000">
                                          <p:cBhvr additive="base">
                                            <p:cTn id="23" dur="300" fill="hold"/>
                                            <p:tgtEl>
                                              <p:spTgt spid="54"/>
                                            </p:tgtEl>
                                            <p:attrNameLst>
                                              <p:attrName>ppt_x</p:attrName>
                                            </p:attrNameLst>
                                          </p:cBhvr>
                                          <p:tavLst>
                                            <p:tav tm="0">
                                              <p:val>
                                                <p:strVal val="#ppt_x"/>
                                              </p:val>
                                            </p:tav>
                                            <p:tav tm="100000">
                                              <p:val>
                                                <p:strVal val="#ppt_x"/>
                                              </p:val>
                                            </p:tav>
                                          </p:tavLst>
                                        </p:anim>
                                        <p:anim calcmode="lin" valueType="num" p14:bounceEnd="60000">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14:presetBounceEnd="56667">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14:bounceEnd="56667">
                                          <p:cBhvr additive="base">
                                            <p:cTn id="50" dur="300" fill="hold"/>
                                            <p:tgtEl>
                                              <p:spTgt spid="60"/>
                                            </p:tgtEl>
                                            <p:attrNameLst>
                                              <p:attrName>ppt_x</p:attrName>
                                            </p:attrNameLst>
                                          </p:cBhvr>
                                          <p:tavLst>
                                            <p:tav tm="0">
                                              <p:val>
                                                <p:strVal val="1+#ppt_w/2"/>
                                              </p:val>
                                            </p:tav>
                                            <p:tav tm="100000">
                                              <p:val>
                                                <p:strVal val="#ppt_x"/>
                                              </p:val>
                                            </p:tav>
                                          </p:tavLst>
                                        </p:anim>
                                        <p:anim calcmode="lin" valueType="num" p14:bounceEnd="56667">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14:presetBounceEnd="56667">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14:bounceEnd="56667">
                                          <p:cBhvr additive="base">
                                            <p:cTn id="67" dur="300" fill="hold"/>
                                            <p:tgtEl>
                                              <p:spTgt spid="63"/>
                                            </p:tgtEl>
                                            <p:attrNameLst>
                                              <p:attrName>ppt_x</p:attrName>
                                            </p:attrNameLst>
                                          </p:cBhvr>
                                          <p:tavLst>
                                            <p:tav tm="0">
                                              <p:val>
                                                <p:strVal val="1+#ppt_w/2"/>
                                              </p:val>
                                            </p:tav>
                                            <p:tav tm="100000">
                                              <p:val>
                                                <p:strVal val="#ppt_x"/>
                                              </p:val>
                                            </p:tav>
                                          </p:tavLst>
                                        </p:anim>
                                        <p:anim calcmode="lin" valueType="num" p14:bounceEnd="56667">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14:presetBounceEnd="56667">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14:bounceEnd="56667">
                                          <p:cBhvr additive="base">
                                            <p:cTn id="84" dur="300" fill="hold"/>
                                            <p:tgtEl>
                                              <p:spTgt spid="76"/>
                                            </p:tgtEl>
                                            <p:attrNameLst>
                                              <p:attrName>ppt_x</p:attrName>
                                            </p:attrNameLst>
                                          </p:cBhvr>
                                          <p:tavLst>
                                            <p:tav tm="0">
                                              <p:val>
                                                <p:strVal val="1+#ppt_w/2"/>
                                              </p:val>
                                            </p:tav>
                                            <p:tav tm="100000">
                                              <p:val>
                                                <p:strVal val="#ppt_x"/>
                                              </p:val>
                                            </p:tav>
                                          </p:tavLst>
                                        </p:anim>
                                        <p:anim calcmode="lin" valueType="num" p14:bounceEnd="56667">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14:presetBounceEnd="56667">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14:bounceEnd="56667">
                                          <p:cBhvr additive="base">
                                            <p:cTn id="101" dur="300" fill="hold"/>
                                            <p:tgtEl>
                                              <p:spTgt spid="87"/>
                                            </p:tgtEl>
                                            <p:attrNameLst>
                                              <p:attrName>ppt_x</p:attrName>
                                            </p:attrNameLst>
                                          </p:cBhvr>
                                          <p:tavLst>
                                            <p:tav tm="0">
                                              <p:val>
                                                <p:strVal val="1+#ppt_w/2"/>
                                              </p:val>
                                            </p:tav>
                                            <p:tav tm="100000">
                                              <p:val>
                                                <p:strVal val="#ppt_x"/>
                                              </p:val>
                                            </p:tav>
                                          </p:tavLst>
                                        </p:anim>
                                        <p:anim calcmode="lin" valueType="num" p14:bounceEnd="56667">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14:presetBounceEnd="56667">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14:bounceEnd="56667">
                                          <p:cBhvr additive="base">
                                            <p:cTn id="118" dur="300" fill="hold"/>
                                            <p:tgtEl>
                                              <p:spTgt spid="91"/>
                                            </p:tgtEl>
                                            <p:attrNameLst>
                                              <p:attrName>ppt_x</p:attrName>
                                            </p:attrNameLst>
                                          </p:cBhvr>
                                          <p:tavLst>
                                            <p:tav tm="0">
                                              <p:val>
                                                <p:strVal val="1+#ppt_w/2"/>
                                              </p:val>
                                            </p:tav>
                                            <p:tav tm="100000">
                                              <p:val>
                                                <p:strVal val="#ppt_x"/>
                                              </p:val>
                                            </p:tav>
                                          </p:tavLst>
                                        </p:anim>
                                        <p:anim calcmode="lin" valueType="num" p14:bounceEnd="56667">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14:presetBounceEnd="56667">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14:bounceEnd="56667">
                                          <p:cBhvr additive="base">
                                            <p:cTn id="135" dur="300" fill="hold"/>
                                            <p:tgtEl>
                                              <p:spTgt spid="106"/>
                                            </p:tgtEl>
                                            <p:attrNameLst>
                                              <p:attrName>ppt_x</p:attrName>
                                            </p:attrNameLst>
                                          </p:cBhvr>
                                          <p:tavLst>
                                            <p:tav tm="0">
                                              <p:val>
                                                <p:strVal val="1+#ppt_w/2"/>
                                              </p:val>
                                            </p:tav>
                                            <p:tav tm="100000">
                                              <p:val>
                                                <p:strVal val="#ppt_x"/>
                                              </p:val>
                                            </p:tav>
                                          </p:tavLst>
                                        </p:anim>
                                        <p:anim calcmode="lin" valueType="num" p14:bounceEnd="56667">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left)">
                                          <p:cBhvr>
                                            <p:cTn id="11" dur="250"/>
                                            <p:tgtEl>
                                              <p:spTgt spid="45"/>
                                            </p:tgtEl>
                                          </p:cBhvr>
                                        </p:animEffect>
                                      </p:childTnLst>
                                    </p:cTn>
                                  </p:par>
                                </p:childTnLst>
                              </p:cTn>
                            </p:par>
                            <p:par>
                              <p:cTn id="12" fill="hold">
                                <p:stCondLst>
                                  <p:cond delay="750"/>
                                </p:stCondLst>
                                <p:childTnLst>
                                  <p:par>
                                    <p:cTn id="13" presetID="2" presetClass="entr" presetSubtype="12"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300" fill="hold"/>
                                            <p:tgtEl>
                                              <p:spTgt spid="53"/>
                                            </p:tgtEl>
                                            <p:attrNameLst>
                                              <p:attrName>ppt_x</p:attrName>
                                            </p:attrNameLst>
                                          </p:cBhvr>
                                          <p:tavLst>
                                            <p:tav tm="0">
                                              <p:val>
                                                <p:strVal val="0-#ppt_w/2"/>
                                              </p:val>
                                            </p:tav>
                                            <p:tav tm="100000">
                                              <p:val>
                                                <p:strVal val="#ppt_x"/>
                                              </p:val>
                                            </p:tav>
                                          </p:tavLst>
                                        </p:anim>
                                        <p:anim calcmode="lin" valueType="num">
                                          <p:cBhvr additive="base">
                                            <p:cTn id="16" dur="30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6"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300" fill="hold"/>
                                            <p:tgtEl>
                                              <p:spTgt spid="55"/>
                                            </p:tgtEl>
                                            <p:attrNameLst>
                                              <p:attrName>ppt_x</p:attrName>
                                            </p:attrNameLst>
                                          </p:cBhvr>
                                          <p:tavLst>
                                            <p:tav tm="0">
                                              <p:val>
                                                <p:strVal val="1+#ppt_w/2"/>
                                              </p:val>
                                            </p:tav>
                                            <p:tav tm="100000">
                                              <p:val>
                                                <p:strVal val="#ppt_x"/>
                                              </p:val>
                                            </p:tav>
                                          </p:tavLst>
                                        </p:anim>
                                        <p:anim calcmode="lin" valueType="num">
                                          <p:cBhvr additive="base">
                                            <p:cTn id="20" dur="300" fill="hold"/>
                                            <p:tgtEl>
                                              <p:spTgt spid="55"/>
                                            </p:tgtEl>
                                            <p:attrNameLst>
                                              <p:attrName>ppt_y</p:attrName>
                                            </p:attrNameLst>
                                          </p:cBhvr>
                                          <p:tavLst>
                                            <p:tav tm="0">
                                              <p:val>
                                                <p:strVal val="1+#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additive="base">
                                            <p:cTn id="23" dur="300" fill="hold"/>
                                            <p:tgtEl>
                                              <p:spTgt spid="54"/>
                                            </p:tgtEl>
                                            <p:attrNameLst>
                                              <p:attrName>ppt_x</p:attrName>
                                            </p:attrNameLst>
                                          </p:cBhvr>
                                          <p:tavLst>
                                            <p:tav tm="0">
                                              <p:val>
                                                <p:strVal val="#ppt_x"/>
                                              </p:val>
                                            </p:tav>
                                            <p:tav tm="100000">
                                              <p:val>
                                                <p:strVal val="#ppt_x"/>
                                              </p:val>
                                            </p:tav>
                                          </p:tavLst>
                                        </p:anim>
                                        <p:anim calcmode="lin" valueType="num">
                                          <p:cBhvr additive="base">
                                            <p:cTn id="24" dur="300" fill="hold"/>
                                            <p:tgtEl>
                                              <p:spTgt spid="54"/>
                                            </p:tgtEl>
                                            <p:attrNameLst>
                                              <p:attrName>ppt_y</p:attrName>
                                            </p:attrNameLst>
                                          </p:cBhvr>
                                          <p:tavLst>
                                            <p:tav tm="0">
                                              <p:val>
                                                <p:strVal val="0-#ppt_h/2"/>
                                              </p:val>
                                            </p:tav>
                                            <p:tav tm="100000">
                                              <p:val>
                                                <p:strVal val="#ppt_y"/>
                                              </p:val>
                                            </p:tav>
                                          </p:tavLst>
                                        </p:anim>
                                      </p:childTnLst>
                                    </p:cTn>
                                  </p:par>
                                </p:childTnLst>
                              </p:cTn>
                            </p:par>
                            <p:par>
                              <p:cTn id="25" fill="hold">
                                <p:stCondLst>
                                  <p:cond delay="1050"/>
                                </p:stCondLst>
                                <p:childTnLst>
                                  <p:par>
                                    <p:cTn id="26" presetID="10" presetClass="entr" presetSubtype="0"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31" presetClass="entr" presetSubtype="0" fill="hold" nodeType="withEffect">
                                      <p:stCondLst>
                                        <p:cond delay="0"/>
                                      </p:stCondLst>
                                      <p:childTnLst>
                                        <p:set>
                                          <p:cBhvr>
                                            <p:cTn id="30" dur="1" fill="hold">
                                              <p:stCondLst>
                                                <p:cond delay="0"/>
                                              </p:stCondLst>
                                            </p:cTn>
                                            <p:tgtEl>
                                              <p:spTgt spid="46"/>
                                            </p:tgtEl>
                                            <p:attrNameLst>
                                              <p:attrName>style.visibility</p:attrName>
                                            </p:attrNameLst>
                                          </p:cBhvr>
                                          <p:to>
                                            <p:strVal val="visible"/>
                                          </p:to>
                                        </p:set>
                                        <p:anim calcmode="lin" valueType="num">
                                          <p:cBhvr>
                                            <p:cTn id="31" dur="500" fill="hold"/>
                                            <p:tgtEl>
                                              <p:spTgt spid="46"/>
                                            </p:tgtEl>
                                            <p:attrNameLst>
                                              <p:attrName>ppt_w</p:attrName>
                                            </p:attrNameLst>
                                          </p:cBhvr>
                                          <p:tavLst>
                                            <p:tav tm="0">
                                              <p:val>
                                                <p:fltVal val="0"/>
                                              </p:val>
                                            </p:tav>
                                            <p:tav tm="100000">
                                              <p:val>
                                                <p:strVal val="#ppt_w"/>
                                              </p:val>
                                            </p:tav>
                                          </p:tavLst>
                                        </p:anim>
                                        <p:anim calcmode="lin" valueType="num">
                                          <p:cBhvr>
                                            <p:cTn id="32" dur="500" fill="hold"/>
                                            <p:tgtEl>
                                              <p:spTgt spid="46"/>
                                            </p:tgtEl>
                                            <p:attrNameLst>
                                              <p:attrName>ppt_h</p:attrName>
                                            </p:attrNameLst>
                                          </p:cBhvr>
                                          <p:tavLst>
                                            <p:tav tm="0">
                                              <p:val>
                                                <p:fltVal val="0"/>
                                              </p:val>
                                            </p:tav>
                                            <p:tav tm="100000">
                                              <p:val>
                                                <p:strVal val="#ppt_h"/>
                                              </p:val>
                                            </p:tav>
                                          </p:tavLst>
                                        </p:anim>
                                        <p:anim calcmode="lin" valueType="num">
                                          <p:cBhvr>
                                            <p:cTn id="33" dur="500" fill="hold"/>
                                            <p:tgtEl>
                                              <p:spTgt spid="46"/>
                                            </p:tgtEl>
                                            <p:attrNameLst>
                                              <p:attrName>style.rotation</p:attrName>
                                            </p:attrNameLst>
                                          </p:cBhvr>
                                          <p:tavLst>
                                            <p:tav tm="0">
                                              <p:val>
                                                <p:fltVal val="90"/>
                                              </p:val>
                                            </p:tav>
                                            <p:tav tm="100000">
                                              <p:val>
                                                <p:fltVal val="0"/>
                                              </p:val>
                                            </p:tav>
                                          </p:tavLst>
                                        </p:anim>
                                        <p:animEffect transition="in" filter="fade">
                                          <p:cBhvr>
                                            <p:cTn id="34" dur="500"/>
                                            <p:tgtEl>
                                              <p:spTgt spid="46"/>
                                            </p:tgtEl>
                                          </p:cBhvr>
                                        </p:animEffect>
                                      </p:childTnLst>
                                    </p:cTn>
                                  </p:par>
                                </p:childTnLst>
                              </p:cTn>
                            </p:par>
                            <p:par>
                              <p:cTn id="35" fill="hold">
                                <p:stCondLst>
                                  <p:cond delay="1550"/>
                                </p:stCondLst>
                                <p:childTnLst>
                                  <p:par>
                                    <p:cTn id="36" presetID="10" presetClass="entr" presetSubtype="0" repeatCount="3000" fill="hold" grpId="0" nodeType="afterEffect">
                                      <p:stCondLst>
                                        <p:cond delay="0"/>
                                      </p:stCondLst>
                                      <p:childTnLst>
                                        <p:set>
                                          <p:cBhvr>
                                            <p:cTn id="37" dur="1" fill="hold">
                                              <p:stCondLst>
                                                <p:cond delay="0"/>
                                              </p:stCondLst>
                                            </p:cTn>
                                            <p:tgtEl>
                                              <p:spTgt spid="59"/>
                                            </p:tgtEl>
                                            <p:attrNameLst>
                                              <p:attrName>style.visibility</p:attrName>
                                            </p:attrNameLst>
                                          </p:cBhvr>
                                          <p:to>
                                            <p:strVal val="visible"/>
                                          </p:to>
                                        </p:set>
                                        <p:animEffect transition="in" filter="fade">
                                          <p:cBhvr>
                                            <p:cTn id="38" dur="150"/>
                                            <p:tgtEl>
                                              <p:spTgt spid="59"/>
                                            </p:tgtEl>
                                          </p:cBhvr>
                                        </p:animEffect>
                                      </p:childTnLst>
                                    </p:cTn>
                                  </p:par>
                                </p:childTnLst>
                              </p:cTn>
                            </p:par>
                            <p:par>
                              <p:cTn id="39" fill="hold">
                                <p:stCondLst>
                                  <p:cond delay="2000"/>
                                </p:stCondLst>
                                <p:childTnLst>
                                  <p:par>
                                    <p:cTn id="40" presetID="22" presetClass="entr" presetSubtype="2" fill="hold" nodeType="afterEffect">
                                      <p:stCondLst>
                                        <p:cond delay="0"/>
                                      </p:stCondLst>
                                      <p:childTnLst>
                                        <p:set>
                                          <p:cBhvr>
                                            <p:cTn id="41" dur="1" fill="hold">
                                              <p:stCondLst>
                                                <p:cond delay="0"/>
                                              </p:stCondLst>
                                            </p:cTn>
                                            <p:tgtEl>
                                              <p:spTgt spid="56"/>
                                            </p:tgtEl>
                                            <p:attrNameLst>
                                              <p:attrName>style.visibility</p:attrName>
                                            </p:attrNameLst>
                                          </p:cBhvr>
                                          <p:to>
                                            <p:strVal val="visible"/>
                                          </p:to>
                                        </p:set>
                                        <p:animEffect transition="in" filter="wipe(right)">
                                          <p:cBhvr>
                                            <p:cTn id="42" dur="300"/>
                                            <p:tgtEl>
                                              <p:spTgt spid="56"/>
                                            </p:tgtEl>
                                          </p:cBhvr>
                                        </p:animEffect>
                                      </p:childTnLst>
                                    </p:cTn>
                                  </p:par>
                                </p:childTnLst>
                              </p:cTn>
                            </p:par>
                            <p:par>
                              <p:cTn id="43" fill="hold">
                                <p:stCondLst>
                                  <p:cond delay="2300"/>
                                </p:stCondLst>
                                <p:childTnLst>
                                  <p:par>
                                    <p:cTn id="44" presetID="21" presetClass="entr" presetSubtype="1" fill="hold" nodeType="after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wheel(1)">
                                          <p:cBhvr>
                                            <p:cTn id="46" dur="250"/>
                                            <p:tgtEl>
                                              <p:spTgt spid="6"/>
                                            </p:tgtEl>
                                          </p:cBhvr>
                                        </p:animEffect>
                                      </p:childTnLst>
                                    </p:cTn>
                                  </p:par>
                                </p:childTnLst>
                              </p:cTn>
                            </p:par>
                            <p:par>
                              <p:cTn id="47" fill="hold">
                                <p:stCondLst>
                                  <p:cond delay="2550"/>
                                </p:stCondLst>
                                <p:childTnLst>
                                  <p:par>
                                    <p:cTn id="48" presetID="2" presetClass="entr" presetSubtype="2" fill="hold" grpId="0" nodeType="afterEffect">
                                      <p:stCondLst>
                                        <p:cond delay="0"/>
                                      </p:stCondLst>
                                      <p:childTnLst>
                                        <p:set>
                                          <p:cBhvr>
                                            <p:cTn id="49" dur="1" fill="hold">
                                              <p:stCondLst>
                                                <p:cond delay="0"/>
                                              </p:stCondLst>
                                            </p:cTn>
                                            <p:tgtEl>
                                              <p:spTgt spid="60"/>
                                            </p:tgtEl>
                                            <p:attrNameLst>
                                              <p:attrName>style.visibility</p:attrName>
                                            </p:attrNameLst>
                                          </p:cBhvr>
                                          <p:to>
                                            <p:strVal val="visible"/>
                                          </p:to>
                                        </p:set>
                                        <p:anim calcmode="lin" valueType="num">
                                          <p:cBhvr additive="base">
                                            <p:cTn id="50" dur="300" fill="hold"/>
                                            <p:tgtEl>
                                              <p:spTgt spid="60"/>
                                            </p:tgtEl>
                                            <p:attrNameLst>
                                              <p:attrName>ppt_x</p:attrName>
                                            </p:attrNameLst>
                                          </p:cBhvr>
                                          <p:tavLst>
                                            <p:tav tm="0">
                                              <p:val>
                                                <p:strVal val="1+#ppt_w/2"/>
                                              </p:val>
                                            </p:tav>
                                            <p:tav tm="100000">
                                              <p:val>
                                                <p:strVal val="#ppt_x"/>
                                              </p:val>
                                            </p:tav>
                                          </p:tavLst>
                                        </p:anim>
                                        <p:anim calcmode="lin" valueType="num">
                                          <p:cBhvr additive="base">
                                            <p:cTn id="51" dur="300" fill="hold"/>
                                            <p:tgtEl>
                                              <p:spTgt spid="60"/>
                                            </p:tgtEl>
                                            <p:attrNameLst>
                                              <p:attrName>ppt_y</p:attrName>
                                            </p:attrNameLst>
                                          </p:cBhvr>
                                          <p:tavLst>
                                            <p:tav tm="0">
                                              <p:val>
                                                <p:strVal val="#ppt_y"/>
                                              </p:val>
                                            </p:tav>
                                            <p:tav tm="100000">
                                              <p:val>
                                                <p:strVal val="#ppt_y"/>
                                              </p:val>
                                            </p:tav>
                                          </p:tavLst>
                                        </p:anim>
                                      </p:childTnLst>
                                    </p:cTn>
                                  </p:par>
                                </p:childTnLst>
                              </p:cTn>
                            </p:par>
                            <p:par>
                              <p:cTn id="52" fill="hold">
                                <p:stCondLst>
                                  <p:cond delay="2850"/>
                                </p:stCondLst>
                                <p:childTnLst>
                                  <p:par>
                                    <p:cTn id="53" presetID="10" presetClass="entr" presetSubtype="0" repeatCount="3000" fill="hold" grpId="0" nodeType="after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fade">
                                          <p:cBhvr>
                                            <p:cTn id="55" dur="150"/>
                                            <p:tgtEl>
                                              <p:spTgt spid="61"/>
                                            </p:tgtEl>
                                          </p:cBhvr>
                                        </p:animEffect>
                                      </p:childTnLst>
                                    </p:cTn>
                                  </p:par>
                                </p:childTnLst>
                              </p:cTn>
                            </p:par>
                            <p:par>
                              <p:cTn id="56" fill="hold">
                                <p:stCondLst>
                                  <p:cond delay="3300"/>
                                </p:stCondLst>
                                <p:childTnLst>
                                  <p:par>
                                    <p:cTn id="57" presetID="22" presetClass="entr" presetSubtype="2" fill="hold" nodeType="afterEffect">
                                      <p:stCondLst>
                                        <p:cond delay="0"/>
                                      </p:stCondLst>
                                      <p:childTnLst>
                                        <p:set>
                                          <p:cBhvr>
                                            <p:cTn id="58" dur="1" fill="hold">
                                              <p:stCondLst>
                                                <p:cond delay="0"/>
                                              </p:stCondLst>
                                            </p:cTn>
                                            <p:tgtEl>
                                              <p:spTgt spid="62"/>
                                            </p:tgtEl>
                                            <p:attrNameLst>
                                              <p:attrName>style.visibility</p:attrName>
                                            </p:attrNameLst>
                                          </p:cBhvr>
                                          <p:to>
                                            <p:strVal val="visible"/>
                                          </p:to>
                                        </p:set>
                                        <p:animEffect transition="in" filter="wipe(right)">
                                          <p:cBhvr>
                                            <p:cTn id="59" dur="300"/>
                                            <p:tgtEl>
                                              <p:spTgt spid="62"/>
                                            </p:tgtEl>
                                          </p:cBhvr>
                                        </p:animEffect>
                                      </p:childTnLst>
                                    </p:cTn>
                                  </p:par>
                                </p:childTnLst>
                              </p:cTn>
                            </p:par>
                            <p:par>
                              <p:cTn id="60" fill="hold">
                                <p:stCondLst>
                                  <p:cond delay="3600"/>
                                </p:stCondLst>
                                <p:childTnLst>
                                  <p:par>
                                    <p:cTn id="61" presetID="21" presetClass="entr" presetSubtype="1" fill="hold" nodeType="afterEffect">
                                      <p:stCondLst>
                                        <p:cond delay="0"/>
                                      </p:stCondLst>
                                      <p:childTnLst>
                                        <p:set>
                                          <p:cBhvr>
                                            <p:cTn id="62" dur="1" fill="hold">
                                              <p:stCondLst>
                                                <p:cond delay="0"/>
                                              </p:stCondLst>
                                            </p:cTn>
                                            <p:tgtEl>
                                              <p:spTgt spid="107"/>
                                            </p:tgtEl>
                                            <p:attrNameLst>
                                              <p:attrName>style.visibility</p:attrName>
                                            </p:attrNameLst>
                                          </p:cBhvr>
                                          <p:to>
                                            <p:strVal val="visible"/>
                                          </p:to>
                                        </p:set>
                                        <p:animEffect transition="in" filter="wheel(1)">
                                          <p:cBhvr>
                                            <p:cTn id="63" dur="250"/>
                                            <p:tgtEl>
                                              <p:spTgt spid="107"/>
                                            </p:tgtEl>
                                          </p:cBhvr>
                                        </p:animEffect>
                                      </p:childTnLst>
                                    </p:cTn>
                                  </p:par>
                                </p:childTnLst>
                              </p:cTn>
                            </p:par>
                            <p:par>
                              <p:cTn id="64" fill="hold">
                                <p:stCondLst>
                                  <p:cond delay="3850"/>
                                </p:stCondLst>
                                <p:childTnLst>
                                  <p:par>
                                    <p:cTn id="65" presetID="2" presetClass="entr" presetSubtype="2" fill="hold" grpId="0" nodeType="afterEffect">
                                      <p:stCondLst>
                                        <p:cond delay="0"/>
                                      </p:stCondLst>
                                      <p:childTnLst>
                                        <p:set>
                                          <p:cBhvr>
                                            <p:cTn id="66" dur="1" fill="hold">
                                              <p:stCondLst>
                                                <p:cond delay="0"/>
                                              </p:stCondLst>
                                            </p:cTn>
                                            <p:tgtEl>
                                              <p:spTgt spid="63"/>
                                            </p:tgtEl>
                                            <p:attrNameLst>
                                              <p:attrName>style.visibility</p:attrName>
                                            </p:attrNameLst>
                                          </p:cBhvr>
                                          <p:to>
                                            <p:strVal val="visible"/>
                                          </p:to>
                                        </p:set>
                                        <p:anim calcmode="lin" valueType="num">
                                          <p:cBhvr additive="base">
                                            <p:cTn id="67" dur="300" fill="hold"/>
                                            <p:tgtEl>
                                              <p:spTgt spid="63"/>
                                            </p:tgtEl>
                                            <p:attrNameLst>
                                              <p:attrName>ppt_x</p:attrName>
                                            </p:attrNameLst>
                                          </p:cBhvr>
                                          <p:tavLst>
                                            <p:tav tm="0">
                                              <p:val>
                                                <p:strVal val="1+#ppt_w/2"/>
                                              </p:val>
                                            </p:tav>
                                            <p:tav tm="100000">
                                              <p:val>
                                                <p:strVal val="#ppt_x"/>
                                              </p:val>
                                            </p:tav>
                                          </p:tavLst>
                                        </p:anim>
                                        <p:anim calcmode="lin" valueType="num">
                                          <p:cBhvr additive="base">
                                            <p:cTn id="68" dur="300" fill="hold"/>
                                            <p:tgtEl>
                                              <p:spTgt spid="63"/>
                                            </p:tgtEl>
                                            <p:attrNameLst>
                                              <p:attrName>ppt_y</p:attrName>
                                            </p:attrNameLst>
                                          </p:cBhvr>
                                          <p:tavLst>
                                            <p:tav tm="0">
                                              <p:val>
                                                <p:strVal val="#ppt_y"/>
                                              </p:val>
                                            </p:tav>
                                            <p:tav tm="100000">
                                              <p:val>
                                                <p:strVal val="#ppt_y"/>
                                              </p:val>
                                            </p:tav>
                                          </p:tavLst>
                                        </p:anim>
                                      </p:childTnLst>
                                    </p:cTn>
                                  </p:par>
                                </p:childTnLst>
                              </p:cTn>
                            </p:par>
                            <p:par>
                              <p:cTn id="69" fill="hold">
                                <p:stCondLst>
                                  <p:cond delay="4150"/>
                                </p:stCondLst>
                                <p:childTnLst>
                                  <p:par>
                                    <p:cTn id="70" presetID="10" presetClass="entr" presetSubtype="0" repeatCount="3000" fill="hold" grpId="0" nodeType="afterEffect">
                                      <p:stCondLst>
                                        <p:cond delay="0"/>
                                      </p:stCondLst>
                                      <p:childTnLst>
                                        <p:set>
                                          <p:cBhvr>
                                            <p:cTn id="71" dur="1" fill="hold">
                                              <p:stCondLst>
                                                <p:cond delay="0"/>
                                              </p:stCondLst>
                                            </p:cTn>
                                            <p:tgtEl>
                                              <p:spTgt spid="75"/>
                                            </p:tgtEl>
                                            <p:attrNameLst>
                                              <p:attrName>style.visibility</p:attrName>
                                            </p:attrNameLst>
                                          </p:cBhvr>
                                          <p:to>
                                            <p:strVal val="visible"/>
                                          </p:to>
                                        </p:set>
                                        <p:animEffect transition="in" filter="fade">
                                          <p:cBhvr>
                                            <p:cTn id="72" dur="150"/>
                                            <p:tgtEl>
                                              <p:spTgt spid="75"/>
                                            </p:tgtEl>
                                          </p:cBhvr>
                                        </p:animEffect>
                                      </p:childTnLst>
                                    </p:cTn>
                                  </p:par>
                                </p:childTnLst>
                              </p:cTn>
                            </p:par>
                            <p:par>
                              <p:cTn id="73" fill="hold">
                                <p:stCondLst>
                                  <p:cond delay="4600"/>
                                </p:stCondLst>
                                <p:childTnLst>
                                  <p:par>
                                    <p:cTn id="74" presetID="22" presetClass="entr" presetSubtype="2" fill="hold" nodeType="afterEffect">
                                      <p:stCondLst>
                                        <p:cond delay="0"/>
                                      </p:stCondLst>
                                      <p:childTnLst>
                                        <p:set>
                                          <p:cBhvr>
                                            <p:cTn id="75" dur="1" fill="hold">
                                              <p:stCondLst>
                                                <p:cond delay="0"/>
                                              </p:stCondLst>
                                            </p:cTn>
                                            <p:tgtEl>
                                              <p:spTgt spid="66"/>
                                            </p:tgtEl>
                                            <p:attrNameLst>
                                              <p:attrName>style.visibility</p:attrName>
                                            </p:attrNameLst>
                                          </p:cBhvr>
                                          <p:to>
                                            <p:strVal val="visible"/>
                                          </p:to>
                                        </p:set>
                                        <p:animEffect transition="in" filter="wipe(right)">
                                          <p:cBhvr>
                                            <p:cTn id="76" dur="300"/>
                                            <p:tgtEl>
                                              <p:spTgt spid="66"/>
                                            </p:tgtEl>
                                          </p:cBhvr>
                                        </p:animEffect>
                                      </p:childTnLst>
                                    </p:cTn>
                                  </p:par>
                                </p:childTnLst>
                              </p:cTn>
                            </p:par>
                            <p:par>
                              <p:cTn id="77" fill="hold">
                                <p:stCondLst>
                                  <p:cond delay="4900"/>
                                </p:stCondLst>
                                <p:childTnLst>
                                  <p:par>
                                    <p:cTn id="78" presetID="21" presetClass="entr" presetSubtype="1" fill="hold" nodeType="afterEffect">
                                      <p:stCondLst>
                                        <p:cond delay="0"/>
                                      </p:stCondLst>
                                      <p:childTnLst>
                                        <p:set>
                                          <p:cBhvr>
                                            <p:cTn id="79" dur="1" fill="hold">
                                              <p:stCondLst>
                                                <p:cond delay="0"/>
                                              </p:stCondLst>
                                            </p:cTn>
                                            <p:tgtEl>
                                              <p:spTgt spid="110"/>
                                            </p:tgtEl>
                                            <p:attrNameLst>
                                              <p:attrName>style.visibility</p:attrName>
                                            </p:attrNameLst>
                                          </p:cBhvr>
                                          <p:to>
                                            <p:strVal val="visible"/>
                                          </p:to>
                                        </p:set>
                                        <p:animEffect transition="in" filter="wheel(1)">
                                          <p:cBhvr>
                                            <p:cTn id="80" dur="250"/>
                                            <p:tgtEl>
                                              <p:spTgt spid="110"/>
                                            </p:tgtEl>
                                          </p:cBhvr>
                                        </p:animEffect>
                                      </p:childTnLst>
                                    </p:cTn>
                                  </p:par>
                                </p:childTnLst>
                              </p:cTn>
                            </p:par>
                            <p:par>
                              <p:cTn id="81" fill="hold">
                                <p:stCondLst>
                                  <p:cond delay="5150"/>
                                </p:stCondLst>
                                <p:childTnLst>
                                  <p:par>
                                    <p:cTn id="82" presetID="2" presetClass="entr" presetSubtype="2" fill="hold" grpId="0" nodeType="afterEffect">
                                      <p:stCondLst>
                                        <p:cond delay="0"/>
                                      </p:stCondLst>
                                      <p:childTnLst>
                                        <p:set>
                                          <p:cBhvr>
                                            <p:cTn id="83" dur="1" fill="hold">
                                              <p:stCondLst>
                                                <p:cond delay="0"/>
                                              </p:stCondLst>
                                            </p:cTn>
                                            <p:tgtEl>
                                              <p:spTgt spid="76"/>
                                            </p:tgtEl>
                                            <p:attrNameLst>
                                              <p:attrName>style.visibility</p:attrName>
                                            </p:attrNameLst>
                                          </p:cBhvr>
                                          <p:to>
                                            <p:strVal val="visible"/>
                                          </p:to>
                                        </p:set>
                                        <p:anim calcmode="lin" valueType="num">
                                          <p:cBhvr additive="base">
                                            <p:cTn id="84" dur="300" fill="hold"/>
                                            <p:tgtEl>
                                              <p:spTgt spid="76"/>
                                            </p:tgtEl>
                                            <p:attrNameLst>
                                              <p:attrName>ppt_x</p:attrName>
                                            </p:attrNameLst>
                                          </p:cBhvr>
                                          <p:tavLst>
                                            <p:tav tm="0">
                                              <p:val>
                                                <p:strVal val="1+#ppt_w/2"/>
                                              </p:val>
                                            </p:tav>
                                            <p:tav tm="100000">
                                              <p:val>
                                                <p:strVal val="#ppt_x"/>
                                              </p:val>
                                            </p:tav>
                                          </p:tavLst>
                                        </p:anim>
                                        <p:anim calcmode="lin" valueType="num">
                                          <p:cBhvr additive="base">
                                            <p:cTn id="85" dur="300" fill="hold"/>
                                            <p:tgtEl>
                                              <p:spTgt spid="76"/>
                                            </p:tgtEl>
                                            <p:attrNameLst>
                                              <p:attrName>ppt_y</p:attrName>
                                            </p:attrNameLst>
                                          </p:cBhvr>
                                          <p:tavLst>
                                            <p:tav tm="0">
                                              <p:val>
                                                <p:strVal val="#ppt_y"/>
                                              </p:val>
                                            </p:tav>
                                            <p:tav tm="100000">
                                              <p:val>
                                                <p:strVal val="#ppt_y"/>
                                              </p:val>
                                            </p:tav>
                                          </p:tavLst>
                                        </p:anim>
                                      </p:childTnLst>
                                    </p:cTn>
                                  </p:par>
                                </p:childTnLst>
                              </p:cTn>
                            </p:par>
                            <p:par>
                              <p:cTn id="86" fill="hold">
                                <p:stCondLst>
                                  <p:cond delay="5450"/>
                                </p:stCondLst>
                                <p:childTnLst>
                                  <p:par>
                                    <p:cTn id="87" presetID="10" presetClass="entr" presetSubtype="0" repeatCount="3000" fill="hold" grpId="0" nodeType="afterEffect">
                                      <p:stCondLst>
                                        <p:cond delay="0"/>
                                      </p:stCondLst>
                                      <p:childTnLst>
                                        <p:set>
                                          <p:cBhvr>
                                            <p:cTn id="88" dur="1" fill="hold">
                                              <p:stCondLst>
                                                <p:cond delay="0"/>
                                              </p:stCondLst>
                                            </p:cTn>
                                            <p:tgtEl>
                                              <p:spTgt spid="86"/>
                                            </p:tgtEl>
                                            <p:attrNameLst>
                                              <p:attrName>style.visibility</p:attrName>
                                            </p:attrNameLst>
                                          </p:cBhvr>
                                          <p:to>
                                            <p:strVal val="visible"/>
                                          </p:to>
                                        </p:set>
                                        <p:animEffect transition="in" filter="fade">
                                          <p:cBhvr>
                                            <p:cTn id="89" dur="150"/>
                                            <p:tgtEl>
                                              <p:spTgt spid="86"/>
                                            </p:tgtEl>
                                          </p:cBhvr>
                                        </p:animEffect>
                                      </p:childTnLst>
                                    </p:cTn>
                                  </p:par>
                                </p:childTnLst>
                              </p:cTn>
                            </p:par>
                            <p:par>
                              <p:cTn id="90" fill="hold">
                                <p:stCondLst>
                                  <p:cond delay="5900"/>
                                </p:stCondLst>
                                <p:childTnLst>
                                  <p:par>
                                    <p:cTn id="91" presetID="22" presetClass="entr" presetSubtype="8" fill="hold" nodeType="afterEffect">
                                      <p:stCondLst>
                                        <p:cond delay="0"/>
                                      </p:stCondLst>
                                      <p:childTnLst>
                                        <p:set>
                                          <p:cBhvr>
                                            <p:cTn id="92" dur="1" fill="hold">
                                              <p:stCondLst>
                                                <p:cond delay="0"/>
                                              </p:stCondLst>
                                            </p:cTn>
                                            <p:tgtEl>
                                              <p:spTgt spid="79"/>
                                            </p:tgtEl>
                                            <p:attrNameLst>
                                              <p:attrName>style.visibility</p:attrName>
                                            </p:attrNameLst>
                                          </p:cBhvr>
                                          <p:to>
                                            <p:strVal val="visible"/>
                                          </p:to>
                                        </p:set>
                                        <p:animEffect transition="in" filter="wipe(left)">
                                          <p:cBhvr>
                                            <p:cTn id="93" dur="300"/>
                                            <p:tgtEl>
                                              <p:spTgt spid="79"/>
                                            </p:tgtEl>
                                          </p:cBhvr>
                                        </p:animEffect>
                                      </p:childTnLst>
                                    </p:cTn>
                                  </p:par>
                                </p:childTnLst>
                              </p:cTn>
                            </p:par>
                            <p:par>
                              <p:cTn id="94" fill="hold">
                                <p:stCondLst>
                                  <p:cond delay="6200"/>
                                </p:stCondLst>
                                <p:childTnLst>
                                  <p:par>
                                    <p:cTn id="95" presetID="21" presetClass="entr" presetSubtype="1"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heel(1)">
                                          <p:cBhvr>
                                            <p:cTn id="97" dur="250"/>
                                            <p:tgtEl>
                                              <p:spTgt spid="113"/>
                                            </p:tgtEl>
                                          </p:cBhvr>
                                        </p:animEffect>
                                      </p:childTnLst>
                                    </p:cTn>
                                  </p:par>
                                </p:childTnLst>
                              </p:cTn>
                            </p:par>
                            <p:par>
                              <p:cTn id="98" fill="hold">
                                <p:stCondLst>
                                  <p:cond delay="6450"/>
                                </p:stCondLst>
                                <p:childTnLst>
                                  <p:par>
                                    <p:cTn id="99" presetID="2" presetClass="entr" presetSubtype="2" fill="hold" grpId="0" nodeType="afterEffect">
                                      <p:stCondLst>
                                        <p:cond delay="0"/>
                                      </p:stCondLst>
                                      <p:childTnLst>
                                        <p:set>
                                          <p:cBhvr>
                                            <p:cTn id="100" dur="1" fill="hold">
                                              <p:stCondLst>
                                                <p:cond delay="0"/>
                                              </p:stCondLst>
                                            </p:cTn>
                                            <p:tgtEl>
                                              <p:spTgt spid="87"/>
                                            </p:tgtEl>
                                            <p:attrNameLst>
                                              <p:attrName>style.visibility</p:attrName>
                                            </p:attrNameLst>
                                          </p:cBhvr>
                                          <p:to>
                                            <p:strVal val="visible"/>
                                          </p:to>
                                        </p:set>
                                        <p:anim calcmode="lin" valueType="num">
                                          <p:cBhvr additive="base">
                                            <p:cTn id="101" dur="300" fill="hold"/>
                                            <p:tgtEl>
                                              <p:spTgt spid="87"/>
                                            </p:tgtEl>
                                            <p:attrNameLst>
                                              <p:attrName>ppt_x</p:attrName>
                                            </p:attrNameLst>
                                          </p:cBhvr>
                                          <p:tavLst>
                                            <p:tav tm="0">
                                              <p:val>
                                                <p:strVal val="1+#ppt_w/2"/>
                                              </p:val>
                                            </p:tav>
                                            <p:tav tm="100000">
                                              <p:val>
                                                <p:strVal val="#ppt_x"/>
                                              </p:val>
                                            </p:tav>
                                          </p:tavLst>
                                        </p:anim>
                                        <p:anim calcmode="lin" valueType="num">
                                          <p:cBhvr additive="base">
                                            <p:cTn id="102" dur="300" fill="hold"/>
                                            <p:tgtEl>
                                              <p:spTgt spid="87"/>
                                            </p:tgtEl>
                                            <p:attrNameLst>
                                              <p:attrName>ppt_y</p:attrName>
                                            </p:attrNameLst>
                                          </p:cBhvr>
                                          <p:tavLst>
                                            <p:tav tm="0">
                                              <p:val>
                                                <p:strVal val="#ppt_y"/>
                                              </p:val>
                                            </p:tav>
                                            <p:tav tm="100000">
                                              <p:val>
                                                <p:strVal val="#ppt_y"/>
                                              </p:val>
                                            </p:tav>
                                          </p:tavLst>
                                        </p:anim>
                                      </p:childTnLst>
                                    </p:cTn>
                                  </p:par>
                                </p:childTnLst>
                              </p:cTn>
                            </p:par>
                            <p:par>
                              <p:cTn id="103" fill="hold">
                                <p:stCondLst>
                                  <p:cond delay="6750"/>
                                </p:stCondLst>
                                <p:childTnLst>
                                  <p:par>
                                    <p:cTn id="104" presetID="10" presetClass="entr" presetSubtype="0" repeatCount="3000" fill="hold" grpId="0" nodeType="afterEffect">
                                      <p:stCondLst>
                                        <p:cond delay="0"/>
                                      </p:stCondLst>
                                      <p:childTnLst>
                                        <p:set>
                                          <p:cBhvr>
                                            <p:cTn id="105" dur="1" fill="hold">
                                              <p:stCondLst>
                                                <p:cond delay="0"/>
                                              </p:stCondLst>
                                            </p:cTn>
                                            <p:tgtEl>
                                              <p:spTgt spid="88"/>
                                            </p:tgtEl>
                                            <p:attrNameLst>
                                              <p:attrName>style.visibility</p:attrName>
                                            </p:attrNameLst>
                                          </p:cBhvr>
                                          <p:to>
                                            <p:strVal val="visible"/>
                                          </p:to>
                                        </p:set>
                                        <p:animEffect transition="in" filter="fade">
                                          <p:cBhvr>
                                            <p:cTn id="106" dur="150"/>
                                            <p:tgtEl>
                                              <p:spTgt spid="88"/>
                                            </p:tgtEl>
                                          </p:cBhvr>
                                        </p:animEffect>
                                      </p:childTnLst>
                                    </p:cTn>
                                  </p:par>
                                </p:childTnLst>
                              </p:cTn>
                            </p:par>
                            <p:par>
                              <p:cTn id="107" fill="hold">
                                <p:stCondLst>
                                  <p:cond delay="7200"/>
                                </p:stCondLst>
                                <p:childTnLst>
                                  <p:par>
                                    <p:cTn id="108" presetID="22" presetClass="entr" presetSubtype="8" fill="hold" nodeType="afterEffect">
                                      <p:stCondLst>
                                        <p:cond delay="0"/>
                                      </p:stCondLst>
                                      <p:childTnLst>
                                        <p:set>
                                          <p:cBhvr>
                                            <p:cTn id="109" dur="1" fill="hold">
                                              <p:stCondLst>
                                                <p:cond delay="0"/>
                                              </p:stCondLst>
                                            </p:cTn>
                                            <p:tgtEl>
                                              <p:spTgt spid="89"/>
                                            </p:tgtEl>
                                            <p:attrNameLst>
                                              <p:attrName>style.visibility</p:attrName>
                                            </p:attrNameLst>
                                          </p:cBhvr>
                                          <p:to>
                                            <p:strVal val="visible"/>
                                          </p:to>
                                        </p:set>
                                        <p:animEffect transition="in" filter="wipe(left)">
                                          <p:cBhvr>
                                            <p:cTn id="110" dur="300"/>
                                            <p:tgtEl>
                                              <p:spTgt spid="89"/>
                                            </p:tgtEl>
                                          </p:cBhvr>
                                        </p:animEffect>
                                      </p:childTnLst>
                                    </p:cTn>
                                  </p:par>
                                </p:childTnLst>
                              </p:cTn>
                            </p:par>
                            <p:par>
                              <p:cTn id="111" fill="hold">
                                <p:stCondLst>
                                  <p:cond delay="7500"/>
                                </p:stCondLst>
                                <p:childTnLst>
                                  <p:par>
                                    <p:cTn id="112" presetID="21" presetClass="entr" presetSubtype="1" fill="hold" nodeType="afterEffect">
                                      <p:stCondLst>
                                        <p:cond delay="0"/>
                                      </p:stCondLst>
                                      <p:childTnLst>
                                        <p:set>
                                          <p:cBhvr>
                                            <p:cTn id="113" dur="1" fill="hold">
                                              <p:stCondLst>
                                                <p:cond delay="0"/>
                                              </p:stCondLst>
                                            </p:cTn>
                                            <p:tgtEl>
                                              <p:spTgt spid="116"/>
                                            </p:tgtEl>
                                            <p:attrNameLst>
                                              <p:attrName>style.visibility</p:attrName>
                                            </p:attrNameLst>
                                          </p:cBhvr>
                                          <p:to>
                                            <p:strVal val="visible"/>
                                          </p:to>
                                        </p:set>
                                        <p:animEffect transition="in" filter="wheel(1)">
                                          <p:cBhvr>
                                            <p:cTn id="114" dur="250"/>
                                            <p:tgtEl>
                                              <p:spTgt spid="116"/>
                                            </p:tgtEl>
                                          </p:cBhvr>
                                        </p:animEffect>
                                      </p:childTnLst>
                                    </p:cTn>
                                  </p:par>
                                </p:childTnLst>
                              </p:cTn>
                            </p:par>
                            <p:par>
                              <p:cTn id="115" fill="hold">
                                <p:stCondLst>
                                  <p:cond delay="7750"/>
                                </p:stCondLst>
                                <p:childTnLst>
                                  <p:par>
                                    <p:cTn id="116" presetID="2" presetClass="entr" presetSubtype="2" fill="hold" grpId="0" nodeType="afterEffect">
                                      <p:stCondLst>
                                        <p:cond delay="0"/>
                                      </p:stCondLst>
                                      <p:childTnLst>
                                        <p:set>
                                          <p:cBhvr>
                                            <p:cTn id="117" dur="1" fill="hold">
                                              <p:stCondLst>
                                                <p:cond delay="0"/>
                                              </p:stCondLst>
                                            </p:cTn>
                                            <p:tgtEl>
                                              <p:spTgt spid="91"/>
                                            </p:tgtEl>
                                            <p:attrNameLst>
                                              <p:attrName>style.visibility</p:attrName>
                                            </p:attrNameLst>
                                          </p:cBhvr>
                                          <p:to>
                                            <p:strVal val="visible"/>
                                          </p:to>
                                        </p:set>
                                        <p:anim calcmode="lin" valueType="num">
                                          <p:cBhvr additive="base">
                                            <p:cTn id="118" dur="300" fill="hold"/>
                                            <p:tgtEl>
                                              <p:spTgt spid="91"/>
                                            </p:tgtEl>
                                            <p:attrNameLst>
                                              <p:attrName>ppt_x</p:attrName>
                                            </p:attrNameLst>
                                          </p:cBhvr>
                                          <p:tavLst>
                                            <p:tav tm="0">
                                              <p:val>
                                                <p:strVal val="1+#ppt_w/2"/>
                                              </p:val>
                                            </p:tav>
                                            <p:tav tm="100000">
                                              <p:val>
                                                <p:strVal val="#ppt_x"/>
                                              </p:val>
                                            </p:tav>
                                          </p:tavLst>
                                        </p:anim>
                                        <p:anim calcmode="lin" valueType="num">
                                          <p:cBhvr additive="base">
                                            <p:cTn id="119" dur="300" fill="hold"/>
                                            <p:tgtEl>
                                              <p:spTgt spid="91"/>
                                            </p:tgtEl>
                                            <p:attrNameLst>
                                              <p:attrName>ppt_y</p:attrName>
                                            </p:attrNameLst>
                                          </p:cBhvr>
                                          <p:tavLst>
                                            <p:tav tm="0">
                                              <p:val>
                                                <p:strVal val="#ppt_y"/>
                                              </p:val>
                                            </p:tav>
                                            <p:tav tm="100000">
                                              <p:val>
                                                <p:strVal val="#ppt_y"/>
                                              </p:val>
                                            </p:tav>
                                          </p:tavLst>
                                        </p:anim>
                                      </p:childTnLst>
                                    </p:cTn>
                                  </p:par>
                                </p:childTnLst>
                              </p:cTn>
                            </p:par>
                            <p:par>
                              <p:cTn id="120" fill="hold">
                                <p:stCondLst>
                                  <p:cond delay="8050"/>
                                </p:stCondLst>
                                <p:childTnLst>
                                  <p:par>
                                    <p:cTn id="121" presetID="10" presetClass="entr" presetSubtype="0" repeatCount="3000" fill="hold" grpId="0" nodeType="afterEffect">
                                      <p:stCondLst>
                                        <p:cond delay="0"/>
                                      </p:stCondLst>
                                      <p:childTnLst>
                                        <p:set>
                                          <p:cBhvr>
                                            <p:cTn id="122" dur="1" fill="hold">
                                              <p:stCondLst>
                                                <p:cond delay="0"/>
                                              </p:stCondLst>
                                            </p:cTn>
                                            <p:tgtEl>
                                              <p:spTgt spid="105"/>
                                            </p:tgtEl>
                                            <p:attrNameLst>
                                              <p:attrName>style.visibility</p:attrName>
                                            </p:attrNameLst>
                                          </p:cBhvr>
                                          <p:to>
                                            <p:strVal val="visible"/>
                                          </p:to>
                                        </p:set>
                                        <p:animEffect transition="in" filter="fade">
                                          <p:cBhvr>
                                            <p:cTn id="123" dur="150"/>
                                            <p:tgtEl>
                                              <p:spTgt spid="105"/>
                                            </p:tgtEl>
                                          </p:cBhvr>
                                        </p:animEffect>
                                      </p:childTnLst>
                                    </p:cTn>
                                  </p:par>
                                </p:childTnLst>
                              </p:cTn>
                            </p:par>
                            <p:par>
                              <p:cTn id="124" fill="hold">
                                <p:stCondLst>
                                  <p:cond delay="8500"/>
                                </p:stCondLst>
                                <p:childTnLst>
                                  <p:par>
                                    <p:cTn id="125" presetID="22" presetClass="entr" presetSubtype="8" fill="hold" nodeType="afterEffect">
                                      <p:stCondLst>
                                        <p:cond delay="0"/>
                                      </p:stCondLst>
                                      <p:childTnLst>
                                        <p:set>
                                          <p:cBhvr>
                                            <p:cTn id="126" dur="1" fill="hold">
                                              <p:stCondLst>
                                                <p:cond delay="0"/>
                                              </p:stCondLst>
                                            </p:cTn>
                                            <p:tgtEl>
                                              <p:spTgt spid="102"/>
                                            </p:tgtEl>
                                            <p:attrNameLst>
                                              <p:attrName>style.visibility</p:attrName>
                                            </p:attrNameLst>
                                          </p:cBhvr>
                                          <p:to>
                                            <p:strVal val="visible"/>
                                          </p:to>
                                        </p:set>
                                        <p:animEffect transition="in" filter="wipe(left)">
                                          <p:cBhvr>
                                            <p:cTn id="127" dur="300"/>
                                            <p:tgtEl>
                                              <p:spTgt spid="102"/>
                                            </p:tgtEl>
                                          </p:cBhvr>
                                        </p:animEffect>
                                      </p:childTnLst>
                                    </p:cTn>
                                  </p:par>
                                </p:childTnLst>
                              </p:cTn>
                            </p:par>
                            <p:par>
                              <p:cTn id="128" fill="hold">
                                <p:stCondLst>
                                  <p:cond delay="8800"/>
                                </p:stCondLst>
                                <p:childTnLst>
                                  <p:par>
                                    <p:cTn id="129" presetID="21" presetClass="entr" presetSubtype="1" fill="hold" nodeType="afterEffect">
                                      <p:stCondLst>
                                        <p:cond delay="0"/>
                                      </p:stCondLst>
                                      <p:childTnLst>
                                        <p:set>
                                          <p:cBhvr>
                                            <p:cTn id="130" dur="1" fill="hold">
                                              <p:stCondLst>
                                                <p:cond delay="0"/>
                                              </p:stCondLst>
                                            </p:cTn>
                                            <p:tgtEl>
                                              <p:spTgt spid="119"/>
                                            </p:tgtEl>
                                            <p:attrNameLst>
                                              <p:attrName>style.visibility</p:attrName>
                                            </p:attrNameLst>
                                          </p:cBhvr>
                                          <p:to>
                                            <p:strVal val="visible"/>
                                          </p:to>
                                        </p:set>
                                        <p:animEffect transition="in" filter="wheel(1)">
                                          <p:cBhvr>
                                            <p:cTn id="131" dur="250"/>
                                            <p:tgtEl>
                                              <p:spTgt spid="119"/>
                                            </p:tgtEl>
                                          </p:cBhvr>
                                        </p:animEffect>
                                      </p:childTnLst>
                                    </p:cTn>
                                  </p:par>
                                </p:childTnLst>
                              </p:cTn>
                            </p:par>
                            <p:par>
                              <p:cTn id="132" fill="hold">
                                <p:stCondLst>
                                  <p:cond delay="9050"/>
                                </p:stCondLst>
                                <p:childTnLst>
                                  <p:par>
                                    <p:cTn id="133" presetID="2" presetClass="entr" presetSubtype="2" fill="hold" grpId="0" nodeType="afterEffect">
                                      <p:stCondLst>
                                        <p:cond delay="0"/>
                                      </p:stCondLst>
                                      <p:childTnLst>
                                        <p:set>
                                          <p:cBhvr>
                                            <p:cTn id="134" dur="1" fill="hold">
                                              <p:stCondLst>
                                                <p:cond delay="0"/>
                                              </p:stCondLst>
                                            </p:cTn>
                                            <p:tgtEl>
                                              <p:spTgt spid="106"/>
                                            </p:tgtEl>
                                            <p:attrNameLst>
                                              <p:attrName>style.visibility</p:attrName>
                                            </p:attrNameLst>
                                          </p:cBhvr>
                                          <p:to>
                                            <p:strVal val="visible"/>
                                          </p:to>
                                        </p:set>
                                        <p:anim calcmode="lin" valueType="num">
                                          <p:cBhvr additive="base">
                                            <p:cTn id="135" dur="300" fill="hold"/>
                                            <p:tgtEl>
                                              <p:spTgt spid="106"/>
                                            </p:tgtEl>
                                            <p:attrNameLst>
                                              <p:attrName>ppt_x</p:attrName>
                                            </p:attrNameLst>
                                          </p:cBhvr>
                                          <p:tavLst>
                                            <p:tav tm="0">
                                              <p:val>
                                                <p:strVal val="1+#ppt_w/2"/>
                                              </p:val>
                                            </p:tav>
                                            <p:tav tm="100000">
                                              <p:val>
                                                <p:strVal val="#ppt_x"/>
                                              </p:val>
                                            </p:tav>
                                          </p:tavLst>
                                        </p:anim>
                                        <p:anim calcmode="lin" valueType="num">
                                          <p:cBhvr additive="base">
                                            <p:cTn id="136" dur="300" fill="hold"/>
                                            <p:tgtEl>
                                              <p:spTgt spid="10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53" grpId="0" animBg="1"/>
          <p:bldP spid="54" grpId="0" animBg="1"/>
          <p:bldP spid="55" grpId="0" animBg="1"/>
          <p:bldP spid="59" grpId="0" animBg="1"/>
          <p:bldP spid="60" grpId="0"/>
          <p:bldP spid="61" grpId="0" animBg="1"/>
          <p:bldP spid="63" grpId="0"/>
          <p:bldP spid="75" grpId="0" animBg="1"/>
          <p:bldP spid="76" grpId="0"/>
          <p:bldP spid="86" grpId="0" animBg="1"/>
          <p:bldP spid="87" grpId="0"/>
          <p:bldP spid="88" grpId="0" animBg="1"/>
          <p:bldP spid="91" grpId="0"/>
          <p:bldP spid="105" grpId="0" animBg="1"/>
          <p:bldP spid="106"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6407779" y="196036"/>
            <a:ext cx="2315219" cy="253916"/>
          </a:xfrm>
          <a:prstGeom prst="rect">
            <a:avLst/>
          </a:prstGeom>
          <a:noFill/>
        </p:spPr>
        <p:txBody>
          <a:bodyPr wrap="square" rtlCol="0">
            <a:spAutoFit/>
          </a:bodyPr>
          <a:lstStyle/>
          <a:p>
            <a:r>
              <a:rPr lang="en-US" altLang="zh-CN" sz="1050" dirty="0">
                <a:solidFill>
                  <a:schemeClr val="tx1">
                    <a:lumMod val="50000"/>
                    <a:lumOff val="50000"/>
                  </a:schemeClr>
                </a:solidFill>
                <a:latin typeface="微软雅黑" pitchFamily="34" charset="-122"/>
                <a:ea typeface="微软雅黑" pitchFamily="34" charset="-122"/>
              </a:rPr>
              <a:t>LOGO     </a:t>
            </a:r>
            <a:r>
              <a:rPr lang="zh-CN" altLang="en-US" sz="1050" dirty="0">
                <a:solidFill>
                  <a:schemeClr val="tx1">
                    <a:lumMod val="50000"/>
                    <a:lumOff val="50000"/>
                  </a:schemeClr>
                </a:solidFill>
                <a:latin typeface="微软雅黑" pitchFamily="34" charset="-122"/>
                <a:ea typeface="微软雅黑" pitchFamily="34" charset="-122"/>
              </a:rPr>
              <a:t>添加您的公司名字</a:t>
            </a:r>
          </a:p>
        </p:txBody>
      </p:sp>
      <p:sp>
        <p:nvSpPr>
          <p:cNvPr id="31" name="椭圆 30"/>
          <p:cNvSpPr/>
          <p:nvPr/>
        </p:nvSpPr>
        <p:spPr>
          <a:xfrm>
            <a:off x="858944" y="1720308"/>
            <a:ext cx="780181" cy="76940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999" dirty="0">
                <a:solidFill>
                  <a:srgbClr val="FF0000"/>
                </a:solidFill>
                <a:latin typeface="Agency FB" pitchFamily="34" charset="0"/>
                <a:ea typeface="Arial Unicode MS" pitchFamily="34" charset="-122"/>
                <a:cs typeface="Arial Unicode MS" pitchFamily="34" charset="-122"/>
              </a:rPr>
              <a:t>01</a:t>
            </a:r>
            <a:endParaRPr lang="zh-CN" altLang="en-US" sz="2999" dirty="0">
              <a:solidFill>
                <a:srgbClr val="FF0000"/>
              </a:solidFill>
              <a:latin typeface="Agency FB" pitchFamily="34" charset="0"/>
              <a:ea typeface="Arial Unicode MS" pitchFamily="34" charset="-122"/>
              <a:cs typeface="Arial Unicode MS" pitchFamily="34" charset="-122"/>
            </a:endParaRPr>
          </a:p>
        </p:txBody>
      </p:sp>
      <p:sp>
        <p:nvSpPr>
          <p:cNvPr id="32" name="矩形 31"/>
          <p:cNvSpPr/>
          <p:nvPr/>
        </p:nvSpPr>
        <p:spPr>
          <a:xfrm>
            <a:off x="240900" y="2489715"/>
            <a:ext cx="1051731" cy="14709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同心圆 32"/>
          <p:cNvSpPr/>
          <p:nvPr/>
        </p:nvSpPr>
        <p:spPr>
          <a:xfrm>
            <a:off x="710955" y="1583932"/>
            <a:ext cx="1067616" cy="1052873"/>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1841827" y="1545874"/>
            <a:ext cx="2031325" cy="369332"/>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37" name="椭圆 36"/>
          <p:cNvSpPr/>
          <p:nvPr/>
        </p:nvSpPr>
        <p:spPr>
          <a:xfrm>
            <a:off x="3920811" y="2155753"/>
            <a:ext cx="780181" cy="76940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999" dirty="0">
                <a:solidFill>
                  <a:srgbClr val="FF0000"/>
                </a:solidFill>
                <a:latin typeface="Agency FB" pitchFamily="34" charset="0"/>
                <a:ea typeface="Arial Unicode MS" pitchFamily="34" charset="-122"/>
                <a:cs typeface="Arial Unicode MS" pitchFamily="34" charset="-122"/>
              </a:rPr>
              <a:t>02</a:t>
            </a:r>
            <a:endParaRPr lang="zh-CN" altLang="en-US" sz="2999" dirty="0">
              <a:solidFill>
                <a:srgbClr val="FF0000"/>
              </a:solidFill>
              <a:latin typeface="Agency FB" pitchFamily="34" charset="0"/>
              <a:ea typeface="Arial Unicode MS" pitchFamily="34" charset="-122"/>
              <a:cs typeface="Arial Unicode MS" pitchFamily="34" charset="-122"/>
            </a:endParaRPr>
          </a:p>
        </p:txBody>
      </p:sp>
      <p:sp>
        <p:nvSpPr>
          <p:cNvPr id="38" name="矩形 37"/>
          <p:cNvSpPr/>
          <p:nvPr/>
        </p:nvSpPr>
        <p:spPr>
          <a:xfrm>
            <a:off x="240900" y="2925161"/>
            <a:ext cx="4070002" cy="14709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同心圆 38"/>
          <p:cNvSpPr/>
          <p:nvPr/>
        </p:nvSpPr>
        <p:spPr>
          <a:xfrm>
            <a:off x="3777093" y="2019377"/>
            <a:ext cx="1067616" cy="1052873"/>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115180" y="3460206"/>
            <a:ext cx="780181" cy="769407"/>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999" dirty="0">
                <a:solidFill>
                  <a:srgbClr val="FF0000"/>
                </a:solidFill>
                <a:latin typeface="Agency FB" pitchFamily="34" charset="0"/>
                <a:ea typeface="Arial Unicode MS" pitchFamily="34" charset="-122"/>
                <a:cs typeface="Arial Unicode MS" pitchFamily="34" charset="-122"/>
              </a:rPr>
              <a:t>03</a:t>
            </a:r>
            <a:endParaRPr lang="zh-CN" altLang="en-US" sz="2999" dirty="0">
              <a:solidFill>
                <a:srgbClr val="FF0000"/>
              </a:solidFill>
              <a:latin typeface="Agency FB" pitchFamily="34" charset="0"/>
              <a:ea typeface="Arial Unicode MS" pitchFamily="34" charset="-122"/>
              <a:cs typeface="Arial Unicode MS" pitchFamily="34" charset="-122"/>
            </a:endParaRPr>
          </a:p>
        </p:txBody>
      </p:sp>
      <p:sp>
        <p:nvSpPr>
          <p:cNvPr id="41" name="矩形 40"/>
          <p:cNvSpPr/>
          <p:nvPr/>
        </p:nvSpPr>
        <p:spPr>
          <a:xfrm>
            <a:off x="240901" y="3319169"/>
            <a:ext cx="3266225" cy="14709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同心圆 41"/>
          <p:cNvSpPr/>
          <p:nvPr/>
        </p:nvSpPr>
        <p:spPr>
          <a:xfrm flipV="1">
            <a:off x="2967191" y="3319169"/>
            <a:ext cx="1067616" cy="1052873"/>
          </a:xfrm>
          <a:prstGeom prst="donut">
            <a:avLst>
              <a:gd name="adj" fmla="val 13848"/>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TextBox 44"/>
          <p:cNvSpPr txBox="1"/>
          <p:nvPr/>
        </p:nvSpPr>
        <p:spPr>
          <a:xfrm>
            <a:off x="1818332" y="1842968"/>
            <a:ext cx="1903080" cy="932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46" name="TextBox 45"/>
          <p:cNvSpPr txBox="1"/>
          <p:nvPr/>
        </p:nvSpPr>
        <p:spPr>
          <a:xfrm>
            <a:off x="5111935" y="2102872"/>
            <a:ext cx="2031325" cy="369332"/>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47" name="TextBox 46"/>
          <p:cNvSpPr txBox="1"/>
          <p:nvPr/>
        </p:nvSpPr>
        <p:spPr>
          <a:xfrm>
            <a:off x="5088439" y="2399966"/>
            <a:ext cx="1903080" cy="932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sp>
        <p:nvSpPr>
          <p:cNvPr id="49" name="TextBox 48"/>
          <p:cNvSpPr txBox="1"/>
          <p:nvPr/>
        </p:nvSpPr>
        <p:spPr>
          <a:xfrm>
            <a:off x="4284022" y="3466259"/>
            <a:ext cx="2031325" cy="369332"/>
          </a:xfrm>
          <a:prstGeom prst="rect">
            <a:avLst/>
          </a:prstGeom>
          <a:noFill/>
        </p:spPr>
        <p:txBody>
          <a:bodyPr wrap="none" rtlCol="0">
            <a:spAutoFit/>
          </a:bodyPr>
          <a:lstStyle/>
          <a:p>
            <a:r>
              <a:rPr lang="zh-CN" altLang="en-US" b="1" dirty="0">
                <a:solidFill>
                  <a:srgbClr val="FF0000"/>
                </a:solidFill>
                <a:latin typeface="微软雅黑" panose="020B0503020204020204" pitchFamily="34" charset="-122"/>
                <a:ea typeface="微软雅黑" panose="020B0503020204020204" pitchFamily="34" charset="-122"/>
              </a:rPr>
              <a:t>单击此处添加</a:t>
            </a:r>
            <a:r>
              <a:rPr lang="zh-CN" altLang="en-US" b="1" dirty="0" smtClean="0">
                <a:solidFill>
                  <a:srgbClr val="FF0000"/>
                </a:solidFill>
                <a:latin typeface="微软雅黑" panose="020B0503020204020204" pitchFamily="34" charset="-122"/>
                <a:ea typeface="微软雅黑" panose="020B0503020204020204" pitchFamily="34" charset="-122"/>
              </a:rPr>
              <a:t>标题</a:t>
            </a:r>
            <a:endParaRPr lang="en-US" altLang="zh-CN" b="1" dirty="0" smtClean="0">
              <a:solidFill>
                <a:srgbClr val="FF0000"/>
              </a:solidFill>
              <a:latin typeface="微软雅黑" panose="020B0503020204020204" pitchFamily="34" charset="-122"/>
              <a:ea typeface="微软雅黑" panose="020B0503020204020204" pitchFamily="34" charset="-122"/>
            </a:endParaRPr>
          </a:p>
        </p:txBody>
      </p:sp>
      <p:sp>
        <p:nvSpPr>
          <p:cNvPr id="50" name="TextBox 49"/>
          <p:cNvSpPr txBox="1"/>
          <p:nvPr/>
        </p:nvSpPr>
        <p:spPr>
          <a:xfrm>
            <a:off x="4260526" y="3763353"/>
            <a:ext cx="1903080" cy="932563"/>
          </a:xfrm>
          <a:prstGeom prst="rect">
            <a:avLst/>
          </a:prstGeom>
          <a:noFill/>
        </p:spPr>
        <p:txBody>
          <a:bodyPr wrap="square" rtlCol="0">
            <a:spAutoFit/>
          </a:bodyPr>
          <a:lstStyle/>
          <a:p>
            <a:pPr defTabSz="685617" fontAlgn="auto">
              <a:lnSpc>
                <a:spcPct val="130000"/>
              </a:lnSpc>
              <a:spcBef>
                <a:spcPts val="0"/>
              </a:spcBef>
              <a:spcAft>
                <a:spcPts val="0"/>
              </a:spcAft>
              <a:defRPr/>
            </a:pPr>
            <a:r>
              <a:rPr lang="zh-CN" altLang="en-US" sz="1050" b="0" kern="0" dirty="0">
                <a:solidFill>
                  <a:sysClr val="windowText" lastClr="000000">
                    <a:lumMod val="65000"/>
                    <a:lumOff val="35000"/>
                  </a:sysClr>
                </a:solidFill>
                <a:latin typeface="微软雅黑" pitchFamily="34" charset="-122"/>
                <a:ea typeface="微软雅黑" pitchFamily="34" charset="-122"/>
              </a:rPr>
              <a:t>您的内容打在这里，或通过复制您的文本后在此框中选择粘贴并选择只保留文字您的内容打在这里</a:t>
            </a:r>
            <a:endParaRPr lang="en-US" altLang="zh-CN" sz="1050" b="0" kern="0" dirty="0">
              <a:solidFill>
                <a:sysClr val="windowText" lastClr="000000">
                  <a:lumMod val="65000"/>
                  <a:lumOff val="35000"/>
                </a:sysClr>
              </a:solidFill>
              <a:latin typeface="微软雅黑" pitchFamily="34" charset="-122"/>
              <a:ea typeface="微软雅黑" pitchFamily="34" charset="-122"/>
            </a:endParaRPr>
          </a:p>
        </p:txBody>
      </p:sp>
      <p:grpSp>
        <p:nvGrpSpPr>
          <p:cNvPr id="51" name="组合 50"/>
          <p:cNvGrpSpPr/>
          <p:nvPr/>
        </p:nvGrpSpPr>
        <p:grpSpPr>
          <a:xfrm>
            <a:off x="252223" y="426815"/>
            <a:ext cx="4584813" cy="444406"/>
            <a:chOff x="0" y="569219"/>
            <a:chExt cx="6114499" cy="592678"/>
          </a:xfrm>
        </p:grpSpPr>
        <p:sp>
          <p:nvSpPr>
            <p:cNvPr id="52" name="矩形 3"/>
            <p:cNvSpPr/>
            <p:nvPr/>
          </p:nvSpPr>
          <p:spPr>
            <a:xfrm>
              <a:off x="0" y="569219"/>
              <a:ext cx="5665954" cy="592678"/>
            </a:xfrm>
            <a:custGeom>
              <a:avLst/>
              <a:gdLst/>
              <a:ahLst/>
              <a:cxnLst/>
              <a:rect l="l" t="t" r="r" b="b"/>
              <a:pathLst>
                <a:path w="5665954" h="592678">
                  <a:moveTo>
                    <a:pt x="0" y="0"/>
                  </a:moveTo>
                  <a:lnTo>
                    <a:pt x="5391414" y="0"/>
                  </a:lnTo>
                  <a:lnTo>
                    <a:pt x="5665954" y="310986"/>
                  </a:lnTo>
                  <a:lnTo>
                    <a:pt x="5399741" y="592678"/>
                  </a:lnTo>
                  <a:lnTo>
                    <a:pt x="0" y="592678"/>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3"/>
            <p:cNvSpPr/>
            <p:nvPr/>
          </p:nvSpPr>
          <p:spPr>
            <a:xfrm>
              <a:off x="5515195"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3"/>
            <p:cNvSpPr/>
            <p:nvPr/>
          </p:nvSpPr>
          <p:spPr>
            <a:xfrm>
              <a:off x="5739829" y="569219"/>
              <a:ext cx="374670" cy="592678"/>
            </a:xfrm>
            <a:custGeom>
              <a:avLst/>
              <a:gdLst/>
              <a:ahLst/>
              <a:cxnLst/>
              <a:rect l="l" t="t" r="r" b="b"/>
              <a:pathLst>
                <a:path w="374670" h="592678">
                  <a:moveTo>
                    <a:pt x="0" y="0"/>
                  </a:moveTo>
                  <a:lnTo>
                    <a:pt x="100130" y="0"/>
                  </a:lnTo>
                  <a:lnTo>
                    <a:pt x="374670" y="310986"/>
                  </a:lnTo>
                  <a:lnTo>
                    <a:pt x="108457" y="592678"/>
                  </a:lnTo>
                  <a:lnTo>
                    <a:pt x="8327" y="592678"/>
                  </a:lnTo>
                  <a:lnTo>
                    <a:pt x="274540" y="310986"/>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文本框 5"/>
          <p:cNvSpPr txBox="1"/>
          <p:nvPr/>
        </p:nvSpPr>
        <p:spPr>
          <a:xfrm>
            <a:off x="486042" y="428556"/>
            <a:ext cx="3599039" cy="438453"/>
          </a:xfrm>
          <a:prstGeom prst="rect">
            <a:avLst/>
          </a:prstGeom>
          <a:noFill/>
          <a:ln>
            <a:noFill/>
          </a:ln>
        </p:spPr>
        <p:txBody>
          <a:bodyPr wrap="square" rtlCol="0">
            <a:spAutoFit/>
          </a:bodyPr>
          <a:lstStyle>
            <a:defPPr>
              <a:defRPr lang="zh-CN"/>
            </a:defPPr>
            <a:lvl1pPr algn="ctr">
              <a:defRPr sz="5400">
                <a:solidFill>
                  <a:schemeClr val="bg1"/>
                </a:solidFill>
                <a:latin typeface="微软雅黑" pitchFamily="34" charset="-122"/>
                <a:ea typeface="微软雅黑" pitchFamily="34" charset="-122"/>
              </a:defRPr>
            </a:lvl1pPr>
          </a:lstStyle>
          <a:p>
            <a:r>
              <a:rPr lang="zh-CN" altLang="en-US" sz="2249" dirty="0"/>
              <a:t>单击此处添加标题</a:t>
            </a:r>
            <a:endParaRPr lang="zh-CN" altLang="zh-CN" sz="2249" dirty="0"/>
          </a:p>
        </p:txBody>
      </p:sp>
    </p:spTree>
    <p:extLst>
      <p:ext uri="{BB962C8B-B14F-4D97-AF65-F5344CB8AC3E}">
        <p14:creationId xmlns:p14="http://schemas.microsoft.com/office/powerpoint/2010/main" val="2152787324"/>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left)">
                                      <p:cBhvr>
                                        <p:cTn id="11" dur="250"/>
                                        <p:tgtEl>
                                          <p:spTgt spid="61"/>
                                        </p:tgtEl>
                                      </p:cBhvr>
                                    </p:animEffect>
                                  </p:childTnLst>
                                </p:cTn>
                              </p:par>
                            </p:childTnLst>
                          </p:cTn>
                        </p:par>
                        <p:par>
                          <p:cTn id="12" fill="hold">
                            <p:stCondLst>
                              <p:cond delay="75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250"/>
                                        <p:tgtEl>
                                          <p:spTgt spid="32"/>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down)">
                                      <p:cBhvr>
                                        <p:cTn id="19" dur="250"/>
                                        <p:tgtEl>
                                          <p:spTgt spid="33"/>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250"/>
                                        <p:tgtEl>
                                          <p:spTgt spid="31"/>
                                        </p:tgtEl>
                                      </p:cBhvr>
                                    </p:animEffect>
                                  </p:childTnLst>
                                </p:cTn>
                              </p:par>
                            </p:childTnLst>
                          </p:cTn>
                        </p:par>
                        <p:par>
                          <p:cTn id="23" fill="hold">
                            <p:stCondLst>
                              <p:cond delay="1550"/>
                            </p:stCondLst>
                            <p:childTnLst>
                              <p:par>
                                <p:cTn id="24" presetID="22" presetClass="entr" presetSubtype="1" fill="hold" grpId="0"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up)">
                                      <p:cBhvr>
                                        <p:cTn id="26" dur="250"/>
                                        <p:tgtEl>
                                          <p:spTgt spid="34"/>
                                        </p:tgtEl>
                                      </p:cBhvr>
                                    </p:animEffect>
                                  </p:childTnLst>
                                </p:cTn>
                              </p:par>
                            </p:childTnLst>
                          </p:cTn>
                        </p:par>
                        <p:par>
                          <p:cTn id="27" fill="hold">
                            <p:stCondLst>
                              <p:cond delay="1800"/>
                            </p:stCondLst>
                            <p:childTnLst>
                              <p:par>
                                <p:cTn id="28" presetID="12" presetClass="entr" presetSubtype="1"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500"/>
                                        <p:tgtEl>
                                          <p:spTgt spid="45"/>
                                        </p:tgtEl>
                                        <p:attrNameLst>
                                          <p:attrName>ppt_y</p:attrName>
                                        </p:attrNameLst>
                                      </p:cBhvr>
                                      <p:tavLst>
                                        <p:tav tm="0">
                                          <p:val>
                                            <p:strVal val="#ppt_y-#ppt_h*1.125000"/>
                                          </p:val>
                                        </p:tav>
                                        <p:tav tm="100000">
                                          <p:val>
                                            <p:strVal val="#ppt_y"/>
                                          </p:val>
                                        </p:tav>
                                      </p:tavLst>
                                    </p:anim>
                                    <p:animEffect transition="in" filter="wipe(down)">
                                      <p:cBhvr>
                                        <p:cTn id="31" dur="500"/>
                                        <p:tgtEl>
                                          <p:spTgt spid="45"/>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wipe(left)">
                                      <p:cBhvr>
                                        <p:cTn id="34" dur="250"/>
                                        <p:tgtEl>
                                          <p:spTgt spid="38"/>
                                        </p:tgtEl>
                                      </p:cBhvr>
                                    </p:animEffect>
                                  </p:childTnLst>
                                </p:cTn>
                              </p:par>
                            </p:childTnLst>
                          </p:cTn>
                        </p:par>
                        <p:par>
                          <p:cTn id="35" fill="hold">
                            <p:stCondLst>
                              <p:cond delay="2300"/>
                            </p:stCondLst>
                            <p:childTnLst>
                              <p:par>
                                <p:cTn id="36" presetID="22" presetClass="entr" presetSubtype="4" fill="hold" grpId="0" nodeType="afterEffect">
                                  <p:stCondLst>
                                    <p:cond delay="0"/>
                                  </p:stCondLst>
                                  <p:childTnLst>
                                    <p:set>
                                      <p:cBhvr>
                                        <p:cTn id="37" dur="1" fill="hold">
                                          <p:stCondLst>
                                            <p:cond delay="0"/>
                                          </p:stCondLst>
                                        </p:cTn>
                                        <p:tgtEl>
                                          <p:spTgt spid="39"/>
                                        </p:tgtEl>
                                        <p:attrNameLst>
                                          <p:attrName>style.visibility</p:attrName>
                                        </p:attrNameLst>
                                      </p:cBhvr>
                                      <p:to>
                                        <p:strVal val="visible"/>
                                      </p:to>
                                    </p:set>
                                    <p:animEffect transition="in" filter="wipe(down)">
                                      <p:cBhvr>
                                        <p:cTn id="38" dur="250"/>
                                        <p:tgtEl>
                                          <p:spTgt spid="39"/>
                                        </p:tgtEl>
                                      </p:cBhvr>
                                    </p:animEffect>
                                  </p:childTnLst>
                                </p:cTn>
                              </p:par>
                              <p:par>
                                <p:cTn id="39" presetID="10" presetClass="entr" presetSubtype="0" fill="hold" grpId="0" nodeType="withEffect">
                                  <p:stCondLst>
                                    <p:cond delay="30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250"/>
                                        <p:tgtEl>
                                          <p:spTgt spid="37"/>
                                        </p:tgtEl>
                                      </p:cBhvr>
                                    </p:animEffect>
                                  </p:childTnLst>
                                </p:cTn>
                              </p:par>
                            </p:childTnLst>
                          </p:cTn>
                        </p:par>
                        <p:par>
                          <p:cTn id="42" fill="hold">
                            <p:stCondLst>
                              <p:cond delay="2850"/>
                            </p:stCondLst>
                            <p:childTnLst>
                              <p:par>
                                <p:cTn id="43" presetID="22" presetClass="entr" presetSubtype="1" fill="hold" grpId="0" nodeType="after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up)">
                                      <p:cBhvr>
                                        <p:cTn id="45" dur="250"/>
                                        <p:tgtEl>
                                          <p:spTgt spid="46"/>
                                        </p:tgtEl>
                                      </p:cBhvr>
                                    </p:animEffect>
                                  </p:childTnLst>
                                </p:cTn>
                              </p:par>
                            </p:childTnLst>
                          </p:cTn>
                        </p:par>
                        <p:par>
                          <p:cTn id="46" fill="hold">
                            <p:stCondLst>
                              <p:cond delay="3100"/>
                            </p:stCondLst>
                            <p:childTnLst>
                              <p:par>
                                <p:cTn id="47" presetID="12" presetClass="entr" presetSubtype="1" fill="hold" grpId="0" nodeType="afterEffect">
                                  <p:stCondLst>
                                    <p:cond delay="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p:tgtEl>
                                          <p:spTgt spid="47"/>
                                        </p:tgtEl>
                                        <p:attrNameLst>
                                          <p:attrName>ppt_y</p:attrName>
                                        </p:attrNameLst>
                                      </p:cBhvr>
                                      <p:tavLst>
                                        <p:tav tm="0">
                                          <p:val>
                                            <p:strVal val="#ppt_y-#ppt_h*1.125000"/>
                                          </p:val>
                                        </p:tav>
                                        <p:tav tm="100000">
                                          <p:val>
                                            <p:strVal val="#ppt_y"/>
                                          </p:val>
                                        </p:tav>
                                      </p:tavLst>
                                    </p:anim>
                                    <p:animEffect transition="in" filter="wipe(down)">
                                      <p:cBhvr>
                                        <p:cTn id="50" dur="500"/>
                                        <p:tgtEl>
                                          <p:spTgt spid="47"/>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250"/>
                                        <p:tgtEl>
                                          <p:spTgt spid="41"/>
                                        </p:tgtEl>
                                      </p:cBhvr>
                                    </p:animEffect>
                                  </p:childTnLst>
                                </p:cTn>
                              </p:par>
                            </p:childTnLst>
                          </p:cTn>
                        </p:par>
                        <p:par>
                          <p:cTn id="54" fill="hold">
                            <p:stCondLst>
                              <p:cond delay="3600"/>
                            </p:stCondLst>
                            <p:childTnLst>
                              <p:par>
                                <p:cTn id="55" presetID="22" presetClass="entr" presetSubtype="1" fill="hold" grpId="0" nodeType="afterEffect">
                                  <p:stCondLst>
                                    <p:cond delay="0"/>
                                  </p:stCondLst>
                                  <p:childTnLst>
                                    <p:set>
                                      <p:cBhvr>
                                        <p:cTn id="56" dur="1" fill="hold">
                                          <p:stCondLst>
                                            <p:cond delay="0"/>
                                          </p:stCondLst>
                                        </p:cTn>
                                        <p:tgtEl>
                                          <p:spTgt spid="42"/>
                                        </p:tgtEl>
                                        <p:attrNameLst>
                                          <p:attrName>style.visibility</p:attrName>
                                        </p:attrNameLst>
                                      </p:cBhvr>
                                      <p:to>
                                        <p:strVal val="visible"/>
                                      </p:to>
                                    </p:set>
                                    <p:animEffect transition="in" filter="wipe(up)">
                                      <p:cBhvr>
                                        <p:cTn id="57" dur="250"/>
                                        <p:tgtEl>
                                          <p:spTgt spid="42"/>
                                        </p:tgtEl>
                                      </p:cBhvr>
                                    </p:animEffect>
                                  </p:childTnLst>
                                </p:cTn>
                              </p:par>
                              <p:par>
                                <p:cTn id="58" presetID="10" presetClass="entr" presetSubtype="0" fill="hold" grpId="0" nodeType="withEffect">
                                  <p:stCondLst>
                                    <p:cond delay="30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250"/>
                                        <p:tgtEl>
                                          <p:spTgt spid="40"/>
                                        </p:tgtEl>
                                      </p:cBhvr>
                                    </p:animEffect>
                                  </p:childTnLst>
                                </p:cTn>
                              </p:par>
                            </p:childTnLst>
                          </p:cTn>
                        </p:par>
                        <p:par>
                          <p:cTn id="61" fill="hold">
                            <p:stCondLst>
                              <p:cond delay="4150"/>
                            </p:stCondLst>
                            <p:childTnLst>
                              <p:par>
                                <p:cTn id="62" presetID="22" presetClass="entr" presetSubtype="1"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ipe(up)">
                                      <p:cBhvr>
                                        <p:cTn id="64" dur="250"/>
                                        <p:tgtEl>
                                          <p:spTgt spid="49"/>
                                        </p:tgtEl>
                                      </p:cBhvr>
                                    </p:animEffect>
                                  </p:childTnLst>
                                </p:cTn>
                              </p:par>
                            </p:childTnLst>
                          </p:cTn>
                        </p:par>
                        <p:par>
                          <p:cTn id="65" fill="hold">
                            <p:stCondLst>
                              <p:cond delay="4400"/>
                            </p:stCondLst>
                            <p:childTnLst>
                              <p:par>
                                <p:cTn id="66" presetID="12" presetClass="entr" presetSubtype="1"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additive="base">
                                        <p:cTn id="68" dur="500"/>
                                        <p:tgtEl>
                                          <p:spTgt spid="50"/>
                                        </p:tgtEl>
                                        <p:attrNameLst>
                                          <p:attrName>ppt_y</p:attrName>
                                        </p:attrNameLst>
                                      </p:cBhvr>
                                      <p:tavLst>
                                        <p:tav tm="0">
                                          <p:val>
                                            <p:strVal val="#ppt_y-#ppt_h*1.125000"/>
                                          </p:val>
                                        </p:tav>
                                        <p:tav tm="100000">
                                          <p:val>
                                            <p:strVal val="#ppt_y"/>
                                          </p:val>
                                        </p:tav>
                                      </p:tavLst>
                                    </p:anim>
                                    <p:animEffect transition="in" filter="wipe(down)">
                                      <p:cBhvr>
                                        <p:cTn id="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animBg="1"/>
      <p:bldP spid="34" grpId="0"/>
      <p:bldP spid="37" grpId="0"/>
      <p:bldP spid="38" grpId="0" animBg="1"/>
      <p:bldP spid="39" grpId="0" animBg="1"/>
      <p:bldP spid="40" grpId="0"/>
      <p:bldP spid="41" grpId="0" animBg="1"/>
      <p:bldP spid="42" grpId="0" animBg="1"/>
      <p:bldP spid="45" grpId="0"/>
      <p:bldP spid="46" grpId="0"/>
      <p:bldP spid="47" grpId="0"/>
      <p:bldP spid="49" grpId="0"/>
      <p:bldP spid="50" grpId="0"/>
      <p:bldP spid="61"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1"/>
  <p:tag name="ISPRING_SCORM_RATE_SLIDES" val="0"/>
  <p:tag name="ISPRING_SCORM_RATE_QUIZZES" val="0"/>
  <p:tag name="ISPRING_SCORM_PASSING_SCORE" val="0.0000000000"/>
  <p:tag name="GENSWF_OUTPUT_FILE_NAME" val="22-"/>
  <p:tag name="ISPRING_RESOURCE_PATHS_HASH_2" val="dd605faedef9b7b7285347d268bb89f5f81ab715"/>
</p:tagLst>
</file>

<file path=ppt/theme/theme1.xml><?xml version="1.0" encoding="utf-8"?>
<a:theme xmlns:a="http://schemas.openxmlformats.org/drawingml/2006/main" name="第一PPT，www.1ppt.com">
  <a:themeElements>
    <a:clrScheme name="自定义 5">
      <a:dk1>
        <a:sysClr val="windowText" lastClr="000000"/>
      </a:dk1>
      <a:lt1>
        <a:sysClr val="window" lastClr="FFFFFF"/>
      </a:lt1>
      <a:dk2>
        <a:srgbClr val="1F497D"/>
      </a:dk2>
      <a:lt2>
        <a:srgbClr val="FFC000"/>
      </a:lt2>
      <a:accent1>
        <a:srgbClr val="FF6600"/>
      </a:accent1>
      <a:accent2>
        <a:srgbClr val="FF0000"/>
      </a:accent2>
      <a:accent3>
        <a:srgbClr val="FFC000"/>
      </a:accent3>
      <a:accent4>
        <a:srgbClr val="FFC000"/>
      </a:accent4>
      <a:accent5>
        <a:srgbClr val="FF6600"/>
      </a:accent5>
      <a:accent6>
        <a:srgbClr val="F79646"/>
      </a:accent6>
      <a:hlink>
        <a:srgbClr val="0000FF"/>
      </a:hlink>
      <a:folHlink>
        <a:srgbClr val="800080"/>
      </a:folHlink>
    </a:clrScheme>
    <a:fontScheme name="微笑PPT - 小A">
      <a:majorFont>
        <a:latin typeface="Arial"/>
        <a:ea typeface="微软雅黑"/>
        <a:cs typeface="宋体"/>
      </a:majorFont>
      <a:minorFont>
        <a:latin typeface="Arial"/>
        <a:ea typeface="微软雅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华文细黑" pitchFamily="2" charset="-122"/>
          </a:defRPr>
        </a:defPPr>
      </a:lstStyle>
    </a:lnDef>
  </a:objectDefaults>
  <a:extraClrSchemeLst>
    <a:extraClrScheme>
      <a:clrScheme name="微笑PPT - 小A 1">
        <a:dk1>
          <a:srgbClr val="000000"/>
        </a:dk1>
        <a:lt1>
          <a:srgbClr val="FFFFFF"/>
        </a:lt1>
        <a:dk2>
          <a:srgbClr val="FFFFFF"/>
        </a:dk2>
        <a:lt2>
          <a:srgbClr val="B2B2B2"/>
        </a:lt2>
        <a:accent1>
          <a:srgbClr val="E20000"/>
        </a:accent1>
        <a:accent2>
          <a:srgbClr val="CC0000"/>
        </a:accent2>
        <a:accent3>
          <a:srgbClr val="FFFFFF"/>
        </a:accent3>
        <a:accent4>
          <a:srgbClr val="000000"/>
        </a:accent4>
        <a:accent5>
          <a:srgbClr val="EEAAAA"/>
        </a:accent5>
        <a:accent6>
          <a:srgbClr val="B90000"/>
        </a:accent6>
        <a:hlink>
          <a:srgbClr val="800000"/>
        </a:hlink>
        <a:folHlink>
          <a:srgbClr val="FF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10530366</TotalTime>
  <Words>5293</Words>
  <Application>Microsoft Office PowerPoint</Application>
  <PresentationFormat>全屏显示(16:9)</PresentationFormat>
  <Paragraphs>493</Paragraphs>
  <Slides>35</Slides>
  <Notes>34</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安全生产</dc:title>
  <dc:creator>第一PPT模板网：www.1ppt.com</dc:creator>
  <cp:keywords>第一PPT模板网：www.1ppt.com</cp:keywords>
  <cp:lastModifiedBy>Windows User</cp:lastModifiedBy>
  <cp:revision>275</cp:revision>
  <dcterms:created xsi:type="dcterms:W3CDTF">2010-02-22T07:41:47Z</dcterms:created>
  <dcterms:modified xsi:type="dcterms:W3CDTF">2017-09-25T02:03:36Z</dcterms:modified>
</cp:coreProperties>
</file>