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32"/>
  </p:notesMasterIdLst>
  <p:handoutMasterIdLst>
    <p:handoutMasterId r:id="rId33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447" r:id="rId23"/>
    <p:sldId id="448" r:id="rId24"/>
    <p:sldId id="449" r:id="rId25"/>
    <p:sldId id="450" r:id="rId26"/>
    <p:sldId id="451" r:id="rId27"/>
    <p:sldId id="452" r:id="rId28"/>
    <p:sldId id="453" r:id="rId29"/>
    <p:sldId id="454" r:id="rId30"/>
    <p:sldId id="359" r:id="rId3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1068" y="-16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areaChart>
        <c:grouping val="standard"/>
        <c:varyColors val="0"/>
        <c:ser>
          <c:idx val="0"/>
          <c:order val="0"/>
          <c:spPr>
            <a:solidFill>
              <a:schemeClr val="accent1"/>
            </a:solidFill>
          </c:spPr>
          <c:val>
            <c:numRef>
              <c:f>Sheet1!$B$2:$B$6</c:f>
              <c:numCache>
                <c:formatCode>General</c:formatCode>
                <c:ptCount val="5"/>
                <c:pt idx="0">
                  <c:v>28</c:v>
                </c:pt>
                <c:pt idx="1">
                  <c:v>30</c:v>
                </c:pt>
                <c:pt idx="2">
                  <c:v>25</c:v>
                </c:pt>
                <c:pt idx="3">
                  <c:v>30</c:v>
                </c:pt>
                <c:pt idx="4">
                  <c:v>32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1"/>
          <c:order val="1"/>
          <c:spPr>
            <a:solidFill>
              <a:schemeClr val="accent2"/>
            </a:solidFill>
          </c:spPr>
          <c:val>
            <c:numRef>
              <c:f>Sheet1!$C$2:$C$6</c:f>
              <c:numCache>
                <c:formatCode>General</c:formatCode>
                <c:ptCount val="5"/>
                <c:pt idx="0">
                  <c:v>22</c:v>
                </c:pt>
                <c:pt idx="1">
                  <c:v>18</c:v>
                </c:pt>
                <c:pt idx="2">
                  <c:v>20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2"/>
          <c:order val="2"/>
          <c:spPr>
            <a:solidFill>
              <a:schemeClr val="accent3"/>
            </a:solidFill>
            <a:ln w="25400">
              <a:noFill/>
            </a:ln>
          </c:spPr>
          <c:val>
            <c:numRef>
              <c:f>Sheet1!$D$2:$D$6</c:f>
              <c:numCache>
                <c:formatCode>General</c:formatCode>
                <c:ptCount val="5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19</c:v>
                </c:pt>
                <c:pt idx="4">
                  <c:v>18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12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3"/>
          <c:order val="3"/>
          <c:spPr>
            <a:solidFill>
              <a:schemeClr val="accent4"/>
            </a:solidFill>
            <a:ln w="25400">
              <a:noFill/>
            </a:ln>
          </c:spPr>
          <c:val>
            <c:numRef>
              <c:f>Sheet1!$E$2:$E$6</c:f>
              <c:numCache>
                <c:formatCode>General</c:formatCode>
                <c:ptCount val="5"/>
                <c:pt idx="0">
                  <c:v>20</c:v>
                </c:pt>
                <c:pt idx="1">
                  <c:v>12</c:v>
                </c:pt>
                <c:pt idx="2">
                  <c:v>12</c:v>
                </c:pt>
                <c:pt idx="3">
                  <c:v>9</c:v>
                </c:pt>
                <c:pt idx="4">
                  <c:v>11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23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1314560"/>
        <c:axId val="171332736"/>
      </c:areaChart>
      <c:catAx>
        <c:axId val="171314560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one"/>
        <c:crossAx val="171332736"/>
        <c:crosses val="autoZero"/>
        <c:auto val="1"/>
        <c:lblAlgn val="ctr"/>
        <c:lblOffset val="100"/>
        <c:noMultiLvlLbl val="1"/>
      </c:catAx>
      <c:valAx>
        <c:axId val="17133273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71314560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2017/9/23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2017/9/23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2017/9/23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2017/9/23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5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MH_Others_1"/>
          <p:cNvSpPr txBox="1"/>
          <p:nvPr>
            <p:custDataLst>
              <p:tags r:id="rId1"/>
            </p:custDataLst>
          </p:nvPr>
        </p:nvSpPr>
        <p:spPr>
          <a:xfrm>
            <a:off x="2012344" y="1489047"/>
            <a:ext cx="1769715" cy="3794592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5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kumimoji="0" lang="zh-CN" altLang="en-US" sz="115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Others_2"/>
          <p:cNvSpPr txBox="1"/>
          <p:nvPr>
            <p:custDataLst>
              <p:tags r:id="rId2"/>
            </p:custDataLst>
          </p:nvPr>
        </p:nvSpPr>
        <p:spPr>
          <a:xfrm rot="5400000">
            <a:off x="164562" y="3047789"/>
            <a:ext cx="3299296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kumimoji="0" lang="zh-CN" altLang="en-US" sz="4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Number_1"/>
          <p:cNvSpPr/>
          <p:nvPr>
            <p:custDataLst>
              <p:tags r:id="rId3"/>
            </p:custDataLst>
          </p:nvPr>
        </p:nvSpPr>
        <p:spPr>
          <a:xfrm>
            <a:off x="4229162" y="2023589"/>
            <a:ext cx="379667" cy="379667"/>
          </a:xfrm>
          <a:prstGeom prst="ellipse">
            <a:avLst/>
          </a:prstGeom>
          <a:solidFill>
            <a:srgbClr val="FFBD47"/>
          </a:solidFill>
          <a:ln w="3175" cap="flat" cmpd="sng" algn="ctr">
            <a:noFill/>
            <a:prstDash val="solid"/>
            <a:miter lim="800000"/>
          </a:ln>
          <a:effectLst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109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kumimoji="0" lang="zh-CN" altLang="en-US" sz="2109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5" name="MH_Entry_1"/>
          <p:cNvSpPr/>
          <p:nvPr>
            <p:custDataLst>
              <p:tags r:id="rId4"/>
            </p:custDataLst>
          </p:nvPr>
        </p:nvSpPr>
        <p:spPr>
          <a:xfrm>
            <a:off x="4759987" y="1936169"/>
            <a:ext cx="3331046" cy="50629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 w="3175" cap="sq" cmpd="sng" algn="ctr">
            <a:noFill/>
            <a:prstDash val="solid"/>
            <a:bevel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531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16" name="MH_Number_2"/>
          <p:cNvSpPr/>
          <p:nvPr>
            <p:custDataLst>
              <p:tags r:id="rId5"/>
            </p:custDataLst>
          </p:nvPr>
        </p:nvSpPr>
        <p:spPr>
          <a:xfrm>
            <a:off x="4229162" y="2893105"/>
            <a:ext cx="379667" cy="379667"/>
          </a:xfrm>
          <a:prstGeom prst="ellipse">
            <a:avLst/>
          </a:prstGeom>
          <a:solidFill>
            <a:srgbClr val="FFBD47"/>
          </a:solidFill>
          <a:ln w="3175" cap="flat" cmpd="sng" algn="ctr">
            <a:noFill/>
            <a:prstDash val="solid"/>
            <a:miter lim="800000"/>
          </a:ln>
          <a:effectLst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109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kumimoji="0" lang="zh-CN" altLang="en-US" sz="2109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7" name="MH_Entry_2"/>
          <p:cNvSpPr/>
          <p:nvPr>
            <p:custDataLst>
              <p:tags r:id="rId6"/>
            </p:custDataLst>
          </p:nvPr>
        </p:nvSpPr>
        <p:spPr>
          <a:xfrm>
            <a:off x="4759987" y="2805686"/>
            <a:ext cx="3525386" cy="50629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 w="3175" cap="sq" cmpd="sng" algn="ctr">
            <a:noFill/>
            <a:prstDash val="solid"/>
            <a:bevel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531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18" name="MH_Number_3"/>
          <p:cNvSpPr/>
          <p:nvPr>
            <p:custDataLst>
              <p:tags r:id="rId7"/>
            </p:custDataLst>
          </p:nvPr>
        </p:nvSpPr>
        <p:spPr>
          <a:xfrm>
            <a:off x="4229162" y="3762621"/>
            <a:ext cx="379667" cy="379667"/>
          </a:xfrm>
          <a:prstGeom prst="ellipse">
            <a:avLst/>
          </a:prstGeom>
          <a:solidFill>
            <a:srgbClr val="FFBD47"/>
          </a:solidFill>
          <a:ln w="3175" cap="flat" cmpd="sng" algn="ctr">
            <a:noFill/>
            <a:prstDash val="solid"/>
            <a:miter lim="800000"/>
          </a:ln>
          <a:effectLst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109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kumimoji="0" lang="zh-CN" altLang="en-US" sz="2109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9" name="MH_Entry_3"/>
          <p:cNvSpPr/>
          <p:nvPr>
            <p:custDataLst>
              <p:tags r:id="rId8"/>
            </p:custDataLst>
          </p:nvPr>
        </p:nvSpPr>
        <p:spPr>
          <a:xfrm>
            <a:off x="4759987" y="3700176"/>
            <a:ext cx="3525386" cy="4563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 w="3175" cap="sq" cmpd="sng" algn="ctr">
            <a:noFill/>
            <a:prstDash val="solid"/>
            <a:bevel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531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点击添加相关标题文字</a:t>
            </a:r>
            <a:endParaRPr kumimoji="0" lang="zh-CN" altLang="en-US" sz="2531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0" name="MH_Number_4"/>
          <p:cNvSpPr/>
          <p:nvPr>
            <p:custDataLst>
              <p:tags r:id="rId9"/>
            </p:custDataLst>
          </p:nvPr>
        </p:nvSpPr>
        <p:spPr>
          <a:xfrm>
            <a:off x="4229162" y="4632137"/>
            <a:ext cx="379667" cy="379667"/>
          </a:xfrm>
          <a:prstGeom prst="ellipse">
            <a:avLst/>
          </a:prstGeom>
          <a:solidFill>
            <a:srgbClr val="FFBD47"/>
          </a:solidFill>
          <a:ln w="3175" cap="flat" cmpd="sng" algn="ctr">
            <a:noFill/>
            <a:prstDash val="solid"/>
            <a:miter lim="800000"/>
          </a:ln>
          <a:effectLst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109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kumimoji="0" lang="zh-CN" altLang="en-US" sz="2109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1" name="MH_Entry_4"/>
          <p:cNvSpPr/>
          <p:nvPr>
            <p:custDataLst>
              <p:tags r:id="rId10"/>
            </p:custDataLst>
          </p:nvPr>
        </p:nvSpPr>
        <p:spPr>
          <a:xfrm>
            <a:off x="4759987" y="4544717"/>
            <a:ext cx="3525386" cy="50629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 w="3175" cap="sq" cmpd="sng" algn="ctr">
            <a:noFill/>
            <a:prstDash val="solid"/>
            <a:bevel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531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5"/>
          <p:cNvGrpSpPr/>
          <p:nvPr/>
        </p:nvGrpSpPr>
        <p:grpSpPr>
          <a:xfrm>
            <a:off x="2612803" y="3092780"/>
            <a:ext cx="3967851" cy="1653289"/>
            <a:chOff x="3960309" y="3165179"/>
            <a:chExt cx="4579147" cy="1908000"/>
          </a:xfrm>
        </p:grpSpPr>
        <p:sp>
          <p:nvSpPr>
            <p:cNvPr id="24" name="Freeform 17"/>
            <p:cNvSpPr>
              <a:spLocks noChangeAspect="1"/>
            </p:cNvSpPr>
            <p:nvPr/>
          </p:nvSpPr>
          <p:spPr bwMode="auto">
            <a:xfrm>
              <a:off x="6601270" y="3165179"/>
              <a:ext cx="1938186" cy="1908000"/>
            </a:xfrm>
            <a:custGeom>
              <a:avLst/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rgbClr val="FFBD47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7"/>
            <p:cNvSpPr>
              <a:spLocks/>
            </p:cNvSpPr>
            <p:nvPr/>
          </p:nvSpPr>
          <p:spPr bwMode="auto">
            <a:xfrm>
              <a:off x="5601916" y="3404365"/>
              <a:ext cx="1481733" cy="1458656"/>
            </a:xfrm>
            <a:custGeom>
              <a:avLst/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rgbClr val="FFBD47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auto">
            <a:xfrm>
              <a:off x="4682222" y="3523355"/>
              <a:ext cx="1295485" cy="1265818"/>
            </a:xfrm>
            <a:custGeom>
              <a:avLst/>
              <a:gdLst>
                <a:gd name="T0" fmla="*/ 127 w 127"/>
                <a:gd name="T1" fmla="*/ 64 h 124"/>
                <a:gd name="T2" fmla="*/ 117 w 127"/>
                <a:gd name="T3" fmla="*/ 76 h 124"/>
                <a:gd name="T4" fmla="*/ 8 w 127"/>
                <a:gd name="T5" fmla="*/ 124 h 124"/>
                <a:gd name="T6" fmla="*/ 2 w 127"/>
                <a:gd name="T7" fmla="*/ 123 h 124"/>
                <a:gd name="T8" fmla="*/ 1 w 127"/>
                <a:gd name="T9" fmla="*/ 118 h 124"/>
                <a:gd name="T10" fmla="*/ 6 w 127"/>
                <a:gd name="T11" fmla="*/ 94 h 124"/>
                <a:gd name="T12" fmla="*/ 39 w 127"/>
                <a:gd name="T13" fmla="*/ 62 h 124"/>
                <a:gd name="T14" fmla="*/ 19 w 127"/>
                <a:gd name="T15" fmla="*/ 38 h 124"/>
                <a:gd name="T16" fmla="*/ 26 w 127"/>
                <a:gd name="T17" fmla="*/ 6 h 124"/>
                <a:gd name="T18" fmla="*/ 32 w 127"/>
                <a:gd name="T19" fmla="*/ 1 h 124"/>
                <a:gd name="T20" fmla="*/ 39 w 127"/>
                <a:gd name="T21" fmla="*/ 2 h 124"/>
                <a:gd name="T22" fmla="*/ 121 w 127"/>
                <a:gd name="T23" fmla="*/ 52 h 124"/>
                <a:gd name="T24" fmla="*/ 127 w 127"/>
                <a:gd name="T25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124">
                  <a:moveTo>
                    <a:pt x="127" y="64"/>
                  </a:moveTo>
                  <a:cubicBezTo>
                    <a:pt x="127" y="71"/>
                    <a:pt x="117" y="76"/>
                    <a:pt x="117" y="76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8" y="124"/>
                    <a:pt x="4" y="124"/>
                    <a:pt x="2" y="123"/>
                  </a:cubicBezTo>
                  <a:cubicBezTo>
                    <a:pt x="0" y="121"/>
                    <a:pt x="1" y="118"/>
                    <a:pt x="1" y="118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94"/>
                    <a:pt x="39" y="81"/>
                    <a:pt x="39" y="62"/>
                  </a:cubicBezTo>
                  <a:cubicBezTo>
                    <a:pt x="40" y="48"/>
                    <a:pt x="19" y="38"/>
                    <a:pt x="19" y="38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6"/>
                    <a:pt x="28" y="2"/>
                    <a:pt x="32" y="1"/>
                  </a:cubicBezTo>
                  <a:cubicBezTo>
                    <a:pt x="36" y="0"/>
                    <a:pt x="39" y="2"/>
                    <a:pt x="39" y="2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1" y="52"/>
                    <a:pt x="127" y="57"/>
                    <a:pt x="127" y="64"/>
                  </a:cubicBezTo>
                  <a:close/>
                </a:path>
              </a:pathLst>
            </a:custGeom>
            <a:solidFill>
              <a:srgbClr val="FFBD47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19"/>
            <p:cNvSpPr>
              <a:spLocks/>
            </p:cNvSpPr>
            <p:nvPr/>
          </p:nvSpPr>
          <p:spPr bwMode="auto">
            <a:xfrm>
              <a:off x="3960309" y="3649946"/>
              <a:ext cx="1028477" cy="1041662"/>
            </a:xfrm>
            <a:custGeom>
              <a:avLst/>
              <a:gdLst>
                <a:gd name="T0" fmla="*/ 15 w 101"/>
                <a:gd name="T1" fmla="*/ 31 h 102"/>
                <a:gd name="T2" fmla="*/ 21 w 101"/>
                <a:gd name="T3" fmla="*/ 5 h 102"/>
                <a:gd name="T4" fmla="*/ 26 w 101"/>
                <a:gd name="T5" fmla="*/ 1 h 102"/>
                <a:gd name="T6" fmla="*/ 32 w 101"/>
                <a:gd name="T7" fmla="*/ 2 h 102"/>
                <a:gd name="T8" fmla="*/ 95 w 101"/>
                <a:gd name="T9" fmla="*/ 41 h 102"/>
                <a:gd name="T10" fmla="*/ 101 w 101"/>
                <a:gd name="T11" fmla="*/ 51 h 102"/>
                <a:gd name="T12" fmla="*/ 94 w 101"/>
                <a:gd name="T13" fmla="*/ 63 h 102"/>
                <a:gd name="T14" fmla="*/ 6 w 101"/>
                <a:gd name="T15" fmla="*/ 102 h 102"/>
                <a:gd name="T16" fmla="*/ 2 w 101"/>
                <a:gd name="T17" fmla="*/ 101 h 102"/>
                <a:gd name="T18" fmla="*/ 0 w 101"/>
                <a:gd name="T19" fmla="*/ 97 h 102"/>
                <a:gd name="T20" fmla="*/ 5 w 101"/>
                <a:gd name="T21" fmla="*/ 77 h 102"/>
                <a:gd name="T22" fmla="*/ 15 w 101"/>
                <a:gd name="T23" fmla="*/ 3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1" h="102">
                  <a:moveTo>
                    <a:pt x="15" y="31"/>
                  </a:move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2" y="2"/>
                    <a:pt x="26" y="1"/>
                  </a:cubicBezTo>
                  <a:cubicBezTo>
                    <a:pt x="29" y="0"/>
                    <a:pt x="32" y="2"/>
                    <a:pt x="32" y="2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101" y="46"/>
                    <a:pt x="101" y="51"/>
                  </a:cubicBezTo>
                  <a:cubicBezTo>
                    <a:pt x="101" y="60"/>
                    <a:pt x="94" y="63"/>
                    <a:pt x="94" y="63"/>
                  </a:cubicBezTo>
                  <a:cubicBezTo>
                    <a:pt x="6" y="102"/>
                    <a:pt x="6" y="102"/>
                    <a:pt x="6" y="102"/>
                  </a:cubicBezTo>
                  <a:cubicBezTo>
                    <a:pt x="6" y="102"/>
                    <a:pt x="3" y="102"/>
                    <a:pt x="2" y="101"/>
                  </a:cubicBezTo>
                  <a:cubicBezTo>
                    <a:pt x="0" y="99"/>
                    <a:pt x="0" y="97"/>
                    <a:pt x="0" y="97"/>
                  </a:cubicBezTo>
                  <a:cubicBezTo>
                    <a:pt x="5" y="77"/>
                    <a:pt x="5" y="77"/>
                    <a:pt x="5" y="77"/>
                  </a:cubicBezTo>
                  <a:lnTo>
                    <a:pt x="15" y="31"/>
                  </a:lnTo>
                  <a:close/>
                </a:path>
              </a:pathLst>
            </a:custGeom>
            <a:solidFill>
              <a:srgbClr val="FFBD47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8" name="任意多边形 100"/>
          <p:cNvSpPr/>
          <p:nvPr/>
        </p:nvSpPr>
        <p:spPr bwMode="auto">
          <a:xfrm>
            <a:off x="6057567" y="3441422"/>
            <a:ext cx="2209384" cy="248501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marL="0" marR="0" lvl="0" indent="0" algn="ctr" defTabSz="1054596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5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任意多边形 108"/>
          <p:cNvSpPr/>
          <p:nvPr/>
        </p:nvSpPr>
        <p:spPr bwMode="auto">
          <a:xfrm flipH="1">
            <a:off x="644790" y="3708489"/>
            <a:ext cx="2210812" cy="248501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marL="0" marR="0" lvl="0" indent="0" algn="ctr" defTabSz="1054596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5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任意多边形 112"/>
          <p:cNvSpPr/>
          <p:nvPr/>
        </p:nvSpPr>
        <p:spPr>
          <a:xfrm>
            <a:off x="4677946" y="2834447"/>
            <a:ext cx="582694" cy="868332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marL="0" marR="0" lvl="0" indent="0" algn="ctr" defTabSz="1054596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5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任意多边形 113"/>
          <p:cNvSpPr/>
          <p:nvPr/>
        </p:nvSpPr>
        <p:spPr>
          <a:xfrm flipH="1">
            <a:off x="3194075" y="2828735"/>
            <a:ext cx="582694" cy="868332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marL="0" marR="0" lvl="0" indent="0" algn="ctr" defTabSz="1054596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5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reeform 6"/>
          <p:cNvSpPr>
            <a:spLocks noChangeAspect="1" noEditPoints="1"/>
          </p:cNvSpPr>
          <p:nvPr/>
        </p:nvSpPr>
        <p:spPr bwMode="auto">
          <a:xfrm>
            <a:off x="2997455" y="3846712"/>
            <a:ext cx="196624" cy="209452"/>
          </a:xfrm>
          <a:custGeom>
            <a:avLst/>
            <a:gdLst>
              <a:gd name="T0" fmla="*/ 67 w 376"/>
              <a:gd name="T1" fmla="*/ 3 h 401"/>
              <a:gd name="T2" fmla="*/ 62 w 376"/>
              <a:gd name="T3" fmla="*/ 3 h 401"/>
              <a:gd name="T4" fmla="*/ 0 w 376"/>
              <a:gd name="T5" fmla="*/ 159 h 401"/>
              <a:gd name="T6" fmla="*/ 65 w 376"/>
              <a:gd name="T7" fmla="*/ 223 h 401"/>
              <a:gd name="T8" fmla="*/ 129 w 376"/>
              <a:gd name="T9" fmla="*/ 159 h 401"/>
              <a:gd name="T10" fmla="*/ 67 w 376"/>
              <a:gd name="T11" fmla="*/ 3 h 401"/>
              <a:gd name="T12" fmla="*/ 313 w 376"/>
              <a:gd name="T13" fmla="*/ 3 h 401"/>
              <a:gd name="T14" fmla="*/ 309 w 376"/>
              <a:gd name="T15" fmla="*/ 3 h 401"/>
              <a:gd name="T16" fmla="*/ 246 w 376"/>
              <a:gd name="T17" fmla="*/ 159 h 401"/>
              <a:gd name="T18" fmla="*/ 311 w 376"/>
              <a:gd name="T19" fmla="*/ 223 h 401"/>
              <a:gd name="T20" fmla="*/ 376 w 376"/>
              <a:gd name="T21" fmla="*/ 159 h 401"/>
              <a:gd name="T22" fmla="*/ 313 w 376"/>
              <a:gd name="T23" fmla="*/ 3 h 401"/>
              <a:gd name="T24" fmla="*/ 185 w 376"/>
              <a:gd name="T25" fmla="*/ 180 h 401"/>
              <a:gd name="T26" fmla="*/ 123 w 376"/>
              <a:gd name="T27" fmla="*/ 337 h 401"/>
              <a:gd name="T28" fmla="*/ 188 w 376"/>
              <a:gd name="T29" fmla="*/ 401 h 401"/>
              <a:gd name="T30" fmla="*/ 253 w 376"/>
              <a:gd name="T31" fmla="*/ 337 h 401"/>
              <a:gd name="T32" fmla="*/ 190 w 376"/>
              <a:gd name="T33" fmla="*/ 180 h 401"/>
              <a:gd name="T34" fmla="*/ 185 w 376"/>
              <a:gd name="T35" fmla="*/ 18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105461" tIns="52729" rIns="105461" bIns="52729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Freeform 11"/>
          <p:cNvSpPr>
            <a:spLocks noChangeAspect="1" noEditPoints="1"/>
          </p:cNvSpPr>
          <p:nvPr/>
        </p:nvSpPr>
        <p:spPr bwMode="auto">
          <a:xfrm>
            <a:off x="3713637" y="3827467"/>
            <a:ext cx="253416" cy="253683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105461" tIns="52729" rIns="105461" bIns="52729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21"/>
          <p:cNvSpPr>
            <a:spLocks noChangeAspect="1" noEditPoints="1"/>
          </p:cNvSpPr>
          <p:nvPr/>
        </p:nvSpPr>
        <p:spPr bwMode="auto">
          <a:xfrm>
            <a:off x="4670132" y="3838389"/>
            <a:ext cx="220783" cy="221479"/>
          </a:xfrm>
          <a:custGeom>
            <a:avLst/>
            <a:gdLst>
              <a:gd name="T0" fmla="*/ 390 w 403"/>
              <a:gd name="T1" fmla="*/ 150 h 404"/>
              <a:gd name="T2" fmla="*/ 241 w 403"/>
              <a:gd name="T3" fmla="*/ 110 h 404"/>
              <a:gd name="T4" fmla="*/ 215 w 403"/>
              <a:gd name="T5" fmla="*/ 13 h 404"/>
              <a:gd name="T6" fmla="*/ 195 w 403"/>
              <a:gd name="T7" fmla="*/ 2 h 404"/>
              <a:gd name="T8" fmla="*/ 14 w 403"/>
              <a:gd name="T9" fmla="*/ 51 h 404"/>
              <a:gd name="T10" fmla="*/ 2 w 403"/>
              <a:gd name="T11" fmla="*/ 70 h 404"/>
              <a:gd name="T12" fmla="*/ 67 w 403"/>
              <a:gd name="T13" fmla="*/ 311 h 404"/>
              <a:gd name="T14" fmla="*/ 86 w 403"/>
              <a:gd name="T15" fmla="*/ 322 h 404"/>
              <a:gd name="T16" fmla="*/ 159 w 403"/>
              <a:gd name="T17" fmla="*/ 302 h 404"/>
              <a:gd name="T18" fmla="*/ 149 w 403"/>
              <a:gd name="T19" fmla="*/ 339 h 404"/>
              <a:gd name="T20" fmla="*/ 160 w 403"/>
              <a:gd name="T21" fmla="*/ 358 h 404"/>
              <a:gd name="T22" fmla="*/ 322 w 403"/>
              <a:gd name="T23" fmla="*/ 401 h 404"/>
              <a:gd name="T24" fmla="*/ 342 w 403"/>
              <a:gd name="T25" fmla="*/ 391 h 404"/>
              <a:gd name="T26" fmla="*/ 401 w 403"/>
              <a:gd name="T27" fmla="*/ 169 h 404"/>
              <a:gd name="T28" fmla="*/ 390 w 403"/>
              <a:gd name="T29" fmla="*/ 150 h 404"/>
              <a:gd name="T30" fmla="*/ 34 w 403"/>
              <a:gd name="T31" fmla="*/ 75 h 404"/>
              <a:gd name="T32" fmla="*/ 191 w 403"/>
              <a:gd name="T33" fmla="*/ 33 h 404"/>
              <a:gd name="T34" fmla="*/ 249 w 403"/>
              <a:gd name="T35" fmla="*/ 249 h 404"/>
              <a:gd name="T36" fmla="*/ 92 w 403"/>
              <a:gd name="T37" fmla="*/ 291 h 404"/>
              <a:gd name="T38" fmla="*/ 34 w 403"/>
              <a:gd name="T39" fmla="*/ 75 h 404"/>
              <a:gd name="T40" fmla="*/ 315 w 403"/>
              <a:gd name="T41" fmla="*/ 371 h 404"/>
              <a:gd name="T42" fmla="*/ 179 w 403"/>
              <a:gd name="T43" fmla="*/ 334 h 404"/>
              <a:gd name="T44" fmla="*/ 190 w 403"/>
              <a:gd name="T45" fmla="*/ 294 h 404"/>
              <a:gd name="T46" fmla="*/ 268 w 403"/>
              <a:gd name="T47" fmla="*/ 273 h 404"/>
              <a:gd name="T48" fmla="*/ 279 w 403"/>
              <a:gd name="T49" fmla="*/ 254 h 404"/>
              <a:gd name="T50" fmla="*/ 249 w 403"/>
              <a:gd name="T51" fmla="*/ 142 h 404"/>
              <a:gd name="T52" fmla="*/ 368 w 403"/>
              <a:gd name="T53" fmla="*/ 174 h 404"/>
              <a:gd name="T54" fmla="*/ 315 w 403"/>
              <a:gd name="T55" fmla="*/ 371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3" h="404">
                <a:moveTo>
                  <a:pt x="390" y="150"/>
                </a:moveTo>
                <a:cubicBezTo>
                  <a:pt x="241" y="110"/>
                  <a:pt x="241" y="110"/>
                  <a:pt x="241" y="110"/>
                </a:cubicBezTo>
                <a:cubicBezTo>
                  <a:pt x="215" y="13"/>
                  <a:pt x="215" y="13"/>
                  <a:pt x="215" y="13"/>
                </a:cubicBezTo>
                <a:cubicBezTo>
                  <a:pt x="213" y="5"/>
                  <a:pt x="204" y="0"/>
                  <a:pt x="195" y="2"/>
                </a:cubicBezTo>
                <a:cubicBezTo>
                  <a:pt x="14" y="51"/>
                  <a:pt x="14" y="51"/>
                  <a:pt x="14" y="51"/>
                </a:cubicBezTo>
                <a:cubicBezTo>
                  <a:pt x="5" y="53"/>
                  <a:pt x="0" y="62"/>
                  <a:pt x="2" y="70"/>
                </a:cubicBezTo>
                <a:cubicBezTo>
                  <a:pt x="67" y="311"/>
                  <a:pt x="67" y="311"/>
                  <a:pt x="67" y="311"/>
                </a:cubicBezTo>
                <a:cubicBezTo>
                  <a:pt x="69" y="319"/>
                  <a:pt x="78" y="324"/>
                  <a:pt x="86" y="322"/>
                </a:cubicBezTo>
                <a:cubicBezTo>
                  <a:pt x="159" y="302"/>
                  <a:pt x="159" y="302"/>
                  <a:pt x="159" y="302"/>
                </a:cubicBezTo>
                <a:cubicBezTo>
                  <a:pt x="149" y="339"/>
                  <a:pt x="149" y="339"/>
                  <a:pt x="149" y="339"/>
                </a:cubicBezTo>
                <a:cubicBezTo>
                  <a:pt x="147" y="347"/>
                  <a:pt x="152" y="356"/>
                  <a:pt x="160" y="358"/>
                </a:cubicBezTo>
                <a:cubicBezTo>
                  <a:pt x="322" y="401"/>
                  <a:pt x="322" y="401"/>
                  <a:pt x="322" y="401"/>
                </a:cubicBezTo>
                <a:cubicBezTo>
                  <a:pt x="331" y="404"/>
                  <a:pt x="340" y="399"/>
                  <a:pt x="342" y="391"/>
                </a:cubicBezTo>
                <a:cubicBezTo>
                  <a:pt x="401" y="169"/>
                  <a:pt x="401" y="169"/>
                  <a:pt x="401" y="169"/>
                </a:cubicBezTo>
                <a:cubicBezTo>
                  <a:pt x="403" y="161"/>
                  <a:pt x="398" y="152"/>
                  <a:pt x="390" y="150"/>
                </a:cubicBezTo>
                <a:close/>
                <a:moveTo>
                  <a:pt x="34" y="75"/>
                </a:moveTo>
                <a:cubicBezTo>
                  <a:pt x="191" y="33"/>
                  <a:pt x="191" y="33"/>
                  <a:pt x="191" y="33"/>
                </a:cubicBezTo>
                <a:cubicBezTo>
                  <a:pt x="249" y="249"/>
                  <a:pt x="249" y="249"/>
                  <a:pt x="249" y="249"/>
                </a:cubicBezTo>
                <a:cubicBezTo>
                  <a:pt x="92" y="291"/>
                  <a:pt x="92" y="291"/>
                  <a:pt x="92" y="291"/>
                </a:cubicBezTo>
                <a:lnTo>
                  <a:pt x="34" y="75"/>
                </a:lnTo>
                <a:close/>
                <a:moveTo>
                  <a:pt x="315" y="371"/>
                </a:moveTo>
                <a:cubicBezTo>
                  <a:pt x="179" y="334"/>
                  <a:pt x="179" y="334"/>
                  <a:pt x="179" y="334"/>
                </a:cubicBezTo>
                <a:cubicBezTo>
                  <a:pt x="190" y="294"/>
                  <a:pt x="190" y="294"/>
                  <a:pt x="190" y="294"/>
                </a:cubicBezTo>
                <a:cubicBezTo>
                  <a:pt x="268" y="273"/>
                  <a:pt x="268" y="273"/>
                  <a:pt x="268" y="273"/>
                </a:cubicBezTo>
                <a:cubicBezTo>
                  <a:pt x="276" y="271"/>
                  <a:pt x="282" y="262"/>
                  <a:pt x="279" y="254"/>
                </a:cubicBezTo>
                <a:cubicBezTo>
                  <a:pt x="249" y="142"/>
                  <a:pt x="249" y="142"/>
                  <a:pt x="249" y="142"/>
                </a:cubicBezTo>
                <a:cubicBezTo>
                  <a:pt x="368" y="174"/>
                  <a:pt x="368" y="174"/>
                  <a:pt x="368" y="174"/>
                </a:cubicBezTo>
                <a:lnTo>
                  <a:pt x="315" y="371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105461" tIns="52729" rIns="105461" bIns="52729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Freeform 26"/>
          <p:cNvSpPr>
            <a:spLocks noChangeAspect="1"/>
          </p:cNvSpPr>
          <p:nvPr/>
        </p:nvSpPr>
        <p:spPr bwMode="auto">
          <a:xfrm>
            <a:off x="5764879" y="3847728"/>
            <a:ext cx="210548" cy="218360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105461" tIns="52729" rIns="105461" bIns="52729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1471438" y="2805957"/>
            <a:ext cx="1063578" cy="268086"/>
          </a:xfrm>
          <a:prstGeom prst="rect">
            <a:avLst/>
          </a:prstGeom>
        </p:spPr>
        <p:txBody>
          <a:bodyPr vert="horz" lIns="0" tIns="103860" rIns="0" bIns="10386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 Placeholder 2"/>
          <p:cNvSpPr txBox="1">
            <a:spLocks/>
          </p:cNvSpPr>
          <p:nvPr/>
        </p:nvSpPr>
        <p:spPr>
          <a:xfrm>
            <a:off x="812921" y="3095082"/>
            <a:ext cx="1722096" cy="43455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6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kumimoji="0" lang="zh-CN" altLang="en-US" sz="6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kumimoji="0" lang="zh-CN" altLang="en-US" sz="6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kumimoji="0" lang="zh-CN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kumimoji="0" lang="en-US" altLang="zh-CN" sz="6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 Placeholder 7"/>
          <p:cNvSpPr txBox="1">
            <a:spLocks/>
          </p:cNvSpPr>
          <p:nvPr/>
        </p:nvSpPr>
        <p:spPr>
          <a:xfrm>
            <a:off x="3482240" y="2204864"/>
            <a:ext cx="1063578" cy="268086"/>
          </a:xfrm>
          <a:prstGeom prst="rect">
            <a:avLst/>
          </a:prstGeom>
        </p:spPr>
        <p:txBody>
          <a:bodyPr vert="horz" lIns="0" tIns="103860" rIns="0" bIns="10386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 Placeholder 2"/>
          <p:cNvSpPr txBox="1">
            <a:spLocks/>
          </p:cNvSpPr>
          <p:nvPr/>
        </p:nvSpPr>
        <p:spPr>
          <a:xfrm>
            <a:off x="2823723" y="2493989"/>
            <a:ext cx="1722096" cy="43455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6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kumimoji="0" lang="zh-CN" altLang="en-US" sz="6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kumimoji="0" lang="zh-CN" altLang="en-US" sz="6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kumimoji="0" lang="zh-CN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kumimoji="0" lang="en-US" altLang="zh-CN" sz="6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7"/>
          <p:cNvSpPr txBox="1">
            <a:spLocks/>
          </p:cNvSpPr>
          <p:nvPr/>
        </p:nvSpPr>
        <p:spPr>
          <a:xfrm>
            <a:off x="5993954" y="2398072"/>
            <a:ext cx="1063578" cy="268086"/>
          </a:xfrm>
          <a:prstGeom prst="rect">
            <a:avLst/>
          </a:prstGeom>
        </p:spPr>
        <p:txBody>
          <a:bodyPr vert="horz" lIns="0" tIns="103860" rIns="0" bIns="10386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2"/>
          <p:cNvSpPr txBox="1">
            <a:spLocks/>
          </p:cNvSpPr>
          <p:nvPr/>
        </p:nvSpPr>
        <p:spPr>
          <a:xfrm>
            <a:off x="5335437" y="2687198"/>
            <a:ext cx="1722096" cy="43455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</a:t>
            </a:r>
            <a:r>
              <a:rPr kumimoji="0" lang="zh-CN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。请替换文字内容，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kumimoji="0" lang="en-US" altLang="zh-CN" sz="6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7"/>
          <p:cNvSpPr txBox="1">
            <a:spLocks/>
          </p:cNvSpPr>
          <p:nvPr/>
        </p:nvSpPr>
        <p:spPr>
          <a:xfrm>
            <a:off x="7446598" y="3650353"/>
            <a:ext cx="1063578" cy="268086"/>
          </a:xfrm>
          <a:prstGeom prst="rect">
            <a:avLst/>
          </a:prstGeom>
        </p:spPr>
        <p:txBody>
          <a:bodyPr vert="horz" lIns="0" tIns="103860" rIns="0" bIns="10386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2"/>
          <p:cNvSpPr txBox="1">
            <a:spLocks/>
          </p:cNvSpPr>
          <p:nvPr/>
        </p:nvSpPr>
        <p:spPr>
          <a:xfrm>
            <a:off x="6788081" y="3939477"/>
            <a:ext cx="1722096" cy="43455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6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kumimoji="0" lang="zh-CN" altLang="en-US" sz="6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kumimoji="0" lang="zh-CN" altLang="en-US" sz="6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kumimoji="0" lang="zh-CN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kumimoji="0" lang="en-US" altLang="zh-CN" sz="6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3"/>
          <p:cNvGrpSpPr/>
          <p:nvPr/>
        </p:nvGrpSpPr>
        <p:grpSpPr>
          <a:xfrm>
            <a:off x="323528" y="3375625"/>
            <a:ext cx="1307127" cy="345421"/>
            <a:chOff x="1424694" y="3437117"/>
            <a:chExt cx="1499779" cy="396331"/>
          </a:xfrm>
          <a:solidFill>
            <a:srgbClr val="FFBD47"/>
          </a:solidFill>
        </p:grpSpPr>
        <p:sp>
          <p:nvSpPr>
            <p:cNvPr id="64" name="Round Same Side Corner Rectangle 4"/>
            <p:cNvSpPr/>
            <p:nvPr/>
          </p:nvSpPr>
          <p:spPr>
            <a:xfrm rot="16200000">
              <a:off x="2049734" y="2958708"/>
              <a:ext cx="249700" cy="149977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Oval 13"/>
            <p:cNvSpPr/>
            <p:nvPr/>
          </p:nvSpPr>
          <p:spPr>
            <a:xfrm>
              <a:off x="2014338" y="3437117"/>
              <a:ext cx="320492" cy="32049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10"/>
          <p:cNvGrpSpPr/>
          <p:nvPr/>
        </p:nvGrpSpPr>
        <p:grpSpPr>
          <a:xfrm>
            <a:off x="1690608" y="3503420"/>
            <a:ext cx="1307127" cy="335831"/>
            <a:chOff x="2993261" y="3583747"/>
            <a:chExt cx="1499779" cy="385328"/>
          </a:xfrm>
          <a:solidFill>
            <a:srgbClr val="FFBD47"/>
          </a:solidFill>
        </p:grpSpPr>
        <p:sp>
          <p:nvSpPr>
            <p:cNvPr id="67" name="Round Same Side Corner Rectangle 6"/>
            <p:cNvSpPr/>
            <p:nvPr/>
          </p:nvSpPr>
          <p:spPr>
            <a:xfrm rot="5400000" flipH="1">
              <a:off x="3618301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Oval 14"/>
            <p:cNvSpPr/>
            <p:nvPr/>
          </p:nvSpPr>
          <p:spPr>
            <a:xfrm>
              <a:off x="3582905" y="3648583"/>
              <a:ext cx="320492" cy="32049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Group 11"/>
          <p:cNvGrpSpPr/>
          <p:nvPr/>
        </p:nvGrpSpPr>
        <p:grpSpPr>
          <a:xfrm>
            <a:off x="3057687" y="3375625"/>
            <a:ext cx="1307127" cy="345420"/>
            <a:chOff x="4561827" y="3437117"/>
            <a:chExt cx="1499779" cy="396330"/>
          </a:xfrm>
          <a:solidFill>
            <a:srgbClr val="FFBD47"/>
          </a:solidFill>
        </p:grpSpPr>
        <p:sp>
          <p:nvSpPr>
            <p:cNvPr id="70" name="Round Same Side Corner Rectangle 7"/>
            <p:cNvSpPr/>
            <p:nvPr/>
          </p:nvSpPr>
          <p:spPr>
            <a:xfrm rot="5400000" flipH="1">
              <a:off x="5186867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Oval 15"/>
            <p:cNvSpPr/>
            <p:nvPr/>
          </p:nvSpPr>
          <p:spPr>
            <a:xfrm>
              <a:off x="5220257" y="3437117"/>
              <a:ext cx="320492" cy="32049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2" name="Group 12"/>
          <p:cNvGrpSpPr/>
          <p:nvPr/>
        </p:nvGrpSpPr>
        <p:grpSpPr>
          <a:xfrm>
            <a:off x="4424767" y="3503420"/>
            <a:ext cx="1307127" cy="335831"/>
            <a:chOff x="6130393" y="3583747"/>
            <a:chExt cx="1499779" cy="385328"/>
          </a:xfrm>
          <a:solidFill>
            <a:srgbClr val="FFBD47"/>
          </a:solidFill>
        </p:grpSpPr>
        <p:sp>
          <p:nvSpPr>
            <p:cNvPr id="73" name="Round Same Side Corner Rectangle 8"/>
            <p:cNvSpPr/>
            <p:nvPr/>
          </p:nvSpPr>
          <p:spPr>
            <a:xfrm rot="5400000" flipH="1">
              <a:off x="6755433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Oval 16"/>
            <p:cNvSpPr/>
            <p:nvPr/>
          </p:nvSpPr>
          <p:spPr>
            <a:xfrm>
              <a:off x="6720037" y="3648583"/>
              <a:ext cx="320492" cy="32049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5" name="Group 35"/>
          <p:cNvGrpSpPr/>
          <p:nvPr/>
        </p:nvGrpSpPr>
        <p:grpSpPr>
          <a:xfrm>
            <a:off x="7158925" y="3503420"/>
            <a:ext cx="1307127" cy="335831"/>
            <a:chOff x="9267526" y="3583748"/>
            <a:chExt cx="1499779" cy="385327"/>
          </a:xfrm>
          <a:solidFill>
            <a:srgbClr val="FFBD47"/>
          </a:solidFill>
        </p:grpSpPr>
        <p:sp>
          <p:nvSpPr>
            <p:cNvPr id="76" name="Round Same Side Corner Rectangle 5"/>
            <p:cNvSpPr/>
            <p:nvPr/>
          </p:nvSpPr>
          <p:spPr>
            <a:xfrm rot="5400000" flipH="1">
              <a:off x="9892566" y="2958708"/>
              <a:ext cx="249700" cy="149977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Oval 17"/>
            <p:cNvSpPr/>
            <p:nvPr/>
          </p:nvSpPr>
          <p:spPr>
            <a:xfrm>
              <a:off x="9857169" y="3648583"/>
              <a:ext cx="320492" cy="32049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8" name="Group 19"/>
          <p:cNvGrpSpPr/>
          <p:nvPr/>
        </p:nvGrpSpPr>
        <p:grpSpPr>
          <a:xfrm>
            <a:off x="5791846" y="3375625"/>
            <a:ext cx="1307127" cy="345421"/>
            <a:chOff x="7698960" y="3437117"/>
            <a:chExt cx="1499779" cy="396331"/>
          </a:xfrm>
          <a:solidFill>
            <a:srgbClr val="FFBD47"/>
          </a:solidFill>
        </p:grpSpPr>
        <p:sp>
          <p:nvSpPr>
            <p:cNvPr id="79" name="Round Same Side Corner Rectangle 9"/>
            <p:cNvSpPr/>
            <p:nvPr/>
          </p:nvSpPr>
          <p:spPr>
            <a:xfrm rot="5400000" flipH="1">
              <a:off x="8324000" y="2958708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Oval 18"/>
            <p:cNvSpPr/>
            <p:nvPr/>
          </p:nvSpPr>
          <p:spPr>
            <a:xfrm>
              <a:off x="8357389" y="3437117"/>
              <a:ext cx="320492" cy="32049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1" name="Group 20"/>
          <p:cNvGrpSpPr/>
          <p:nvPr/>
        </p:nvGrpSpPr>
        <p:grpSpPr>
          <a:xfrm>
            <a:off x="7610139" y="3913917"/>
            <a:ext cx="404698" cy="405389"/>
            <a:chOff x="9145588" y="4435475"/>
            <a:chExt cx="464344" cy="465138"/>
          </a:xfrm>
          <a:solidFill>
            <a:srgbClr val="FFBD47"/>
          </a:solidFill>
        </p:grpSpPr>
        <p:sp>
          <p:nvSpPr>
            <p:cNvPr id="82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30"/>
          <p:cNvGrpSpPr/>
          <p:nvPr/>
        </p:nvGrpSpPr>
        <p:grpSpPr>
          <a:xfrm>
            <a:off x="6303010" y="2909456"/>
            <a:ext cx="404698" cy="404698"/>
            <a:chOff x="7287419" y="2577307"/>
            <a:chExt cx="464344" cy="464344"/>
          </a:xfrm>
          <a:solidFill>
            <a:srgbClr val="FFBD47"/>
          </a:solidFill>
        </p:grpSpPr>
        <p:sp>
          <p:nvSpPr>
            <p:cNvPr id="92" name="AutoShape 56"/>
            <p:cNvSpPr>
              <a:spLocks/>
            </p:cNvSpPr>
            <p:nvPr/>
          </p:nvSpPr>
          <p:spPr bwMode="auto">
            <a:xfrm>
              <a:off x="7287419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AutoShape 57"/>
            <p:cNvSpPr>
              <a:spLocks/>
            </p:cNvSpPr>
            <p:nvPr/>
          </p:nvSpPr>
          <p:spPr bwMode="auto">
            <a:xfrm>
              <a:off x="7606507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AutoShape 58"/>
            <p:cNvSpPr>
              <a:spLocks/>
            </p:cNvSpPr>
            <p:nvPr/>
          </p:nvSpPr>
          <p:spPr bwMode="auto">
            <a:xfrm>
              <a:off x="7446963" y="2577307"/>
              <a:ext cx="145257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95" name="AutoShape 59"/>
          <p:cNvSpPr>
            <a:spLocks/>
          </p:cNvSpPr>
          <p:nvPr/>
        </p:nvSpPr>
        <p:spPr bwMode="auto">
          <a:xfrm>
            <a:off x="2078445" y="3905701"/>
            <a:ext cx="405389" cy="404698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rgbClr val="FFBD4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0" tIns="20090" rIns="20090" bIns="20090" anchor="ctr"/>
          <a:lstStyle/>
          <a:p>
            <a:pPr marL="0" marR="0" lvl="0" indent="0" algn="ctr" defTabSz="241050" eaLnBrk="1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6" name="Group 38"/>
          <p:cNvGrpSpPr/>
          <p:nvPr/>
        </p:nvGrpSpPr>
        <p:grpSpPr>
          <a:xfrm>
            <a:off x="3568506" y="2903851"/>
            <a:ext cx="405389" cy="341053"/>
            <a:chOff x="5368132" y="2625725"/>
            <a:chExt cx="465138" cy="391319"/>
          </a:xfrm>
          <a:solidFill>
            <a:srgbClr val="FFBD47"/>
          </a:solidFill>
        </p:grpSpPr>
        <p:sp>
          <p:nvSpPr>
            <p:cNvPr id="97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42"/>
          <p:cNvGrpSpPr/>
          <p:nvPr/>
        </p:nvGrpSpPr>
        <p:grpSpPr>
          <a:xfrm>
            <a:off x="774744" y="2909110"/>
            <a:ext cx="404698" cy="316150"/>
            <a:chOff x="2581275" y="1710532"/>
            <a:chExt cx="464344" cy="362744"/>
          </a:xfrm>
          <a:solidFill>
            <a:srgbClr val="FFBD47"/>
          </a:solidFill>
        </p:grpSpPr>
        <p:sp>
          <p:nvSpPr>
            <p:cNvPr id="101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8" name="Group 52"/>
          <p:cNvGrpSpPr/>
          <p:nvPr/>
        </p:nvGrpSpPr>
        <p:grpSpPr>
          <a:xfrm>
            <a:off x="4939891" y="3905701"/>
            <a:ext cx="278101" cy="405389"/>
            <a:chOff x="5441157" y="4440238"/>
            <a:chExt cx="319088" cy="465138"/>
          </a:xfrm>
          <a:solidFill>
            <a:srgbClr val="FFBD47"/>
          </a:solidFill>
        </p:grpSpPr>
        <p:sp>
          <p:nvSpPr>
            <p:cNvPr id="109" name="AutoShape 97"/>
            <p:cNvSpPr>
              <a:spLocks/>
            </p:cNvSpPr>
            <p:nvPr/>
          </p:nvSpPr>
          <p:spPr bwMode="auto">
            <a:xfrm>
              <a:off x="5441157" y="4440238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636" y="3374"/>
                  </a:moveTo>
                  <a:lnTo>
                    <a:pt x="1963" y="3375"/>
                  </a:lnTo>
                  <a:lnTo>
                    <a:pt x="1963" y="2025"/>
                  </a:lnTo>
                  <a:cubicBezTo>
                    <a:pt x="1963" y="1653"/>
                    <a:pt x="2402" y="1350"/>
                    <a:pt x="2945" y="1350"/>
                  </a:cubicBezTo>
                  <a:lnTo>
                    <a:pt x="18654" y="1349"/>
                  </a:lnTo>
                  <a:cubicBezTo>
                    <a:pt x="19195" y="1349"/>
                    <a:pt x="19636" y="1652"/>
                    <a:pt x="19636" y="2024"/>
                  </a:cubicBezTo>
                  <a:cubicBezTo>
                    <a:pt x="19636" y="2024"/>
                    <a:pt x="19636" y="3374"/>
                    <a:pt x="19636" y="3374"/>
                  </a:cubicBezTo>
                  <a:close/>
                  <a:moveTo>
                    <a:pt x="19636" y="17546"/>
                  </a:moveTo>
                  <a:lnTo>
                    <a:pt x="1963" y="17547"/>
                  </a:lnTo>
                  <a:lnTo>
                    <a:pt x="1963" y="4050"/>
                  </a:lnTo>
                  <a:lnTo>
                    <a:pt x="19636" y="4049"/>
                  </a:lnTo>
                  <a:cubicBezTo>
                    <a:pt x="19636" y="4049"/>
                    <a:pt x="19636" y="17546"/>
                    <a:pt x="19636" y="17546"/>
                  </a:cubicBezTo>
                  <a:close/>
                  <a:moveTo>
                    <a:pt x="19636" y="19574"/>
                  </a:moveTo>
                  <a:cubicBezTo>
                    <a:pt x="19636" y="19946"/>
                    <a:pt x="19195" y="20249"/>
                    <a:pt x="18654" y="20249"/>
                  </a:cubicBezTo>
                  <a:lnTo>
                    <a:pt x="2945" y="20250"/>
                  </a:lnTo>
                  <a:cubicBezTo>
                    <a:pt x="2402" y="20250"/>
                    <a:pt x="1963" y="19947"/>
                    <a:pt x="1963" y="19575"/>
                  </a:cubicBezTo>
                  <a:lnTo>
                    <a:pt x="1963" y="18222"/>
                  </a:lnTo>
                  <a:lnTo>
                    <a:pt x="19636" y="18221"/>
                  </a:lnTo>
                  <a:cubicBezTo>
                    <a:pt x="19636" y="18221"/>
                    <a:pt x="19636" y="19574"/>
                    <a:pt x="19636" y="19574"/>
                  </a:cubicBezTo>
                  <a:close/>
                  <a:moveTo>
                    <a:pt x="18654" y="0"/>
                  </a:moveTo>
                  <a:lnTo>
                    <a:pt x="2945" y="0"/>
                  </a:lnTo>
                  <a:cubicBezTo>
                    <a:pt x="1317" y="0"/>
                    <a:pt x="0" y="907"/>
                    <a:pt x="0" y="2025"/>
                  </a:cubicBezTo>
                  <a:lnTo>
                    <a:pt x="0" y="19575"/>
                  </a:lnTo>
                  <a:cubicBezTo>
                    <a:pt x="0" y="20693"/>
                    <a:pt x="1317" y="21600"/>
                    <a:pt x="2945" y="21600"/>
                  </a:cubicBezTo>
                  <a:lnTo>
                    <a:pt x="18654" y="21599"/>
                  </a:lnTo>
                  <a:cubicBezTo>
                    <a:pt x="20280" y="21599"/>
                    <a:pt x="21600" y="20693"/>
                    <a:pt x="21600" y="19574"/>
                  </a:cubicBezTo>
                  <a:lnTo>
                    <a:pt x="21600" y="2024"/>
                  </a:lnTo>
                  <a:cubicBezTo>
                    <a:pt x="21600" y="906"/>
                    <a:pt x="20280" y="0"/>
                    <a:pt x="18654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AutoShape 98"/>
            <p:cNvSpPr>
              <a:spLocks/>
            </p:cNvSpPr>
            <p:nvPr/>
          </p:nvSpPr>
          <p:spPr bwMode="auto">
            <a:xfrm>
              <a:off x="5571332" y="4483894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58"/>
                    <a:pt x="20387" y="21599"/>
                    <a:pt x="18899" y="21599"/>
                  </a:cubicBezTo>
                  <a:lnTo>
                    <a:pt x="2699" y="21599"/>
                  </a:lnTo>
                  <a:cubicBezTo>
                    <a:pt x="1202" y="21599"/>
                    <a:pt x="0" y="16758"/>
                    <a:pt x="0" y="10800"/>
                  </a:cubicBezTo>
                  <a:cubicBezTo>
                    <a:pt x="0" y="4841"/>
                    <a:pt x="1202" y="0"/>
                    <a:pt x="2699" y="0"/>
                  </a:cubicBezTo>
                  <a:lnTo>
                    <a:pt x="18899" y="0"/>
                  </a:lnTo>
                  <a:cubicBezTo>
                    <a:pt x="20387" y="0"/>
                    <a:pt x="21600" y="4841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" name="AutoShape 99"/>
            <p:cNvSpPr>
              <a:spLocks/>
            </p:cNvSpPr>
            <p:nvPr/>
          </p:nvSpPr>
          <p:spPr bwMode="auto">
            <a:xfrm>
              <a:off x="5586413" y="4847432"/>
              <a:ext cx="285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9"/>
                    <a:pt x="19174" y="21599"/>
                    <a:pt x="16199" y="21599"/>
                  </a:cubicBezTo>
                  <a:lnTo>
                    <a:pt x="5399" y="21599"/>
                  </a:lnTo>
                  <a:cubicBezTo>
                    <a:pt x="2404" y="21599"/>
                    <a:pt x="0" y="16769"/>
                    <a:pt x="0" y="10800"/>
                  </a:cubicBezTo>
                  <a:cubicBezTo>
                    <a:pt x="0" y="4830"/>
                    <a:pt x="2404" y="0"/>
                    <a:pt x="5399" y="0"/>
                  </a:cubicBezTo>
                  <a:lnTo>
                    <a:pt x="16199" y="0"/>
                  </a:lnTo>
                  <a:cubicBezTo>
                    <a:pt x="19174" y="0"/>
                    <a:pt x="21600" y="4830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2" name="TextBox 23"/>
          <p:cNvSpPr txBox="1"/>
          <p:nvPr/>
        </p:nvSpPr>
        <p:spPr>
          <a:xfrm>
            <a:off x="7028908" y="2226642"/>
            <a:ext cx="1950552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Box 24"/>
          <p:cNvSpPr txBox="1"/>
          <p:nvPr/>
        </p:nvSpPr>
        <p:spPr>
          <a:xfrm>
            <a:off x="7028907" y="1988840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TextBox 23"/>
          <p:cNvSpPr txBox="1"/>
          <p:nvPr/>
        </p:nvSpPr>
        <p:spPr>
          <a:xfrm>
            <a:off x="5746574" y="4582811"/>
            <a:ext cx="1950552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5" name="TextBox 24"/>
          <p:cNvSpPr txBox="1"/>
          <p:nvPr/>
        </p:nvSpPr>
        <p:spPr>
          <a:xfrm>
            <a:off x="5746573" y="4345008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TextBox 23"/>
          <p:cNvSpPr txBox="1"/>
          <p:nvPr/>
        </p:nvSpPr>
        <p:spPr>
          <a:xfrm>
            <a:off x="4197088" y="2226642"/>
            <a:ext cx="1950552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7" name="TextBox 24"/>
          <p:cNvSpPr txBox="1"/>
          <p:nvPr/>
        </p:nvSpPr>
        <p:spPr>
          <a:xfrm>
            <a:off x="4197087" y="1988840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8" name="TextBox 23"/>
          <p:cNvSpPr txBox="1"/>
          <p:nvPr/>
        </p:nvSpPr>
        <p:spPr>
          <a:xfrm>
            <a:off x="3075044" y="4582811"/>
            <a:ext cx="1950552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9" name="TextBox 24"/>
          <p:cNvSpPr txBox="1"/>
          <p:nvPr/>
        </p:nvSpPr>
        <p:spPr>
          <a:xfrm>
            <a:off x="3075044" y="4345008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0" name="TextBox 23"/>
          <p:cNvSpPr txBox="1"/>
          <p:nvPr/>
        </p:nvSpPr>
        <p:spPr>
          <a:xfrm>
            <a:off x="1586621" y="2226642"/>
            <a:ext cx="1950552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1" name="TextBox 24"/>
          <p:cNvSpPr txBox="1"/>
          <p:nvPr/>
        </p:nvSpPr>
        <p:spPr>
          <a:xfrm>
            <a:off x="1586621" y="1988840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2" name="TextBox 23"/>
          <p:cNvSpPr txBox="1"/>
          <p:nvPr/>
        </p:nvSpPr>
        <p:spPr>
          <a:xfrm>
            <a:off x="342453" y="4582811"/>
            <a:ext cx="1950552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3" name="TextBox 24"/>
          <p:cNvSpPr txBox="1"/>
          <p:nvPr/>
        </p:nvSpPr>
        <p:spPr>
          <a:xfrm>
            <a:off x="342452" y="4345008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1"/>
          <p:cNvGrpSpPr>
            <a:grpSpLocks/>
          </p:cNvGrpSpPr>
          <p:nvPr/>
        </p:nvGrpSpPr>
        <p:grpSpPr bwMode="auto">
          <a:xfrm>
            <a:off x="6320708" y="3399879"/>
            <a:ext cx="345895" cy="345895"/>
            <a:chOff x="0" y="0"/>
            <a:chExt cx="812800" cy="812800"/>
          </a:xfrm>
        </p:grpSpPr>
        <p:sp>
          <p:nvSpPr>
            <p:cNvPr id="38" name="椭圆 32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rgbClr val="FFBD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任意多边形 33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组合 34"/>
          <p:cNvGrpSpPr>
            <a:grpSpLocks/>
          </p:cNvGrpSpPr>
          <p:nvPr/>
        </p:nvGrpSpPr>
        <p:grpSpPr bwMode="auto">
          <a:xfrm>
            <a:off x="2601643" y="3399879"/>
            <a:ext cx="345895" cy="345895"/>
            <a:chOff x="0" y="0"/>
            <a:chExt cx="812800" cy="812800"/>
          </a:xfrm>
        </p:grpSpPr>
        <p:sp>
          <p:nvSpPr>
            <p:cNvPr id="41" name="椭圆 35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rgbClr val="FFBD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任意多边形 36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组合 37"/>
          <p:cNvGrpSpPr>
            <a:grpSpLocks/>
          </p:cNvGrpSpPr>
          <p:nvPr/>
        </p:nvGrpSpPr>
        <p:grpSpPr bwMode="auto">
          <a:xfrm>
            <a:off x="4441806" y="1574936"/>
            <a:ext cx="345895" cy="345895"/>
            <a:chOff x="0" y="0"/>
            <a:chExt cx="812800" cy="812800"/>
          </a:xfrm>
        </p:grpSpPr>
        <p:sp>
          <p:nvSpPr>
            <p:cNvPr id="44" name="椭圆 38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rgbClr val="FFBD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任意多边形 39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组合 40"/>
          <p:cNvGrpSpPr>
            <a:grpSpLocks/>
          </p:cNvGrpSpPr>
          <p:nvPr/>
        </p:nvGrpSpPr>
        <p:grpSpPr bwMode="auto">
          <a:xfrm>
            <a:off x="4441806" y="5260795"/>
            <a:ext cx="345895" cy="345895"/>
            <a:chOff x="0" y="0"/>
            <a:chExt cx="812800" cy="812800"/>
          </a:xfrm>
        </p:grpSpPr>
        <p:sp>
          <p:nvSpPr>
            <p:cNvPr id="47" name="椭圆 41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rgbClr val="FFBD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任意多边形 42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9" name="组合 66"/>
          <p:cNvGrpSpPr>
            <a:grpSpLocks/>
          </p:cNvGrpSpPr>
          <p:nvPr/>
        </p:nvGrpSpPr>
        <p:grpSpPr bwMode="auto">
          <a:xfrm>
            <a:off x="2866095" y="1828436"/>
            <a:ext cx="3497319" cy="3499849"/>
            <a:chOff x="0" y="0"/>
            <a:chExt cx="4392474" cy="4393594"/>
          </a:xfrm>
        </p:grpSpPr>
        <p:grpSp>
          <p:nvGrpSpPr>
            <p:cNvPr id="50" name="组合 44"/>
            <p:cNvGrpSpPr>
              <a:grpSpLocks/>
            </p:cNvGrpSpPr>
            <p:nvPr/>
          </p:nvGrpSpPr>
          <p:grpSpPr bwMode="auto">
            <a:xfrm>
              <a:off x="0" y="0"/>
              <a:ext cx="4392474" cy="4393594"/>
              <a:chOff x="0" y="0"/>
              <a:chExt cx="4392474" cy="4393594"/>
            </a:xfrm>
          </p:grpSpPr>
          <p:grpSp>
            <p:nvGrpSpPr>
              <p:cNvPr id="55" name="组合 30"/>
              <p:cNvGrpSpPr>
                <a:grpSpLocks/>
              </p:cNvGrpSpPr>
              <p:nvPr/>
            </p:nvGrpSpPr>
            <p:grpSpPr bwMode="auto">
              <a:xfrm>
                <a:off x="0" y="0"/>
                <a:ext cx="4392474" cy="4393594"/>
                <a:chOff x="0" y="0"/>
                <a:chExt cx="4392474" cy="4393594"/>
              </a:xfrm>
            </p:grpSpPr>
            <p:sp>
              <p:nvSpPr>
                <p:cNvPr id="57" name="Freeform 5"/>
                <p:cNvSpPr>
                  <a:spLocks/>
                </p:cNvSpPr>
                <p:nvPr/>
              </p:nvSpPr>
              <p:spPr bwMode="auto">
                <a:xfrm rot="2700000">
                  <a:off x="1722485" y="615110"/>
                  <a:ext cx="1941774" cy="711551"/>
                </a:xfrm>
                <a:custGeom>
                  <a:avLst/>
                  <a:gdLst>
                    <a:gd name="T0" fmla="*/ 2147483647 w 821"/>
                    <a:gd name="T1" fmla="*/ 2147483647 h 301"/>
                    <a:gd name="T2" fmla="*/ 0 w 821"/>
                    <a:gd name="T3" fmla="*/ 2147483647 h 301"/>
                    <a:gd name="T4" fmla="*/ 2147483647 w 821"/>
                    <a:gd name="T5" fmla="*/ 2147483647 h 301"/>
                    <a:gd name="T6" fmla="*/ 2147483647 w 821"/>
                    <a:gd name="T7" fmla="*/ 0 h 301"/>
                    <a:gd name="T8" fmla="*/ 2147483647 w 821"/>
                    <a:gd name="T9" fmla="*/ 0 h 301"/>
                    <a:gd name="T10" fmla="*/ 2147483647 w 821"/>
                    <a:gd name="T11" fmla="*/ 2147483647 h 30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21"/>
                    <a:gd name="T19" fmla="*/ 0 h 301"/>
                    <a:gd name="T20" fmla="*/ 821 w 821"/>
                    <a:gd name="T21" fmla="*/ 301 h 30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21" h="301">
                      <a:moveTo>
                        <a:pt x="282" y="20"/>
                      </a:moveTo>
                      <a:cubicBezTo>
                        <a:pt x="0" y="301"/>
                        <a:pt x="0" y="301"/>
                        <a:pt x="0" y="301"/>
                      </a:cubicBezTo>
                      <a:cubicBezTo>
                        <a:pt x="821" y="301"/>
                        <a:pt x="821" y="301"/>
                        <a:pt x="821" y="301"/>
                      </a:cubicBezTo>
                      <a:cubicBezTo>
                        <a:pt x="821" y="0"/>
                        <a:pt x="821" y="0"/>
                        <a:pt x="821" y="0"/>
                      </a:cubicBezTo>
                      <a:cubicBezTo>
                        <a:pt x="328" y="0"/>
                        <a:pt x="328" y="0"/>
                        <a:pt x="328" y="0"/>
                      </a:cubicBezTo>
                      <a:cubicBezTo>
                        <a:pt x="302" y="7"/>
                        <a:pt x="290" y="15"/>
                        <a:pt x="282" y="20"/>
                      </a:cubicBezTo>
                      <a:close/>
                    </a:path>
                  </a:pathLst>
                </a:custGeom>
                <a:solidFill>
                  <a:srgbClr val="FFBD47">
                    <a:lumMod val="7500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6"/>
                <p:cNvSpPr>
                  <a:spLocks/>
                </p:cNvSpPr>
                <p:nvPr/>
              </p:nvSpPr>
              <p:spPr bwMode="auto">
                <a:xfrm rot="2700000">
                  <a:off x="3064311" y="1725311"/>
                  <a:ext cx="714549" cy="1941775"/>
                </a:xfrm>
                <a:custGeom>
                  <a:avLst/>
                  <a:gdLst>
                    <a:gd name="T0" fmla="*/ 2147483647 w 302"/>
                    <a:gd name="T1" fmla="*/ 2147483647 h 821"/>
                    <a:gd name="T2" fmla="*/ 0 w 302"/>
                    <a:gd name="T3" fmla="*/ 0 h 821"/>
                    <a:gd name="T4" fmla="*/ 0 w 302"/>
                    <a:gd name="T5" fmla="*/ 2147483647 h 821"/>
                    <a:gd name="T6" fmla="*/ 2147483647 w 302"/>
                    <a:gd name="T7" fmla="*/ 2147483647 h 821"/>
                    <a:gd name="T8" fmla="*/ 2147483647 w 302"/>
                    <a:gd name="T9" fmla="*/ 2147483647 h 821"/>
                    <a:gd name="T10" fmla="*/ 2147483647 w 302"/>
                    <a:gd name="T11" fmla="*/ 2147483647 h 8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302"/>
                    <a:gd name="T19" fmla="*/ 0 h 821"/>
                    <a:gd name="T20" fmla="*/ 302 w 302"/>
                    <a:gd name="T21" fmla="*/ 821 h 82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302" h="821">
                      <a:moveTo>
                        <a:pt x="282" y="282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821"/>
                        <a:pt x="0" y="821"/>
                        <a:pt x="0" y="821"/>
                      </a:cubicBezTo>
                      <a:cubicBezTo>
                        <a:pt x="302" y="821"/>
                        <a:pt x="302" y="821"/>
                        <a:pt x="302" y="821"/>
                      </a:cubicBezTo>
                      <a:cubicBezTo>
                        <a:pt x="302" y="328"/>
                        <a:pt x="302" y="328"/>
                        <a:pt x="302" y="328"/>
                      </a:cubicBezTo>
                      <a:cubicBezTo>
                        <a:pt x="295" y="301"/>
                        <a:pt x="286" y="290"/>
                        <a:pt x="282" y="282"/>
                      </a:cubicBezTo>
                      <a:close/>
                    </a:path>
                  </a:pathLst>
                </a:custGeom>
                <a:solidFill>
                  <a:srgbClr val="FFBD47">
                    <a:lumMod val="7500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Freeform 7"/>
                <p:cNvSpPr>
                  <a:spLocks/>
                </p:cNvSpPr>
                <p:nvPr/>
              </p:nvSpPr>
              <p:spPr bwMode="auto">
                <a:xfrm rot="2700000">
                  <a:off x="2580127" y="1261992"/>
                  <a:ext cx="1863824" cy="1076321"/>
                </a:xfrm>
                <a:custGeom>
                  <a:avLst/>
                  <a:gdLst>
                    <a:gd name="T0" fmla="*/ 2147483647 w 788"/>
                    <a:gd name="T1" fmla="*/ 2147483647 h 455"/>
                    <a:gd name="T2" fmla="*/ 2147483647 w 788"/>
                    <a:gd name="T3" fmla="*/ 2147483647 h 455"/>
                    <a:gd name="T4" fmla="*/ 2147483647 w 788"/>
                    <a:gd name="T5" fmla="*/ 2147483647 h 455"/>
                    <a:gd name="T6" fmla="*/ 2147483647 w 788"/>
                    <a:gd name="T7" fmla="*/ 2147483647 h 455"/>
                    <a:gd name="T8" fmla="*/ 2147483647 w 788"/>
                    <a:gd name="T9" fmla="*/ 2147483647 h 455"/>
                    <a:gd name="T10" fmla="*/ 2147483647 w 788"/>
                    <a:gd name="T11" fmla="*/ 2147483647 h 455"/>
                    <a:gd name="T12" fmla="*/ 2147483647 w 788"/>
                    <a:gd name="T13" fmla="*/ 2147483647 h 455"/>
                    <a:gd name="T14" fmla="*/ 2147483647 w 788"/>
                    <a:gd name="T15" fmla="*/ 2147483647 h 455"/>
                    <a:gd name="T16" fmla="*/ 2147483647 w 788"/>
                    <a:gd name="T17" fmla="*/ 2147483647 h 455"/>
                    <a:gd name="T18" fmla="*/ 2147483647 w 788"/>
                    <a:gd name="T19" fmla="*/ 2147483647 h 455"/>
                    <a:gd name="T20" fmla="*/ 2147483647 w 788"/>
                    <a:gd name="T21" fmla="*/ 2147483647 h 455"/>
                    <a:gd name="T22" fmla="*/ 2147483647 w 788"/>
                    <a:gd name="T23" fmla="*/ 2147483647 h 455"/>
                    <a:gd name="T24" fmla="*/ 2147483647 w 788"/>
                    <a:gd name="T25" fmla="*/ 2147483647 h 455"/>
                    <a:gd name="T26" fmla="*/ 2147483647 w 788"/>
                    <a:gd name="T27" fmla="*/ 2147483647 h 455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788"/>
                    <a:gd name="T43" fmla="*/ 0 h 455"/>
                    <a:gd name="T44" fmla="*/ 788 w 788"/>
                    <a:gd name="T45" fmla="*/ 455 h 455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788" h="455">
                      <a:moveTo>
                        <a:pt x="492" y="94"/>
                      </a:moveTo>
                      <a:cubicBezTo>
                        <a:pt x="477" y="78"/>
                        <a:pt x="445" y="75"/>
                        <a:pt x="418" y="75"/>
                      </a:cubicBezTo>
                      <a:cubicBezTo>
                        <a:pt x="241" y="75"/>
                        <a:pt x="241" y="75"/>
                        <a:pt x="241" y="75"/>
                      </a:cubicBezTo>
                      <a:cubicBezTo>
                        <a:pt x="241" y="29"/>
                        <a:pt x="241" y="29"/>
                        <a:pt x="241" y="29"/>
                      </a:cubicBezTo>
                      <a:cubicBezTo>
                        <a:pt x="241" y="12"/>
                        <a:pt x="222" y="0"/>
                        <a:pt x="207" y="12"/>
                      </a:cubicBezTo>
                      <a:cubicBezTo>
                        <a:pt x="16" y="202"/>
                        <a:pt x="16" y="202"/>
                        <a:pt x="16" y="202"/>
                      </a:cubicBezTo>
                      <a:cubicBezTo>
                        <a:pt x="0" y="216"/>
                        <a:pt x="0" y="238"/>
                        <a:pt x="16" y="252"/>
                      </a:cubicBezTo>
                      <a:cubicBezTo>
                        <a:pt x="207" y="442"/>
                        <a:pt x="207" y="442"/>
                        <a:pt x="207" y="442"/>
                      </a:cubicBezTo>
                      <a:cubicBezTo>
                        <a:pt x="222" y="455"/>
                        <a:pt x="241" y="444"/>
                        <a:pt x="241" y="426"/>
                      </a:cubicBezTo>
                      <a:cubicBezTo>
                        <a:pt x="241" y="381"/>
                        <a:pt x="241" y="381"/>
                        <a:pt x="241" y="381"/>
                      </a:cubicBezTo>
                      <a:cubicBezTo>
                        <a:pt x="241" y="381"/>
                        <a:pt x="633" y="381"/>
                        <a:pt x="683" y="381"/>
                      </a:cubicBezTo>
                      <a:cubicBezTo>
                        <a:pt x="739" y="381"/>
                        <a:pt x="784" y="411"/>
                        <a:pt x="784" y="446"/>
                      </a:cubicBezTo>
                      <a:cubicBezTo>
                        <a:pt x="784" y="446"/>
                        <a:pt x="788" y="421"/>
                        <a:pt x="763" y="390"/>
                      </a:cubicBezTo>
                      <a:cubicBezTo>
                        <a:pt x="750" y="375"/>
                        <a:pt x="492" y="94"/>
                        <a:pt x="492" y="94"/>
                      </a:cubicBezTo>
                      <a:close/>
                    </a:path>
                  </a:pathLst>
                </a:custGeom>
                <a:solidFill>
                  <a:srgbClr val="FFBD4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0" name="Freeform 8"/>
                <p:cNvSpPr>
                  <a:spLocks/>
                </p:cNvSpPr>
                <p:nvPr/>
              </p:nvSpPr>
              <p:spPr bwMode="auto">
                <a:xfrm rot="2700000">
                  <a:off x="730626" y="3067930"/>
                  <a:ext cx="1939775" cy="711551"/>
                </a:xfrm>
                <a:custGeom>
                  <a:avLst/>
                  <a:gdLst>
                    <a:gd name="T0" fmla="*/ 2147483647 w 820"/>
                    <a:gd name="T1" fmla="*/ 2147483647 h 301"/>
                    <a:gd name="T2" fmla="*/ 2147483647 w 820"/>
                    <a:gd name="T3" fmla="*/ 0 h 301"/>
                    <a:gd name="T4" fmla="*/ 0 w 820"/>
                    <a:gd name="T5" fmla="*/ 0 h 301"/>
                    <a:gd name="T6" fmla="*/ 0 w 820"/>
                    <a:gd name="T7" fmla="*/ 2147483647 h 301"/>
                    <a:gd name="T8" fmla="*/ 2147483647 w 820"/>
                    <a:gd name="T9" fmla="*/ 2147483647 h 301"/>
                    <a:gd name="T10" fmla="*/ 2147483647 w 820"/>
                    <a:gd name="T11" fmla="*/ 2147483647 h 30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20"/>
                    <a:gd name="T19" fmla="*/ 0 h 301"/>
                    <a:gd name="T20" fmla="*/ 820 w 820"/>
                    <a:gd name="T21" fmla="*/ 301 h 30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20" h="301">
                      <a:moveTo>
                        <a:pt x="539" y="282"/>
                      </a:moveTo>
                      <a:cubicBezTo>
                        <a:pt x="820" y="0"/>
                        <a:pt x="820" y="0"/>
                        <a:pt x="82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301"/>
                        <a:pt x="0" y="301"/>
                        <a:pt x="0" y="301"/>
                      </a:cubicBezTo>
                      <a:cubicBezTo>
                        <a:pt x="493" y="301"/>
                        <a:pt x="493" y="301"/>
                        <a:pt x="493" y="301"/>
                      </a:cubicBezTo>
                      <a:cubicBezTo>
                        <a:pt x="519" y="294"/>
                        <a:pt x="531" y="286"/>
                        <a:pt x="539" y="282"/>
                      </a:cubicBezTo>
                      <a:close/>
                    </a:path>
                  </a:pathLst>
                </a:custGeom>
                <a:solidFill>
                  <a:srgbClr val="FFBD47">
                    <a:lumMod val="5000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1" name="Freeform 9"/>
                <p:cNvSpPr>
                  <a:spLocks/>
                </p:cNvSpPr>
                <p:nvPr/>
              </p:nvSpPr>
              <p:spPr bwMode="auto">
                <a:xfrm rot="2700000">
                  <a:off x="2052721" y="2581222"/>
                  <a:ext cx="1081317" cy="1870820"/>
                </a:xfrm>
                <a:custGeom>
                  <a:avLst/>
                  <a:gdLst>
                    <a:gd name="T0" fmla="*/ 2147483647 w 457"/>
                    <a:gd name="T1" fmla="*/ 2147483647 h 791"/>
                    <a:gd name="T2" fmla="*/ 2147483647 w 457"/>
                    <a:gd name="T3" fmla="*/ 2147483647 h 791"/>
                    <a:gd name="T4" fmla="*/ 2147483647 w 457"/>
                    <a:gd name="T5" fmla="*/ 2147483647 h 791"/>
                    <a:gd name="T6" fmla="*/ 2147483647 w 457"/>
                    <a:gd name="T7" fmla="*/ 2147483647 h 791"/>
                    <a:gd name="T8" fmla="*/ 2147483647 w 457"/>
                    <a:gd name="T9" fmla="*/ 2147483647 h 791"/>
                    <a:gd name="T10" fmla="*/ 2147483647 w 457"/>
                    <a:gd name="T11" fmla="*/ 2147483647 h 791"/>
                    <a:gd name="T12" fmla="*/ 2147483647 w 457"/>
                    <a:gd name="T13" fmla="*/ 2147483647 h 791"/>
                    <a:gd name="T14" fmla="*/ 2147483647 w 457"/>
                    <a:gd name="T15" fmla="*/ 2147483647 h 791"/>
                    <a:gd name="T16" fmla="*/ 2147483647 w 457"/>
                    <a:gd name="T17" fmla="*/ 2147483647 h 791"/>
                    <a:gd name="T18" fmla="*/ 2147483647 w 457"/>
                    <a:gd name="T19" fmla="*/ 2147483647 h 791"/>
                    <a:gd name="T20" fmla="*/ 2147483647 w 457"/>
                    <a:gd name="T21" fmla="*/ 2147483647 h 791"/>
                    <a:gd name="T22" fmla="*/ 0 w 457"/>
                    <a:gd name="T23" fmla="*/ 2147483647 h 791"/>
                    <a:gd name="T24" fmla="*/ 2147483647 w 457"/>
                    <a:gd name="T25" fmla="*/ 2147483647 h 791"/>
                    <a:gd name="T26" fmla="*/ 2147483647 w 457"/>
                    <a:gd name="T27" fmla="*/ 2147483647 h 791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57"/>
                    <a:gd name="T43" fmla="*/ 0 h 791"/>
                    <a:gd name="T44" fmla="*/ 457 w 457"/>
                    <a:gd name="T45" fmla="*/ 791 h 791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57" h="791">
                      <a:moveTo>
                        <a:pt x="363" y="492"/>
                      </a:moveTo>
                      <a:cubicBezTo>
                        <a:pt x="378" y="477"/>
                        <a:pt x="381" y="445"/>
                        <a:pt x="381" y="418"/>
                      </a:cubicBezTo>
                      <a:cubicBezTo>
                        <a:pt x="381" y="241"/>
                        <a:pt x="381" y="241"/>
                        <a:pt x="381" y="241"/>
                      </a:cubicBezTo>
                      <a:cubicBezTo>
                        <a:pt x="428" y="241"/>
                        <a:pt x="428" y="241"/>
                        <a:pt x="428" y="241"/>
                      </a:cubicBezTo>
                      <a:cubicBezTo>
                        <a:pt x="445" y="241"/>
                        <a:pt x="457" y="221"/>
                        <a:pt x="444" y="207"/>
                      </a:cubicBezTo>
                      <a:cubicBezTo>
                        <a:pt x="254" y="16"/>
                        <a:pt x="254" y="16"/>
                        <a:pt x="254" y="16"/>
                      </a:cubicBezTo>
                      <a:cubicBezTo>
                        <a:pt x="241" y="0"/>
                        <a:pt x="218" y="0"/>
                        <a:pt x="204" y="16"/>
                      </a:cubicBezTo>
                      <a:cubicBezTo>
                        <a:pt x="15" y="207"/>
                        <a:pt x="15" y="207"/>
                        <a:pt x="15" y="207"/>
                      </a:cubicBezTo>
                      <a:cubicBezTo>
                        <a:pt x="2" y="222"/>
                        <a:pt x="13" y="241"/>
                        <a:pt x="31" y="241"/>
                      </a:cubicBezTo>
                      <a:cubicBezTo>
                        <a:pt x="75" y="241"/>
                        <a:pt x="75" y="241"/>
                        <a:pt x="75" y="241"/>
                      </a:cubicBezTo>
                      <a:cubicBezTo>
                        <a:pt x="75" y="241"/>
                        <a:pt x="75" y="633"/>
                        <a:pt x="75" y="683"/>
                      </a:cubicBezTo>
                      <a:cubicBezTo>
                        <a:pt x="75" y="739"/>
                        <a:pt x="42" y="784"/>
                        <a:pt x="0" y="784"/>
                      </a:cubicBezTo>
                      <a:cubicBezTo>
                        <a:pt x="0" y="784"/>
                        <a:pt x="31" y="791"/>
                        <a:pt x="66" y="762"/>
                      </a:cubicBezTo>
                      <a:cubicBezTo>
                        <a:pt x="81" y="750"/>
                        <a:pt x="363" y="492"/>
                        <a:pt x="363" y="492"/>
                      </a:cubicBezTo>
                      <a:close/>
                    </a:path>
                  </a:pathLst>
                </a:custGeom>
                <a:solidFill>
                  <a:srgbClr val="FFBD4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2" name="Freeform 10"/>
                <p:cNvSpPr>
                  <a:spLocks/>
                </p:cNvSpPr>
                <p:nvPr/>
              </p:nvSpPr>
              <p:spPr bwMode="auto">
                <a:xfrm rot="2700000">
                  <a:off x="614612" y="726093"/>
                  <a:ext cx="712551" cy="1941775"/>
                </a:xfrm>
                <a:custGeom>
                  <a:avLst/>
                  <a:gdLst>
                    <a:gd name="T0" fmla="*/ 2147483647 w 301"/>
                    <a:gd name="T1" fmla="*/ 2147483647 h 821"/>
                    <a:gd name="T2" fmla="*/ 2147483647 w 301"/>
                    <a:gd name="T3" fmla="*/ 2147483647 h 821"/>
                    <a:gd name="T4" fmla="*/ 2147483647 w 301"/>
                    <a:gd name="T5" fmla="*/ 0 h 821"/>
                    <a:gd name="T6" fmla="*/ 0 w 301"/>
                    <a:gd name="T7" fmla="*/ 0 h 821"/>
                    <a:gd name="T8" fmla="*/ 0 w 301"/>
                    <a:gd name="T9" fmla="*/ 2147483647 h 821"/>
                    <a:gd name="T10" fmla="*/ 2147483647 w 301"/>
                    <a:gd name="T11" fmla="*/ 2147483647 h 8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301"/>
                    <a:gd name="T19" fmla="*/ 0 h 821"/>
                    <a:gd name="T20" fmla="*/ 301 w 301"/>
                    <a:gd name="T21" fmla="*/ 821 h 82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301" h="821">
                      <a:moveTo>
                        <a:pt x="20" y="539"/>
                      </a:moveTo>
                      <a:cubicBezTo>
                        <a:pt x="301" y="821"/>
                        <a:pt x="301" y="821"/>
                        <a:pt x="301" y="821"/>
                      </a:cubicBezTo>
                      <a:cubicBezTo>
                        <a:pt x="301" y="0"/>
                        <a:pt x="301" y="0"/>
                        <a:pt x="30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93"/>
                        <a:pt x="0" y="493"/>
                        <a:pt x="0" y="493"/>
                      </a:cubicBezTo>
                      <a:cubicBezTo>
                        <a:pt x="7" y="520"/>
                        <a:pt x="15" y="532"/>
                        <a:pt x="20" y="539"/>
                      </a:cubicBezTo>
                      <a:close/>
                    </a:path>
                  </a:pathLst>
                </a:custGeom>
                <a:solidFill>
                  <a:srgbClr val="FFBD47">
                    <a:lumMod val="5000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Freeform 11"/>
                <p:cNvSpPr>
                  <a:spLocks/>
                </p:cNvSpPr>
                <p:nvPr/>
              </p:nvSpPr>
              <p:spPr bwMode="auto">
                <a:xfrm rot="2700000">
                  <a:off x="-56035" y="2051393"/>
                  <a:ext cx="1870819" cy="1078320"/>
                </a:xfrm>
                <a:custGeom>
                  <a:avLst/>
                  <a:gdLst>
                    <a:gd name="T0" fmla="*/ 2147483647 w 791"/>
                    <a:gd name="T1" fmla="*/ 2147483647 h 456"/>
                    <a:gd name="T2" fmla="*/ 2147483647 w 791"/>
                    <a:gd name="T3" fmla="*/ 2147483647 h 456"/>
                    <a:gd name="T4" fmla="*/ 2147483647 w 791"/>
                    <a:gd name="T5" fmla="*/ 2147483647 h 456"/>
                    <a:gd name="T6" fmla="*/ 2147483647 w 791"/>
                    <a:gd name="T7" fmla="*/ 2147483647 h 456"/>
                    <a:gd name="T8" fmla="*/ 2147483647 w 791"/>
                    <a:gd name="T9" fmla="*/ 2147483647 h 456"/>
                    <a:gd name="T10" fmla="*/ 2147483647 w 791"/>
                    <a:gd name="T11" fmla="*/ 2147483647 h 456"/>
                    <a:gd name="T12" fmla="*/ 2147483647 w 791"/>
                    <a:gd name="T13" fmla="*/ 2147483647 h 456"/>
                    <a:gd name="T14" fmla="*/ 2147483647 w 791"/>
                    <a:gd name="T15" fmla="*/ 2147483647 h 456"/>
                    <a:gd name="T16" fmla="*/ 2147483647 w 791"/>
                    <a:gd name="T17" fmla="*/ 2147483647 h 456"/>
                    <a:gd name="T18" fmla="*/ 2147483647 w 791"/>
                    <a:gd name="T19" fmla="*/ 2147483647 h 456"/>
                    <a:gd name="T20" fmla="*/ 2147483647 w 791"/>
                    <a:gd name="T21" fmla="*/ 2147483647 h 456"/>
                    <a:gd name="T22" fmla="*/ 2147483647 w 791"/>
                    <a:gd name="T23" fmla="*/ 0 h 456"/>
                    <a:gd name="T24" fmla="*/ 2147483647 w 791"/>
                    <a:gd name="T25" fmla="*/ 2147483647 h 456"/>
                    <a:gd name="T26" fmla="*/ 2147483647 w 791"/>
                    <a:gd name="T27" fmla="*/ 2147483647 h 45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791"/>
                    <a:gd name="T43" fmla="*/ 0 h 456"/>
                    <a:gd name="T44" fmla="*/ 791 w 791"/>
                    <a:gd name="T45" fmla="*/ 456 h 45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791" h="456">
                      <a:moveTo>
                        <a:pt x="298" y="362"/>
                      </a:moveTo>
                      <a:cubicBezTo>
                        <a:pt x="314" y="378"/>
                        <a:pt x="345" y="381"/>
                        <a:pt x="373" y="381"/>
                      </a:cubicBezTo>
                      <a:cubicBezTo>
                        <a:pt x="550" y="381"/>
                        <a:pt x="550" y="381"/>
                        <a:pt x="550" y="381"/>
                      </a:cubicBezTo>
                      <a:cubicBezTo>
                        <a:pt x="550" y="428"/>
                        <a:pt x="550" y="428"/>
                        <a:pt x="550" y="428"/>
                      </a:cubicBezTo>
                      <a:cubicBezTo>
                        <a:pt x="550" y="444"/>
                        <a:pt x="569" y="456"/>
                        <a:pt x="584" y="444"/>
                      </a:cubicBezTo>
                      <a:cubicBezTo>
                        <a:pt x="774" y="254"/>
                        <a:pt x="774" y="254"/>
                        <a:pt x="774" y="254"/>
                      </a:cubicBezTo>
                      <a:cubicBezTo>
                        <a:pt x="791" y="240"/>
                        <a:pt x="791" y="218"/>
                        <a:pt x="774" y="204"/>
                      </a:cubicBezTo>
                      <a:cubicBezTo>
                        <a:pt x="584" y="14"/>
                        <a:pt x="584" y="14"/>
                        <a:pt x="584" y="14"/>
                      </a:cubicBezTo>
                      <a:cubicBezTo>
                        <a:pt x="569" y="2"/>
                        <a:pt x="550" y="12"/>
                        <a:pt x="550" y="31"/>
                      </a:cubicBezTo>
                      <a:cubicBezTo>
                        <a:pt x="549" y="75"/>
                        <a:pt x="549" y="75"/>
                        <a:pt x="549" y="75"/>
                      </a:cubicBezTo>
                      <a:cubicBezTo>
                        <a:pt x="549" y="75"/>
                        <a:pt x="157" y="75"/>
                        <a:pt x="107" y="75"/>
                      </a:cubicBezTo>
                      <a:cubicBezTo>
                        <a:pt x="51" y="75"/>
                        <a:pt x="6" y="42"/>
                        <a:pt x="6" y="0"/>
                      </a:cubicBezTo>
                      <a:cubicBezTo>
                        <a:pt x="6" y="0"/>
                        <a:pt x="0" y="31"/>
                        <a:pt x="28" y="66"/>
                      </a:cubicBezTo>
                      <a:cubicBezTo>
                        <a:pt x="40" y="81"/>
                        <a:pt x="298" y="362"/>
                        <a:pt x="298" y="362"/>
                      </a:cubicBezTo>
                      <a:close/>
                    </a:path>
                  </a:pathLst>
                </a:custGeom>
                <a:solidFill>
                  <a:srgbClr val="FFBD4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6" name="Freeform 12"/>
              <p:cNvSpPr>
                <a:spLocks/>
              </p:cNvSpPr>
              <p:nvPr/>
            </p:nvSpPr>
            <p:spPr bwMode="auto">
              <a:xfrm rot="2700000">
                <a:off x="1261261" y="-56035"/>
                <a:ext cx="1081317" cy="1870820"/>
              </a:xfrm>
              <a:custGeom>
                <a:avLst/>
                <a:gdLst>
                  <a:gd name="T0" fmla="*/ 2147483647 w 457"/>
                  <a:gd name="T1" fmla="*/ 2147483647 h 791"/>
                  <a:gd name="T2" fmla="*/ 2147483647 w 457"/>
                  <a:gd name="T3" fmla="*/ 2147483647 h 791"/>
                  <a:gd name="T4" fmla="*/ 2147483647 w 457"/>
                  <a:gd name="T5" fmla="*/ 2147483647 h 791"/>
                  <a:gd name="T6" fmla="*/ 2147483647 w 457"/>
                  <a:gd name="T7" fmla="*/ 2147483647 h 791"/>
                  <a:gd name="T8" fmla="*/ 2147483647 w 457"/>
                  <a:gd name="T9" fmla="*/ 2147483647 h 791"/>
                  <a:gd name="T10" fmla="*/ 2147483647 w 457"/>
                  <a:gd name="T11" fmla="*/ 2147483647 h 791"/>
                  <a:gd name="T12" fmla="*/ 2147483647 w 457"/>
                  <a:gd name="T13" fmla="*/ 2147483647 h 791"/>
                  <a:gd name="T14" fmla="*/ 2147483647 w 457"/>
                  <a:gd name="T15" fmla="*/ 2147483647 h 791"/>
                  <a:gd name="T16" fmla="*/ 2147483647 w 457"/>
                  <a:gd name="T17" fmla="*/ 2147483647 h 791"/>
                  <a:gd name="T18" fmla="*/ 2147483647 w 457"/>
                  <a:gd name="T19" fmla="*/ 2147483647 h 791"/>
                  <a:gd name="T20" fmla="*/ 2147483647 w 457"/>
                  <a:gd name="T21" fmla="*/ 2147483647 h 791"/>
                  <a:gd name="T22" fmla="*/ 2147483647 w 457"/>
                  <a:gd name="T23" fmla="*/ 2147483647 h 791"/>
                  <a:gd name="T24" fmla="*/ 2147483647 w 457"/>
                  <a:gd name="T25" fmla="*/ 2147483647 h 791"/>
                  <a:gd name="T26" fmla="*/ 2147483647 w 457"/>
                  <a:gd name="T27" fmla="*/ 2147483647 h 79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57"/>
                  <a:gd name="T43" fmla="*/ 0 h 791"/>
                  <a:gd name="T44" fmla="*/ 457 w 457"/>
                  <a:gd name="T45" fmla="*/ 791 h 79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57" h="791">
                    <a:moveTo>
                      <a:pt x="94" y="299"/>
                    </a:moveTo>
                    <a:cubicBezTo>
                      <a:pt x="79" y="315"/>
                      <a:pt x="75" y="346"/>
                      <a:pt x="75" y="373"/>
                    </a:cubicBezTo>
                    <a:cubicBezTo>
                      <a:pt x="75" y="550"/>
                      <a:pt x="75" y="550"/>
                      <a:pt x="75" y="550"/>
                    </a:cubicBezTo>
                    <a:cubicBezTo>
                      <a:pt x="29" y="550"/>
                      <a:pt x="29" y="550"/>
                      <a:pt x="29" y="550"/>
                    </a:cubicBezTo>
                    <a:cubicBezTo>
                      <a:pt x="12" y="550"/>
                      <a:pt x="0" y="570"/>
                      <a:pt x="13" y="585"/>
                    </a:cubicBezTo>
                    <a:cubicBezTo>
                      <a:pt x="202" y="775"/>
                      <a:pt x="202" y="775"/>
                      <a:pt x="202" y="775"/>
                    </a:cubicBezTo>
                    <a:cubicBezTo>
                      <a:pt x="216" y="791"/>
                      <a:pt x="239" y="791"/>
                      <a:pt x="253" y="775"/>
                    </a:cubicBezTo>
                    <a:cubicBezTo>
                      <a:pt x="442" y="585"/>
                      <a:pt x="442" y="585"/>
                      <a:pt x="442" y="585"/>
                    </a:cubicBezTo>
                    <a:cubicBezTo>
                      <a:pt x="455" y="570"/>
                      <a:pt x="444" y="550"/>
                      <a:pt x="426" y="550"/>
                    </a:cubicBezTo>
                    <a:cubicBezTo>
                      <a:pt x="381" y="550"/>
                      <a:pt x="381" y="550"/>
                      <a:pt x="381" y="550"/>
                    </a:cubicBezTo>
                    <a:cubicBezTo>
                      <a:pt x="381" y="550"/>
                      <a:pt x="381" y="158"/>
                      <a:pt x="381" y="108"/>
                    </a:cubicBezTo>
                    <a:cubicBezTo>
                      <a:pt x="381" y="52"/>
                      <a:pt x="414" y="7"/>
                      <a:pt x="457" y="7"/>
                    </a:cubicBezTo>
                    <a:cubicBezTo>
                      <a:pt x="457" y="7"/>
                      <a:pt x="426" y="0"/>
                      <a:pt x="390" y="29"/>
                    </a:cubicBezTo>
                    <a:cubicBezTo>
                      <a:pt x="375" y="41"/>
                      <a:pt x="94" y="299"/>
                      <a:pt x="94" y="299"/>
                    </a:cubicBezTo>
                    <a:close/>
                  </a:path>
                </a:pathLst>
              </a:custGeom>
              <a:solidFill>
                <a:srgbClr val="FFBD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51" name="文本框 62"/>
            <p:cNvSpPr txBox="1">
              <a:spLocks noChangeArrowheads="1"/>
            </p:cNvSpPr>
            <p:nvPr/>
          </p:nvSpPr>
          <p:spPr bwMode="auto">
            <a:xfrm>
              <a:off x="1194650" y="923099"/>
              <a:ext cx="554059" cy="533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  <a:endPara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文本框 63"/>
            <p:cNvSpPr txBox="1">
              <a:spLocks noChangeArrowheads="1"/>
            </p:cNvSpPr>
            <p:nvPr/>
          </p:nvSpPr>
          <p:spPr bwMode="auto">
            <a:xfrm>
              <a:off x="939877" y="2659858"/>
              <a:ext cx="554059" cy="533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  <a:endPara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文本框 64"/>
            <p:cNvSpPr txBox="1">
              <a:spLocks noChangeArrowheads="1"/>
            </p:cNvSpPr>
            <p:nvPr/>
          </p:nvSpPr>
          <p:spPr bwMode="auto">
            <a:xfrm>
              <a:off x="2599880" y="2894696"/>
              <a:ext cx="554059" cy="533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  <a:endPara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文本框 65"/>
            <p:cNvSpPr txBox="1">
              <a:spLocks noChangeArrowheads="1"/>
            </p:cNvSpPr>
            <p:nvPr/>
          </p:nvSpPr>
          <p:spPr bwMode="auto">
            <a:xfrm>
              <a:off x="2913358" y="1212606"/>
              <a:ext cx="554059" cy="533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  <a:endPara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4" name="TextBox 23"/>
          <p:cNvSpPr txBox="1"/>
          <p:nvPr/>
        </p:nvSpPr>
        <p:spPr>
          <a:xfrm>
            <a:off x="1639649" y="1749890"/>
            <a:ext cx="2133446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24"/>
          <p:cNvSpPr txBox="1"/>
          <p:nvPr/>
        </p:nvSpPr>
        <p:spPr>
          <a:xfrm>
            <a:off x="2600978" y="1556792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TextBox 23"/>
          <p:cNvSpPr txBox="1"/>
          <p:nvPr/>
        </p:nvSpPr>
        <p:spPr>
          <a:xfrm>
            <a:off x="395536" y="3661655"/>
            <a:ext cx="2133446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Box 24"/>
          <p:cNvSpPr txBox="1"/>
          <p:nvPr/>
        </p:nvSpPr>
        <p:spPr>
          <a:xfrm>
            <a:off x="1356866" y="3468557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TextBox 23"/>
          <p:cNvSpPr txBox="1"/>
          <p:nvPr/>
        </p:nvSpPr>
        <p:spPr>
          <a:xfrm>
            <a:off x="6729446" y="3621896"/>
            <a:ext cx="2046706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24"/>
          <p:cNvSpPr txBox="1"/>
          <p:nvPr/>
        </p:nvSpPr>
        <p:spPr>
          <a:xfrm>
            <a:off x="6729446" y="3428799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TextBox 23"/>
          <p:cNvSpPr txBox="1"/>
          <p:nvPr/>
        </p:nvSpPr>
        <p:spPr>
          <a:xfrm>
            <a:off x="4937502" y="5298673"/>
            <a:ext cx="2046706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24"/>
          <p:cNvSpPr txBox="1"/>
          <p:nvPr/>
        </p:nvSpPr>
        <p:spPr>
          <a:xfrm>
            <a:off x="4937502" y="5105577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ound Same Side Corner Rectangle 4"/>
          <p:cNvSpPr/>
          <p:nvPr/>
        </p:nvSpPr>
        <p:spPr>
          <a:xfrm>
            <a:off x="3612859" y="1624608"/>
            <a:ext cx="404602" cy="4518051"/>
          </a:xfrm>
          <a:prstGeom prst="round2SameRect">
            <a:avLst>
              <a:gd name="adj1" fmla="val 50000"/>
              <a:gd name="adj2" fmla="val 0"/>
            </a:avLst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3" name="Group 33"/>
          <p:cNvGrpSpPr/>
          <p:nvPr/>
        </p:nvGrpSpPr>
        <p:grpSpPr>
          <a:xfrm>
            <a:off x="3612861" y="2131960"/>
            <a:ext cx="2852645" cy="448982"/>
            <a:chOff x="5128064" y="2256183"/>
            <a:chExt cx="3273083" cy="515155"/>
          </a:xfrm>
        </p:grpSpPr>
        <p:sp>
          <p:nvSpPr>
            <p:cNvPr id="3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solidFill>
              <a:srgbClr val="FFB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rgbClr val="FFB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4"/>
          <p:cNvGrpSpPr/>
          <p:nvPr/>
        </p:nvGrpSpPr>
        <p:grpSpPr>
          <a:xfrm>
            <a:off x="3612861" y="2863132"/>
            <a:ext cx="2852645" cy="448982"/>
            <a:chOff x="5128064" y="3095119"/>
            <a:chExt cx="3273083" cy="515155"/>
          </a:xfrm>
        </p:grpSpPr>
        <p:sp>
          <p:nvSpPr>
            <p:cNvPr id="37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rgbClr val="FFB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rgbClr val="FFB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5"/>
          <p:cNvGrpSpPr/>
          <p:nvPr/>
        </p:nvGrpSpPr>
        <p:grpSpPr>
          <a:xfrm>
            <a:off x="3612861" y="3594302"/>
            <a:ext cx="2852645" cy="448982"/>
            <a:chOff x="5128064" y="3934054"/>
            <a:chExt cx="3273083" cy="515155"/>
          </a:xfrm>
        </p:grpSpPr>
        <p:sp>
          <p:nvSpPr>
            <p:cNvPr id="40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rgbClr val="FFB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rgbClr val="FFB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36"/>
          <p:cNvGrpSpPr/>
          <p:nvPr/>
        </p:nvGrpSpPr>
        <p:grpSpPr>
          <a:xfrm>
            <a:off x="3612860" y="4325473"/>
            <a:ext cx="2852645" cy="448983"/>
            <a:chOff x="5128064" y="4772988"/>
            <a:chExt cx="3273084" cy="515156"/>
          </a:xfrm>
        </p:grpSpPr>
        <p:sp>
          <p:nvSpPr>
            <p:cNvPr id="43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rgbClr val="FFB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rgbClr val="FFB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Group 14"/>
          <p:cNvGrpSpPr/>
          <p:nvPr/>
        </p:nvGrpSpPr>
        <p:grpSpPr>
          <a:xfrm>
            <a:off x="6628318" y="2011317"/>
            <a:ext cx="2100026" cy="638785"/>
            <a:chOff x="8451509" y="2034687"/>
            <a:chExt cx="3254568" cy="732929"/>
          </a:xfrm>
        </p:grpSpPr>
        <p:sp>
          <p:nvSpPr>
            <p:cNvPr id="46" name="TextBox 45"/>
            <p:cNvSpPr txBox="1"/>
            <p:nvPr/>
          </p:nvSpPr>
          <p:spPr>
            <a:xfrm>
              <a:off x="8451509" y="2034687"/>
              <a:ext cx="1955636" cy="3601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Rectangle 13"/>
            <p:cNvSpPr/>
            <p:nvPr/>
          </p:nvSpPr>
          <p:spPr>
            <a:xfrm>
              <a:off x="8508022" y="2365040"/>
              <a:ext cx="3198055" cy="4025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15"/>
          <p:cNvGrpSpPr/>
          <p:nvPr/>
        </p:nvGrpSpPr>
        <p:grpSpPr>
          <a:xfrm>
            <a:off x="6628318" y="2742487"/>
            <a:ext cx="2063560" cy="638785"/>
            <a:chOff x="8508022" y="2034687"/>
            <a:chExt cx="3198055" cy="732929"/>
          </a:xfrm>
        </p:grpSpPr>
        <p:sp>
          <p:nvSpPr>
            <p:cNvPr id="49" name="TextBox 48"/>
            <p:cNvSpPr txBox="1"/>
            <p:nvPr/>
          </p:nvSpPr>
          <p:spPr>
            <a:xfrm>
              <a:off x="8514715" y="2034687"/>
              <a:ext cx="1955637" cy="3601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Rectangle 17"/>
            <p:cNvSpPr/>
            <p:nvPr/>
          </p:nvSpPr>
          <p:spPr>
            <a:xfrm>
              <a:off x="8508022" y="2365040"/>
              <a:ext cx="3198055" cy="4025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18"/>
          <p:cNvGrpSpPr/>
          <p:nvPr/>
        </p:nvGrpSpPr>
        <p:grpSpPr>
          <a:xfrm>
            <a:off x="6628318" y="4204825"/>
            <a:ext cx="2063561" cy="638783"/>
            <a:chOff x="8508022" y="2034687"/>
            <a:chExt cx="3198055" cy="732929"/>
          </a:xfrm>
        </p:grpSpPr>
        <p:sp>
          <p:nvSpPr>
            <p:cNvPr id="52" name="TextBox 51"/>
            <p:cNvSpPr txBox="1"/>
            <p:nvPr/>
          </p:nvSpPr>
          <p:spPr>
            <a:xfrm>
              <a:off x="8514344" y="2034687"/>
              <a:ext cx="1955636" cy="3602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20"/>
            <p:cNvSpPr/>
            <p:nvPr/>
          </p:nvSpPr>
          <p:spPr>
            <a:xfrm>
              <a:off x="8508022" y="2365039"/>
              <a:ext cx="3198055" cy="4025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21"/>
          <p:cNvGrpSpPr/>
          <p:nvPr/>
        </p:nvGrpSpPr>
        <p:grpSpPr>
          <a:xfrm>
            <a:off x="6628318" y="3473656"/>
            <a:ext cx="2084439" cy="638785"/>
            <a:chOff x="8475665" y="2034687"/>
            <a:chExt cx="3230412" cy="732929"/>
          </a:xfrm>
        </p:grpSpPr>
        <p:sp>
          <p:nvSpPr>
            <p:cNvPr id="55" name="TextBox 54"/>
            <p:cNvSpPr txBox="1"/>
            <p:nvPr/>
          </p:nvSpPr>
          <p:spPr>
            <a:xfrm>
              <a:off x="8475665" y="2034687"/>
              <a:ext cx="2022712" cy="3601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23"/>
            <p:cNvSpPr/>
            <p:nvPr/>
          </p:nvSpPr>
          <p:spPr>
            <a:xfrm>
              <a:off x="8508023" y="2365040"/>
              <a:ext cx="3198054" cy="4025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37"/>
          <p:cNvGrpSpPr/>
          <p:nvPr/>
        </p:nvGrpSpPr>
        <p:grpSpPr>
          <a:xfrm>
            <a:off x="251520" y="2131958"/>
            <a:ext cx="3359420" cy="2642496"/>
            <a:chOff x="689317" y="2256183"/>
            <a:chExt cx="3854548" cy="3031960"/>
          </a:xfrm>
        </p:grpSpPr>
        <p:sp>
          <p:nvSpPr>
            <p:cNvPr id="5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1103992" y="2777120"/>
              <a:ext cx="1455026" cy="3602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Rectangle 29"/>
            <p:cNvSpPr/>
            <p:nvPr/>
          </p:nvSpPr>
          <p:spPr>
            <a:xfrm>
              <a:off x="1129139" y="3077845"/>
              <a:ext cx="3004397" cy="5508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kumimoji="0" lang="en-GB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Rectangle 30"/>
            <p:cNvSpPr/>
            <p:nvPr/>
          </p:nvSpPr>
          <p:spPr>
            <a:xfrm>
              <a:off x="1129139" y="4123238"/>
              <a:ext cx="3004397" cy="5508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kumimoji="0" lang="en-GB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9"/>
          <p:cNvGrpSpPr/>
          <p:nvPr/>
        </p:nvGrpSpPr>
        <p:grpSpPr>
          <a:xfrm>
            <a:off x="5843032" y="3537970"/>
            <a:ext cx="393141" cy="1010011"/>
            <a:chOff x="1371598" y="1962150"/>
            <a:chExt cx="915449" cy="2351874"/>
          </a:xfrm>
          <a:solidFill>
            <a:srgbClr val="FFBD47"/>
          </a:solidFill>
        </p:grpSpPr>
        <p:sp>
          <p:nvSpPr>
            <p:cNvPr id="28" name="Isosceles Triangle 30"/>
            <p:cNvSpPr/>
            <p:nvPr/>
          </p:nvSpPr>
          <p:spPr>
            <a:xfrm rot="5400000">
              <a:off x="1449332" y="2090117"/>
              <a:ext cx="837231" cy="838198"/>
            </a:xfrm>
            <a:prstGeom prst="triangl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Can 31"/>
            <p:cNvSpPr/>
            <p:nvPr/>
          </p:nvSpPr>
          <p:spPr>
            <a:xfrm>
              <a:off x="1371598" y="1962150"/>
              <a:ext cx="108083" cy="2351874"/>
            </a:xfrm>
            <a:prstGeom prst="can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33"/>
          <p:cNvGrpSpPr/>
          <p:nvPr/>
        </p:nvGrpSpPr>
        <p:grpSpPr>
          <a:xfrm>
            <a:off x="730784" y="3924782"/>
            <a:ext cx="393141" cy="1083074"/>
            <a:chOff x="1371598" y="1962150"/>
            <a:chExt cx="915449" cy="2522008"/>
          </a:xfrm>
          <a:solidFill>
            <a:srgbClr val="FFBD47"/>
          </a:solidFill>
        </p:grpSpPr>
        <p:sp>
          <p:nvSpPr>
            <p:cNvPr id="31" name="Isosceles Triangle 34"/>
            <p:cNvSpPr/>
            <p:nvPr/>
          </p:nvSpPr>
          <p:spPr>
            <a:xfrm rot="5400000">
              <a:off x="1449332" y="2090117"/>
              <a:ext cx="837231" cy="838198"/>
            </a:xfrm>
            <a:prstGeom prst="triangl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Can 35"/>
            <p:cNvSpPr/>
            <p:nvPr/>
          </p:nvSpPr>
          <p:spPr>
            <a:xfrm>
              <a:off x="1371598" y="1962150"/>
              <a:ext cx="108083" cy="2522008"/>
            </a:xfrm>
            <a:prstGeom prst="can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25"/>
          <p:cNvGrpSpPr/>
          <p:nvPr/>
        </p:nvGrpSpPr>
        <p:grpSpPr>
          <a:xfrm>
            <a:off x="3737829" y="3123259"/>
            <a:ext cx="393141" cy="956248"/>
            <a:chOff x="1371598" y="1962150"/>
            <a:chExt cx="915449" cy="2226686"/>
          </a:xfrm>
          <a:solidFill>
            <a:srgbClr val="FFBD47"/>
          </a:solidFill>
        </p:grpSpPr>
        <p:sp>
          <p:nvSpPr>
            <p:cNvPr id="34" name="Isosceles Triangle 26"/>
            <p:cNvSpPr/>
            <p:nvPr/>
          </p:nvSpPr>
          <p:spPr>
            <a:xfrm rot="5400000">
              <a:off x="1449332" y="2090117"/>
              <a:ext cx="837231" cy="838198"/>
            </a:xfrm>
            <a:prstGeom prst="triangl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Can 27"/>
            <p:cNvSpPr/>
            <p:nvPr/>
          </p:nvSpPr>
          <p:spPr>
            <a:xfrm>
              <a:off x="1371598" y="1962150"/>
              <a:ext cx="108083" cy="2226686"/>
            </a:xfrm>
            <a:prstGeom prst="can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24"/>
          <p:cNvGrpSpPr/>
          <p:nvPr/>
        </p:nvGrpSpPr>
        <p:grpSpPr>
          <a:xfrm>
            <a:off x="-36512" y="3940605"/>
            <a:ext cx="9283492" cy="2208347"/>
            <a:chOff x="0" y="1885950"/>
            <a:chExt cx="9144000" cy="3257550"/>
          </a:xfrm>
        </p:grpSpPr>
        <p:sp>
          <p:nvSpPr>
            <p:cNvPr id="37" name="Freeform 6"/>
            <p:cNvSpPr>
              <a:spLocks/>
            </p:cNvSpPr>
            <p:nvPr/>
          </p:nvSpPr>
          <p:spPr bwMode="auto">
            <a:xfrm>
              <a:off x="23100" y="1885950"/>
              <a:ext cx="9120900" cy="3257550"/>
            </a:xfrm>
            <a:custGeom>
              <a:avLst/>
              <a:gdLst/>
              <a:ahLst/>
              <a:cxnLst>
                <a:cxn ang="0">
                  <a:pos x="2288" y="198"/>
                </a:cxn>
                <a:cxn ang="0">
                  <a:pos x="1798" y="1186"/>
                </a:cxn>
                <a:cxn ang="0">
                  <a:pos x="1757" y="518"/>
                </a:cxn>
                <a:cxn ang="0">
                  <a:pos x="1220" y="1249"/>
                </a:cxn>
                <a:cxn ang="0">
                  <a:pos x="1124" y="0"/>
                </a:cxn>
                <a:cxn ang="0">
                  <a:pos x="643" y="966"/>
                </a:cxn>
                <a:cxn ang="0">
                  <a:pos x="533" y="672"/>
                </a:cxn>
                <a:cxn ang="0">
                  <a:pos x="87" y="1058"/>
                </a:cxn>
                <a:cxn ang="0">
                  <a:pos x="0" y="2087"/>
                </a:cxn>
                <a:cxn ang="0">
                  <a:pos x="2764" y="2087"/>
                </a:cxn>
                <a:cxn ang="0">
                  <a:pos x="2764" y="950"/>
                </a:cxn>
                <a:cxn ang="0">
                  <a:pos x="2288" y="198"/>
                </a:cxn>
              </a:cxnLst>
              <a:rect l="0" t="0" r="r" b="b"/>
              <a:pathLst>
                <a:path w="2764" h="2087">
                  <a:moveTo>
                    <a:pt x="2288" y="198"/>
                  </a:moveTo>
                  <a:lnTo>
                    <a:pt x="1798" y="1186"/>
                  </a:lnTo>
                  <a:lnTo>
                    <a:pt x="1757" y="518"/>
                  </a:lnTo>
                  <a:lnTo>
                    <a:pt x="1220" y="1249"/>
                  </a:lnTo>
                  <a:lnTo>
                    <a:pt x="1124" y="0"/>
                  </a:lnTo>
                  <a:lnTo>
                    <a:pt x="643" y="966"/>
                  </a:lnTo>
                  <a:lnTo>
                    <a:pt x="533" y="672"/>
                  </a:lnTo>
                  <a:lnTo>
                    <a:pt x="87" y="1058"/>
                  </a:lnTo>
                  <a:lnTo>
                    <a:pt x="0" y="2087"/>
                  </a:lnTo>
                  <a:lnTo>
                    <a:pt x="2764" y="2087"/>
                  </a:lnTo>
                  <a:lnTo>
                    <a:pt x="2764" y="950"/>
                  </a:lnTo>
                  <a:lnTo>
                    <a:pt x="2288" y="198"/>
                  </a:lnTo>
                  <a:close/>
                </a:path>
              </a:pathLst>
            </a:custGeom>
            <a:solidFill>
              <a:srgbClr val="FFBD47">
                <a:lumMod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7"/>
            <p:cNvSpPr>
              <a:spLocks/>
            </p:cNvSpPr>
            <p:nvPr/>
          </p:nvSpPr>
          <p:spPr bwMode="auto">
            <a:xfrm>
              <a:off x="0" y="1885950"/>
              <a:ext cx="9144000" cy="3257550"/>
            </a:xfrm>
            <a:custGeom>
              <a:avLst/>
              <a:gdLst/>
              <a:ahLst/>
              <a:cxnLst>
                <a:cxn ang="0">
                  <a:pos x="2771" y="950"/>
                </a:cxn>
                <a:cxn ang="0">
                  <a:pos x="2771" y="2087"/>
                </a:cxn>
                <a:cxn ang="0">
                  <a:pos x="0" y="2087"/>
                </a:cxn>
                <a:cxn ang="0">
                  <a:pos x="0" y="700"/>
                </a:cxn>
                <a:cxn ang="0">
                  <a:pos x="410" y="1144"/>
                </a:cxn>
                <a:cxn ang="0">
                  <a:pos x="540" y="672"/>
                </a:cxn>
                <a:cxn ang="0">
                  <a:pos x="852" y="1030"/>
                </a:cxn>
                <a:cxn ang="0">
                  <a:pos x="1131" y="0"/>
                </a:cxn>
                <a:cxn ang="0">
                  <a:pos x="1665" y="850"/>
                </a:cxn>
                <a:cxn ang="0">
                  <a:pos x="1764" y="518"/>
                </a:cxn>
                <a:cxn ang="0">
                  <a:pos x="2166" y="865"/>
                </a:cxn>
                <a:cxn ang="0">
                  <a:pos x="2295" y="198"/>
                </a:cxn>
                <a:cxn ang="0">
                  <a:pos x="2771" y="950"/>
                </a:cxn>
              </a:cxnLst>
              <a:rect l="0" t="0" r="r" b="b"/>
              <a:pathLst>
                <a:path w="2771" h="2087">
                  <a:moveTo>
                    <a:pt x="2771" y="950"/>
                  </a:moveTo>
                  <a:lnTo>
                    <a:pt x="2771" y="2087"/>
                  </a:lnTo>
                  <a:lnTo>
                    <a:pt x="0" y="2087"/>
                  </a:lnTo>
                  <a:lnTo>
                    <a:pt x="0" y="700"/>
                  </a:lnTo>
                  <a:lnTo>
                    <a:pt x="410" y="1144"/>
                  </a:lnTo>
                  <a:lnTo>
                    <a:pt x="540" y="672"/>
                  </a:lnTo>
                  <a:lnTo>
                    <a:pt x="852" y="1030"/>
                  </a:lnTo>
                  <a:lnTo>
                    <a:pt x="1131" y="0"/>
                  </a:lnTo>
                  <a:lnTo>
                    <a:pt x="1665" y="850"/>
                  </a:lnTo>
                  <a:lnTo>
                    <a:pt x="1764" y="518"/>
                  </a:lnTo>
                  <a:lnTo>
                    <a:pt x="2166" y="865"/>
                  </a:lnTo>
                  <a:lnTo>
                    <a:pt x="2295" y="198"/>
                  </a:lnTo>
                  <a:lnTo>
                    <a:pt x="2771" y="950"/>
                  </a:lnTo>
                  <a:close/>
                </a:path>
              </a:pathLst>
            </a:custGeom>
            <a:solidFill>
              <a:srgbClr val="FFBD4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0"/>
            <p:cNvSpPr>
              <a:spLocks/>
            </p:cNvSpPr>
            <p:nvPr/>
          </p:nvSpPr>
          <p:spPr bwMode="auto">
            <a:xfrm>
              <a:off x="7061768" y="2195004"/>
              <a:ext cx="940470" cy="586890"/>
            </a:xfrm>
            <a:custGeom>
              <a:avLst/>
              <a:gdLst/>
              <a:ahLst/>
              <a:cxnLst>
                <a:cxn ang="0">
                  <a:pos x="285" y="205"/>
                </a:cxn>
                <a:cxn ang="0">
                  <a:pos x="232" y="295"/>
                </a:cxn>
                <a:cxn ang="0">
                  <a:pos x="176" y="240"/>
                </a:cxn>
                <a:cxn ang="0">
                  <a:pos x="82" y="376"/>
                </a:cxn>
                <a:cxn ang="0">
                  <a:pos x="69" y="266"/>
                </a:cxn>
                <a:cxn ang="0">
                  <a:pos x="0" y="311"/>
                </a:cxn>
                <a:cxn ang="0">
                  <a:pos x="155" y="0"/>
                </a:cxn>
                <a:cxn ang="0">
                  <a:pos x="285" y="205"/>
                </a:cxn>
              </a:cxnLst>
              <a:rect l="0" t="0" r="r" b="b"/>
              <a:pathLst>
                <a:path w="285" h="376">
                  <a:moveTo>
                    <a:pt x="285" y="205"/>
                  </a:moveTo>
                  <a:lnTo>
                    <a:pt x="232" y="295"/>
                  </a:lnTo>
                  <a:lnTo>
                    <a:pt x="176" y="240"/>
                  </a:lnTo>
                  <a:lnTo>
                    <a:pt x="82" y="376"/>
                  </a:lnTo>
                  <a:lnTo>
                    <a:pt x="69" y="266"/>
                  </a:lnTo>
                  <a:lnTo>
                    <a:pt x="0" y="311"/>
                  </a:lnTo>
                  <a:lnTo>
                    <a:pt x="155" y="0"/>
                  </a:lnTo>
                  <a:lnTo>
                    <a:pt x="285" y="205"/>
                  </a:lnTo>
                  <a:close/>
                </a:path>
              </a:pathLst>
            </a:custGeom>
            <a:solidFill>
              <a:srgbClr val="EEECE1">
                <a:lumMod val="8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1"/>
            <p:cNvSpPr>
              <a:spLocks/>
            </p:cNvSpPr>
            <p:nvPr/>
          </p:nvSpPr>
          <p:spPr bwMode="auto">
            <a:xfrm>
              <a:off x="3204196" y="1885950"/>
              <a:ext cx="963568" cy="602498"/>
            </a:xfrm>
            <a:custGeom>
              <a:avLst/>
              <a:gdLst/>
              <a:ahLst/>
              <a:cxnLst>
                <a:cxn ang="0">
                  <a:pos x="160" y="0"/>
                </a:cxn>
                <a:cxn ang="0">
                  <a:pos x="292" y="208"/>
                </a:cxn>
                <a:cxn ang="0">
                  <a:pos x="274" y="386"/>
                </a:cxn>
                <a:cxn ang="0">
                  <a:pos x="181" y="264"/>
                </a:cxn>
                <a:cxn ang="0">
                  <a:pos x="145" y="347"/>
                </a:cxn>
                <a:cxn ang="0">
                  <a:pos x="98" y="269"/>
                </a:cxn>
                <a:cxn ang="0">
                  <a:pos x="0" y="322"/>
                </a:cxn>
                <a:cxn ang="0">
                  <a:pos x="160" y="0"/>
                </a:cxn>
              </a:cxnLst>
              <a:rect l="0" t="0" r="r" b="b"/>
              <a:pathLst>
                <a:path w="292" h="386">
                  <a:moveTo>
                    <a:pt x="160" y="0"/>
                  </a:moveTo>
                  <a:lnTo>
                    <a:pt x="292" y="208"/>
                  </a:lnTo>
                  <a:lnTo>
                    <a:pt x="274" y="386"/>
                  </a:lnTo>
                  <a:lnTo>
                    <a:pt x="181" y="264"/>
                  </a:lnTo>
                  <a:lnTo>
                    <a:pt x="145" y="347"/>
                  </a:lnTo>
                  <a:lnTo>
                    <a:pt x="98" y="269"/>
                  </a:lnTo>
                  <a:lnTo>
                    <a:pt x="0" y="322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rgbClr val="EEECE1">
                <a:lumMod val="8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2"/>
            <p:cNvSpPr>
              <a:spLocks/>
            </p:cNvSpPr>
            <p:nvPr/>
          </p:nvSpPr>
          <p:spPr bwMode="auto">
            <a:xfrm>
              <a:off x="3527585" y="1885950"/>
              <a:ext cx="640179" cy="602498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62" y="0"/>
                </a:cxn>
                <a:cxn ang="0">
                  <a:pos x="194" y="208"/>
                </a:cxn>
                <a:cxn ang="0">
                  <a:pos x="176" y="386"/>
                </a:cxn>
                <a:cxn ang="0">
                  <a:pos x="83" y="264"/>
                </a:cxn>
                <a:cxn ang="0">
                  <a:pos x="47" y="347"/>
                </a:cxn>
                <a:cxn ang="0">
                  <a:pos x="0" y="269"/>
                </a:cxn>
              </a:cxnLst>
              <a:rect l="0" t="0" r="r" b="b"/>
              <a:pathLst>
                <a:path w="194" h="386">
                  <a:moveTo>
                    <a:pt x="0" y="269"/>
                  </a:moveTo>
                  <a:lnTo>
                    <a:pt x="62" y="0"/>
                  </a:lnTo>
                  <a:lnTo>
                    <a:pt x="194" y="208"/>
                  </a:lnTo>
                  <a:lnTo>
                    <a:pt x="176" y="386"/>
                  </a:lnTo>
                  <a:lnTo>
                    <a:pt x="83" y="264"/>
                  </a:lnTo>
                  <a:lnTo>
                    <a:pt x="47" y="347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E5E5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3"/>
            <p:cNvSpPr>
              <a:spLocks/>
            </p:cNvSpPr>
            <p:nvPr/>
          </p:nvSpPr>
          <p:spPr bwMode="auto">
            <a:xfrm>
              <a:off x="7299360" y="2195004"/>
              <a:ext cx="702878" cy="608742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12" y="434"/>
                </a:cxn>
                <a:cxn ang="0">
                  <a:pos x="121" y="277"/>
                </a:cxn>
                <a:cxn ang="0">
                  <a:pos x="185" y="341"/>
                </a:cxn>
                <a:cxn ang="0">
                  <a:pos x="246" y="237"/>
                </a:cxn>
                <a:cxn ang="0">
                  <a:pos x="96" y="0"/>
                </a:cxn>
              </a:cxnLst>
              <a:rect l="0" t="0" r="r" b="b"/>
              <a:pathLst>
                <a:path w="246" h="451">
                  <a:moveTo>
                    <a:pt x="96" y="0"/>
                  </a:moveTo>
                  <a:cubicBezTo>
                    <a:pt x="96" y="0"/>
                    <a:pt x="0" y="451"/>
                    <a:pt x="12" y="434"/>
                  </a:cubicBezTo>
                  <a:cubicBezTo>
                    <a:pt x="24" y="416"/>
                    <a:pt x="121" y="277"/>
                    <a:pt x="121" y="277"/>
                  </a:cubicBezTo>
                  <a:cubicBezTo>
                    <a:pt x="185" y="341"/>
                    <a:pt x="185" y="341"/>
                    <a:pt x="185" y="341"/>
                  </a:cubicBezTo>
                  <a:cubicBezTo>
                    <a:pt x="246" y="237"/>
                    <a:pt x="246" y="237"/>
                    <a:pt x="246" y="237"/>
                  </a:cubicBezTo>
                  <a:lnTo>
                    <a:pt x="96" y="0"/>
                  </a:lnTo>
                  <a:close/>
                </a:path>
              </a:pathLst>
            </a:custGeom>
            <a:solidFill>
              <a:srgbClr val="E5E5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21"/>
          <p:cNvGrpSpPr/>
          <p:nvPr/>
        </p:nvGrpSpPr>
        <p:grpSpPr>
          <a:xfrm>
            <a:off x="-36512" y="4836024"/>
            <a:ext cx="9283492" cy="1312928"/>
            <a:chOff x="0" y="3378148"/>
            <a:chExt cx="9144000" cy="1765352"/>
          </a:xfrm>
        </p:grpSpPr>
        <p:sp>
          <p:nvSpPr>
            <p:cNvPr id="44" name="Freeform 8"/>
            <p:cNvSpPr>
              <a:spLocks/>
            </p:cNvSpPr>
            <p:nvPr/>
          </p:nvSpPr>
          <p:spPr bwMode="auto">
            <a:xfrm>
              <a:off x="0" y="3378148"/>
              <a:ext cx="9144000" cy="1765352"/>
            </a:xfrm>
            <a:custGeom>
              <a:avLst/>
              <a:gdLst/>
              <a:ahLst/>
              <a:cxnLst>
                <a:cxn ang="0">
                  <a:pos x="2319" y="230"/>
                </a:cxn>
                <a:cxn ang="0">
                  <a:pos x="1686" y="584"/>
                </a:cxn>
                <a:cxn ang="0">
                  <a:pos x="1538" y="0"/>
                </a:cxn>
                <a:cxn ang="0">
                  <a:pos x="1066" y="739"/>
                </a:cxn>
                <a:cxn ang="0">
                  <a:pos x="949" y="386"/>
                </a:cxn>
                <a:cxn ang="0">
                  <a:pos x="453" y="680"/>
                </a:cxn>
                <a:cxn ang="0">
                  <a:pos x="404" y="433"/>
                </a:cxn>
                <a:cxn ang="0">
                  <a:pos x="0" y="581"/>
                </a:cxn>
                <a:cxn ang="0">
                  <a:pos x="0" y="1131"/>
                </a:cxn>
                <a:cxn ang="0">
                  <a:pos x="2771" y="1131"/>
                </a:cxn>
                <a:cxn ang="0">
                  <a:pos x="2771" y="767"/>
                </a:cxn>
                <a:cxn ang="0">
                  <a:pos x="2319" y="230"/>
                </a:cxn>
              </a:cxnLst>
              <a:rect l="0" t="0" r="r" b="b"/>
              <a:pathLst>
                <a:path w="2771" h="1131">
                  <a:moveTo>
                    <a:pt x="2319" y="230"/>
                  </a:moveTo>
                  <a:lnTo>
                    <a:pt x="1686" y="584"/>
                  </a:lnTo>
                  <a:lnTo>
                    <a:pt x="1538" y="0"/>
                  </a:lnTo>
                  <a:lnTo>
                    <a:pt x="1066" y="739"/>
                  </a:lnTo>
                  <a:lnTo>
                    <a:pt x="949" y="386"/>
                  </a:lnTo>
                  <a:lnTo>
                    <a:pt x="453" y="680"/>
                  </a:lnTo>
                  <a:lnTo>
                    <a:pt x="404" y="433"/>
                  </a:lnTo>
                  <a:lnTo>
                    <a:pt x="0" y="581"/>
                  </a:lnTo>
                  <a:lnTo>
                    <a:pt x="0" y="1131"/>
                  </a:lnTo>
                  <a:lnTo>
                    <a:pt x="2771" y="1131"/>
                  </a:lnTo>
                  <a:lnTo>
                    <a:pt x="2771" y="767"/>
                  </a:lnTo>
                  <a:lnTo>
                    <a:pt x="2319" y="230"/>
                  </a:lnTo>
                  <a:close/>
                </a:path>
              </a:pathLst>
            </a:custGeom>
            <a:solidFill>
              <a:srgbClr val="FFBD47">
                <a:lumMod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9"/>
            <p:cNvSpPr>
              <a:spLocks/>
            </p:cNvSpPr>
            <p:nvPr/>
          </p:nvSpPr>
          <p:spPr bwMode="auto">
            <a:xfrm>
              <a:off x="0" y="3378148"/>
              <a:ext cx="9144000" cy="1765352"/>
            </a:xfrm>
            <a:custGeom>
              <a:avLst/>
              <a:gdLst/>
              <a:ahLst/>
              <a:cxnLst>
                <a:cxn ang="0">
                  <a:pos x="2771" y="605"/>
                </a:cxn>
                <a:cxn ang="0">
                  <a:pos x="2319" y="230"/>
                </a:cxn>
                <a:cxn ang="0">
                  <a:pos x="2171" y="617"/>
                </a:cxn>
                <a:cxn ang="0">
                  <a:pos x="1538" y="0"/>
                </a:cxn>
                <a:cxn ang="0">
                  <a:pos x="1390" y="690"/>
                </a:cxn>
                <a:cxn ang="0">
                  <a:pos x="949" y="386"/>
                </a:cxn>
                <a:cxn ang="0">
                  <a:pos x="761" y="770"/>
                </a:cxn>
                <a:cxn ang="0">
                  <a:pos x="404" y="433"/>
                </a:cxn>
                <a:cxn ang="0">
                  <a:pos x="0" y="785"/>
                </a:cxn>
                <a:cxn ang="0">
                  <a:pos x="0" y="1131"/>
                </a:cxn>
                <a:cxn ang="0">
                  <a:pos x="2771" y="1131"/>
                </a:cxn>
                <a:cxn ang="0">
                  <a:pos x="2771" y="605"/>
                </a:cxn>
              </a:cxnLst>
              <a:rect l="0" t="0" r="r" b="b"/>
              <a:pathLst>
                <a:path w="2771" h="1131">
                  <a:moveTo>
                    <a:pt x="2771" y="605"/>
                  </a:moveTo>
                  <a:lnTo>
                    <a:pt x="2319" y="230"/>
                  </a:lnTo>
                  <a:lnTo>
                    <a:pt x="2171" y="617"/>
                  </a:lnTo>
                  <a:lnTo>
                    <a:pt x="1538" y="0"/>
                  </a:lnTo>
                  <a:lnTo>
                    <a:pt x="1390" y="690"/>
                  </a:lnTo>
                  <a:lnTo>
                    <a:pt x="949" y="386"/>
                  </a:lnTo>
                  <a:lnTo>
                    <a:pt x="761" y="770"/>
                  </a:lnTo>
                  <a:lnTo>
                    <a:pt x="404" y="433"/>
                  </a:lnTo>
                  <a:lnTo>
                    <a:pt x="0" y="785"/>
                  </a:lnTo>
                  <a:lnTo>
                    <a:pt x="0" y="1131"/>
                  </a:lnTo>
                  <a:lnTo>
                    <a:pt x="2771" y="1131"/>
                  </a:lnTo>
                  <a:lnTo>
                    <a:pt x="2771" y="605"/>
                  </a:lnTo>
                  <a:close/>
                </a:path>
              </a:pathLst>
            </a:custGeom>
            <a:solidFill>
              <a:srgbClr val="FFBD4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14"/>
            <p:cNvSpPr>
              <a:spLocks/>
            </p:cNvSpPr>
            <p:nvPr/>
          </p:nvSpPr>
          <p:spPr bwMode="auto">
            <a:xfrm>
              <a:off x="4534051" y="3378148"/>
              <a:ext cx="1085665" cy="536942"/>
            </a:xfrm>
            <a:custGeom>
              <a:avLst/>
              <a:gdLst/>
              <a:ahLst/>
              <a:cxnLst>
                <a:cxn ang="0">
                  <a:pos x="329" y="160"/>
                </a:cxn>
                <a:cxn ang="0">
                  <a:pos x="164" y="0"/>
                </a:cxn>
                <a:cxn ang="0">
                  <a:pos x="0" y="256"/>
                </a:cxn>
                <a:cxn ang="0">
                  <a:pos x="76" y="184"/>
                </a:cxn>
                <a:cxn ang="0">
                  <a:pos x="90" y="344"/>
                </a:cxn>
                <a:cxn ang="0">
                  <a:pos x="168" y="195"/>
                </a:cxn>
                <a:cxn ang="0">
                  <a:pos x="256" y="253"/>
                </a:cxn>
                <a:cxn ang="0">
                  <a:pos x="329" y="160"/>
                </a:cxn>
              </a:cxnLst>
              <a:rect l="0" t="0" r="r" b="b"/>
              <a:pathLst>
                <a:path w="329" h="344">
                  <a:moveTo>
                    <a:pt x="329" y="160"/>
                  </a:moveTo>
                  <a:lnTo>
                    <a:pt x="164" y="0"/>
                  </a:lnTo>
                  <a:lnTo>
                    <a:pt x="0" y="256"/>
                  </a:lnTo>
                  <a:lnTo>
                    <a:pt x="76" y="184"/>
                  </a:lnTo>
                  <a:lnTo>
                    <a:pt x="90" y="344"/>
                  </a:lnTo>
                  <a:lnTo>
                    <a:pt x="168" y="195"/>
                  </a:lnTo>
                  <a:lnTo>
                    <a:pt x="256" y="253"/>
                  </a:lnTo>
                  <a:lnTo>
                    <a:pt x="329" y="1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15"/>
            <p:cNvSpPr>
              <a:spLocks/>
            </p:cNvSpPr>
            <p:nvPr/>
          </p:nvSpPr>
          <p:spPr bwMode="auto">
            <a:xfrm>
              <a:off x="4831041" y="3378148"/>
              <a:ext cx="788675" cy="536942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0" y="344"/>
                </a:cxn>
                <a:cxn ang="0">
                  <a:pos x="78" y="195"/>
                </a:cxn>
                <a:cxn ang="0">
                  <a:pos x="166" y="253"/>
                </a:cxn>
                <a:cxn ang="0">
                  <a:pos x="239" y="160"/>
                </a:cxn>
                <a:cxn ang="0">
                  <a:pos x="74" y="0"/>
                </a:cxn>
              </a:cxnLst>
              <a:rect l="0" t="0" r="r" b="b"/>
              <a:pathLst>
                <a:path w="239" h="344">
                  <a:moveTo>
                    <a:pt x="74" y="0"/>
                  </a:moveTo>
                  <a:lnTo>
                    <a:pt x="0" y="344"/>
                  </a:lnTo>
                  <a:lnTo>
                    <a:pt x="78" y="195"/>
                  </a:lnTo>
                  <a:lnTo>
                    <a:pt x="166" y="253"/>
                  </a:lnTo>
                  <a:lnTo>
                    <a:pt x="239" y="160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E5E5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8" name="Text Placeholder 3"/>
          <p:cNvSpPr txBox="1">
            <a:spLocks/>
          </p:cNvSpPr>
          <p:nvPr/>
        </p:nvSpPr>
        <p:spPr>
          <a:xfrm>
            <a:off x="4259714" y="3155190"/>
            <a:ext cx="1107755" cy="32284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1285829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 Placeholder 3"/>
          <p:cNvSpPr txBox="1">
            <a:spLocks/>
          </p:cNvSpPr>
          <p:nvPr/>
        </p:nvSpPr>
        <p:spPr>
          <a:xfrm>
            <a:off x="6360758" y="3560484"/>
            <a:ext cx="1107755" cy="32284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1285829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 Placeholder 3"/>
          <p:cNvSpPr txBox="1">
            <a:spLocks/>
          </p:cNvSpPr>
          <p:nvPr/>
        </p:nvSpPr>
        <p:spPr>
          <a:xfrm>
            <a:off x="1261369" y="3947296"/>
            <a:ext cx="1107755" cy="32284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1285829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Footer Text"/>
          <p:cNvSpPr txBox="1"/>
          <p:nvPr/>
        </p:nvSpPr>
        <p:spPr>
          <a:xfrm>
            <a:off x="666102" y="2250110"/>
            <a:ext cx="7878267" cy="4336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，点击添加相关标题文字，修改文字内容，也可以直接复制你的内容到此。，点击添加相关标题文字，修改文字内容，也可以直接复制你的内容到此。，点击添加相关标题文字，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，点击添加相关标题文字，修改文字内容，也可以直接复制你的内容到此。，点击添加相关标题文字，修改文字内容，也可以直接复制你的内容到此。，点击添加相关标题文字，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Chart 12"/>
          <p:cNvGraphicFramePr/>
          <p:nvPr>
            <p:extLst>
              <p:ext uri="{D42A27DB-BD31-4B8C-83A1-F6EECF244321}">
                <p14:modId xmlns:p14="http://schemas.microsoft.com/office/powerpoint/2010/main" val="2996925142"/>
              </p:ext>
            </p:extLst>
          </p:nvPr>
        </p:nvGraphicFramePr>
        <p:xfrm>
          <a:off x="899592" y="2276872"/>
          <a:ext cx="4092843" cy="27509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Oval 13"/>
          <p:cNvSpPr/>
          <p:nvPr/>
        </p:nvSpPr>
        <p:spPr>
          <a:xfrm>
            <a:off x="5263236" y="2568287"/>
            <a:ext cx="429130" cy="431591"/>
          </a:xfrm>
          <a:prstGeom prst="ellipse">
            <a:avLst/>
          </a:prstGeom>
          <a:solidFill>
            <a:srgbClr val="FFBD4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Box 10"/>
          <p:cNvSpPr txBox="1">
            <a:spLocks noChangeArrowheads="1"/>
          </p:cNvSpPr>
          <p:nvPr/>
        </p:nvSpPr>
        <p:spPr bwMode="auto">
          <a:xfrm>
            <a:off x="5791229" y="2604071"/>
            <a:ext cx="2592062" cy="425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marL="0" marR="0" lvl="0" indent="0" algn="just" defTabSz="114764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Oval 15"/>
          <p:cNvSpPr/>
          <p:nvPr/>
        </p:nvSpPr>
        <p:spPr>
          <a:xfrm>
            <a:off x="5263236" y="3169352"/>
            <a:ext cx="429130" cy="431591"/>
          </a:xfrm>
          <a:prstGeom prst="ellipse">
            <a:avLst/>
          </a:prstGeom>
          <a:solidFill>
            <a:srgbClr val="FFBD4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 Box 10"/>
          <p:cNvSpPr txBox="1">
            <a:spLocks noChangeArrowheads="1"/>
          </p:cNvSpPr>
          <p:nvPr/>
        </p:nvSpPr>
        <p:spPr bwMode="auto">
          <a:xfrm>
            <a:off x="5791229" y="3202145"/>
            <a:ext cx="2592062" cy="425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marL="0" marR="0" lvl="0" indent="0" algn="just" defTabSz="114764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Oval 17"/>
          <p:cNvSpPr/>
          <p:nvPr/>
        </p:nvSpPr>
        <p:spPr>
          <a:xfrm>
            <a:off x="5263236" y="3766895"/>
            <a:ext cx="429130" cy="431591"/>
          </a:xfrm>
          <a:prstGeom prst="ellipse">
            <a:avLst/>
          </a:prstGeom>
          <a:solidFill>
            <a:srgbClr val="FFBD4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Box 10"/>
          <p:cNvSpPr txBox="1">
            <a:spLocks noChangeArrowheads="1"/>
          </p:cNvSpPr>
          <p:nvPr/>
        </p:nvSpPr>
        <p:spPr bwMode="auto">
          <a:xfrm>
            <a:off x="5826438" y="3800218"/>
            <a:ext cx="2592062" cy="425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marL="0" marR="0" lvl="0" indent="0" algn="just" defTabSz="114764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Oval 19"/>
          <p:cNvSpPr/>
          <p:nvPr/>
        </p:nvSpPr>
        <p:spPr>
          <a:xfrm>
            <a:off x="5263236" y="4337733"/>
            <a:ext cx="429130" cy="431591"/>
          </a:xfrm>
          <a:prstGeom prst="ellipse">
            <a:avLst/>
          </a:prstGeom>
          <a:solidFill>
            <a:srgbClr val="FFBD4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Box 10"/>
          <p:cNvSpPr txBox="1">
            <a:spLocks noChangeArrowheads="1"/>
          </p:cNvSpPr>
          <p:nvPr/>
        </p:nvSpPr>
        <p:spPr bwMode="auto">
          <a:xfrm>
            <a:off x="5826438" y="4398292"/>
            <a:ext cx="2556853" cy="425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marL="0" marR="0" lvl="0" indent="0" algn="just" defTabSz="114764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Freeform 35"/>
          <p:cNvSpPr>
            <a:spLocks noEditPoints="1"/>
          </p:cNvSpPr>
          <p:nvPr/>
        </p:nvSpPr>
        <p:spPr bwMode="auto">
          <a:xfrm>
            <a:off x="5320578" y="2678014"/>
            <a:ext cx="314447" cy="212139"/>
          </a:xfrm>
          <a:custGeom>
            <a:avLst/>
            <a:gdLst>
              <a:gd name="T0" fmla="*/ 135 w 157"/>
              <a:gd name="T1" fmla="*/ 46 h 106"/>
              <a:gd name="T2" fmla="*/ 136 w 157"/>
              <a:gd name="T3" fmla="*/ 37 h 106"/>
              <a:gd name="T4" fmla="*/ 99 w 157"/>
              <a:gd name="T5" fmla="*/ 0 h 106"/>
              <a:gd name="T6" fmla="*/ 73 w 157"/>
              <a:gd name="T7" fmla="*/ 18 h 106"/>
              <a:gd name="T8" fmla="*/ 45 w 157"/>
              <a:gd name="T9" fmla="*/ 8 h 106"/>
              <a:gd name="T10" fmla="*/ 19 w 157"/>
              <a:gd name="T11" fmla="*/ 39 h 106"/>
              <a:gd name="T12" fmla="*/ 20 w 157"/>
              <a:gd name="T13" fmla="*/ 47 h 106"/>
              <a:gd name="T14" fmla="*/ 0 w 157"/>
              <a:gd name="T15" fmla="*/ 75 h 106"/>
              <a:gd name="T16" fmla="*/ 31 w 157"/>
              <a:gd name="T17" fmla="*/ 106 h 106"/>
              <a:gd name="T18" fmla="*/ 126 w 157"/>
              <a:gd name="T19" fmla="*/ 106 h 106"/>
              <a:gd name="T20" fmla="*/ 157 w 157"/>
              <a:gd name="T21" fmla="*/ 75 h 106"/>
              <a:gd name="T22" fmla="*/ 135 w 157"/>
              <a:gd name="T23" fmla="*/ 46 h 106"/>
              <a:gd name="T24" fmla="*/ 120 w 157"/>
              <a:gd name="T25" fmla="*/ 100 h 106"/>
              <a:gd name="T26" fmla="*/ 79 w 157"/>
              <a:gd name="T27" fmla="*/ 100 h 106"/>
              <a:gd name="T28" fmla="*/ 103 w 157"/>
              <a:gd name="T29" fmla="*/ 75 h 106"/>
              <a:gd name="T30" fmla="*/ 102 w 157"/>
              <a:gd name="T31" fmla="*/ 72 h 106"/>
              <a:gd name="T32" fmla="*/ 92 w 157"/>
              <a:gd name="T33" fmla="*/ 72 h 106"/>
              <a:gd name="T34" fmla="*/ 92 w 157"/>
              <a:gd name="T35" fmla="*/ 68 h 106"/>
              <a:gd name="T36" fmla="*/ 92 w 157"/>
              <a:gd name="T37" fmla="*/ 37 h 106"/>
              <a:gd name="T38" fmla="*/ 90 w 157"/>
              <a:gd name="T39" fmla="*/ 35 h 106"/>
              <a:gd name="T40" fmla="*/ 64 w 157"/>
              <a:gd name="T41" fmla="*/ 35 h 106"/>
              <a:gd name="T42" fmla="*/ 62 w 157"/>
              <a:gd name="T43" fmla="*/ 37 h 106"/>
              <a:gd name="T44" fmla="*/ 62 w 157"/>
              <a:gd name="T45" fmla="*/ 68 h 106"/>
              <a:gd name="T46" fmla="*/ 62 w 157"/>
              <a:gd name="T47" fmla="*/ 73 h 106"/>
              <a:gd name="T48" fmla="*/ 51 w 157"/>
              <a:gd name="T49" fmla="*/ 73 h 106"/>
              <a:gd name="T50" fmla="*/ 50 w 157"/>
              <a:gd name="T51" fmla="*/ 76 h 106"/>
              <a:gd name="T52" fmla="*/ 75 w 157"/>
              <a:gd name="T53" fmla="*/ 100 h 106"/>
              <a:gd name="T54" fmla="*/ 38 w 157"/>
              <a:gd name="T55" fmla="*/ 100 h 106"/>
              <a:gd name="T56" fmla="*/ 11 w 157"/>
              <a:gd name="T57" fmla="*/ 74 h 106"/>
              <a:gd name="T58" fmla="*/ 29 w 157"/>
              <a:gd name="T59" fmla="*/ 50 h 106"/>
              <a:gd name="T60" fmla="*/ 28 w 157"/>
              <a:gd name="T61" fmla="*/ 44 h 106"/>
              <a:gd name="T62" fmla="*/ 50 w 157"/>
              <a:gd name="T63" fmla="*/ 17 h 106"/>
              <a:gd name="T64" fmla="*/ 74 w 157"/>
              <a:gd name="T65" fmla="*/ 29 h 106"/>
              <a:gd name="T66" fmla="*/ 97 w 157"/>
              <a:gd name="T67" fmla="*/ 10 h 106"/>
              <a:gd name="T68" fmla="*/ 128 w 157"/>
              <a:gd name="T69" fmla="*/ 42 h 106"/>
              <a:gd name="T70" fmla="*/ 127 w 157"/>
              <a:gd name="T71" fmla="*/ 49 h 106"/>
              <a:gd name="T72" fmla="*/ 147 w 157"/>
              <a:gd name="T73" fmla="*/ 74 h 106"/>
              <a:gd name="T74" fmla="*/ 120 w 157"/>
              <a:gd name="T75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6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6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39"/>
                </a:cubicBezTo>
                <a:cubicBezTo>
                  <a:pt x="19" y="42"/>
                  <a:pt x="20" y="44"/>
                  <a:pt x="20" y="47"/>
                </a:cubicBezTo>
                <a:cubicBezTo>
                  <a:pt x="9" y="51"/>
                  <a:pt x="0" y="62"/>
                  <a:pt x="0" y="75"/>
                </a:cubicBezTo>
                <a:cubicBezTo>
                  <a:pt x="0" y="92"/>
                  <a:pt x="14" y="106"/>
                  <a:pt x="31" y="106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43" y="106"/>
                  <a:pt x="157" y="92"/>
                  <a:pt x="157" y="75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0"/>
                  <a:pt x="92" y="68"/>
                </a:cubicBezTo>
                <a:cubicBezTo>
                  <a:pt x="92" y="59"/>
                  <a:pt x="92" y="43"/>
                  <a:pt x="92" y="37"/>
                </a:cubicBezTo>
                <a:cubicBezTo>
                  <a:pt x="92" y="37"/>
                  <a:pt x="92" y="35"/>
                  <a:pt x="90" y="35"/>
                </a:cubicBezTo>
                <a:cubicBezTo>
                  <a:pt x="88" y="35"/>
                  <a:pt x="67" y="35"/>
                  <a:pt x="64" y="35"/>
                </a:cubicBezTo>
                <a:cubicBezTo>
                  <a:pt x="61" y="35"/>
                  <a:pt x="62" y="37"/>
                  <a:pt x="62" y="37"/>
                </a:cubicBezTo>
                <a:cubicBezTo>
                  <a:pt x="62" y="44"/>
                  <a:pt x="62" y="59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8"/>
                  <a:pt x="11" y="74"/>
                </a:cubicBezTo>
                <a:cubicBezTo>
                  <a:pt x="11" y="63"/>
                  <a:pt x="18" y="53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1"/>
                  <a:pt x="37" y="19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0"/>
                  <a:pt x="97" y="10"/>
                </a:cubicBezTo>
                <a:cubicBezTo>
                  <a:pt x="115" y="10"/>
                  <a:pt x="128" y="24"/>
                  <a:pt x="128" y="42"/>
                </a:cubicBezTo>
                <a:cubicBezTo>
                  <a:pt x="128" y="44"/>
                  <a:pt x="127" y="47"/>
                  <a:pt x="127" y="49"/>
                </a:cubicBezTo>
                <a:cubicBezTo>
                  <a:pt x="138" y="53"/>
                  <a:pt x="147" y="62"/>
                  <a:pt x="147" y="74"/>
                </a:cubicBezTo>
                <a:cubicBezTo>
                  <a:pt x="147" y="88"/>
                  <a:pt x="135" y="100"/>
                  <a:pt x="120" y="10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106"/>
          <p:cNvSpPr>
            <a:spLocks noEditPoints="1"/>
          </p:cNvSpPr>
          <p:nvPr/>
        </p:nvSpPr>
        <p:spPr bwMode="auto">
          <a:xfrm>
            <a:off x="5397309" y="3861846"/>
            <a:ext cx="160985" cy="216652"/>
          </a:xfrm>
          <a:custGeom>
            <a:avLst/>
            <a:gdLst>
              <a:gd name="T0" fmla="*/ 0 w 107"/>
              <a:gd name="T1" fmla="*/ 0 h 144"/>
              <a:gd name="T2" fmla="*/ 0 w 107"/>
              <a:gd name="T3" fmla="*/ 144 h 144"/>
              <a:gd name="T4" fmla="*/ 80 w 107"/>
              <a:gd name="T5" fmla="*/ 144 h 144"/>
              <a:gd name="T6" fmla="*/ 107 w 107"/>
              <a:gd name="T7" fmla="*/ 113 h 144"/>
              <a:gd name="T8" fmla="*/ 107 w 107"/>
              <a:gd name="T9" fmla="*/ 0 h 144"/>
              <a:gd name="T10" fmla="*/ 0 w 107"/>
              <a:gd name="T11" fmla="*/ 0 h 144"/>
              <a:gd name="T12" fmla="*/ 9 w 107"/>
              <a:gd name="T13" fmla="*/ 134 h 144"/>
              <a:gd name="T14" fmla="*/ 9 w 107"/>
              <a:gd name="T15" fmla="*/ 9 h 144"/>
              <a:gd name="T16" fmla="*/ 99 w 107"/>
              <a:gd name="T17" fmla="*/ 9 h 144"/>
              <a:gd name="T18" fmla="*/ 99 w 107"/>
              <a:gd name="T19" fmla="*/ 102 h 144"/>
              <a:gd name="T20" fmla="*/ 72 w 107"/>
              <a:gd name="T21" fmla="*/ 102 h 144"/>
              <a:gd name="T22" fmla="*/ 72 w 107"/>
              <a:gd name="T23" fmla="*/ 134 h 144"/>
              <a:gd name="T24" fmla="*/ 9 w 107"/>
              <a:gd name="T25" fmla="*/ 13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7" h="144">
                <a:moveTo>
                  <a:pt x="0" y="0"/>
                </a:moveTo>
                <a:lnTo>
                  <a:pt x="0" y="144"/>
                </a:lnTo>
                <a:lnTo>
                  <a:pt x="80" y="144"/>
                </a:lnTo>
                <a:lnTo>
                  <a:pt x="107" y="113"/>
                </a:lnTo>
                <a:lnTo>
                  <a:pt x="107" y="0"/>
                </a:lnTo>
                <a:lnTo>
                  <a:pt x="0" y="0"/>
                </a:lnTo>
                <a:close/>
                <a:moveTo>
                  <a:pt x="9" y="134"/>
                </a:moveTo>
                <a:lnTo>
                  <a:pt x="9" y="9"/>
                </a:lnTo>
                <a:lnTo>
                  <a:pt x="99" y="9"/>
                </a:lnTo>
                <a:lnTo>
                  <a:pt x="99" y="102"/>
                </a:lnTo>
                <a:lnTo>
                  <a:pt x="72" y="102"/>
                </a:lnTo>
                <a:lnTo>
                  <a:pt x="72" y="134"/>
                </a:lnTo>
                <a:lnTo>
                  <a:pt x="9" y="134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23"/>
          <p:cNvGrpSpPr/>
          <p:nvPr/>
        </p:nvGrpSpPr>
        <p:grpSpPr>
          <a:xfrm>
            <a:off x="5393548" y="3259519"/>
            <a:ext cx="168507" cy="251257"/>
            <a:chOff x="4669866" y="3800264"/>
            <a:chExt cx="279527" cy="416797"/>
          </a:xfrm>
          <a:solidFill>
            <a:sysClr val="window" lastClr="FFFFFF"/>
          </a:solidFill>
        </p:grpSpPr>
        <p:sp>
          <p:nvSpPr>
            <p:cNvPr id="33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28"/>
          <p:cNvGrpSpPr/>
          <p:nvPr/>
        </p:nvGrpSpPr>
        <p:grpSpPr>
          <a:xfrm>
            <a:off x="5387529" y="4436175"/>
            <a:ext cx="180544" cy="234707"/>
            <a:chOff x="6421904" y="4798576"/>
            <a:chExt cx="299494" cy="389342"/>
          </a:xfrm>
          <a:solidFill>
            <a:sysClr val="window" lastClr="FFFFFF"/>
          </a:solidFill>
        </p:grpSpPr>
        <p:sp>
          <p:nvSpPr>
            <p:cNvPr id="38" name="Freeform 170"/>
            <p:cNvSpPr>
              <a:spLocks/>
            </p:cNvSpPr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71"/>
            <p:cNvSpPr>
              <a:spLocks/>
            </p:cNvSpPr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912603" y="2438830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0" i="0" u="none" strike="noStrike" kern="0" cap="none" spc="0" normalizeH="0" baseline="0" noProof="0" dirty="0">
                <a:ln>
                  <a:noFill/>
                </a:ln>
                <a:solidFill>
                  <a:srgbClr val="FFBD47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kumimoji="0" lang="zh-CN" altLang="en-US" sz="5062" b="1" i="0" u="none" strike="noStrike" kern="0" cap="none" spc="422" normalizeH="0" baseline="0" noProof="0" dirty="0">
              <a:ln>
                <a:noFill/>
              </a:ln>
              <a:solidFill>
                <a:srgbClr val="FFBD47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608857" y="1628800"/>
            <a:ext cx="0" cy="3712671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sp>
        <p:nvSpPr>
          <p:cNvPr id="14" name="文本框 9"/>
          <p:cNvSpPr txBox="1"/>
          <p:nvPr/>
        </p:nvSpPr>
        <p:spPr>
          <a:xfrm>
            <a:off x="4060617" y="3633856"/>
            <a:ext cx="1939531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marR="0" lvl="1" indent="-241076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zh-CN" altLang="en-US" sz="2109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15" name="文本框 9"/>
          <p:cNvSpPr txBox="1"/>
          <p:nvPr/>
        </p:nvSpPr>
        <p:spPr>
          <a:xfrm>
            <a:off x="4060617" y="4091449"/>
            <a:ext cx="2102136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marR="0" lvl="1" indent="-241076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zh-CN" altLang="en-US" sz="2109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6" name="文本框 9"/>
          <p:cNvSpPr txBox="1"/>
          <p:nvPr/>
        </p:nvSpPr>
        <p:spPr>
          <a:xfrm>
            <a:off x="6455469" y="3638437"/>
            <a:ext cx="1939531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marR="0" lvl="1" indent="-241076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zh-CN" altLang="en-US" sz="2109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7" name="文本框 9"/>
          <p:cNvSpPr txBox="1"/>
          <p:nvPr/>
        </p:nvSpPr>
        <p:spPr>
          <a:xfrm>
            <a:off x="6455472" y="4096663"/>
            <a:ext cx="1939528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marR="0" lvl="1" indent="-241076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zh-CN" altLang="en-US" sz="2109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工作存在不足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755648" y="4410536"/>
            <a:ext cx="1269470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250" b="0" i="0" u="none" strike="noStrike" kern="0" cap="none" spc="0" normalizeH="0" baseline="0" noProof="0" dirty="0">
                <a:ln>
                  <a:noFill/>
                </a:ln>
                <a:solidFill>
                  <a:srgbClr val="FFBD47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 </a:t>
            </a:r>
            <a:r>
              <a:rPr kumimoji="0" lang="en-US" altLang="zh-CN" sz="2250" b="0" i="0" u="none" strike="noStrike" kern="0" cap="none" spc="0" normalizeH="0" baseline="0" noProof="0" dirty="0" smtClean="0">
                <a:ln>
                  <a:noFill/>
                </a:ln>
                <a:solidFill>
                  <a:srgbClr val="FFBD47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kumimoji="0" lang="zh-CN" altLang="en-US" sz="2250" b="0" i="0" u="none" strike="noStrike" kern="0" cap="none" spc="0" normalizeH="0" baseline="0" noProof="0" dirty="0">
              <a:ln>
                <a:noFill/>
              </a:ln>
              <a:solidFill>
                <a:srgbClr val="FFBD47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475656" y="2421939"/>
            <a:ext cx="1829454" cy="1829454"/>
            <a:chOff x="2262782" y="1446400"/>
            <a:chExt cx="1301106" cy="1301106"/>
          </a:xfrm>
        </p:grpSpPr>
        <p:sp>
          <p:nvSpPr>
            <p:cNvPr id="20" name="椭圆 19"/>
            <p:cNvSpPr/>
            <p:nvPr/>
          </p:nvSpPr>
          <p:spPr>
            <a:xfrm>
              <a:off x="2262782" y="1446400"/>
              <a:ext cx="1301106" cy="1301106"/>
            </a:xfrm>
            <a:prstGeom prst="ellipse">
              <a:avLst/>
            </a:prstGeom>
            <a:solidFill>
              <a:srgbClr val="FFB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KSO_Shape"/>
            <p:cNvSpPr>
              <a:spLocks/>
            </p:cNvSpPr>
            <p:nvPr/>
          </p:nvSpPr>
          <p:spPr bwMode="auto">
            <a:xfrm>
              <a:off x="2523120" y="1821416"/>
              <a:ext cx="836342" cy="574285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16" grpId="0"/>
      <p:bldP spid="17" grpId="0"/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3"/>
          <p:cNvGrpSpPr/>
          <p:nvPr/>
        </p:nvGrpSpPr>
        <p:grpSpPr>
          <a:xfrm>
            <a:off x="3070462" y="3809513"/>
            <a:ext cx="1525379" cy="1525377"/>
            <a:chOff x="3012066" y="4238100"/>
            <a:chExt cx="2371719" cy="2371719"/>
          </a:xfrm>
        </p:grpSpPr>
        <p:sp>
          <p:nvSpPr>
            <p:cNvPr id="55" name="Oval 4"/>
            <p:cNvSpPr/>
            <p:nvPr/>
          </p:nvSpPr>
          <p:spPr>
            <a:xfrm>
              <a:off x="3012066" y="4238100"/>
              <a:ext cx="2371719" cy="2371719"/>
            </a:xfrm>
            <a:prstGeom prst="ellipse">
              <a:avLst/>
            </a:prstGeom>
            <a:solidFill>
              <a:srgbClr val="FFB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6" name="Group 5"/>
            <p:cNvGrpSpPr/>
            <p:nvPr/>
          </p:nvGrpSpPr>
          <p:grpSpPr>
            <a:xfrm>
              <a:off x="3965753" y="4927075"/>
              <a:ext cx="464344" cy="450850"/>
              <a:chOff x="8216107" y="4449763"/>
              <a:chExt cx="464344" cy="450850"/>
            </a:xfrm>
            <a:solidFill>
              <a:sysClr val="window" lastClr="FFFFFF"/>
            </a:solidFill>
          </p:grpSpPr>
          <p:sp>
            <p:nvSpPr>
              <p:cNvPr id="58" name="AutoShape 16"/>
              <p:cNvSpPr>
                <a:spLocks/>
              </p:cNvSpPr>
              <p:nvPr/>
            </p:nvSpPr>
            <p:spPr bwMode="auto">
              <a:xfrm>
                <a:off x="8448675" y="4696619"/>
                <a:ext cx="57944" cy="587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4841"/>
                      <a:pt x="0" y="10800"/>
                    </a:cubicBezTo>
                    <a:cubicBezTo>
                      <a:pt x="0" y="16758"/>
                      <a:pt x="4838" y="21599"/>
                      <a:pt x="10800" y="21599"/>
                    </a:cubicBezTo>
                    <a:cubicBezTo>
                      <a:pt x="16761" y="21599"/>
                      <a:pt x="21600" y="16758"/>
                      <a:pt x="21600" y="10800"/>
                    </a:cubicBezTo>
                    <a:cubicBezTo>
                      <a:pt x="21600" y="4841"/>
                      <a:pt x="1676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marL="0" marR="0" lvl="0" indent="0" algn="ctr" defTabSz="241082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AutoShape 17"/>
              <p:cNvSpPr>
                <a:spLocks/>
              </p:cNvSpPr>
              <p:nvPr/>
            </p:nvSpPr>
            <p:spPr bwMode="auto">
              <a:xfrm>
                <a:off x="8216107" y="4449763"/>
                <a:ext cx="464344" cy="450850"/>
              </a:xfrm>
              <a:custGeom>
                <a:avLst/>
                <a:gdLst>
                  <a:gd name="T0" fmla="*/ 10473 w 20946"/>
                  <a:gd name="T1" fmla="*/ 10800 h 21600"/>
                  <a:gd name="T2" fmla="*/ 10473 w 20946"/>
                  <a:gd name="T3" fmla="*/ 10800 h 21600"/>
                  <a:gd name="T4" fmla="*/ 10473 w 20946"/>
                  <a:gd name="T5" fmla="*/ 10800 h 21600"/>
                  <a:gd name="T6" fmla="*/ 10473 w 20946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946" h="21600">
                    <a:moveTo>
                      <a:pt x="18509" y="15329"/>
                    </a:moveTo>
                    <a:lnTo>
                      <a:pt x="11782" y="15329"/>
                    </a:lnTo>
                    <a:cubicBezTo>
                      <a:pt x="10699" y="15329"/>
                      <a:pt x="9818" y="14391"/>
                      <a:pt x="9818" y="13238"/>
                    </a:cubicBezTo>
                    <a:cubicBezTo>
                      <a:pt x="9818" y="12086"/>
                      <a:pt x="10699" y="11148"/>
                      <a:pt x="11782" y="11148"/>
                    </a:cubicBezTo>
                    <a:lnTo>
                      <a:pt x="17673" y="11148"/>
                    </a:lnTo>
                    <a:cubicBezTo>
                      <a:pt x="18077" y="11142"/>
                      <a:pt x="18477" y="10934"/>
                      <a:pt x="18721" y="10588"/>
                    </a:cubicBezTo>
                    <a:cubicBezTo>
                      <a:pt x="18789" y="10491"/>
                      <a:pt x="18842" y="10381"/>
                      <a:pt x="18885" y="10267"/>
                    </a:cubicBezTo>
                    <a:cubicBezTo>
                      <a:pt x="18890" y="10251"/>
                      <a:pt x="18901" y="10239"/>
                      <a:pt x="18906" y="10224"/>
                    </a:cubicBezTo>
                    <a:cubicBezTo>
                      <a:pt x="19377" y="10880"/>
                      <a:pt x="19636" y="11686"/>
                      <a:pt x="19636" y="12541"/>
                    </a:cubicBezTo>
                    <a:cubicBezTo>
                      <a:pt x="19636" y="13613"/>
                      <a:pt x="19230" y="14607"/>
                      <a:pt x="18509" y="15329"/>
                    </a:cubicBezTo>
                    <a:moveTo>
                      <a:pt x="17673" y="17767"/>
                    </a:moveTo>
                    <a:cubicBezTo>
                      <a:pt x="17673" y="19114"/>
                      <a:pt x="16647" y="20206"/>
                      <a:pt x="15382" y="20206"/>
                    </a:cubicBezTo>
                    <a:lnTo>
                      <a:pt x="3600" y="20206"/>
                    </a:lnTo>
                    <a:cubicBezTo>
                      <a:pt x="2334" y="20206"/>
                      <a:pt x="1309" y="19114"/>
                      <a:pt x="1309" y="17767"/>
                    </a:cubicBezTo>
                    <a:lnTo>
                      <a:pt x="1309" y="6786"/>
                    </a:lnTo>
                    <a:cubicBezTo>
                      <a:pt x="1931" y="7334"/>
                      <a:pt x="2730" y="7664"/>
                      <a:pt x="3600" y="7664"/>
                    </a:cubicBezTo>
                    <a:lnTo>
                      <a:pt x="14400" y="7664"/>
                    </a:lnTo>
                    <a:lnTo>
                      <a:pt x="17018" y="7664"/>
                    </a:lnTo>
                    <a:cubicBezTo>
                      <a:pt x="17379" y="7664"/>
                      <a:pt x="17673" y="7976"/>
                      <a:pt x="17673" y="8361"/>
                    </a:cubicBezTo>
                    <a:lnTo>
                      <a:pt x="17673" y="9754"/>
                    </a:lnTo>
                    <a:lnTo>
                      <a:pt x="11782" y="9754"/>
                    </a:lnTo>
                    <a:cubicBezTo>
                      <a:pt x="9974" y="9754"/>
                      <a:pt x="8509" y="11314"/>
                      <a:pt x="8509" y="13238"/>
                    </a:cubicBezTo>
                    <a:cubicBezTo>
                      <a:pt x="8509" y="15163"/>
                      <a:pt x="9974" y="16722"/>
                      <a:pt x="11782" y="16722"/>
                    </a:cubicBezTo>
                    <a:lnTo>
                      <a:pt x="17673" y="16722"/>
                    </a:lnTo>
                    <a:cubicBezTo>
                      <a:pt x="17673" y="16722"/>
                      <a:pt x="17673" y="17767"/>
                      <a:pt x="17673" y="17767"/>
                    </a:cubicBezTo>
                    <a:close/>
                    <a:moveTo>
                      <a:pt x="16363" y="5574"/>
                    </a:moveTo>
                    <a:lnTo>
                      <a:pt x="16363" y="6270"/>
                    </a:lnTo>
                    <a:lnTo>
                      <a:pt x="14400" y="6270"/>
                    </a:lnTo>
                    <a:lnTo>
                      <a:pt x="3600" y="6270"/>
                    </a:lnTo>
                    <a:cubicBezTo>
                      <a:pt x="3246" y="6270"/>
                      <a:pt x="2916" y="6179"/>
                      <a:pt x="2617" y="6027"/>
                    </a:cubicBezTo>
                    <a:lnTo>
                      <a:pt x="2617" y="5574"/>
                    </a:lnTo>
                    <a:cubicBezTo>
                      <a:pt x="2617" y="5574"/>
                      <a:pt x="16363" y="5574"/>
                      <a:pt x="16363" y="5574"/>
                    </a:cubicBezTo>
                    <a:close/>
                    <a:moveTo>
                      <a:pt x="16363" y="4877"/>
                    </a:moveTo>
                    <a:lnTo>
                      <a:pt x="2617" y="4877"/>
                    </a:lnTo>
                    <a:lnTo>
                      <a:pt x="2617" y="4180"/>
                    </a:lnTo>
                    <a:lnTo>
                      <a:pt x="16363" y="4180"/>
                    </a:lnTo>
                    <a:cubicBezTo>
                      <a:pt x="16363" y="4180"/>
                      <a:pt x="16363" y="4877"/>
                      <a:pt x="16363" y="4877"/>
                    </a:cubicBezTo>
                    <a:close/>
                    <a:moveTo>
                      <a:pt x="16363" y="3483"/>
                    </a:moveTo>
                    <a:lnTo>
                      <a:pt x="2617" y="3483"/>
                    </a:lnTo>
                    <a:lnTo>
                      <a:pt x="2617" y="2787"/>
                    </a:lnTo>
                    <a:lnTo>
                      <a:pt x="16363" y="2787"/>
                    </a:lnTo>
                    <a:cubicBezTo>
                      <a:pt x="16363" y="2787"/>
                      <a:pt x="16363" y="3483"/>
                      <a:pt x="16363" y="3483"/>
                    </a:cubicBezTo>
                    <a:close/>
                    <a:moveTo>
                      <a:pt x="3600" y="1393"/>
                    </a:moveTo>
                    <a:lnTo>
                      <a:pt x="14400" y="1393"/>
                    </a:lnTo>
                    <a:lnTo>
                      <a:pt x="17018" y="1393"/>
                    </a:lnTo>
                    <a:cubicBezTo>
                      <a:pt x="17379" y="1393"/>
                      <a:pt x="17673" y="1705"/>
                      <a:pt x="17673" y="2090"/>
                    </a:cubicBezTo>
                    <a:lnTo>
                      <a:pt x="17673" y="3832"/>
                    </a:lnTo>
                    <a:lnTo>
                      <a:pt x="17673" y="4180"/>
                    </a:lnTo>
                    <a:lnTo>
                      <a:pt x="17673" y="6398"/>
                    </a:lnTo>
                    <a:cubicBezTo>
                      <a:pt x="17466" y="6321"/>
                      <a:pt x="17249" y="6270"/>
                      <a:pt x="17018" y="6270"/>
                    </a:cubicBezTo>
                    <a:lnTo>
                      <a:pt x="17018" y="5574"/>
                    </a:lnTo>
                    <a:lnTo>
                      <a:pt x="17018" y="4180"/>
                    </a:lnTo>
                    <a:lnTo>
                      <a:pt x="17018" y="2787"/>
                    </a:lnTo>
                    <a:cubicBezTo>
                      <a:pt x="17018" y="2401"/>
                      <a:pt x="16724" y="2090"/>
                      <a:pt x="16363" y="2090"/>
                    </a:cubicBezTo>
                    <a:lnTo>
                      <a:pt x="2617" y="2090"/>
                    </a:lnTo>
                    <a:cubicBezTo>
                      <a:pt x="2256" y="2090"/>
                      <a:pt x="1963" y="2401"/>
                      <a:pt x="1963" y="2787"/>
                    </a:cubicBezTo>
                    <a:lnTo>
                      <a:pt x="1963" y="4180"/>
                    </a:lnTo>
                    <a:lnTo>
                      <a:pt x="1963" y="5534"/>
                    </a:lnTo>
                    <a:cubicBezTo>
                      <a:pt x="1559" y="5094"/>
                      <a:pt x="1309" y="4495"/>
                      <a:pt x="1309" y="3832"/>
                    </a:cubicBezTo>
                    <a:cubicBezTo>
                      <a:pt x="1309" y="2485"/>
                      <a:pt x="2334" y="1393"/>
                      <a:pt x="3600" y="1393"/>
                    </a:cubicBezTo>
                    <a:moveTo>
                      <a:pt x="18983" y="8361"/>
                    </a:moveTo>
                    <a:lnTo>
                      <a:pt x="18982" y="8361"/>
                    </a:lnTo>
                    <a:lnTo>
                      <a:pt x="18982" y="4180"/>
                    </a:lnTo>
                    <a:lnTo>
                      <a:pt x="18982" y="3832"/>
                    </a:lnTo>
                    <a:lnTo>
                      <a:pt x="18982" y="2090"/>
                    </a:lnTo>
                    <a:cubicBezTo>
                      <a:pt x="18982" y="935"/>
                      <a:pt x="18102" y="0"/>
                      <a:pt x="17018" y="0"/>
                    </a:cubicBezTo>
                    <a:lnTo>
                      <a:pt x="14400" y="0"/>
                    </a:lnTo>
                    <a:lnTo>
                      <a:pt x="3600" y="0"/>
                    </a:lnTo>
                    <a:cubicBezTo>
                      <a:pt x="1614" y="0"/>
                      <a:pt x="0" y="1719"/>
                      <a:pt x="0" y="3832"/>
                    </a:cubicBezTo>
                    <a:lnTo>
                      <a:pt x="0" y="17767"/>
                    </a:lnTo>
                    <a:cubicBezTo>
                      <a:pt x="0" y="19880"/>
                      <a:pt x="1614" y="21600"/>
                      <a:pt x="3600" y="21600"/>
                    </a:cubicBezTo>
                    <a:lnTo>
                      <a:pt x="15382" y="21600"/>
                    </a:lnTo>
                    <a:cubicBezTo>
                      <a:pt x="17366" y="21600"/>
                      <a:pt x="18982" y="19880"/>
                      <a:pt x="18982" y="17767"/>
                    </a:cubicBezTo>
                    <a:lnTo>
                      <a:pt x="18982" y="16722"/>
                    </a:lnTo>
                    <a:lnTo>
                      <a:pt x="18983" y="16722"/>
                    </a:lnTo>
                    <a:cubicBezTo>
                      <a:pt x="21600" y="14631"/>
                      <a:pt x="21600" y="10452"/>
                      <a:pt x="18983" y="836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marL="0" marR="0" lvl="0" indent="0" algn="ctr" defTabSz="241082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57" name="TextBox 56"/>
            <p:cNvSpPr txBox="1"/>
            <p:nvPr/>
          </p:nvSpPr>
          <p:spPr>
            <a:xfrm>
              <a:off x="3286697" y="5425593"/>
              <a:ext cx="1822452" cy="4594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9"/>
          <p:cNvGrpSpPr/>
          <p:nvPr/>
        </p:nvGrpSpPr>
        <p:grpSpPr>
          <a:xfrm>
            <a:off x="4199141" y="2943900"/>
            <a:ext cx="1525379" cy="1525377"/>
            <a:chOff x="4783283" y="2878610"/>
            <a:chExt cx="2371719" cy="2371719"/>
          </a:xfrm>
        </p:grpSpPr>
        <p:sp>
          <p:nvSpPr>
            <p:cNvPr id="61" name="Oval 10"/>
            <p:cNvSpPr/>
            <p:nvPr/>
          </p:nvSpPr>
          <p:spPr>
            <a:xfrm>
              <a:off x="4783283" y="2878610"/>
              <a:ext cx="2371719" cy="2371719"/>
            </a:xfrm>
            <a:prstGeom prst="ellipse">
              <a:avLst/>
            </a:prstGeom>
            <a:solidFill>
              <a:srgbClr val="FFB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2" name="Group 11"/>
            <p:cNvGrpSpPr/>
            <p:nvPr/>
          </p:nvGrpSpPr>
          <p:grpSpPr>
            <a:xfrm>
              <a:off x="5733691" y="3499170"/>
              <a:ext cx="465138" cy="435769"/>
              <a:chOff x="5368132" y="3540125"/>
              <a:chExt cx="465138" cy="435769"/>
            </a:xfrm>
            <a:solidFill>
              <a:sysClr val="window" lastClr="FFFFFF"/>
            </a:solidFill>
          </p:grpSpPr>
          <p:sp>
            <p:nvSpPr>
              <p:cNvPr id="64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marL="0" marR="0" lvl="0" indent="0" algn="ctr" defTabSz="241082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marL="0" marR="0" lvl="0" indent="0" algn="ctr" defTabSz="241082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3" name="TextBox 62"/>
            <p:cNvSpPr txBox="1"/>
            <p:nvPr/>
          </p:nvSpPr>
          <p:spPr>
            <a:xfrm>
              <a:off x="5071659" y="3823781"/>
              <a:ext cx="1822452" cy="4594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15"/>
          <p:cNvGrpSpPr/>
          <p:nvPr/>
        </p:nvGrpSpPr>
        <p:grpSpPr>
          <a:xfrm>
            <a:off x="5320088" y="2021489"/>
            <a:ext cx="1525379" cy="1525377"/>
            <a:chOff x="6554500" y="1450117"/>
            <a:chExt cx="2371719" cy="2371719"/>
          </a:xfrm>
        </p:grpSpPr>
        <p:sp>
          <p:nvSpPr>
            <p:cNvPr id="67" name="Oval 16"/>
            <p:cNvSpPr/>
            <p:nvPr/>
          </p:nvSpPr>
          <p:spPr>
            <a:xfrm>
              <a:off x="6554500" y="1450117"/>
              <a:ext cx="2371719" cy="2371719"/>
            </a:xfrm>
            <a:prstGeom prst="ellipse">
              <a:avLst/>
            </a:prstGeom>
            <a:solidFill>
              <a:srgbClr val="FFB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8" name="Group 17"/>
            <p:cNvGrpSpPr/>
            <p:nvPr/>
          </p:nvGrpSpPr>
          <p:grpSpPr>
            <a:xfrm>
              <a:off x="7507790" y="1897832"/>
              <a:ext cx="465138" cy="391319"/>
              <a:chOff x="5368132" y="2625725"/>
              <a:chExt cx="465138" cy="391319"/>
            </a:xfrm>
            <a:solidFill>
              <a:sysClr val="window" lastClr="FFFFFF"/>
            </a:solidFill>
          </p:grpSpPr>
          <p:sp>
            <p:nvSpPr>
              <p:cNvPr id="70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marL="0" marR="0" lvl="0" indent="0" algn="ctr" defTabSz="241082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marL="0" marR="0" lvl="0" indent="0" algn="ctr" defTabSz="241082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marL="0" marR="0" lvl="0" indent="0" algn="ctr" defTabSz="241082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9" name="TextBox 68"/>
            <p:cNvSpPr txBox="1"/>
            <p:nvPr/>
          </p:nvSpPr>
          <p:spPr>
            <a:xfrm>
              <a:off x="6836747" y="2388921"/>
              <a:ext cx="1822452" cy="4594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3" name="Group 22"/>
          <p:cNvGrpSpPr/>
          <p:nvPr/>
        </p:nvGrpSpPr>
        <p:grpSpPr>
          <a:xfrm>
            <a:off x="6379459" y="1916832"/>
            <a:ext cx="588099" cy="588098"/>
            <a:chOff x="8315058" y="1179092"/>
            <a:chExt cx="914400" cy="914400"/>
          </a:xfrm>
        </p:grpSpPr>
        <p:sp>
          <p:nvSpPr>
            <p:cNvPr id="74" name="Oval 23"/>
            <p:cNvSpPr/>
            <p:nvPr/>
          </p:nvSpPr>
          <p:spPr>
            <a:xfrm>
              <a:off x="8315058" y="1179092"/>
              <a:ext cx="914400" cy="914400"/>
            </a:xfrm>
            <a:prstGeom prst="ellipse">
              <a:avLst/>
            </a:prstGeom>
            <a:solidFill>
              <a:srgbClr val="FFB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8348299" y="1396744"/>
              <a:ext cx="847918" cy="4594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100%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6" name="Group 25"/>
          <p:cNvGrpSpPr/>
          <p:nvPr/>
        </p:nvGrpSpPr>
        <p:grpSpPr>
          <a:xfrm>
            <a:off x="5302116" y="2958768"/>
            <a:ext cx="588099" cy="588098"/>
            <a:chOff x="6375422" y="2866838"/>
            <a:chExt cx="914400" cy="914400"/>
          </a:xfrm>
        </p:grpSpPr>
        <p:sp>
          <p:nvSpPr>
            <p:cNvPr id="77" name="Oval 26"/>
            <p:cNvSpPr/>
            <p:nvPr/>
          </p:nvSpPr>
          <p:spPr>
            <a:xfrm>
              <a:off x="6375422" y="2866838"/>
              <a:ext cx="914400" cy="914400"/>
            </a:xfrm>
            <a:prstGeom prst="ellipse">
              <a:avLst/>
            </a:prstGeom>
            <a:solidFill>
              <a:srgbClr val="FFB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6486909" y="3080077"/>
              <a:ext cx="725790" cy="4594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9" name="Group 28"/>
          <p:cNvGrpSpPr/>
          <p:nvPr/>
        </p:nvGrpSpPr>
        <p:grpSpPr>
          <a:xfrm>
            <a:off x="4142535" y="3834643"/>
            <a:ext cx="588099" cy="588098"/>
            <a:chOff x="4701717" y="4238100"/>
            <a:chExt cx="914400" cy="914400"/>
          </a:xfrm>
        </p:grpSpPr>
        <p:sp>
          <p:nvSpPr>
            <p:cNvPr id="80" name="Oval 29"/>
            <p:cNvSpPr/>
            <p:nvPr/>
          </p:nvSpPr>
          <p:spPr>
            <a:xfrm>
              <a:off x="4701717" y="4238100"/>
              <a:ext cx="914400" cy="914400"/>
            </a:xfrm>
            <a:prstGeom prst="ellipse">
              <a:avLst/>
            </a:prstGeom>
            <a:solidFill>
              <a:srgbClr val="FFB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4800103" y="4398484"/>
              <a:ext cx="725790" cy="4594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2" name="Rectangle 31"/>
          <p:cNvSpPr/>
          <p:nvPr/>
        </p:nvSpPr>
        <p:spPr>
          <a:xfrm>
            <a:off x="375983" y="2504259"/>
            <a:ext cx="3355880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kumimoji="0" lang="en-GB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3" name="Group 32"/>
          <p:cNvGrpSpPr/>
          <p:nvPr/>
        </p:nvGrpSpPr>
        <p:grpSpPr>
          <a:xfrm>
            <a:off x="6980221" y="2400205"/>
            <a:ext cx="1862783" cy="519502"/>
            <a:chOff x="9229458" y="2785396"/>
            <a:chExt cx="3471881" cy="596035"/>
          </a:xfrm>
        </p:grpSpPr>
        <p:sp>
          <p:nvSpPr>
            <p:cNvPr id="84" name="TextBox 83"/>
            <p:cNvSpPr txBox="1"/>
            <p:nvPr/>
          </p:nvSpPr>
          <p:spPr>
            <a:xfrm>
              <a:off x="9229458" y="2785396"/>
              <a:ext cx="2184606" cy="3389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Rectangle 34"/>
            <p:cNvSpPr/>
            <p:nvPr/>
          </p:nvSpPr>
          <p:spPr>
            <a:xfrm>
              <a:off x="9229458" y="3021250"/>
              <a:ext cx="3471881" cy="3601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kumimoji="0" lang="en-GB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35"/>
          <p:cNvGrpSpPr/>
          <p:nvPr/>
        </p:nvGrpSpPr>
        <p:grpSpPr>
          <a:xfrm>
            <a:off x="5802706" y="3806175"/>
            <a:ext cx="1909593" cy="504788"/>
            <a:chOff x="9199697" y="2802274"/>
            <a:chExt cx="3978172" cy="579153"/>
          </a:xfrm>
        </p:grpSpPr>
        <p:sp>
          <p:nvSpPr>
            <p:cNvPr id="87" name="TextBox 86"/>
            <p:cNvSpPr txBox="1"/>
            <p:nvPr/>
          </p:nvSpPr>
          <p:spPr>
            <a:xfrm>
              <a:off x="9199697" y="2802274"/>
              <a:ext cx="2441818" cy="3389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Rectangle 37"/>
            <p:cNvSpPr/>
            <p:nvPr/>
          </p:nvSpPr>
          <p:spPr>
            <a:xfrm>
              <a:off x="9229458" y="3021247"/>
              <a:ext cx="3948411" cy="3601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kumimoji="0" lang="en-GB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9" name="Group 38"/>
          <p:cNvGrpSpPr/>
          <p:nvPr/>
        </p:nvGrpSpPr>
        <p:grpSpPr>
          <a:xfrm>
            <a:off x="4586913" y="4775956"/>
            <a:ext cx="1875661" cy="506200"/>
            <a:chOff x="9183395" y="2800657"/>
            <a:chExt cx="4657696" cy="580774"/>
          </a:xfrm>
        </p:grpSpPr>
        <p:sp>
          <p:nvSpPr>
            <p:cNvPr id="90" name="TextBox 89"/>
            <p:cNvSpPr txBox="1"/>
            <p:nvPr/>
          </p:nvSpPr>
          <p:spPr>
            <a:xfrm>
              <a:off x="9183395" y="2800657"/>
              <a:ext cx="2910633" cy="3389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Rectangle 40"/>
            <p:cNvSpPr/>
            <p:nvPr/>
          </p:nvSpPr>
          <p:spPr>
            <a:xfrm>
              <a:off x="9229459" y="3021250"/>
              <a:ext cx="4611632" cy="3601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kumimoji="0" lang="en-GB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92" name="TextBox 91"/>
          <p:cNvSpPr txBox="1"/>
          <p:nvPr/>
        </p:nvSpPr>
        <p:spPr>
          <a:xfrm>
            <a:off x="375983" y="2188592"/>
            <a:ext cx="1409648" cy="295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93" name="Straight Connector 42"/>
          <p:cNvCxnSpPr/>
          <p:nvPr/>
        </p:nvCxnSpPr>
        <p:spPr>
          <a:xfrm>
            <a:off x="455876" y="2487679"/>
            <a:ext cx="3227953" cy="0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</p:cxnSp>
      <p:grpSp>
        <p:nvGrpSpPr>
          <p:cNvPr id="94" name="Group 43"/>
          <p:cNvGrpSpPr/>
          <p:nvPr/>
        </p:nvGrpSpPr>
        <p:grpSpPr>
          <a:xfrm>
            <a:off x="323528" y="3351720"/>
            <a:ext cx="408980" cy="408980"/>
            <a:chOff x="647516" y="3587220"/>
            <a:chExt cx="469232" cy="469232"/>
          </a:xfrm>
        </p:grpSpPr>
        <p:sp>
          <p:nvSpPr>
            <p:cNvPr id="95" name="Oval 44"/>
            <p:cNvSpPr/>
            <p:nvPr/>
          </p:nvSpPr>
          <p:spPr>
            <a:xfrm>
              <a:off x="647516" y="3587220"/>
              <a:ext cx="469232" cy="469232"/>
            </a:xfrm>
            <a:prstGeom prst="ellipse">
              <a:avLst/>
            </a:prstGeom>
            <a:solidFill>
              <a:srgbClr val="FFB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AutoShape 139"/>
            <p:cNvSpPr>
              <a:spLocks/>
            </p:cNvSpPr>
            <p:nvPr/>
          </p:nvSpPr>
          <p:spPr bwMode="auto">
            <a:xfrm>
              <a:off x="707698" y="3643040"/>
              <a:ext cx="348868" cy="338135"/>
            </a:xfrm>
            <a:custGeom>
              <a:avLst/>
              <a:gdLst>
                <a:gd name="T0" fmla="+- 0 10800 104"/>
                <a:gd name="T1" fmla="*/ T0 w 21392"/>
                <a:gd name="T2" fmla="*/ 10800 h 21600"/>
                <a:gd name="T3" fmla="+- 0 10800 104"/>
                <a:gd name="T4" fmla="*/ T3 w 21392"/>
                <a:gd name="T5" fmla="*/ 10800 h 21600"/>
                <a:gd name="T6" fmla="+- 0 10800 104"/>
                <a:gd name="T7" fmla="*/ T6 w 21392"/>
                <a:gd name="T8" fmla="*/ 10800 h 21600"/>
                <a:gd name="T9" fmla="+- 0 10800 104"/>
                <a:gd name="T10" fmla="*/ T9 w 2139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92" h="21600">
                  <a:moveTo>
                    <a:pt x="15768" y="12794"/>
                  </a:moveTo>
                  <a:cubicBezTo>
                    <a:pt x="15426" y="13150"/>
                    <a:pt x="15271" y="13651"/>
                    <a:pt x="15350" y="14142"/>
                  </a:cubicBezTo>
                  <a:lnTo>
                    <a:pt x="16296" y="20031"/>
                  </a:lnTo>
                  <a:lnTo>
                    <a:pt x="11443" y="17309"/>
                  </a:lnTo>
                  <a:cubicBezTo>
                    <a:pt x="11210" y="17178"/>
                    <a:pt x="10953" y="17112"/>
                    <a:pt x="10696" y="17112"/>
                  </a:cubicBezTo>
                  <a:cubicBezTo>
                    <a:pt x="10439" y="17112"/>
                    <a:pt x="10182" y="17178"/>
                    <a:pt x="9949" y="17309"/>
                  </a:cubicBezTo>
                  <a:lnTo>
                    <a:pt x="5095" y="20031"/>
                  </a:lnTo>
                  <a:lnTo>
                    <a:pt x="6042" y="14142"/>
                  </a:lnTo>
                  <a:cubicBezTo>
                    <a:pt x="6121" y="13651"/>
                    <a:pt x="5966" y="13150"/>
                    <a:pt x="5624" y="12794"/>
                  </a:cubicBezTo>
                  <a:lnTo>
                    <a:pt x="1545" y="8550"/>
                  </a:lnTo>
                  <a:lnTo>
                    <a:pt x="7111" y="7685"/>
                  </a:lnTo>
                  <a:cubicBezTo>
                    <a:pt x="7619" y="7607"/>
                    <a:pt x="8057" y="7275"/>
                    <a:pt x="8276" y="6802"/>
                  </a:cubicBezTo>
                  <a:lnTo>
                    <a:pt x="10696" y="1568"/>
                  </a:lnTo>
                  <a:lnTo>
                    <a:pt x="13116" y="6802"/>
                  </a:lnTo>
                  <a:cubicBezTo>
                    <a:pt x="13334" y="7275"/>
                    <a:pt x="13772" y="7607"/>
                    <a:pt x="14280" y="7685"/>
                  </a:cubicBezTo>
                  <a:lnTo>
                    <a:pt x="19847" y="8550"/>
                  </a:lnTo>
                  <a:cubicBezTo>
                    <a:pt x="19847" y="8550"/>
                    <a:pt x="15768" y="12794"/>
                    <a:pt x="15768" y="12794"/>
                  </a:cubicBezTo>
                  <a:close/>
                  <a:moveTo>
                    <a:pt x="21312" y="8051"/>
                  </a:moveTo>
                  <a:cubicBezTo>
                    <a:pt x="21127" y="7495"/>
                    <a:pt x="20652" y="7088"/>
                    <a:pt x="20080" y="6999"/>
                  </a:cubicBezTo>
                  <a:lnTo>
                    <a:pt x="14514" y="6136"/>
                  </a:lnTo>
                  <a:lnTo>
                    <a:pt x="12094" y="901"/>
                  </a:lnTo>
                  <a:cubicBezTo>
                    <a:pt x="11840" y="351"/>
                    <a:pt x="11295" y="0"/>
                    <a:pt x="10696" y="0"/>
                  </a:cubicBezTo>
                  <a:cubicBezTo>
                    <a:pt x="10097" y="0"/>
                    <a:pt x="9552" y="351"/>
                    <a:pt x="9297" y="901"/>
                  </a:cubicBezTo>
                  <a:lnTo>
                    <a:pt x="6878" y="6136"/>
                  </a:lnTo>
                  <a:lnTo>
                    <a:pt x="1311" y="6999"/>
                  </a:lnTo>
                  <a:cubicBezTo>
                    <a:pt x="739" y="7088"/>
                    <a:pt x="264" y="7495"/>
                    <a:pt x="80" y="8051"/>
                  </a:cubicBezTo>
                  <a:cubicBezTo>
                    <a:pt x="-104" y="8609"/>
                    <a:pt x="35" y="9224"/>
                    <a:pt x="439" y="9644"/>
                  </a:cubicBezTo>
                  <a:lnTo>
                    <a:pt x="4518" y="13889"/>
                  </a:lnTo>
                  <a:lnTo>
                    <a:pt x="3572" y="19777"/>
                  </a:lnTo>
                  <a:cubicBezTo>
                    <a:pt x="3476" y="20370"/>
                    <a:pt x="3722" y="20966"/>
                    <a:pt x="4206" y="21313"/>
                  </a:cubicBezTo>
                  <a:cubicBezTo>
                    <a:pt x="4471" y="21503"/>
                    <a:pt x="4783" y="21600"/>
                    <a:pt x="5095" y="21600"/>
                  </a:cubicBezTo>
                  <a:cubicBezTo>
                    <a:pt x="5352" y="21600"/>
                    <a:pt x="5609" y="21534"/>
                    <a:pt x="5843" y="21404"/>
                  </a:cubicBezTo>
                  <a:lnTo>
                    <a:pt x="10696" y="18681"/>
                  </a:lnTo>
                  <a:lnTo>
                    <a:pt x="15549" y="21404"/>
                  </a:lnTo>
                  <a:cubicBezTo>
                    <a:pt x="15782" y="21534"/>
                    <a:pt x="16040" y="21600"/>
                    <a:pt x="16296" y="21600"/>
                  </a:cubicBezTo>
                  <a:cubicBezTo>
                    <a:pt x="16608" y="21600"/>
                    <a:pt x="16920" y="21503"/>
                    <a:pt x="17186" y="21313"/>
                  </a:cubicBezTo>
                  <a:cubicBezTo>
                    <a:pt x="17669" y="20966"/>
                    <a:pt x="17915" y="20370"/>
                    <a:pt x="17820" y="19777"/>
                  </a:cubicBezTo>
                  <a:lnTo>
                    <a:pt x="16873" y="13889"/>
                  </a:lnTo>
                  <a:lnTo>
                    <a:pt x="20953" y="9644"/>
                  </a:lnTo>
                  <a:cubicBezTo>
                    <a:pt x="21357" y="9224"/>
                    <a:pt x="21496" y="8609"/>
                    <a:pt x="21312" y="8051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marL="0" marR="0" lvl="0" indent="0" algn="just" defTabSz="241082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Group 46"/>
          <p:cNvGrpSpPr/>
          <p:nvPr/>
        </p:nvGrpSpPr>
        <p:grpSpPr>
          <a:xfrm>
            <a:off x="323528" y="4062859"/>
            <a:ext cx="408980" cy="408980"/>
            <a:chOff x="647516" y="4402912"/>
            <a:chExt cx="469232" cy="469232"/>
          </a:xfrm>
        </p:grpSpPr>
        <p:sp>
          <p:nvSpPr>
            <p:cNvPr id="98" name="Oval 47"/>
            <p:cNvSpPr/>
            <p:nvPr/>
          </p:nvSpPr>
          <p:spPr>
            <a:xfrm>
              <a:off x="647516" y="4402912"/>
              <a:ext cx="469232" cy="469232"/>
            </a:xfrm>
            <a:prstGeom prst="ellipse">
              <a:avLst/>
            </a:prstGeom>
            <a:solidFill>
              <a:srgbClr val="FFB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AutoShape 139"/>
            <p:cNvSpPr>
              <a:spLocks/>
            </p:cNvSpPr>
            <p:nvPr/>
          </p:nvSpPr>
          <p:spPr bwMode="auto">
            <a:xfrm>
              <a:off x="709612" y="4468460"/>
              <a:ext cx="348868" cy="338135"/>
            </a:xfrm>
            <a:custGeom>
              <a:avLst/>
              <a:gdLst>
                <a:gd name="T0" fmla="+- 0 10800 104"/>
                <a:gd name="T1" fmla="*/ T0 w 21392"/>
                <a:gd name="T2" fmla="*/ 10800 h 21600"/>
                <a:gd name="T3" fmla="+- 0 10800 104"/>
                <a:gd name="T4" fmla="*/ T3 w 21392"/>
                <a:gd name="T5" fmla="*/ 10800 h 21600"/>
                <a:gd name="T6" fmla="+- 0 10800 104"/>
                <a:gd name="T7" fmla="*/ T6 w 21392"/>
                <a:gd name="T8" fmla="*/ 10800 h 21600"/>
                <a:gd name="T9" fmla="+- 0 10800 104"/>
                <a:gd name="T10" fmla="*/ T9 w 2139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92" h="21600">
                  <a:moveTo>
                    <a:pt x="15768" y="12794"/>
                  </a:moveTo>
                  <a:cubicBezTo>
                    <a:pt x="15426" y="13150"/>
                    <a:pt x="15271" y="13651"/>
                    <a:pt x="15350" y="14142"/>
                  </a:cubicBezTo>
                  <a:lnTo>
                    <a:pt x="16296" y="20031"/>
                  </a:lnTo>
                  <a:lnTo>
                    <a:pt x="11443" y="17309"/>
                  </a:lnTo>
                  <a:cubicBezTo>
                    <a:pt x="11210" y="17178"/>
                    <a:pt x="10953" y="17112"/>
                    <a:pt x="10696" y="17112"/>
                  </a:cubicBezTo>
                  <a:cubicBezTo>
                    <a:pt x="10439" y="17112"/>
                    <a:pt x="10182" y="17178"/>
                    <a:pt x="9949" y="17309"/>
                  </a:cubicBezTo>
                  <a:lnTo>
                    <a:pt x="5095" y="20031"/>
                  </a:lnTo>
                  <a:lnTo>
                    <a:pt x="6042" y="14142"/>
                  </a:lnTo>
                  <a:cubicBezTo>
                    <a:pt x="6121" y="13651"/>
                    <a:pt x="5966" y="13150"/>
                    <a:pt x="5624" y="12794"/>
                  </a:cubicBezTo>
                  <a:lnTo>
                    <a:pt x="1545" y="8550"/>
                  </a:lnTo>
                  <a:lnTo>
                    <a:pt x="7111" y="7685"/>
                  </a:lnTo>
                  <a:cubicBezTo>
                    <a:pt x="7619" y="7607"/>
                    <a:pt x="8057" y="7275"/>
                    <a:pt x="8276" y="6802"/>
                  </a:cubicBezTo>
                  <a:lnTo>
                    <a:pt x="10696" y="1568"/>
                  </a:lnTo>
                  <a:lnTo>
                    <a:pt x="13116" y="6802"/>
                  </a:lnTo>
                  <a:cubicBezTo>
                    <a:pt x="13334" y="7275"/>
                    <a:pt x="13772" y="7607"/>
                    <a:pt x="14280" y="7685"/>
                  </a:cubicBezTo>
                  <a:lnTo>
                    <a:pt x="19847" y="8550"/>
                  </a:lnTo>
                  <a:cubicBezTo>
                    <a:pt x="19847" y="8550"/>
                    <a:pt x="15768" y="12794"/>
                    <a:pt x="15768" y="12794"/>
                  </a:cubicBezTo>
                  <a:close/>
                  <a:moveTo>
                    <a:pt x="21312" y="8051"/>
                  </a:moveTo>
                  <a:cubicBezTo>
                    <a:pt x="21127" y="7495"/>
                    <a:pt x="20652" y="7088"/>
                    <a:pt x="20080" y="6999"/>
                  </a:cubicBezTo>
                  <a:lnTo>
                    <a:pt x="14514" y="6136"/>
                  </a:lnTo>
                  <a:lnTo>
                    <a:pt x="12094" y="901"/>
                  </a:lnTo>
                  <a:cubicBezTo>
                    <a:pt x="11840" y="351"/>
                    <a:pt x="11295" y="0"/>
                    <a:pt x="10696" y="0"/>
                  </a:cubicBezTo>
                  <a:cubicBezTo>
                    <a:pt x="10097" y="0"/>
                    <a:pt x="9552" y="351"/>
                    <a:pt x="9297" y="901"/>
                  </a:cubicBezTo>
                  <a:lnTo>
                    <a:pt x="6878" y="6136"/>
                  </a:lnTo>
                  <a:lnTo>
                    <a:pt x="1311" y="6999"/>
                  </a:lnTo>
                  <a:cubicBezTo>
                    <a:pt x="739" y="7088"/>
                    <a:pt x="264" y="7495"/>
                    <a:pt x="80" y="8051"/>
                  </a:cubicBezTo>
                  <a:cubicBezTo>
                    <a:pt x="-104" y="8609"/>
                    <a:pt x="35" y="9224"/>
                    <a:pt x="439" y="9644"/>
                  </a:cubicBezTo>
                  <a:lnTo>
                    <a:pt x="4518" y="13889"/>
                  </a:lnTo>
                  <a:lnTo>
                    <a:pt x="3572" y="19777"/>
                  </a:lnTo>
                  <a:cubicBezTo>
                    <a:pt x="3476" y="20370"/>
                    <a:pt x="3722" y="20966"/>
                    <a:pt x="4206" y="21313"/>
                  </a:cubicBezTo>
                  <a:cubicBezTo>
                    <a:pt x="4471" y="21503"/>
                    <a:pt x="4783" y="21600"/>
                    <a:pt x="5095" y="21600"/>
                  </a:cubicBezTo>
                  <a:cubicBezTo>
                    <a:pt x="5352" y="21600"/>
                    <a:pt x="5609" y="21534"/>
                    <a:pt x="5843" y="21404"/>
                  </a:cubicBezTo>
                  <a:lnTo>
                    <a:pt x="10696" y="18681"/>
                  </a:lnTo>
                  <a:lnTo>
                    <a:pt x="15549" y="21404"/>
                  </a:lnTo>
                  <a:cubicBezTo>
                    <a:pt x="15782" y="21534"/>
                    <a:pt x="16040" y="21600"/>
                    <a:pt x="16296" y="21600"/>
                  </a:cubicBezTo>
                  <a:cubicBezTo>
                    <a:pt x="16608" y="21600"/>
                    <a:pt x="16920" y="21503"/>
                    <a:pt x="17186" y="21313"/>
                  </a:cubicBezTo>
                  <a:cubicBezTo>
                    <a:pt x="17669" y="20966"/>
                    <a:pt x="17915" y="20370"/>
                    <a:pt x="17820" y="19777"/>
                  </a:cubicBezTo>
                  <a:lnTo>
                    <a:pt x="16873" y="13889"/>
                  </a:lnTo>
                  <a:lnTo>
                    <a:pt x="20953" y="9644"/>
                  </a:lnTo>
                  <a:cubicBezTo>
                    <a:pt x="21357" y="9224"/>
                    <a:pt x="21496" y="8609"/>
                    <a:pt x="21312" y="8051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marL="0" marR="0" lvl="0" indent="0" algn="just" defTabSz="241082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49"/>
          <p:cNvGrpSpPr/>
          <p:nvPr/>
        </p:nvGrpSpPr>
        <p:grpSpPr>
          <a:xfrm>
            <a:off x="323528" y="4775953"/>
            <a:ext cx="408980" cy="408980"/>
            <a:chOff x="647516" y="5218604"/>
            <a:chExt cx="469232" cy="469232"/>
          </a:xfrm>
        </p:grpSpPr>
        <p:sp>
          <p:nvSpPr>
            <p:cNvPr id="101" name="Oval 50"/>
            <p:cNvSpPr/>
            <p:nvPr/>
          </p:nvSpPr>
          <p:spPr>
            <a:xfrm>
              <a:off x="647516" y="5218604"/>
              <a:ext cx="469232" cy="469232"/>
            </a:xfrm>
            <a:prstGeom prst="ellipse">
              <a:avLst/>
            </a:prstGeom>
            <a:solidFill>
              <a:srgbClr val="FFB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AutoShape 139"/>
            <p:cNvSpPr>
              <a:spLocks/>
            </p:cNvSpPr>
            <p:nvPr/>
          </p:nvSpPr>
          <p:spPr bwMode="auto">
            <a:xfrm>
              <a:off x="707698" y="5284152"/>
              <a:ext cx="348868" cy="338135"/>
            </a:xfrm>
            <a:custGeom>
              <a:avLst/>
              <a:gdLst>
                <a:gd name="T0" fmla="+- 0 10800 104"/>
                <a:gd name="T1" fmla="*/ T0 w 21392"/>
                <a:gd name="T2" fmla="*/ 10800 h 21600"/>
                <a:gd name="T3" fmla="+- 0 10800 104"/>
                <a:gd name="T4" fmla="*/ T3 w 21392"/>
                <a:gd name="T5" fmla="*/ 10800 h 21600"/>
                <a:gd name="T6" fmla="+- 0 10800 104"/>
                <a:gd name="T7" fmla="*/ T6 w 21392"/>
                <a:gd name="T8" fmla="*/ 10800 h 21600"/>
                <a:gd name="T9" fmla="+- 0 10800 104"/>
                <a:gd name="T10" fmla="*/ T9 w 2139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92" h="21600">
                  <a:moveTo>
                    <a:pt x="15768" y="12794"/>
                  </a:moveTo>
                  <a:cubicBezTo>
                    <a:pt x="15426" y="13150"/>
                    <a:pt x="15271" y="13651"/>
                    <a:pt x="15350" y="14142"/>
                  </a:cubicBezTo>
                  <a:lnTo>
                    <a:pt x="16296" y="20031"/>
                  </a:lnTo>
                  <a:lnTo>
                    <a:pt x="11443" y="17309"/>
                  </a:lnTo>
                  <a:cubicBezTo>
                    <a:pt x="11210" y="17178"/>
                    <a:pt x="10953" y="17112"/>
                    <a:pt x="10696" y="17112"/>
                  </a:cubicBezTo>
                  <a:cubicBezTo>
                    <a:pt x="10439" y="17112"/>
                    <a:pt x="10182" y="17178"/>
                    <a:pt x="9949" y="17309"/>
                  </a:cubicBezTo>
                  <a:lnTo>
                    <a:pt x="5095" y="20031"/>
                  </a:lnTo>
                  <a:lnTo>
                    <a:pt x="6042" y="14142"/>
                  </a:lnTo>
                  <a:cubicBezTo>
                    <a:pt x="6121" y="13651"/>
                    <a:pt x="5966" y="13150"/>
                    <a:pt x="5624" y="12794"/>
                  </a:cubicBezTo>
                  <a:lnTo>
                    <a:pt x="1545" y="8550"/>
                  </a:lnTo>
                  <a:lnTo>
                    <a:pt x="7111" y="7685"/>
                  </a:lnTo>
                  <a:cubicBezTo>
                    <a:pt x="7619" y="7607"/>
                    <a:pt x="8057" y="7275"/>
                    <a:pt x="8276" y="6802"/>
                  </a:cubicBezTo>
                  <a:lnTo>
                    <a:pt x="10696" y="1568"/>
                  </a:lnTo>
                  <a:lnTo>
                    <a:pt x="13116" y="6802"/>
                  </a:lnTo>
                  <a:cubicBezTo>
                    <a:pt x="13334" y="7275"/>
                    <a:pt x="13772" y="7607"/>
                    <a:pt x="14280" y="7685"/>
                  </a:cubicBezTo>
                  <a:lnTo>
                    <a:pt x="19847" y="8550"/>
                  </a:lnTo>
                  <a:cubicBezTo>
                    <a:pt x="19847" y="8550"/>
                    <a:pt x="15768" y="12794"/>
                    <a:pt x="15768" y="12794"/>
                  </a:cubicBezTo>
                  <a:close/>
                  <a:moveTo>
                    <a:pt x="21312" y="8051"/>
                  </a:moveTo>
                  <a:cubicBezTo>
                    <a:pt x="21127" y="7495"/>
                    <a:pt x="20652" y="7088"/>
                    <a:pt x="20080" y="6999"/>
                  </a:cubicBezTo>
                  <a:lnTo>
                    <a:pt x="14514" y="6136"/>
                  </a:lnTo>
                  <a:lnTo>
                    <a:pt x="12094" y="901"/>
                  </a:lnTo>
                  <a:cubicBezTo>
                    <a:pt x="11840" y="351"/>
                    <a:pt x="11295" y="0"/>
                    <a:pt x="10696" y="0"/>
                  </a:cubicBezTo>
                  <a:cubicBezTo>
                    <a:pt x="10097" y="0"/>
                    <a:pt x="9552" y="351"/>
                    <a:pt x="9297" y="901"/>
                  </a:cubicBezTo>
                  <a:lnTo>
                    <a:pt x="6878" y="6136"/>
                  </a:lnTo>
                  <a:lnTo>
                    <a:pt x="1311" y="6999"/>
                  </a:lnTo>
                  <a:cubicBezTo>
                    <a:pt x="739" y="7088"/>
                    <a:pt x="264" y="7495"/>
                    <a:pt x="80" y="8051"/>
                  </a:cubicBezTo>
                  <a:cubicBezTo>
                    <a:pt x="-104" y="8609"/>
                    <a:pt x="35" y="9224"/>
                    <a:pt x="439" y="9644"/>
                  </a:cubicBezTo>
                  <a:lnTo>
                    <a:pt x="4518" y="13889"/>
                  </a:lnTo>
                  <a:lnTo>
                    <a:pt x="3572" y="19777"/>
                  </a:lnTo>
                  <a:cubicBezTo>
                    <a:pt x="3476" y="20370"/>
                    <a:pt x="3722" y="20966"/>
                    <a:pt x="4206" y="21313"/>
                  </a:cubicBezTo>
                  <a:cubicBezTo>
                    <a:pt x="4471" y="21503"/>
                    <a:pt x="4783" y="21600"/>
                    <a:pt x="5095" y="21600"/>
                  </a:cubicBezTo>
                  <a:cubicBezTo>
                    <a:pt x="5352" y="21600"/>
                    <a:pt x="5609" y="21534"/>
                    <a:pt x="5843" y="21404"/>
                  </a:cubicBezTo>
                  <a:lnTo>
                    <a:pt x="10696" y="18681"/>
                  </a:lnTo>
                  <a:lnTo>
                    <a:pt x="15549" y="21404"/>
                  </a:lnTo>
                  <a:cubicBezTo>
                    <a:pt x="15782" y="21534"/>
                    <a:pt x="16040" y="21600"/>
                    <a:pt x="16296" y="21600"/>
                  </a:cubicBezTo>
                  <a:cubicBezTo>
                    <a:pt x="16608" y="21600"/>
                    <a:pt x="16920" y="21503"/>
                    <a:pt x="17186" y="21313"/>
                  </a:cubicBezTo>
                  <a:cubicBezTo>
                    <a:pt x="17669" y="20966"/>
                    <a:pt x="17915" y="20370"/>
                    <a:pt x="17820" y="19777"/>
                  </a:cubicBezTo>
                  <a:lnTo>
                    <a:pt x="16873" y="13889"/>
                  </a:lnTo>
                  <a:lnTo>
                    <a:pt x="20953" y="9644"/>
                  </a:lnTo>
                  <a:cubicBezTo>
                    <a:pt x="21357" y="9224"/>
                    <a:pt x="21496" y="8609"/>
                    <a:pt x="21312" y="8051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marL="0" marR="0" lvl="0" indent="0" algn="just" defTabSz="241082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3" name="Rectangle 52"/>
          <p:cNvSpPr/>
          <p:nvPr/>
        </p:nvSpPr>
        <p:spPr>
          <a:xfrm>
            <a:off x="737555" y="3374500"/>
            <a:ext cx="1894621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Rectangle 53"/>
          <p:cNvSpPr/>
          <p:nvPr/>
        </p:nvSpPr>
        <p:spPr>
          <a:xfrm>
            <a:off x="737555" y="4085640"/>
            <a:ext cx="1894621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GB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Rectangle 54"/>
          <p:cNvSpPr/>
          <p:nvPr/>
        </p:nvSpPr>
        <p:spPr>
          <a:xfrm>
            <a:off x="737556" y="4798734"/>
            <a:ext cx="1894620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GB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3"/>
          <p:cNvGrpSpPr/>
          <p:nvPr/>
        </p:nvGrpSpPr>
        <p:grpSpPr>
          <a:xfrm>
            <a:off x="1043608" y="1556792"/>
            <a:ext cx="2714518" cy="4010895"/>
            <a:chOff x="1912729" y="1458758"/>
            <a:chExt cx="3510756" cy="5187394"/>
          </a:xfrm>
        </p:grpSpPr>
        <p:grpSp>
          <p:nvGrpSpPr>
            <p:cNvPr id="5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7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solidFill>
                <a:srgbClr val="FFBD47">
                  <a:lumMod val="75000"/>
                </a:srgbClr>
              </a:soli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lin ang="10800000" scaled="1"/>
                <a:tileRect/>
              </a:gra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rgbClr val="FFBD47">
                  <a:lumMod val="75000"/>
                </a:srgbClr>
              </a:soli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7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7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7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8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8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8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8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5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rgbClr val="FFBD47">
                <a:lumMod val="50000"/>
              </a:srgbClr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rgbClr val="FFBD47">
                <a:lumMod val="50000"/>
              </a:srgbClr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rgbClr val="FFBD47">
                <a:lumMod val="50000"/>
              </a:srgbClr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rgbClr val="FFBD47">
                <a:lumMod val="50000"/>
              </a:srgbClr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rgbClr val="FFBD47"/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rgbClr val="FFBD47"/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rgbClr val="FFBD47"/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rgbClr val="FFBD47"/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Rectangle 33"/>
            <p:cNvSpPr/>
            <p:nvPr/>
          </p:nvSpPr>
          <p:spPr>
            <a:xfrm>
              <a:off x="2679703" y="2509740"/>
              <a:ext cx="2330568" cy="3813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en-GB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TextBox 38"/>
            <p:cNvSpPr txBox="1"/>
            <p:nvPr/>
          </p:nvSpPr>
          <p:spPr>
            <a:xfrm>
              <a:off x="1926440" y="2478964"/>
              <a:ext cx="340421" cy="382134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66" name="TextBox 191"/>
            <p:cNvSpPr txBox="1"/>
            <p:nvPr/>
          </p:nvSpPr>
          <p:spPr>
            <a:xfrm>
              <a:off x="1926440" y="3381429"/>
              <a:ext cx="340421" cy="382134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67" name="TextBox 192"/>
            <p:cNvSpPr txBox="1"/>
            <p:nvPr/>
          </p:nvSpPr>
          <p:spPr>
            <a:xfrm>
              <a:off x="1926440" y="4283895"/>
              <a:ext cx="340421" cy="382134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68" name="TextBox 193"/>
            <p:cNvSpPr txBox="1"/>
            <p:nvPr/>
          </p:nvSpPr>
          <p:spPr>
            <a:xfrm>
              <a:off x="1926440" y="5186362"/>
              <a:ext cx="340421" cy="382134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69" name="Rectangle 38"/>
            <p:cNvSpPr/>
            <p:nvPr/>
          </p:nvSpPr>
          <p:spPr>
            <a:xfrm>
              <a:off x="2679703" y="3412206"/>
              <a:ext cx="2330568" cy="3813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en-GB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Rectangle 39"/>
            <p:cNvSpPr/>
            <p:nvPr/>
          </p:nvSpPr>
          <p:spPr>
            <a:xfrm>
              <a:off x="2679703" y="4314672"/>
              <a:ext cx="2330568" cy="3821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en-GB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Rectangle 40"/>
            <p:cNvSpPr/>
            <p:nvPr/>
          </p:nvSpPr>
          <p:spPr>
            <a:xfrm>
              <a:off x="2679703" y="5214753"/>
              <a:ext cx="2330568" cy="3821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en-GB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4" name="TextBox 83"/>
          <p:cNvSpPr txBox="1"/>
          <p:nvPr/>
        </p:nvSpPr>
        <p:spPr>
          <a:xfrm>
            <a:off x="4235951" y="1947952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altLang="zh-CN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ectangle 43"/>
          <p:cNvSpPr/>
          <p:nvPr/>
        </p:nvSpPr>
        <p:spPr>
          <a:xfrm>
            <a:off x="4226381" y="2231135"/>
            <a:ext cx="3617973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kumimoji="0" lang="en-GB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Donut 44"/>
          <p:cNvSpPr/>
          <p:nvPr/>
        </p:nvSpPr>
        <p:spPr>
          <a:xfrm>
            <a:off x="4282795" y="3013991"/>
            <a:ext cx="598755" cy="598755"/>
          </a:xfrm>
          <a:prstGeom prst="donut">
            <a:avLst>
              <a:gd name="adj" fmla="val 6804"/>
            </a:avLst>
          </a:prstGeom>
          <a:solidFill>
            <a:srgbClr val="FFBD4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Freeform 45"/>
          <p:cNvSpPr>
            <a:spLocks noEditPoints="1"/>
          </p:cNvSpPr>
          <p:nvPr/>
        </p:nvSpPr>
        <p:spPr bwMode="auto">
          <a:xfrm>
            <a:off x="4452842" y="3177165"/>
            <a:ext cx="258660" cy="272406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rgbClr val="FFBD47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Freeform 46"/>
          <p:cNvSpPr>
            <a:spLocks noEditPoints="1"/>
          </p:cNvSpPr>
          <p:nvPr/>
        </p:nvSpPr>
        <p:spPr bwMode="auto">
          <a:xfrm>
            <a:off x="4429411" y="4437613"/>
            <a:ext cx="293646" cy="237417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rgbClr val="FFBD47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Freeform 47"/>
          <p:cNvSpPr>
            <a:spLocks noEditPoints="1"/>
          </p:cNvSpPr>
          <p:nvPr/>
        </p:nvSpPr>
        <p:spPr bwMode="auto">
          <a:xfrm>
            <a:off x="6693505" y="4435531"/>
            <a:ext cx="196182" cy="287400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rgbClr val="FFBD47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8"/>
          <p:cNvSpPr>
            <a:spLocks noEditPoints="1"/>
          </p:cNvSpPr>
          <p:nvPr/>
        </p:nvSpPr>
        <p:spPr bwMode="auto">
          <a:xfrm>
            <a:off x="6685132" y="3187787"/>
            <a:ext cx="207427" cy="251162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rgbClr val="FFBD47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Donut 49"/>
          <p:cNvSpPr/>
          <p:nvPr/>
        </p:nvSpPr>
        <p:spPr>
          <a:xfrm>
            <a:off x="6492219" y="4267741"/>
            <a:ext cx="598755" cy="598755"/>
          </a:xfrm>
          <a:prstGeom prst="donut">
            <a:avLst>
              <a:gd name="adj" fmla="val 6804"/>
            </a:avLst>
          </a:prstGeom>
          <a:solidFill>
            <a:srgbClr val="FFBD4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Donut 50"/>
          <p:cNvSpPr/>
          <p:nvPr/>
        </p:nvSpPr>
        <p:spPr>
          <a:xfrm>
            <a:off x="4278316" y="4267868"/>
            <a:ext cx="598755" cy="598755"/>
          </a:xfrm>
          <a:prstGeom prst="donut">
            <a:avLst>
              <a:gd name="adj" fmla="val 6804"/>
            </a:avLst>
          </a:prstGeom>
          <a:solidFill>
            <a:srgbClr val="FFBD4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Donut 51"/>
          <p:cNvSpPr/>
          <p:nvPr/>
        </p:nvSpPr>
        <p:spPr>
          <a:xfrm>
            <a:off x="6487504" y="3013991"/>
            <a:ext cx="598755" cy="598755"/>
          </a:xfrm>
          <a:prstGeom prst="donut">
            <a:avLst>
              <a:gd name="adj" fmla="val 6804"/>
            </a:avLst>
          </a:prstGeom>
          <a:solidFill>
            <a:srgbClr val="FFBD4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4875565" y="3268539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altLang="zh-CN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4819162" y="3046039"/>
            <a:ext cx="466794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BD47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kumimoji="0" lang="en-GB" sz="1100" b="1" i="0" u="none" strike="noStrike" kern="0" cap="none" spc="0" normalizeH="0" baseline="0" noProof="0" dirty="0">
              <a:ln>
                <a:noFill/>
              </a:ln>
              <a:solidFill>
                <a:srgbClr val="FFBD47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7048255" y="3268539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7038422" y="3046039"/>
            <a:ext cx="466794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FFBD47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kumimoji="0" lang="en-GB" sz="1100" b="1" i="0" u="none" strike="noStrike" kern="0" cap="none" spc="0" normalizeH="0" baseline="0" noProof="0">
              <a:ln>
                <a:noFill/>
              </a:ln>
              <a:solidFill>
                <a:srgbClr val="FFBD47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4875565" y="4529653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altLang="zh-CN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4819162" y="4293454"/>
            <a:ext cx="466794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FFBD47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kumimoji="0" lang="en-GB" sz="1100" b="1" i="0" u="none" strike="noStrike" kern="0" cap="none" spc="0" normalizeH="0" baseline="0" noProof="0">
              <a:ln>
                <a:noFill/>
              </a:ln>
              <a:solidFill>
                <a:srgbClr val="FFBD47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7095780" y="4529653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altLang="zh-CN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7040335" y="4293454"/>
            <a:ext cx="466794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FFBD47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kumimoji="0" lang="en-GB" sz="1100" b="1" i="0" u="none" strike="noStrike" kern="0" cap="none" spc="0" normalizeH="0" baseline="0" noProof="0">
              <a:ln>
                <a:noFill/>
              </a:ln>
              <a:solidFill>
                <a:srgbClr val="FFBD47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Rectangle 60"/>
          <p:cNvSpPr/>
          <p:nvPr/>
        </p:nvSpPr>
        <p:spPr>
          <a:xfrm>
            <a:off x="4238895" y="3621266"/>
            <a:ext cx="1983698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GB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Rectangle 61"/>
          <p:cNvSpPr/>
          <p:nvPr/>
        </p:nvSpPr>
        <p:spPr>
          <a:xfrm>
            <a:off x="4238895" y="4880395"/>
            <a:ext cx="1983698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GB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Rectangle 62"/>
          <p:cNvSpPr/>
          <p:nvPr/>
        </p:nvSpPr>
        <p:spPr>
          <a:xfrm>
            <a:off x="6440805" y="3621266"/>
            <a:ext cx="1983698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GB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Rectangle 63"/>
          <p:cNvSpPr/>
          <p:nvPr/>
        </p:nvSpPr>
        <p:spPr>
          <a:xfrm>
            <a:off x="6435741" y="4880395"/>
            <a:ext cx="1983698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GB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1624"/>
          <p:cNvSpPr/>
          <p:nvPr/>
        </p:nvSpPr>
        <p:spPr>
          <a:xfrm>
            <a:off x="2240965" y="2466434"/>
            <a:ext cx="5243874" cy="29365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rgbClr val="FFBD47"/>
          </a:solidFill>
          <a:ln w="12700">
            <a:miter lim="400000"/>
          </a:ln>
        </p:spPr>
        <p:txBody>
          <a:bodyPr lIns="0" tIns="0" rIns="0" bIns="0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 Placeholder 3"/>
          <p:cNvSpPr txBox="1">
            <a:spLocks/>
          </p:cNvSpPr>
          <p:nvPr/>
        </p:nvSpPr>
        <p:spPr>
          <a:xfrm>
            <a:off x="1110900" y="3871233"/>
            <a:ext cx="1202821" cy="20313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2" name="Text Placeholder 4"/>
          <p:cNvSpPr txBox="1">
            <a:spLocks/>
          </p:cNvSpPr>
          <p:nvPr/>
        </p:nvSpPr>
        <p:spPr>
          <a:xfrm>
            <a:off x="611560" y="4091124"/>
            <a:ext cx="1710427" cy="2215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kumimoji="0" lang="en-US" altLang="zh-CN" sz="6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Shape 1626"/>
          <p:cNvSpPr/>
          <p:nvPr/>
        </p:nvSpPr>
        <p:spPr>
          <a:xfrm flipV="1">
            <a:off x="2631554" y="3943959"/>
            <a:ext cx="1" cy="1049758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Shape 1627"/>
          <p:cNvSpPr/>
          <p:nvPr/>
        </p:nvSpPr>
        <p:spPr>
          <a:xfrm flipV="1">
            <a:off x="3636885" y="2797552"/>
            <a:ext cx="1" cy="1490826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Shape 1628"/>
          <p:cNvSpPr/>
          <p:nvPr/>
        </p:nvSpPr>
        <p:spPr>
          <a:xfrm flipV="1">
            <a:off x="4606146" y="2289578"/>
            <a:ext cx="1" cy="1551263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Shape 1629"/>
          <p:cNvSpPr/>
          <p:nvPr/>
        </p:nvSpPr>
        <p:spPr>
          <a:xfrm flipV="1">
            <a:off x="5964183" y="3419687"/>
            <a:ext cx="1" cy="103007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Shape 1630"/>
          <p:cNvSpPr/>
          <p:nvPr/>
        </p:nvSpPr>
        <p:spPr>
          <a:xfrm>
            <a:off x="2471571" y="3785310"/>
            <a:ext cx="319966" cy="3199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BD47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Shape 1636"/>
          <p:cNvSpPr/>
          <p:nvPr/>
        </p:nvSpPr>
        <p:spPr>
          <a:xfrm>
            <a:off x="3474369" y="2622868"/>
            <a:ext cx="319966" cy="3199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BD47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Shape 1642"/>
          <p:cNvSpPr/>
          <p:nvPr/>
        </p:nvSpPr>
        <p:spPr>
          <a:xfrm>
            <a:off x="4448301" y="1988840"/>
            <a:ext cx="319966" cy="3199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BD47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Shape 1648"/>
          <p:cNvSpPr/>
          <p:nvPr/>
        </p:nvSpPr>
        <p:spPr>
          <a:xfrm>
            <a:off x="5802853" y="4320307"/>
            <a:ext cx="319966" cy="3199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BD47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Shape 1653"/>
          <p:cNvSpPr/>
          <p:nvPr/>
        </p:nvSpPr>
        <p:spPr>
          <a:xfrm>
            <a:off x="2587824" y="4956212"/>
            <a:ext cx="87455" cy="874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Shape 1654"/>
          <p:cNvSpPr/>
          <p:nvPr/>
        </p:nvSpPr>
        <p:spPr>
          <a:xfrm>
            <a:off x="3568853" y="4222207"/>
            <a:ext cx="136060" cy="1360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Shape 1655"/>
          <p:cNvSpPr/>
          <p:nvPr/>
        </p:nvSpPr>
        <p:spPr>
          <a:xfrm>
            <a:off x="4518698" y="3756136"/>
            <a:ext cx="174895" cy="1748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Shape 1656"/>
          <p:cNvSpPr/>
          <p:nvPr/>
        </p:nvSpPr>
        <p:spPr>
          <a:xfrm>
            <a:off x="5853685" y="3313691"/>
            <a:ext cx="216279" cy="2162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 Placeholder 3"/>
          <p:cNvSpPr txBox="1">
            <a:spLocks/>
          </p:cNvSpPr>
          <p:nvPr/>
        </p:nvSpPr>
        <p:spPr>
          <a:xfrm>
            <a:off x="2012599" y="2721011"/>
            <a:ext cx="1297766" cy="2031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6" name="Text Placeholder 4"/>
          <p:cNvSpPr txBox="1">
            <a:spLocks/>
          </p:cNvSpPr>
          <p:nvPr/>
        </p:nvSpPr>
        <p:spPr>
          <a:xfrm>
            <a:off x="1573147" y="2937298"/>
            <a:ext cx="1705239" cy="22159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6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6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3"/>
          <p:cNvSpPr txBox="1">
            <a:spLocks/>
          </p:cNvSpPr>
          <p:nvPr/>
        </p:nvSpPr>
        <p:spPr>
          <a:xfrm>
            <a:off x="4926109" y="2090508"/>
            <a:ext cx="1111765" cy="2031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4915900" y="2315296"/>
            <a:ext cx="1414564" cy="33239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6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6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 Placeholder 3"/>
          <p:cNvSpPr txBox="1">
            <a:spLocks/>
          </p:cNvSpPr>
          <p:nvPr/>
        </p:nvSpPr>
        <p:spPr>
          <a:xfrm>
            <a:off x="6282341" y="4420649"/>
            <a:ext cx="1111068" cy="2031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257797" y="4640031"/>
            <a:ext cx="1705239" cy="22159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6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6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 Placeholder 4"/>
          <p:cNvSpPr txBox="1">
            <a:spLocks/>
          </p:cNvSpPr>
          <p:nvPr/>
        </p:nvSpPr>
        <p:spPr>
          <a:xfrm>
            <a:off x="2534240" y="3838989"/>
            <a:ext cx="194623" cy="233915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1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52" name="Text Placeholder 4"/>
          <p:cNvSpPr txBox="1">
            <a:spLocks/>
          </p:cNvSpPr>
          <p:nvPr/>
        </p:nvSpPr>
        <p:spPr>
          <a:xfrm>
            <a:off x="3537043" y="2665892"/>
            <a:ext cx="194623" cy="233915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1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53" name="Text Placeholder 4"/>
          <p:cNvSpPr txBox="1">
            <a:spLocks/>
          </p:cNvSpPr>
          <p:nvPr/>
        </p:nvSpPr>
        <p:spPr>
          <a:xfrm>
            <a:off x="4513837" y="2031867"/>
            <a:ext cx="194623" cy="233915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1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54" name="Text Placeholder 4"/>
          <p:cNvSpPr txBox="1">
            <a:spLocks/>
          </p:cNvSpPr>
          <p:nvPr/>
        </p:nvSpPr>
        <p:spPr>
          <a:xfrm>
            <a:off x="5865525" y="4378956"/>
            <a:ext cx="194623" cy="233915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1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5" name="Shape 1625"/>
          <p:cNvSpPr/>
          <p:nvPr/>
        </p:nvSpPr>
        <p:spPr>
          <a:xfrm>
            <a:off x="7565831" y="2421745"/>
            <a:ext cx="1049758" cy="10497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BD47"/>
          </a:solidFill>
          <a:ln w="12700">
            <a:miter lim="400000"/>
          </a:ln>
        </p:spPr>
        <p:txBody>
          <a:bodyPr lIns="0" tIns="0" rIns="0" bIns="0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Shape 1657"/>
          <p:cNvSpPr/>
          <p:nvPr/>
        </p:nvSpPr>
        <p:spPr>
          <a:xfrm>
            <a:off x="7934308" y="2563054"/>
            <a:ext cx="312993" cy="3199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ysClr val="window" lastClr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 Placeholder 3"/>
          <p:cNvSpPr txBox="1">
            <a:spLocks/>
          </p:cNvSpPr>
          <p:nvPr/>
        </p:nvSpPr>
        <p:spPr>
          <a:xfrm>
            <a:off x="7698222" y="2926398"/>
            <a:ext cx="772030" cy="30937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kumimoji="0" lang="id-ID" sz="12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624571" y="2366822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0" i="0" u="none" strike="noStrike" kern="0" cap="none" spc="0" normalizeH="0" baseline="0" noProof="0" dirty="0">
                <a:ln>
                  <a:noFill/>
                </a:ln>
                <a:solidFill>
                  <a:srgbClr val="FFBD47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kumimoji="0" lang="zh-CN" altLang="en-US" sz="5062" b="1" i="0" u="none" strike="noStrike" kern="0" cap="none" spc="422" normalizeH="0" baseline="0" noProof="0" dirty="0">
              <a:ln>
                <a:noFill/>
              </a:ln>
              <a:solidFill>
                <a:srgbClr val="FFBD47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320825" y="1556792"/>
            <a:ext cx="0" cy="3712671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sp>
        <p:nvSpPr>
          <p:cNvPr id="14" name="文本框 9"/>
          <p:cNvSpPr txBox="1"/>
          <p:nvPr/>
        </p:nvSpPr>
        <p:spPr>
          <a:xfrm>
            <a:off x="3772585" y="3561848"/>
            <a:ext cx="1939531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marR="0" lvl="1" indent="-241076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zh-CN" altLang="en-US" sz="2109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15" name="文本框 9"/>
          <p:cNvSpPr txBox="1"/>
          <p:nvPr/>
        </p:nvSpPr>
        <p:spPr>
          <a:xfrm>
            <a:off x="3772585" y="4019441"/>
            <a:ext cx="2102136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marR="0" lvl="1" indent="-241076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zh-CN" altLang="en-US" sz="2109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6" name="文本框 9"/>
          <p:cNvSpPr txBox="1"/>
          <p:nvPr/>
        </p:nvSpPr>
        <p:spPr>
          <a:xfrm>
            <a:off x="6167437" y="3566429"/>
            <a:ext cx="1939531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marR="0" lvl="1" indent="-241076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zh-CN" altLang="en-US" sz="2109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7" name="文本框 9"/>
          <p:cNvSpPr txBox="1"/>
          <p:nvPr/>
        </p:nvSpPr>
        <p:spPr>
          <a:xfrm>
            <a:off x="6167440" y="4024655"/>
            <a:ext cx="1939528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marR="0" lvl="1" indent="-241076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zh-CN" altLang="en-US" sz="2109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工作存在不足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467616" y="4338528"/>
            <a:ext cx="1269470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250" b="0" i="0" u="none" strike="noStrike" kern="0" cap="none" spc="0" normalizeH="0" baseline="0" noProof="0" dirty="0">
                <a:ln>
                  <a:noFill/>
                </a:ln>
                <a:solidFill>
                  <a:srgbClr val="FFBD47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 01</a:t>
            </a:r>
            <a:endParaRPr kumimoji="0" lang="zh-CN" altLang="en-US" sz="2250" b="0" i="0" u="none" strike="noStrike" kern="0" cap="none" spc="0" normalizeH="0" baseline="0" noProof="0" dirty="0">
              <a:ln>
                <a:noFill/>
              </a:ln>
              <a:solidFill>
                <a:srgbClr val="FFBD47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187624" y="2349931"/>
            <a:ext cx="1829454" cy="1829454"/>
            <a:chOff x="2262782" y="1446400"/>
            <a:chExt cx="1301106" cy="1301106"/>
          </a:xfrm>
        </p:grpSpPr>
        <p:sp>
          <p:nvSpPr>
            <p:cNvPr id="20" name="椭圆 19"/>
            <p:cNvSpPr/>
            <p:nvPr/>
          </p:nvSpPr>
          <p:spPr>
            <a:xfrm>
              <a:off x="2262782" y="1446400"/>
              <a:ext cx="1301106" cy="1301106"/>
            </a:xfrm>
            <a:prstGeom prst="ellipse">
              <a:avLst/>
            </a:prstGeom>
            <a:solidFill>
              <a:srgbClr val="FFB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KSO_Shape"/>
            <p:cNvSpPr>
              <a:spLocks/>
            </p:cNvSpPr>
            <p:nvPr/>
          </p:nvSpPr>
          <p:spPr bwMode="auto">
            <a:xfrm>
              <a:off x="2523120" y="1821416"/>
              <a:ext cx="836342" cy="574285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16" grpId="0"/>
      <p:bldP spid="17" grpId="0"/>
      <p:bldP spid="1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5"/>
          <p:cNvSpPr>
            <a:spLocks/>
          </p:cNvSpPr>
          <p:nvPr/>
        </p:nvSpPr>
        <p:spPr bwMode="auto">
          <a:xfrm>
            <a:off x="3312966" y="3536423"/>
            <a:ext cx="2546423" cy="1558751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rgbClr val="FFBD47"/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5"/>
          <p:cNvSpPr>
            <a:spLocks/>
          </p:cNvSpPr>
          <p:nvPr/>
        </p:nvSpPr>
        <p:spPr bwMode="auto">
          <a:xfrm>
            <a:off x="3312966" y="3160693"/>
            <a:ext cx="2546423" cy="1558751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rgbClr val="FFBD47"/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5"/>
          <p:cNvSpPr>
            <a:spLocks/>
          </p:cNvSpPr>
          <p:nvPr/>
        </p:nvSpPr>
        <p:spPr bwMode="auto">
          <a:xfrm>
            <a:off x="3312966" y="2788854"/>
            <a:ext cx="2546423" cy="1558751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rgbClr val="FFBD47"/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Freeform 5"/>
          <p:cNvSpPr>
            <a:spLocks/>
          </p:cNvSpPr>
          <p:nvPr/>
        </p:nvSpPr>
        <p:spPr bwMode="auto">
          <a:xfrm>
            <a:off x="3312966" y="2348880"/>
            <a:ext cx="2546423" cy="1558751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rgbClr val="FFBD47"/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Rectangle 10"/>
          <p:cNvSpPr/>
          <p:nvPr/>
        </p:nvSpPr>
        <p:spPr>
          <a:xfrm>
            <a:off x="7212925" y="2984600"/>
            <a:ext cx="1463531" cy="544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11"/>
          <p:cNvSpPr/>
          <p:nvPr/>
        </p:nvSpPr>
        <p:spPr>
          <a:xfrm>
            <a:off x="7212925" y="3922729"/>
            <a:ext cx="1463531" cy="544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Rounded Rectangle 12"/>
          <p:cNvSpPr/>
          <p:nvPr/>
        </p:nvSpPr>
        <p:spPr>
          <a:xfrm>
            <a:off x="6420400" y="2944425"/>
            <a:ext cx="658868" cy="636765"/>
          </a:xfrm>
          <a:prstGeom prst="roundRect">
            <a:avLst/>
          </a:prstGeom>
          <a:solidFill>
            <a:srgbClr val="FFBD4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Rounded Rectangle 13"/>
          <p:cNvSpPr/>
          <p:nvPr/>
        </p:nvSpPr>
        <p:spPr>
          <a:xfrm>
            <a:off x="6420400" y="3882553"/>
            <a:ext cx="658868" cy="636765"/>
          </a:xfrm>
          <a:prstGeom prst="roundRect">
            <a:avLst/>
          </a:prstGeom>
          <a:solidFill>
            <a:srgbClr val="FFBD4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Rectangle 14"/>
          <p:cNvSpPr/>
          <p:nvPr/>
        </p:nvSpPr>
        <p:spPr>
          <a:xfrm>
            <a:off x="539446" y="2984600"/>
            <a:ext cx="1463531" cy="544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Rectangle 15"/>
          <p:cNvSpPr/>
          <p:nvPr/>
        </p:nvSpPr>
        <p:spPr>
          <a:xfrm>
            <a:off x="539446" y="3922729"/>
            <a:ext cx="1463531" cy="544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Rounded Rectangle 16"/>
          <p:cNvSpPr/>
          <p:nvPr/>
        </p:nvSpPr>
        <p:spPr>
          <a:xfrm>
            <a:off x="2113818" y="2944425"/>
            <a:ext cx="658868" cy="636765"/>
          </a:xfrm>
          <a:prstGeom prst="roundRect">
            <a:avLst/>
          </a:prstGeom>
          <a:solidFill>
            <a:srgbClr val="FFBD4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Rounded Rectangle 17"/>
          <p:cNvSpPr/>
          <p:nvPr/>
        </p:nvSpPr>
        <p:spPr>
          <a:xfrm>
            <a:off x="2113818" y="3882553"/>
            <a:ext cx="658868" cy="636765"/>
          </a:xfrm>
          <a:prstGeom prst="roundRect">
            <a:avLst/>
          </a:prstGeom>
          <a:solidFill>
            <a:srgbClr val="FFBD4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9" name="Group 18"/>
          <p:cNvGrpSpPr/>
          <p:nvPr/>
        </p:nvGrpSpPr>
        <p:grpSpPr>
          <a:xfrm>
            <a:off x="6523611" y="3039440"/>
            <a:ext cx="452442" cy="449345"/>
            <a:chOff x="1979613" y="3067051"/>
            <a:chExt cx="231775" cy="230188"/>
          </a:xfrm>
          <a:solidFill>
            <a:sysClr val="window" lastClr="FFFFFF"/>
          </a:solidFill>
        </p:grpSpPr>
        <p:sp>
          <p:nvSpPr>
            <p:cNvPr id="40" name="Freeform 38"/>
            <p:cNvSpPr>
              <a:spLocks noEditPoints="1"/>
            </p:cNvSpPr>
            <p:nvPr/>
          </p:nvSpPr>
          <p:spPr bwMode="auto">
            <a:xfrm>
              <a:off x="1979613" y="3067051"/>
              <a:ext cx="231775" cy="230188"/>
            </a:xfrm>
            <a:custGeom>
              <a:avLst/>
              <a:gdLst>
                <a:gd name="T0" fmla="*/ 61 w 122"/>
                <a:gd name="T1" fmla="*/ 0 h 122"/>
                <a:gd name="T2" fmla="*/ 0 w 122"/>
                <a:gd name="T3" fmla="*/ 61 h 122"/>
                <a:gd name="T4" fmla="*/ 61 w 122"/>
                <a:gd name="T5" fmla="*/ 122 h 122"/>
                <a:gd name="T6" fmla="*/ 122 w 122"/>
                <a:gd name="T7" fmla="*/ 61 h 122"/>
                <a:gd name="T8" fmla="*/ 61 w 122"/>
                <a:gd name="T9" fmla="*/ 0 h 122"/>
                <a:gd name="T10" fmla="*/ 64 w 122"/>
                <a:gd name="T11" fmla="*/ 109 h 122"/>
                <a:gd name="T12" fmla="*/ 64 w 122"/>
                <a:gd name="T13" fmla="*/ 102 h 122"/>
                <a:gd name="T14" fmla="*/ 57 w 122"/>
                <a:gd name="T15" fmla="*/ 102 h 122"/>
                <a:gd name="T16" fmla="*/ 57 w 122"/>
                <a:gd name="T17" fmla="*/ 109 h 122"/>
                <a:gd name="T18" fmla="*/ 29 w 122"/>
                <a:gd name="T19" fmla="*/ 97 h 122"/>
                <a:gd name="T20" fmla="*/ 28 w 122"/>
                <a:gd name="T21" fmla="*/ 97 h 122"/>
                <a:gd name="T22" fmla="*/ 27 w 122"/>
                <a:gd name="T23" fmla="*/ 95 h 122"/>
                <a:gd name="T24" fmla="*/ 25 w 122"/>
                <a:gd name="T25" fmla="*/ 93 h 122"/>
                <a:gd name="T26" fmla="*/ 24 w 122"/>
                <a:gd name="T27" fmla="*/ 93 h 122"/>
                <a:gd name="T28" fmla="*/ 13 w 122"/>
                <a:gd name="T29" fmla="*/ 65 h 122"/>
                <a:gd name="T30" fmla="*/ 20 w 122"/>
                <a:gd name="T31" fmla="*/ 65 h 122"/>
                <a:gd name="T32" fmla="*/ 20 w 122"/>
                <a:gd name="T33" fmla="*/ 58 h 122"/>
                <a:gd name="T34" fmla="*/ 13 w 122"/>
                <a:gd name="T35" fmla="*/ 58 h 122"/>
                <a:gd name="T36" fmla="*/ 57 w 122"/>
                <a:gd name="T37" fmla="*/ 13 h 122"/>
                <a:gd name="T38" fmla="*/ 57 w 122"/>
                <a:gd name="T39" fmla="*/ 20 h 122"/>
                <a:gd name="T40" fmla="*/ 64 w 122"/>
                <a:gd name="T41" fmla="*/ 20 h 122"/>
                <a:gd name="T42" fmla="*/ 64 w 122"/>
                <a:gd name="T43" fmla="*/ 13 h 122"/>
                <a:gd name="T44" fmla="*/ 83 w 122"/>
                <a:gd name="T45" fmla="*/ 18 h 122"/>
                <a:gd name="T46" fmla="*/ 83 w 122"/>
                <a:gd name="T47" fmla="*/ 19 h 122"/>
                <a:gd name="T48" fmla="*/ 86 w 122"/>
                <a:gd name="T49" fmla="*/ 21 h 122"/>
                <a:gd name="T50" fmla="*/ 87 w 122"/>
                <a:gd name="T51" fmla="*/ 21 h 122"/>
                <a:gd name="T52" fmla="*/ 90 w 122"/>
                <a:gd name="T53" fmla="*/ 23 h 122"/>
                <a:gd name="T54" fmla="*/ 91 w 122"/>
                <a:gd name="T55" fmla="*/ 24 h 122"/>
                <a:gd name="T56" fmla="*/ 93 w 122"/>
                <a:gd name="T57" fmla="*/ 26 h 122"/>
                <a:gd name="T58" fmla="*/ 94 w 122"/>
                <a:gd name="T59" fmla="*/ 27 h 122"/>
                <a:gd name="T60" fmla="*/ 96 w 122"/>
                <a:gd name="T61" fmla="*/ 29 h 122"/>
                <a:gd name="T62" fmla="*/ 98 w 122"/>
                <a:gd name="T63" fmla="*/ 31 h 122"/>
                <a:gd name="T64" fmla="*/ 99 w 122"/>
                <a:gd name="T65" fmla="*/ 32 h 122"/>
                <a:gd name="T66" fmla="*/ 101 w 122"/>
                <a:gd name="T67" fmla="*/ 35 h 122"/>
                <a:gd name="T68" fmla="*/ 101 w 122"/>
                <a:gd name="T69" fmla="*/ 36 h 122"/>
                <a:gd name="T70" fmla="*/ 103 w 122"/>
                <a:gd name="T71" fmla="*/ 39 h 122"/>
                <a:gd name="T72" fmla="*/ 103 w 122"/>
                <a:gd name="T73" fmla="*/ 39 h 122"/>
                <a:gd name="T74" fmla="*/ 108 w 122"/>
                <a:gd name="T75" fmla="*/ 58 h 122"/>
                <a:gd name="T76" fmla="*/ 102 w 122"/>
                <a:gd name="T77" fmla="*/ 58 h 122"/>
                <a:gd name="T78" fmla="*/ 102 w 122"/>
                <a:gd name="T79" fmla="*/ 65 h 122"/>
                <a:gd name="T80" fmla="*/ 108 w 122"/>
                <a:gd name="T81" fmla="*/ 65 h 122"/>
                <a:gd name="T82" fmla="*/ 64 w 122"/>
                <a:gd name="T83" fmla="*/ 10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2" h="122">
                  <a:moveTo>
                    <a:pt x="61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5"/>
                    <a:pt x="27" y="122"/>
                    <a:pt x="61" y="122"/>
                  </a:cubicBezTo>
                  <a:cubicBezTo>
                    <a:pt x="94" y="122"/>
                    <a:pt x="122" y="95"/>
                    <a:pt x="122" y="61"/>
                  </a:cubicBezTo>
                  <a:cubicBezTo>
                    <a:pt x="122" y="27"/>
                    <a:pt x="94" y="0"/>
                    <a:pt x="61" y="0"/>
                  </a:cubicBezTo>
                  <a:close/>
                  <a:moveTo>
                    <a:pt x="64" y="109"/>
                  </a:moveTo>
                  <a:cubicBezTo>
                    <a:pt x="64" y="102"/>
                    <a:pt x="64" y="102"/>
                    <a:pt x="64" y="102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9"/>
                    <a:pt x="57" y="109"/>
                    <a:pt x="57" y="109"/>
                  </a:cubicBezTo>
                  <a:cubicBezTo>
                    <a:pt x="46" y="108"/>
                    <a:pt x="37" y="104"/>
                    <a:pt x="29" y="97"/>
                  </a:cubicBezTo>
                  <a:cubicBezTo>
                    <a:pt x="29" y="97"/>
                    <a:pt x="29" y="97"/>
                    <a:pt x="28" y="97"/>
                  </a:cubicBezTo>
                  <a:cubicBezTo>
                    <a:pt x="28" y="96"/>
                    <a:pt x="27" y="96"/>
                    <a:pt x="27" y="95"/>
                  </a:cubicBezTo>
                  <a:cubicBezTo>
                    <a:pt x="26" y="95"/>
                    <a:pt x="25" y="94"/>
                    <a:pt x="25" y="93"/>
                  </a:cubicBezTo>
                  <a:cubicBezTo>
                    <a:pt x="25" y="93"/>
                    <a:pt x="25" y="93"/>
                    <a:pt x="24" y="93"/>
                  </a:cubicBezTo>
                  <a:cubicBezTo>
                    <a:pt x="18" y="85"/>
                    <a:pt x="13" y="75"/>
                    <a:pt x="13" y="65"/>
                  </a:cubicBezTo>
                  <a:cubicBezTo>
                    <a:pt x="20" y="65"/>
                    <a:pt x="20" y="65"/>
                    <a:pt x="20" y="65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5" y="34"/>
                    <a:pt x="33" y="15"/>
                    <a:pt x="57" y="13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71" y="14"/>
                    <a:pt x="77" y="16"/>
                    <a:pt x="83" y="18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4" y="19"/>
                    <a:pt x="85" y="20"/>
                    <a:pt x="86" y="21"/>
                  </a:cubicBezTo>
                  <a:cubicBezTo>
                    <a:pt x="87" y="21"/>
                    <a:pt x="87" y="21"/>
                    <a:pt x="87" y="21"/>
                  </a:cubicBezTo>
                  <a:cubicBezTo>
                    <a:pt x="88" y="22"/>
                    <a:pt x="89" y="22"/>
                    <a:pt x="90" y="23"/>
                  </a:cubicBezTo>
                  <a:cubicBezTo>
                    <a:pt x="90" y="23"/>
                    <a:pt x="91" y="24"/>
                    <a:pt x="91" y="24"/>
                  </a:cubicBezTo>
                  <a:cubicBezTo>
                    <a:pt x="92" y="25"/>
                    <a:pt x="92" y="25"/>
                    <a:pt x="93" y="26"/>
                  </a:cubicBezTo>
                  <a:cubicBezTo>
                    <a:pt x="94" y="26"/>
                    <a:pt x="94" y="27"/>
                    <a:pt x="94" y="27"/>
                  </a:cubicBezTo>
                  <a:cubicBezTo>
                    <a:pt x="95" y="28"/>
                    <a:pt x="96" y="28"/>
                    <a:pt x="96" y="29"/>
                  </a:cubicBezTo>
                  <a:cubicBezTo>
                    <a:pt x="97" y="29"/>
                    <a:pt x="97" y="30"/>
                    <a:pt x="98" y="31"/>
                  </a:cubicBezTo>
                  <a:cubicBezTo>
                    <a:pt x="98" y="31"/>
                    <a:pt x="98" y="32"/>
                    <a:pt x="99" y="32"/>
                  </a:cubicBezTo>
                  <a:cubicBezTo>
                    <a:pt x="99" y="33"/>
                    <a:pt x="100" y="34"/>
                    <a:pt x="101" y="35"/>
                  </a:cubicBezTo>
                  <a:cubicBezTo>
                    <a:pt x="101" y="35"/>
                    <a:pt x="101" y="35"/>
                    <a:pt x="101" y="36"/>
                  </a:cubicBezTo>
                  <a:cubicBezTo>
                    <a:pt x="102" y="37"/>
                    <a:pt x="103" y="38"/>
                    <a:pt x="103" y="39"/>
                  </a:cubicBezTo>
                  <a:cubicBezTo>
                    <a:pt x="103" y="39"/>
                    <a:pt x="103" y="39"/>
                    <a:pt x="103" y="39"/>
                  </a:cubicBezTo>
                  <a:cubicBezTo>
                    <a:pt x="106" y="45"/>
                    <a:pt x="108" y="51"/>
                    <a:pt x="108" y="58"/>
                  </a:cubicBezTo>
                  <a:cubicBezTo>
                    <a:pt x="102" y="58"/>
                    <a:pt x="102" y="58"/>
                    <a:pt x="102" y="58"/>
                  </a:cubicBezTo>
                  <a:cubicBezTo>
                    <a:pt x="102" y="65"/>
                    <a:pt x="102" y="65"/>
                    <a:pt x="102" y="65"/>
                  </a:cubicBezTo>
                  <a:cubicBezTo>
                    <a:pt x="108" y="65"/>
                    <a:pt x="108" y="65"/>
                    <a:pt x="108" y="65"/>
                  </a:cubicBezTo>
                  <a:cubicBezTo>
                    <a:pt x="107" y="88"/>
                    <a:pt x="88" y="107"/>
                    <a:pt x="64" y="1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39"/>
            <p:cNvSpPr>
              <a:spLocks noEditPoints="1"/>
            </p:cNvSpPr>
            <p:nvPr/>
          </p:nvSpPr>
          <p:spPr bwMode="auto">
            <a:xfrm>
              <a:off x="2063750" y="3125788"/>
              <a:ext cx="69850" cy="98425"/>
            </a:xfrm>
            <a:custGeom>
              <a:avLst/>
              <a:gdLst>
                <a:gd name="T0" fmla="*/ 9 w 36"/>
                <a:gd name="T1" fmla="*/ 29 h 52"/>
                <a:gd name="T2" fmla="*/ 9 w 36"/>
                <a:gd name="T3" fmla="*/ 29 h 52"/>
                <a:gd name="T4" fmla="*/ 0 w 36"/>
                <a:gd name="T5" fmla="*/ 52 h 52"/>
                <a:gd name="T6" fmla="*/ 20 w 36"/>
                <a:gd name="T7" fmla="*/ 36 h 52"/>
                <a:gd name="T8" fmla="*/ 20 w 36"/>
                <a:gd name="T9" fmla="*/ 36 h 52"/>
                <a:gd name="T10" fmla="*/ 22 w 36"/>
                <a:gd name="T11" fmla="*/ 32 h 52"/>
                <a:gd name="T12" fmla="*/ 36 w 36"/>
                <a:gd name="T13" fmla="*/ 0 h 52"/>
                <a:gd name="T14" fmla="*/ 11 w 36"/>
                <a:gd name="T15" fmla="*/ 25 h 52"/>
                <a:gd name="T16" fmla="*/ 9 w 36"/>
                <a:gd name="T17" fmla="*/ 29 h 52"/>
                <a:gd name="T18" fmla="*/ 16 w 36"/>
                <a:gd name="T19" fmla="*/ 27 h 52"/>
                <a:gd name="T20" fmla="*/ 19 w 36"/>
                <a:gd name="T21" fmla="*/ 30 h 52"/>
                <a:gd name="T22" fmla="*/ 16 w 36"/>
                <a:gd name="T23" fmla="*/ 33 h 52"/>
                <a:gd name="T24" fmla="*/ 13 w 36"/>
                <a:gd name="T25" fmla="*/ 30 h 52"/>
                <a:gd name="T26" fmla="*/ 16 w 36"/>
                <a:gd name="T27" fmla="*/ 2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52">
                  <a:moveTo>
                    <a:pt x="9" y="29"/>
                  </a:moveTo>
                  <a:cubicBezTo>
                    <a:pt x="9" y="29"/>
                    <a:pt x="9" y="29"/>
                    <a:pt x="9" y="29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2" y="35"/>
                    <a:pt x="22" y="33"/>
                    <a:pt x="22" y="32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6"/>
                    <a:pt x="9" y="27"/>
                    <a:pt x="9" y="29"/>
                  </a:cubicBezTo>
                  <a:close/>
                  <a:moveTo>
                    <a:pt x="16" y="27"/>
                  </a:moveTo>
                  <a:cubicBezTo>
                    <a:pt x="17" y="27"/>
                    <a:pt x="19" y="28"/>
                    <a:pt x="19" y="30"/>
                  </a:cubicBezTo>
                  <a:cubicBezTo>
                    <a:pt x="19" y="32"/>
                    <a:pt x="17" y="33"/>
                    <a:pt x="16" y="33"/>
                  </a:cubicBezTo>
                  <a:cubicBezTo>
                    <a:pt x="14" y="33"/>
                    <a:pt x="13" y="32"/>
                    <a:pt x="13" y="30"/>
                  </a:cubicBezTo>
                  <a:cubicBezTo>
                    <a:pt x="13" y="28"/>
                    <a:pt x="14" y="27"/>
                    <a:pt x="16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Oval 40"/>
            <p:cNvSpPr>
              <a:spLocks noChangeArrowheads="1"/>
            </p:cNvSpPr>
            <p:nvPr/>
          </p:nvSpPr>
          <p:spPr bwMode="auto">
            <a:xfrm>
              <a:off x="2090738" y="3179763"/>
              <a:ext cx="6350" cy="63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22"/>
          <p:cNvGrpSpPr/>
          <p:nvPr/>
        </p:nvGrpSpPr>
        <p:grpSpPr>
          <a:xfrm>
            <a:off x="6554058" y="4046178"/>
            <a:ext cx="372955" cy="359244"/>
            <a:chOff x="4616450" y="1549401"/>
            <a:chExt cx="215900" cy="207963"/>
          </a:xfrm>
          <a:solidFill>
            <a:sysClr val="window" lastClr="FFFFFF"/>
          </a:solidFill>
        </p:grpSpPr>
        <p:sp>
          <p:nvSpPr>
            <p:cNvPr id="44" name="Freeform 6"/>
            <p:cNvSpPr>
              <a:spLocks noEditPoints="1"/>
            </p:cNvSpPr>
            <p:nvPr/>
          </p:nvSpPr>
          <p:spPr bwMode="auto">
            <a:xfrm>
              <a:off x="4616450" y="1549401"/>
              <a:ext cx="215900" cy="207963"/>
            </a:xfrm>
            <a:custGeom>
              <a:avLst/>
              <a:gdLst>
                <a:gd name="T0" fmla="*/ 124 w 133"/>
                <a:gd name="T1" fmla="*/ 0 h 127"/>
                <a:gd name="T2" fmla="*/ 9 w 133"/>
                <a:gd name="T3" fmla="*/ 0 h 127"/>
                <a:gd name="T4" fmla="*/ 0 w 133"/>
                <a:gd name="T5" fmla="*/ 9 h 127"/>
                <a:gd name="T6" fmla="*/ 0 w 133"/>
                <a:gd name="T7" fmla="*/ 91 h 127"/>
                <a:gd name="T8" fmla="*/ 9 w 133"/>
                <a:gd name="T9" fmla="*/ 100 h 127"/>
                <a:gd name="T10" fmla="*/ 53 w 133"/>
                <a:gd name="T11" fmla="*/ 100 h 127"/>
                <a:gd name="T12" fmla="*/ 39 w 133"/>
                <a:gd name="T13" fmla="*/ 118 h 127"/>
                <a:gd name="T14" fmla="*/ 39 w 133"/>
                <a:gd name="T15" fmla="*/ 127 h 127"/>
                <a:gd name="T16" fmla="*/ 53 w 133"/>
                <a:gd name="T17" fmla="*/ 127 h 127"/>
                <a:gd name="T18" fmla="*/ 80 w 133"/>
                <a:gd name="T19" fmla="*/ 127 h 127"/>
                <a:gd name="T20" fmla="*/ 93 w 133"/>
                <a:gd name="T21" fmla="*/ 127 h 127"/>
                <a:gd name="T22" fmla="*/ 93 w 133"/>
                <a:gd name="T23" fmla="*/ 118 h 127"/>
                <a:gd name="T24" fmla="*/ 80 w 133"/>
                <a:gd name="T25" fmla="*/ 100 h 127"/>
                <a:gd name="T26" fmla="*/ 124 w 133"/>
                <a:gd name="T27" fmla="*/ 100 h 127"/>
                <a:gd name="T28" fmla="*/ 133 w 133"/>
                <a:gd name="T29" fmla="*/ 91 h 127"/>
                <a:gd name="T30" fmla="*/ 133 w 133"/>
                <a:gd name="T31" fmla="*/ 9 h 127"/>
                <a:gd name="T32" fmla="*/ 124 w 133"/>
                <a:gd name="T33" fmla="*/ 0 h 127"/>
                <a:gd name="T34" fmla="*/ 59 w 133"/>
                <a:gd name="T35" fmla="*/ 89 h 127"/>
                <a:gd name="T36" fmla="*/ 67 w 133"/>
                <a:gd name="T37" fmla="*/ 82 h 127"/>
                <a:gd name="T38" fmla="*/ 75 w 133"/>
                <a:gd name="T39" fmla="*/ 89 h 127"/>
                <a:gd name="T40" fmla="*/ 67 w 133"/>
                <a:gd name="T41" fmla="*/ 97 h 127"/>
                <a:gd name="T42" fmla="*/ 59 w 133"/>
                <a:gd name="T43" fmla="*/ 89 h 127"/>
                <a:gd name="T44" fmla="*/ 123 w 133"/>
                <a:gd name="T45" fmla="*/ 79 h 127"/>
                <a:gd name="T46" fmla="*/ 9 w 133"/>
                <a:gd name="T47" fmla="*/ 79 h 127"/>
                <a:gd name="T48" fmla="*/ 9 w 133"/>
                <a:gd name="T49" fmla="*/ 10 h 127"/>
                <a:gd name="T50" fmla="*/ 123 w 133"/>
                <a:gd name="T51" fmla="*/ 10 h 127"/>
                <a:gd name="T52" fmla="*/ 123 w 133"/>
                <a:gd name="T53" fmla="*/ 7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3" h="127">
                  <a:moveTo>
                    <a:pt x="124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6"/>
                    <a:pt x="4" y="100"/>
                    <a:pt x="9" y="100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3" y="100"/>
                    <a:pt x="55" y="118"/>
                    <a:pt x="39" y="118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93" y="127"/>
                    <a:pt x="93" y="127"/>
                    <a:pt x="93" y="127"/>
                  </a:cubicBezTo>
                  <a:cubicBezTo>
                    <a:pt x="93" y="118"/>
                    <a:pt x="93" y="118"/>
                    <a:pt x="93" y="118"/>
                  </a:cubicBezTo>
                  <a:cubicBezTo>
                    <a:pt x="77" y="118"/>
                    <a:pt x="80" y="100"/>
                    <a:pt x="80" y="100"/>
                  </a:cubicBezTo>
                  <a:cubicBezTo>
                    <a:pt x="124" y="100"/>
                    <a:pt x="124" y="100"/>
                    <a:pt x="124" y="100"/>
                  </a:cubicBezTo>
                  <a:cubicBezTo>
                    <a:pt x="129" y="100"/>
                    <a:pt x="133" y="96"/>
                    <a:pt x="133" y="91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3" y="4"/>
                    <a:pt x="129" y="0"/>
                    <a:pt x="124" y="0"/>
                  </a:cubicBezTo>
                  <a:close/>
                  <a:moveTo>
                    <a:pt x="59" y="89"/>
                  </a:moveTo>
                  <a:cubicBezTo>
                    <a:pt x="59" y="85"/>
                    <a:pt x="63" y="82"/>
                    <a:pt x="67" y="82"/>
                  </a:cubicBezTo>
                  <a:cubicBezTo>
                    <a:pt x="71" y="82"/>
                    <a:pt x="75" y="85"/>
                    <a:pt x="75" y="89"/>
                  </a:cubicBezTo>
                  <a:cubicBezTo>
                    <a:pt x="75" y="93"/>
                    <a:pt x="71" y="97"/>
                    <a:pt x="67" y="97"/>
                  </a:cubicBezTo>
                  <a:cubicBezTo>
                    <a:pt x="63" y="97"/>
                    <a:pt x="59" y="93"/>
                    <a:pt x="59" y="89"/>
                  </a:cubicBezTo>
                  <a:close/>
                  <a:moveTo>
                    <a:pt x="123" y="79"/>
                  </a:moveTo>
                  <a:cubicBezTo>
                    <a:pt x="9" y="79"/>
                    <a:pt x="9" y="79"/>
                    <a:pt x="9" y="7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23" y="10"/>
                    <a:pt x="123" y="10"/>
                    <a:pt x="123" y="10"/>
                  </a:cubicBezTo>
                  <a:lnTo>
                    <a:pt x="123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Oval 7"/>
            <p:cNvSpPr>
              <a:spLocks noChangeArrowheads="1"/>
            </p:cNvSpPr>
            <p:nvPr/>
          </p:nvSpPr>
          <p:spPr bwMode="auto">
            <a:xfrm>
              <a:off x="4718050" y="1685926"/>
              <a:ext cx="15875" cy="174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Freeform 59"/>
          <p:cNvSpPr>
            <a:spLocks noEditPoints="1"/>
          </p:cNvSpPr>
          <p:nvPr/>
        </p:nvSpPr>
        <p:spPr bwMode="auto">
          <a:xfrm>
            <a:off x="2272328" y="3970626"/>
            <a:ext cx="324214" cy="434797"/>
          </a:xfrm>
          <a:custGeom>
            <a:avLst/>
            <a:gdLst>
              <a:gd name="T0" fmla="*/ 108 w 108"/>
              <a:gd name="T1" fmla="*/ 145 h 145"/>
              <a:gd name="T2" fmla="*/ 0 w 108"/>
              <a:gd name="T3" fmla="*/ 145 h 145"/>
              <a:gd name="T4" fmla="*/ 0 w 108"/>
              <a:gd name="T5" fmla="*/ 135 h 145"/>
              <a:gd name="T6" fmla="*/ 13 w 108"/>
              <a:gd name="T7" fmla="*/ 124 h 145"/>
              <a:gd name="T8" fmla="*/ 96 w 108"/>
              <a:gd name="T9" fmla="*/ 124 h 145"/>
              <a:gd name="T10" fmla="*/ 108 w 108"/>
              <a:gd name="T11" fmla="*/ 135 h 145"/>
              <a:gd name="T12" fmla="*/ 108 w 108"/>
              <a:gd name="T13" fmla="*/ 145 h 145"/>
              <a:gd name="T14" fmla="*/ 16 w 108"/>
              <a:gd name="T15" fmla="*/ 116 h 145"/>
              <a:gd name="T16" fmla="*/ 24 w 108"/>
              <a:gd name="T17" fmla="*/ 91 h 145"/>
              <a:gd name="T18" fmla="*/ 85 w 108"/>
              <a:gd name="T19" fmla="*/ 91 h 145"/>
              <a:gd name="T20" fmla="*/ 93 w 108"/>
              <a:gd name="T21" fmla="*/ 116 h 145"/>
              <a:gd name="T22" fmla="*/ 16 w 108"/>
              <a:gd name="T23" fmla="*/ 116 h 145"/>
              <a:gd name="T24" fmla="*/ 28 w 108"/>
              <a:gd name="T25" fmla="*/ 76 h 145"/>
              <a:gd name="T26" fmla="*/ 36 w 108"/>
              <a:gd name="T27" fmla="*/ 51 h 145"/>
              <a:gd name="T28" fmla="*/ 72 w 108"/>
              <a:gd name="T29" fmla="*/ 51 h 145"/>
              <a:gd name="T30" fmla="*/ 80 w 108"/>
              <a:gd name="T31" fmla="*/ 76 h 145"/>
              <a:gd name="T32" fmla="*/ 28 w 108"/>
              <a:gd name="T33" fmla="*/ 76 h 145"/>
              <a:gd name="T34" fmla="*/ 49 w 108"/>
              <a:gd name="T35" fmla="*/ 12 h 145"/>
              <a:gd name="T36" fmla="*/ 60 w 108"/>
              <a:gd name="T37" fmla="*/ 12 h 145"/>
              <a:gd name="T38" fmla="*/ 68 w 108"/>
              <a:gd name="T39" fmla="*/ 36 h 145"/>
              <a:gd name="T40" fmla="*/ 41 w 108"/>
              <a:gd name="T41" fmla="*/ 36 h 145"/>
              <a:gd name="T42" fmla="*/ 49 w 108"/>
              <a:gd name="T43" fmla="*/ 12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8" h="145">
                <a:moveTo>
                  <a:pt x="108" y="145"/>
                </a:moveTo>
                <a:cubicBezTo>
                  <a:pt x="0" y="145"/>
                  <a:pt x="0" y="145"/>
                  <a:pt x="0" y="145"/>
                </a:cubicBezTo>
                <a:cubicBezTo>
                  <a:pt x="0" y="135"/>
                  <a:pt x="0" y="135"/>
                  <a:pt x="0" y="135"/>
                </a:cubicBezTo>
                <a:cubicBezTo>
                  <a:pt x="13" y="124"/>
                  <a:pt x="13" y="124"/>
                  <a:pt x="13" y="124"/>
                </a:cubicBezTo>
                <a:cubicBezTo>
                  <a:pt x="96" y="124"/>
                  <a:pt x="96" y="124"/>
                  <a:pt x="96" y="124"/>
                </a:cubicBezTo>
                <a:cubicBezTo>
                  <a:pt x="108" y="135"/>
                  <a:pt x="108" y="135"/>
                  <a:pt x="108" y="135"/>
                </a:cubicBezTo>
                <a:lnTo>
                  <a:pt x="108" y="145"/>
                </a:lnTo>
                <a:close/>
                <a:moveTo>
                  <a:pt x="16" y="116"/>
                </a:moveTo>
                <a:cubicBezTo>
                  <a:pt x="24" y="91"/>
                  <a:pt x="24" y="91"/>
                  <a:pt x="24" y="91"/>
                </a:cubicBezTo>
                <a:cubicBezTo>
                  <a:pt x="85" y="91"/>
                  <a:pt x="85" y="91"/>
                  <a:pt x="85" y="91"/>
                </a:cubicBezTo>
                <a:cubicBezTo>
                  <a:pt x="93" y="116"/>
                  <a:pt x="93" y="116"/>
                  <a:pt x="93" y="116"/>
                </a:cubicBezTo>
                <a:lnTo>
                  <a:pt x="16" y="116"/>
                </a:lnTo>
                <a:close/>
                <a:moveTo>
                  <a:pt x="28" y="76"/>
                </a:moveTo>
                <a:cubicBezTo>
                  <a:pt x="36" y="51"/>
                  <a:pt x="36" y="51"/>
                  <a:pt x="36" y="51"/>
                </a:cubicBezTo>
                <a:cubicBezTo>
                  <a:pt x="72" y="51"/>
                  <a:pt x="72" y="51"/>
                  <a:pt x="72" y="51"/>
                </a:cubicBezTo>
                <a:cubicBezTo>
                  <a:pt x="80" y="76"/>
                  <a:pt x="80" y="76"/>
                  <a:pt x="80" y="76"/>
                </a:cubicBezTo>
                <a:lnTo>
                  <a:pt x="28" y="76"/>
                </a:lnTo>
                <a:close/>
                <a:moveTo>
                  <a:pt x="49" y="12"/>
                </a:moveTo>
                <a:cubicBezTo>
                  <a:pt x="49" y="12"/>
                  <a:pt x="54" y="0"/>
                  <a:pt x="60" y="12"/>
                </a:cubicBezTo>
                <a:cubicBezTo>
                  <a:pt x="68" y="36"/>
                  <a:pt x="68" y="36"/>
                  <a:pt x="68" y="36"/>
                </a:cubicBezTo>
                <a:cubicBezTo>
                  <a:pt x="41" y="36"/>
                  <a:pt x="41" y="36"/>
                  <a:pt x="41" y="36"/>
                </a:cubicBezTo>
                <a:lnTo>
                  <a:pt x="49" y="12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7" name="Group 26"/>
          <p:cNvGrpSpPr/>
          <p:nvPr/>
        </p:nvGrpSpPr>
        <p:grpSpPr>
          <a:xfrm>
            <a:off x="2289960" y="3086539"/>
            <a:ext cx="306583" cy="355150"/>
            <a:chOff x="3581400" y="3905251"/>
            <a:chExt cx="160338" cy="185738"/>
          </a:xfrm>
          <a:solidFill>
            <a:sysClr val="window" lastClr="FFFFFF"/>
          </a:solidFill>
        </p:grpSpPr>
        <p:sp>
          <p:nvSpPr>
            <p:cNvPr id="48" name="Rectangle 33"/>
            <p:cNvSpPr>
              <a:spLocks noChangeArrowheads="1"/>
            </p:cNvSpPr>
            <p:nvPr/>
          </p:nvSpPr>
          <p:spPr bwMode="auto">
            <a:xfrm>
              <a:off x="3670300" y="3941763"/>
              <a:ext cx="28575" cy="149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34"/>
            <p:cNvSpPr>
              <a:spLocks noChangeArrowheads="1"/>
            </p:cNvSpPr>
            <p:nvPr/>
          </p:nvSpPr>
          <p:spPr bwMode="auto">
            <a:xfrm>
              <a:off x="3627438" y="3971926"/>
              <a:ext cx="26988" cy="1190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Rectangle 35"/>
            <p:cNvSpPr>
              <a:spLocks noChangeArrowheads="1"/>
            </p:cNvSpPr>
            <p:nvPr/>
          </p:nvSpPr>
          <p:spPr bwMode="auto">
            <a:xfrm>
              <a:off x="3581400" y="3994151"/>
              <a:ext cx="26988" cy="968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36"/>
            <p:cNvSpPr>
              <a:spLocks noChangeArrowheads="1"/>
            </p:cNvSpPr>
            <p:nvPr/>
          </p:nvSpPr>
          <p:spPr bwMode="auto">
            <a:xfrm>
              <a:off x="3714750" y="3905251"/>
              <a:ext cx="26988" cy="1857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6" name="Straight Connector 3"/>
          <p:cNvCxnSpPr/>
          <p:nvPr/>
        </p:nvCxnSpPr>
        <p:spPr>
          <a:xfrm>
            <a:off x="1018029" y="3721085"/>
            <a:ext cx="7256870" cy="0"/>
          </a:xfrm>
          <a:prstGeom prst="line">
            <a:avLst/>
          </a:prstGeom>
          <a:noFill/>
          <a:ln w="381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</p:cxnSp>
      <p:sp>
        <p:nvSpPr>
          <p:cNvPr id="117" name="Oval 4"/>
          <p:cNvSpPr/>
          <p:nvPr/>
        </p:nvSpPr>
        <p:spPr>
          <a:xfrm>
            <a:off x="905998" y="3638240"/>
            <a:ext cx="165690" cy="165690"/>
          </a:xfrm>
          <a:prstGeom prst="ellipse">
            <a:avLst/>
          </a:prstGeom>
          <a:solidFill>
            <a:srgbClr val="FFBD4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6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8" name="Oval 5"/>
          <p:cNvSpPr/>
          <p:nvPr/>
        </p:nvSpPr>
        <p:spPr>
          <a:xfrm>
            <a:off x="8259488" y="3638240"/>
            <a:ext cx="165690" cy="165690"/>
          </a:xfrm>
          <a:prstGeom prst="ellipse">
            <a:avLst/>
          </a:prstGeom>
          <a:solidFill>
            <a:srgbClr val="FFBD4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6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9" name="Oval 6"/>
          <p:cNvSpPr/>
          <p:nvPr/>
        </p:nvSpPr>
        <p:spPr>
          <a:xfrm>
            <a:off x="4586146" y="3647774"/>
            <a:ext cx="165690" cy="165690"/>
          </a:xfrm>
          <a:prstGeom prst="ellipse">
            <a:avLst/>
          </a:prstGeom>
          <a:solidFill>
            <a:srgbClr val="FFBD4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6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0" name="Oval 7"/>
          <p:cNvSpPr/>
          <p:nvPr/>
        </p:nvSpPr>
        <p:spPr>
          <a:xfrm>
            <a:off x="2132714" y="3638240"/>
            <a:ext cx="165690" cy="165690"/>
          </a:xfrm>
          <a:prstGeom prst="ellipse">
            <a:avLst/>
          </a:prstGeom>
          <a:solidFill>
            <a:srgbClr val="FFBD4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6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1" name="Oval 8"/>
          <p:cNvSpPr/>
          <p:nvPr/>
        </p:nvSpPr>
        <p:spPr>
          <a:xfrm>
            <a:off x="5810593" y="3647775"/>
            <a:ext cx="165690" cy="165690"/>
          </a:xfrm>
          <a:prstGeom prst="ellipse">
            <a:avLst/>
          </a:prstGeom>
          <a:solidFill>
            <a:srgbClr val="FFBD4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6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2" name="Oval 9"/>
          <p:cNvSpPr/>
          <p:nvPr/>
        </p:nvSpPr>
        <p:spPr>
          <a:xfrm>
            <a:off x="3359430" y="3647774"/>
            <a:ext cx="165690" cy="165690"/>
          </a:xfrm>
          <a:prstGeom prst="ellipse">
            <a:avLst/>
          </a:prstGeom>
          <a:solidFill>
            <a:srgbClr val="FFBD4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6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3" name="Oval 10"/>
          <p:cNvSpPr/>
          <p:nvPr/>
        </p:nvSpPr>
        <p:spPr>
          <a:xfrm>
            <a:off x="7035041" y="3647774"/>
            <a:ext cx="165690" cy="165690"/>
          </a:xfrm>
          <a:prstGeom prst="ellipse">
            <a:avLst/>
          </a:prstGeom>
          <a:solidFill>
            <a:srgbClr val="FFBD4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6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4" name="Rectangle 11"/>
          <p:cNvSpPr/>
          <p:nvPr/>
        </p:nvSpPr>
        <p:spPr>
          <a:xfrm>
            <a:off x="905999" y="3253946"/>
            <a:ext cx="2619122" cy="171603"/>
          </a:xfrm>
          <a:prstGeom prst="rect">
            <a:avLst/>
          </a:prstGeom>
          <a:solidFill>
            <a:srgbClr val="FFBD4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6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5" name="Rectangle 12"/>
          <p:cNvSpPr/>
          <p:nvPr/>
        </p:nvSpPr>
        <p:spPr>
          <a:xfrm>
            <a:off x="2215560" y="2872607"/>
            <a:ext cx="2536278" cy="170926"/>
          </a:xfrm>
          <a:prstGeom prst="rect">
            <a:avLst/>
          </a:prstGeom>
          <a:solidFill>
            <a:srgbClr val="FFBD4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6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6" name="Rectangle 13"/>
          <p:cNvSpPr/>
          <p:nvPr/>
        </p:nvSpPr>
        <p:spPr>
          <a:xfrm>
            <a:off x="4586146" y="2497169"/>
            <a:ext cx="2614584" cy="170926"/>
          </a:xfrm>
          <a:prstGeom prst="rect">
            <a:avLst/>
          </a:prstGeom>
          <a:solidFill>
            <a:srgbClr val="FFBD4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6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7" name="Rectangle 14"/>
          <p:cNvSpPr/>
          <p:nvPr/>
        </p:nvSpPr>
        <p:spPr>
          <a:xfrm>
            <a:off x="5888900" y="2132856"/>
            <a:ext cx="2536278" cy="170926"/>
          </a:xfrm>
          <a:prstGeom prst="rect">
            <a:avLst/>
          </a:prstGeom>
          <a:solidFill>
            <a:srgbClr val="FFBD4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6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8" name="Oval 15"/>
          <p:cNvSpPr/>
          <p:nvPr/>
        </p:nvSpPr>
        <p:spPr>
          <a:xfrm>
            <a:off x="1025492" y="4163120"/>
            <a:ext cx="472734" cy="472734"/>
          </a:xfrm>
          <a:prstGeom prst="ellipse">
            <a:avLst/>
          </a:prstGeom>
          <a:solidFill>
            <a:srgbClr val="FFBD4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9" name="Oval 16"/>
          <p:cNvSpPr/>
          <p:nvPr/>
        </p:nvSpPr>
        <p:spPr>
          <a:xfrm>
            <a:off x="2986636" y="4163120"/>
            <a:ext cx="472734" cy="472734"/>
          </a:xfrm>
          <a:prstGeom prst="ellipse">
            <a:avLst/>
          </a:prstGeom>
          <a:solidFill>
            <a:srgbClr val="FFBD4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0" name="Oval 17"/>
          <p:cNvSpPr/>
          <p:nvPr/>
        </p:nvSpPr>
        <p:spPr>
          <a:xfrm>
            <a:off x="4947782" y="4163120"/>
            <a:ext cx="472734" cy="472734"/>
          </a:xfrm>
          <a:prstGeom prst="ellipse">
            <a:avLst/>
          </a:prstGeom>
          <a:solidFill>
            <a:srgbClr val="FFBD4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1" name="Oval 18"/>
          <p:cNvSpPr/>
          <p:nvPr/>
        </p:nvSpPr>
        <p:spPr>
          <a:xfrm>
            <a:off x="6846980" y="4163120"/>
            <a:ext cx="472734" cy="472734"/>
          </a:xfrm>
          <a:prstGeom prst="ellipse">
            <a:avLst/>
          </a:prstGeom>
          <a:solidFill>
            <a:srgbClr val="FFBD4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1604366" y="4299080"/>
            <a:ext cx="564257" cy="2031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GB" sz="1100" b="1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3" name="Rectangle 20"/>
          <p:cNvSpPr/>
          <p:nvPr/>
        </p:nvSpPr>
        <p:spPr>
          <a:xfrm>
            <a:off x="6846980" y="4681111"/>
            <a:ext cx="1527453" cy="2215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GB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3586429" y="4299080"/>
            <a:ext cx="564257" cy="2031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GB" altLang="zh-CN" sz="1100" b="1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5560834" y="4299080"/>
            <a:ext cx="564257" cy="2031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GB" altLang="zh-CN" sz="1100" b="1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7485679" y="4299080"/>
            <a:ext cx="564257" cy="2031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GB" altLang="zh-CN" sz="1100" b="1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7" name="Rectangle 24"/>
          <p:cNvSpPr/>
          <p:nvPr/>
        </p:nvSpPr>
        <p:spPr>
          <a:xfrm>
            <a:off x="2986637" y="4681112"/>
            <a:ext cx="1527453" cy="2215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GB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8" name="Rectangle 25"/>
          <p:cNvSpPr/>
          <p:nvPr/>
        </p:nvSpPr>
        <p:spPr>
          <a:xfrm>
            <a:off x="4947783" y="4681112"/>
            <a:ext cx="1527453" cy="2215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GB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9" name="Rectangle 26"/>
          <p:cNvSpPr/>
          <p:nvPr/>
        </p:nvSpPr>
        <p:spPr>
          <a:xfrm>
            <a:off x="1018029" y="4681111"/>
            <a:ext cx="1527453" cy="2215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kumimoji="0" lang="en-GB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8153997" y="3812412"/>
            <a:ext cx="314189" cy="2031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6929126" y="3815834"/>
            <a:ext cx="314189" cy="2031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kumimoji="0" lang="en-GB" sz="11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5704254" y="3815834"/>
            <a:ext cx="314189" cy="2031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kumimoji="0" lang="en-GB" sz="11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4479383" y="3813014"/>
            <a:ext cx="314189" cy="2031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  <a:endParaRPr kumimoji="0" lang="en-GB" sz="11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3258862" y="3808887"/>
            <a:ext cx="314189" cy="2031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2011</a:t>
            </a:r>
            <a:endParaRPr kumimoji="0" lang="en-GB" sz="11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2038342" y="3814184"/>
            <a:ext cx="314189" cy="2031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2010</a:t>
            </a:r>
            <a:endParaRPr kumimoji="0" lang="en-GB" sz="11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813470" y="3812412"/>
            <a:ext cx="314189" cy="2031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2009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7" name="Group 36"/>
          <p:cNvGrpSpPr/>
          <p:nvPr/>
        </p:nvGrpSpPr>
        <p:grpSpPr>
          <a:xfrm>
            <a:off x="6951313" y="4292055"/>
            <a:ext cx="264066" cy="214864"/>
            <a:chOff x="10074275" y="4479132"/>
            <a:chExt cx="464344" cy="377825"/>
          </a:xfrm>
          <a:solidFill>
            <a:srgbClr val="EEECE1"/>
          </a:solidFill>
        </p:grpSpPr>
        <p:sp>
          <p:nvSpPr>
            <p:cNvPr id="170" name="AutoShape 5"/>
            <p:cNvSpPr>
              <a:spLocks/>
            </p:cNvSpPr>
            <p:nvPr/>
          </p:nvSpPr>
          <p:spPr bwMode="auto">
            <a:xfrm>
              <a:off x="10393363" y="4595019"/>
              <a:ext cx="87313" cy="116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999" y="18900"/>
                  </a:moveTo>
                  <a:lnTo>
                    <a:pt x="3600" y="18900"/>
                  </a:lnTo>
                  <a:lnTo>
                    <a:pt x="3600" y="2700"/>
                  </a:lnTo>
                  <a:lnTo>
                    <a:pt x="7200" y="2700"/>
                  </a:lnTo>
                  <a:lnTo>
                    <a:pt x="17999" y="14850"/>
                  </a:lnTo>
                  <a:cubicBezTo>
                    <a:pt x="17999" y="14850"/>
                    <a:pt x="17999" y="18900"/>
                    <a:pt x="17999" y="18900"/>
                  </a:cubicBezTo>
                  <a:close/>
                  <a:moveTo>
                    <a:pt x="10195" y="1202"/>
                  </a:moveTo>
                  <a:cubicBezTo>
                    <a:pt x="9527" y="450"/>
                    <a:pt x="8402" y="0"/>
                    <a:pt x="7200" y="0"/>
                  </a:cubicBezTo>
                  <a:lnTo>
                    <a:pt x="3600" y="0"/>
                  </a:lnTo>
                  <a:cubicBezTo>
                    <a:pt x="1610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610" y="21599"/>
                    <a:pt x="3600" y="21599"/>
                  </a:cubicBezTo>
                  <a:lnTo>
                    <a:pt x="17999" y="21599"/>
                  </a:lnTo>
                  <a:cubicBezTo>
                    <a:pt x="19989" y="21599"/>
                    <a:pt x="21600" y="20392"/>
                    <a:pt x="21600" y="18900"/>
                  </a:cubicBezTo>
                  <a:lnTo>
                    <a:pt x="21600" y="14850"/>
                  </a:lnTo>
                  <a:cubicBezTo>
                    <a:pt x="21600" y="14317"/>
                    <a:pt x="21389" y="13795"/>
                    <a:pt x="20995" y="13352"/>
                  </a:cubicBezTo>
                  <a:cubicBezTo>
                    <a:pt x="20995" y="13352"/>
                    <a:pt x="10195" y="1202"/>
                    <a:pt x="10195" y="120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ctr" defTabSz="209369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AutoShape 6"/>
            <p:cNvSpPr>
              <a:spLocks/>
            </p:cNvSpPr>
            <p:nvPr/>
          </p:nvSpPr>
          <p:spPr bwMode="auto">
            <a:xfrm>
              <a:off x="10074275" y="4479132"/>
              <a:ext cx="464344" cy="3778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50" y="16615"/>
                  </a:moveTo>
                  <a:cubicBezTo>
                    <a:pt x="20250" y="17074"/>
                    <a:pt x="19948" y="17446"/>
                    <a:pt x="19575" y="17446"/>
                  </a:cubicBezTo>
                  <a:lnTo>
                    <a:pt x="18803" y="17446"/>
                  </a:lnTo>
                  <a:cubicBezTo>
                    <a:pt x="18501" y="16016"/>
                    <a:pt x="17453" y="14953"/>
                    <a:pt x="16200" y="14953"/>
                  </a:cubicBezTo>
                  <a:cubicBezTo>
                    <a:pt x="14945" y="14953"/>
                    <a:pt x="13897" y="16016"/>
                    <a:pt x="13595" y="17446"/>
                  </a:cubicBezTo>
                  <a:lnTo>
                    <a:pt x="10029" y="17446"/>
                  </a:lnTo>
                  <a:cubicBezTo>
                    <a:pt x="9727" y="16016"/>
                    <a:pt x="8679" y="14953"/>
                    <a:pt x="7425" y="14953"/>
                  </a:cubicBezTo>
                  <a:cubicBezTo>
                    <a:pt x="6170" y="14953"/>
                    <a:pt x="5122" y="16016"/>
                    <a:pt x="4820" y="17446"/>
                  </a:cubicBezTo>
                  <a:lnTo>
                    <a:pt x="4050" y="17446"/>
                  </a:lnTo>
                  <a:cubicBezTo>
                    <a:pt x="3677" y="17446"/>
                    <a:pt x="3375" y="17074"/>
                    <a:pt x="3375" y="16615"/>
                  </a:cubicBezTo>
                  <a:lnTo>
                    <a:pt x="3375" y="14123"/>
                  </a:lnTo>
                  <a:lnTo>
                    <a:pt x="12150" y="14123"/>
                  </a:lnTo>
                  <a:cubicBezTo>
                    <a:pt x="13266" y="14123"/>
                    <a:pt x="14175" y="13005"/>
                    <a:pt x="14175" y="11630"/>
                  </a:cubicBezTo>
                  <a:lnTo>
                    <a:pt x="14175" y="5815"/>
                  </a:lnTo>
                  <a:lnTo>
                    <a:pt x="16875" y="5815"/>
                  </a:lnTo>
                  <a:cubicBezTo>
                    <a:pt x="17100" y="5815"/>
                    <a:pt x="17311" y="5954"/>
                    <a:pt x="17436" y="6185"/>
                  </a:cubicBezTo>
                  <a:lnTo>
                    <a:pt x="20136" y="11169"/>
                  </a:lnTo>
                  <a:cubicBezTo>
                    <a:pt x="20210" y="11306"/>
                    <a:pt x="20250" y="11466"/>
                    <a:pt x="20250" y="11630"/>
                  </a:cubicBezTo>
                  <a:cubicBezTo>
                    <a:pt x="20250" y="11630"/>
                    <a:pt x="20250" y="16615"/>
                    <a:pt x="20250" y="16615"/>
                  </a:cubicBezTo>
                  <a:close/>
                  <a:moveTo>
                    <a:pt x="16200" y="19938"/>
                  </a:moveTo>
                  <a:cubicBezTo>
                    <a:pt x="15454" y="19938"/>
                    <a:pt x="14850" y="19193"/>
                    <a:pt x="14850" y="18276"/>
                  </a:cubicBezTo>
                  <a:cubicBezTo>
                    <a:pt x="14850" y="17360"/>
                    <a:pt x="15454" y="16615"/>
                    <a:pt x="16200" y="16615"/>
                  </a:cubicBezTo>
                  <a:cubicBezTo>
                    <a:pt x="16945" y="16615"/>
                    <a:pt x="17550" y="17360"/>
                    <a:pt x="17550" y="18276"/>
                  </a:cubicBezTo>
                  <a:cubicBezTo>
                    <a:pt x="17550" y="19193"/>
                    <a:pt x="16945" y="19938"/>
                    <a:pt x="16200" y="19938"/>
                  </a:cubicBezTo>
                  <a:moveTo>
                    <a:pt x="7425" y="19938"/>
                  </a:moveTo>
                  <a:cubicBezTo>
                    <a:pt x="6679" y="19938"/>
                    <a:pt x="6075" y="19193"/>
                    <a:pt x="6075" y="18276"/>
                  </a:cubicBezTo>
                  <a:cubicBezTo>
                    <a:pt x="6075" y="17360"/>
                    <a:pt x="6679" y="16615"/>
                    <a:pt x="7425" y="16615"/>
                  </a:cubicBezTo>
                  <a:cubicBezTo>
                    <a:pt x="8170" y="16615"/>
                    <a:pt x="8775" y="17360"/>
                    <a:pt x="8775" y="18276"/>
                  </a:cubicBezTo>
                  <a:cubicBezTo>
                    <a:pt x="8775" y="19193"/>
                    <a:pt x="8170" y="19938"/>
                    <a:pt x="7425" y="19938"/>
                  </a:cubicBezTo>
                  <a:moveTo>
                    <a:pt x="2024" y="12461"/>
                  </a:moveTo>
                  <a:cubicBezTo>
                    <a:pt x="1652" y="12461"/>
                    <a:pt x="1349" y="12089"/>
                    <a:pt x="1349" y="11630"/>
                  </a:cubicBezTo>
                  <a:lnTo>
                    <a:pt x="1349" y="2492"/>
                  </a:lnTo>
                  <a:cubicBezTo>
                    <a:pt x="1349" y="2033"/>
                    <a:pt x="1652" y="1661"/>
                    <a:pt x="2024" y="1661"/>
                  </a:cubicBezTo>
                  <a:lnTo>
                    <a:pt x="12150" y="1661"/>
                  </a:lnTo>
                  <a:cubicBezTo>
                    <a:pt x="12523" y="1661"/>
                    <a:pt x="12825" y="2033"/>
                    <a:pt x="12825" y="2492"/>
                  </a:cubicBezTo>
                  <a:lnTo>
                    <a:pt x="12825" y="4153"/>
                  </a:lnTo>
                  <a:lnTo>
                    <a:pt x="12825" y="5815"/>
                  </a:lnTo>
                  <a:lnTo>
                    <a:pt x="12825" y="11630"/>
                  </a:lnTo>
                  <a:cubicBezTo>
                    <a:pt x="12825" y="12089"/>
                    <a:pt x="12523" y="12461"/>
                    <a:pt x="12150" y="12461"/>
                  </a:cubicBezTo>
                  <a:cubicBezTo>
                    <a:pt x="12150" y="12461"/>
                    <a:pt x="2024" y="12461"/>
                    <a:pt x="2024" y="12461"/>
                  </a:cubicBezTo>
                  <a:close/>
                  <a:moveTo>
                    <a:pt x="21259" y="10248"/>
                  </a:moveTo>
                  <a:lnTo>
                    <a:pt x="18559" y="5263"/>
                  </a:lnTo>
                  <a:cubicBezTo>
                    <a:pt x="18182" y="4568"/>
                    <a:pt x="17552" y="4153"/>
                    <a:pt x="16875" y="4153"/>
                  </a:cubicBezTo>
                  <a:lnTo>
                    <a:pt x="14175" y="4153"/>
                  </a:lnTo>
                  <a:lnTo>
                    <a:pt x="14175" y="2492"/>
                  </a:lnTo>
                  <a:cubicBezTo>
                    <a:pt x="14175" y="1117"/>
                    <a:pt x="13266" y="0"/>
                    <a:pt x="12150" y="0"/>
                  </a:cubicBezTo>
                  <a:lnTo>
                    <a:pt x="2024" y="0"/>
                  </a:lnTo>
                  <a:cubicBezTo>
                    <a:pt x="908" y="0"/>
                    <a:pt x="0" y="1117"/>
                    <a:pt x="0" y="2492"/>
                  </a:cubicBezTo>
                  <a:lnTo>
                    <a:pt x="0" y="11630"/>
                  </a:lnTo>
                  <a:cubicBezTo>
                    <a:pt x="0" y="13005"/>
                    <a:pt x="908" y="14123"/>
                    <a:pt x="2024" y="14123"/>
                  </a:cubicBezTo>
                  <a:lnTo>
                    <a:pt x="2025" y="14123"/>
                  </a:lnTo>
                  <a:lnTo>
                    <a:pt x="2025" y="16615"/>
                  </a:lnTo>
                  <a:cubicBezTo>
                    <a:pt x="2025" y="17989"/>
                    <a:pt x="2933" y="19107"/>
                    <a:pt x="4050" y="19107"/>
                  </a:cubicBezTo>
                  <a:lnTo>
                    <a:pt x="4820" y="19107"/>
                  </a:lnTo>
                  <a:cubicBezTo>
                    <a:pt x="5122" y="20537"/>
                    <a:pt x="6170" y="21600"/>
                    <a:pt x="7425" y="21600"/>
                  </a:cubicBezTo>
                  <a:cubicBezTo>
                    <a:pt x="8679" y="21600"/>
                    <a:pt x="9727" y="20537"/>
                    <a:pt x="10029" y="19107"/>
                  </a:cubicBezTo>
                  <a:lnTo>
                    <a:pt x="13595" y="19107"/>
                  </a:lnTo>
                  <a:cubicBezTo>
                    <a:pt x="13897" y="20537"/>
                    <a:pt x="14945" y="21600"/>
                    <a:pt x="16200" y="21600"/>
                  </a:cubicBezTo>
                  <a:cubicBezTo>
                    <a:pt x="17453" y="21600"/>
                    <a:pt x="18501" y="20537"/>
                    <a:pt x="18803" y="19107"/>
                  </a:cubicBezTo>
                  <a:lnTo>
                    <a:pt x="19575" y="19107"/>
                  </a:lnTo>
                  <a:cubicBezTo>
                    <a:pt x="20691" y="19107"/>
                    <a:pt x="21599" y="17989"/>
                    <a:pt x="21599" y="16615"/>
                  </a:cubicBezTo>
                  <a:lnTo>
                    <a:pt x="21599" y="11630"/>
                  </a:lnTo>
                  <a:cubicBezTo>
                    <a:pt x="21599" y="11137"/>
                    <a:pt x="21482" y="10658"/>
                    <a:pt x="21259" y="10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ctr" defTabSz="209369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8" name="Group 39"/>
          <p:cNvGrpSpPr/>
          <p:nvPr/>
        </p:nvGrpSpPr>
        <p:grpSpPr>
          <a:xfrm>
            <a:off x="5052116" y="4267228"/>
            <a:ext cx="264066" cy="264518"/>
            <a:chOff x="9145588" y="4435475"/>
            <a:chExt cx="464344" cy="465138"/>
          </a:xfrm>
          <a:solidFill>
            <a:srgbClr val="EEECE1"/>
          </a:solidFill>
        </p:grpSpPr>
        <p:sp>
          <p:nvSpPr>
            <p:cNvPr id="161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ctr" defTabSz="209369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ctr" defTabSz="209369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ctr" defTabSz="209369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ctr" defTabSz="209369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ctr" defTabSz="209369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6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ctr" defTabSz="209369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ctr" defTabSz="209369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ctr" defTabSz="209369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ctr" defTabSz="209369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9" name="Group 49"/>
          <p:cNvGrpSpPr/>
          <p:nvPr/>
        </p:nvGrpSpPr>
        <p:grpSpPr>
          <a:xfrm>
            <a:off x="3090971" y="4267454"/>
            <a:ext cx="264066" cy="264066"/>
            <a:chOff x="4439444" y="1652588"/>
            <a:chExt cx="464344" cy="464344"/>
          </a:xfrm>
          <a:solidFill>
            <a:srgbClr val="EEECE1"/>
          </a:solidFill>
        </p:grpSpPr>
        <p:sp>
          <p:nvSpPr>
            <p:cNvPr id="158" name="AutoShape 136"/>
            <p:cNvSpPr>
              <a:spLocks/>
            </p:cNvSpPr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ctr" defTabSz="209369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AutoShape 137"/>
            <p:cNvSpPr>
              <a:spLocks/>
            </p:cNvSpPr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ctr" defTabSz="209369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AutoShape 138"/>
            <p:cNvSpPr>
              <a:spLocks/>
            </p:cNvSpPr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ctr" defTabSz="209369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0" name="Group 53"/>
          <p:cNvGrpSpPr/>
          <p:nvPr/>
        </p:nvGrpSpPr>
        <p:grpSpPr>
          <a:xfrm>
            <a:off x="1127549" y="4296343"/>
            <a:ext cx="264066" cy="206287"/>
            <a:chOff x="2581275" y="1710532"/>
            <a:chExt cx="464344" cy="362744"/>
          </a:xfrm>
          <a:solidFill>
            <a:srgbClr val="EEECE1"/>
          </a:solidFill>
        </p:grpSpPr>
        <p:sp>
          <p:nvSpPr>
            <p:cNvPr id="151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ctr" defTabSz="209369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ctr" defTabSz="209369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ctr" defTabSz="209369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ctr" defTabSz="209369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ctr" defTabSz="209369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ctr" defTabSz="209369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7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ctr" defTabSz="209369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696579" y="2366822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0" i="0" u="none" strike="noStrike" kern="0" cap="none" spc="0" normalizeH="0" baseline="0" noProof="0" dirty="0">
                <a:ln>
                  <a:noFill/>
                </a:ln>
                <a:solidFill>
                  <a:srgbClr val="FFBD47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kumimoji="0" lang="zh-CN" altLang="en-US" sz="5062" b="1" i="0" u="none" strike="noStrike" kern="0" cap="none" spc="422" normalizeH="0" baseline="0" noProof="0" dirty="0">
              <a:ln>
                <a:noFill/>
              </a:ln>
              <a:solidFill>
                <a:srgbClr val="FFBD47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392833" y="1556792"/>
            <a:ext cx="0" cy="3712671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sp>
        <p:nvSpPr>
          <p:cNvPr id="14" name="文本框 9"/>
          <p:cNvSpPr txBox="1"/>
          <p:nvPr/>
        </p:nvSpPr>
        <p:spPr>
          <a:xfrm>
            <a:off x="3844593" y="3561848"/>
            <a:ext cx="1939531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marR="0" lvl="1" indent="-241076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zh-CN" altLang="en-US" sz="2109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15" name="文本框 9"/>
          <p:cNvSpPr txBox="1"/>
          <p:nvPr/>
        </p:nvSpPr>
        <p:spPr>
          <a:xfrm>
            <a:off x="3844593" y="4019441"/>
            <a:ext cx="2102136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marR="0" lvl="1" indent="-241076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zh-CN" altLang="en-US" sz="2109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6" name="文本框 9"/>
          <p:cNvSpPr txBox="1"/>
          <p:nvPr/>
        </p:nvSpPr>
        <p:spPr>
          <a:xfrm>
            <a:off x="6239445" y="3566429"/>
            <a:ext cx="1939531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marR="0" lvl="1" indent="-241076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zh-CN" altLang="en-US" sz="2109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7" name="文本框 9"/>
          <p:cNvSpPr txBox="1"/>
          <p:nvPr/>
        </p:nvSpPr>
        <p:spPr>
          <a:xfrm>
            <a:off x="6239448" y="4024655"/>
            <a:ext cx="1939528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marR="0" lvl="1" indent="-241076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zh-CN" altLang="en-US" sz="2109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工作存在不足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539624" y="4338528"/>
            <a:ext cx="1269470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250" b="0" i="0" u="none" strike="noStrike" kern="0" cap="none" spc="0" normalizeH="0" baseline="0" noProof="0" dirty="0">
                <a:ln>
                  <a:noFill/>
                </a:ln>
                <a:solidFill>
                  <a:srgbClr val="FFBD47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 </a:t>
            </a:r>
            <a:r>
              <a:rPr kumimoji="0" lang="en-US" altLang="zh-CN" sz="2250" b="0" i="0" u="none" strike="noStrike" kern="0" cap="none" spc="0" normalizeH="0" baseline="0" noProof="0" dirty="0" smtClean="0">
                <a:ln>
                  <a:noFill/>
                </a:ln>
                <a:solidFill>
                  <a:srgbClr val="FFBD47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kumimoji="0" lang="zh-CN" altLang="en-US" sz="2250" b="0" i="0" u="none" strike="noStrike" kern="0" cap="none" spc="0" normalizeH="0" baseline="0" noProof="0" dirty="0">
              <a:ln>
                <a:noFill/>
              </a:ln>
              <a:solidFill>
                <a:srgbClr val="FFBD47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259632" y="2349931"/>
            <a:ext cx="1829454" cy="1829454"/>
            <a:chOff x="2262782" y="1446400"/>
            <a:chExt cx="1301106" cy="1301106"/>
          </a:xfrm>
        </p:grpSpPr>
        <p:sp>
          <p:nvSpPr>
            <p:cNvPr id="20" name="椭圆 19"/>
            <p:cNvSpPr/>
            <p:nvPr/>
          </p:nvSpPr>
          <p:spPr>
            <a:xfrm>
              <a:off x="2262782" y="1446400"/>
              <a:ext cx="1301106" cy="1301106"/>
            </a:xfrm>
            <a:prstGeom prst="ellipse">
              <a:avLst/>
            </a:prstGeom>
            <a:solidFill>
              <a:srgbClr val="FFB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KSO_Shape"/>
            <p:cNvSpPr>
              <a:spLocks/>
            </p:cNvSpPr>
            <p:nvPr/>
          </p:nvSpPr>
          <p:spPr bwMode="auto">
            <a:xfrm>
              <a:off x="2523120" y="1821416"/>
              <a:ext cx="836342" cy="574285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16" grpId="0"/>
      <p:bldP spid="17" grpId="0"/>
      <p:bldP spid="1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39"/>
          <p:cNvGrpSpPr/>
          <p:nvPr/>
        </p:nvGrpSpPr>
        <p:grpSpPr>
          <a:xfrm>
            <a:off x="4166711" y="2499886"/>
            <a:ext cx="571977" cy="571977"/>
            <a:chOff x="6369311" y="2040370"/>
            <a:chExt cx="755703" cy="755703"/>
          </a:xfrm>
        </p:grpSpPr>
        <p:sp>
          <p:nvSpPr>
            <p:cNvPr id="43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solidFill>
              <a:srgbClr val="FFB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6422910" y="2208373"/>
              <a:ext cx="648504" cy="3879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Group 40"/>
          <p:cNvGrpSpPr/>
          <p:nvPr/>
        </p:nvGrpSpPr>
        <p:grpSpPr>
          <a:xfrm>
            <a:off x="4166711" y="3220498"/>
            <a:ext cx="571977" cy="571977"/>
            <a:chOff x="6369311" y="2992454"/>
            <a:chExt cx="755703" cy="755703"/>
          </a:xfrm>
        </p:grpSpPr>
        <p:sp>
          <p:nvSpPr>
            <p:cNvPr id="46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rgbClr val="FFB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6422910" y="3160455"/>
              <a:ext cx="648504" cy="3879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kumimoji="0" lang="en-GB" sz="12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1"/>
          <p:cNvGrpSpPr/>
          <p:nvPr/>
        </p:nvGrpSpPr>
        <p:grpSpPr>
          <a:xfrm>
            <a:off x="4166711" y="3941111"/>
            <a:ext cx="571977" cy="571977"/>
            <a:chOff x="6369310" y="3944537"/>
            <a:chExt cx="755703" cy="755703"/>
          </a:xfrm>
        </p:grpSpPr>
        <p:sp>
          <p:nvSpPr>
            <p:cNvPr id="49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rgbClr val="FFB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6422909" y="4114593"/>
              <a:ext cx="648504" cy="3879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kumimoji="0" lang="en-GB" sz="12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42"/>
          <p:cNvGrpSpPr/>
          <p:nvPr/>
        </p:nvGrpSpPr>
        <p:grpSpPr>
          <a:xfrm>
            <a:off x="4166711" y="4664831"/>
            <a:ext cx="571977" cy="571977"/>
            <a:chOff x="6369311" y="4900725"/>
            <a:chExt cx="755703" cy="755703"/>
          </a:xfrm>
        </p:grpSpPr>
        <p:sp>
          <p:nvSpPr>
            <p:cNvPr id="52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rgbClr val="FFB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6422910" y="5068728"/>
              <a:ext cx="648504" cy="3879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kumimoji="0" lang="en-GB" sz="12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36"/>
          <p:cNvGrpSpPr/>
          <p:nvPr/>
        </p:nvGrpSpPr>
        <p:grpSpPr>
          <a:xfrm>
            <a:off x="4906280" y="3227232"/>
            <a:ext cx="2516689" cy="2919022"/>
            <a:chOff x="7346437" y="3001349"/>
            <a:chExt cx="3325083" cy="3856651"/>
          </a:xfrm>
        </p:grpSpPr>
        <p:sp>
          <p:nvSpPr>
            <p:cNvPr id="55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rgbClr val="FFB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37"/>
          <p:cNvGrpSpPr/>
          <p:nvPr/>
        </p:nvGrpSpPr>
        <p:grpSpPr>
          <a:xfrm>
            <a:off x="4906277" y="3951224"/>
            <a:ext cx="1984315" cy="2195028"/>
            <a:chOff x="7346434" y="3957897"/>
            <a:chExt cx="2621703" cy="2900101"/>
          </a:xfrm>
        </p:grpSpPr>
        <p:sp>
          <p:nvSpPr>
            <p:cNvPr id="58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rgbClr val="FFB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35"/>
          <p:cNvGrpSpPr/>
          <p:nvPr/>
        </p:nvGrpSpPr>
        <p:grpSpPr>
          <a:xfrm>
            <a:off x="4906279" y="2506618"/>
            <a:ext cx="3049064" cy="3639636"/>
            <a:chOff x="7346438" y="2049265"/>
            <a:chExt cx="4028463" cy="4808735"/>
          </a:xfrm>
        </p:grpSpPr>
        <p:sp>
          <p:nvSpPr>
            <p:cNvPr id="61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solidFill>
              <a:srgbClr val="FFB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38"/>
          <p:cNvGrpSpPr/>
          <p:nvPr/>
        </p:nvGrpSpPr>
        <p:grpSpPr>
          <a:xfrm>
            <a:off x="4906278" y="4671564"/>
            <a:ext cx="1451938" cy="1474689"/>
            <a:chOff x="7346434" y="4909620"/>
            <a:chExt cx="1918320" cy="1948378"/>
          </a:xfrm>
        </p:grpSpPr>
        <p:sp>
          <p:nvSpPr>
            <p:cNvPr id="6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rgbClr val="FFB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19"/>
          <p:cNvGrpSpPr/>
          <p:nvPr/>
        </p:nvGrpSpPr>
        <p:grpSpPr>
          <a:xfrm>
            <a:off x="1043608" y="2644720"/>
            <a:ext cx="346946" cy="260377"/>
            <a:chOff x="789999" y="2242985"/>
            <a:chExt cx="504229" cy="378415"/>
          </a:xfrm>
        </p:grpSpPr>
        <p:sp>
          <p:nvSpPr>
            <p:cNvPr id="67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rgbClr val="50504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FFB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9" name="Rectangle 22"/>
          <p:cNvSpPr/>
          <p:nvPr/>
        </p:nvSpPr>
        <p:spPr>
          <a:xfrm>
            <a:off x="1473499" y="2510879"/>
            <a:ext cx="2501428" cy="4151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0" name="Group 23"/>
          <p:cNvGrpSpPr/>
          <p:nvPr/>
        </p:nvGrpSpPr>
        <p:grpSpPr>
          <a:xfrm>
            <a:off x="1043608" y="3437395"/>
            <a:ext cx="346946" cy="260377"/>
            <a:chOff x="789999" y="2242985"/>
            <a:chExt cx="504229" cy="378415"/>
          </a:xfrm>
        </p:grpSpPr>
        <p:sp>
          <p:nvSpPr>
            <p:cNvPr id="71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rgbClr val="50504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FFB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3" name="Rectangle 26"/>
          <p:cNvSpPr/>
          <p:nvPr/>
        </p:nvSpPr>
        <p:spPr>
          <a:xfrm>
            <a:off x="1473499" y="3303552"/>
            <a:ext cx="2501428" cy="4151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4" name="Group 27"/>
          <p:cNvGrpSpPr/>
          <p:nvPr/>
        </p:nvGrpSpPr>
        <p:grpSpPr>
          <a:xfrm>
            <a:off x="1043608" y="4249372"/>
            <a:ext cx="346946" cy="260377"/>
            <a:chOff x="789999" y="2242985"/>
            <a:chExt cx="504229" cy="378415"/>
          </a:xfrm>
        </p:grpSpPr>
        <p:sp>
          <p:nvSpPr>
            <p:cNvPr id="75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rgbClr val="50504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FFB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7" name="Rectangle 30"/>
          <p:cNvSpPr/>
          <p:nvPr/>
        </p:nvSpPr>
        <p:spPr>
          <a:xfrm>
            <a:off x="1473499" y="4115530"/>
            <a:ext cx="2501428" cy="4151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8" name="Group 31"/>
          <p:cNvGrpSpPr/>
          <p:nvPr/>
        </p:nvGrpSpPr>
        <p:grpSpPr>
          <a:xfrm>
            <a:off x="1043608" y="5026161"/>
            <a:ext cx="346946" cy="260377"/>
            <a:chOff x="789999" y="2242985"/>
            <a:chExt cx="504229" cy="378415"/>
          </a:xfrm>
        </p:grpSpPr>
        <p:sp>
          <p:nvSpPr>
            <p:cNvPr id="79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rgbClr val="50504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FFB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1" name="Rectangle 34"/>
          <p:cNvSpPr/>
          <p:nvPr/>
        </p:nvSpPr>
        <p:spPr>
          <a:xfrm>
            <a:off x="1473499" y="4892319"/>
            <a:ext cx="2501428" cy="4151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120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roup 61"/>
          <p:cNvGrpSpPr/>
          <p:nvPr/>
        </p:nvGrpSpPr>
        <p:grpSpPr>
          <a:xfrm rot="16200000">
            <a:off x="1556338" y="3719690"/>
            <a:ext cx="769589" cy="513060"/>
            <a:chOff x="3200400" y="1234012"/>
            <a:chExt cx="1371600" cy="728138"/>
          </a:xfrm>
        </p:grpSpPr>
        <p:sp>
          <p:nvSpPr>
            <p:cNvPr id="71" name="Round Single Corner Rectangle 58"/>
            <p:cNvSpPr/>
            <p:nvPr/>
          </p:nvSpPr>
          <p:spPr>
            <a:xfrm>
              <a:off x="4114800" y="1234012"/>
              <a:ext cx="457200" cy="728138"/>
            </a:xfrm>
            <a:prstGeom prst="round1Rect">
              <a:avLst>
                <a:gd name="adj" fmla="val 50000"/>
              </a:avLst>
            </a:prstGeom>
            <a:solidFill>
              <a:srgbClr val="FFB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Rectangle 59"/>
            <p:cNvSpPr/>
            <p:nvPr/>
          </p:nvSpPr>
          <p:spPr>
            <a:xfrm>
              <a:off x="3657600" y="1234012"/>
              <a:ext cx="457200" cy="728138"/>
            </a:xfrm>
            <a:prstGeom prst="rect">
              <a:avLst/>
            </a:prstGeom>
            <a:solidFill>
              <a:srgbClr val="FFB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Round Single Corner Rectangle 60"/>
            <p:cNvSpPr/>
            <p:nvPr/>
          </p:nvSpPr>
          <p:spPr>
            <a:xfrm flipH="1">
              <a:off x="3200400" y="1234012"/>
              <a:ext cx="457200" cy="728138"/>
            </a:xfrm>
            <a:prstGeom prst="round1Rect">
              <a:avLst>
                <a:gd name="adj" fmla="val 50000"/>
              </a:avLst>
            </a:prstGeom>
            <a:solidFill>
              <a:srgbClr val="FFBD47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4" name="Group 62"/>
          <p:cNvGrpSpPr/>
          <p:nvPr/>
        </p:nvGrpSpPr>
        <p:grpSpPr>
          <a:xfrm rot="16200000">
            <a:off x="2596985" y="3719690"/>
            <a:ext cx="769589" cy="513060"/>
            <a:chOff x="3200400" y="1234012"/>
            <a:chExt cx="1371600" cy="728138"/>
          </a:xfrm>
        </p:grpSpPr>
        <p:sp>
          <p:nvSpPr>
            <p:cNvPr id="75" name="Round Single Corner Rectangle 63"/>
            <p:cNvSpPr/>
            <p:nvPr/>
          </p:nvSpPr>
          <p:spPr>
            <a:xfrm>
              <a:off x="4114800" y="1234012"/>
              <a:ext cx="457200" cy="728138"/>
            </a:xfrm>
            <a:prstGeom prst="rect">
              <a:avLst/>
            </a:prstGeom>
            <a:solidFill>
              <a:srgbClr val="FFB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Rectangle 65"/>
            <p:cNvSpPr/>
            <p:nvPr/>
          </p:nvSpPr>
          <p:spPr>
            <a:xfrm>
              <a:off x="3657600" y="1234012"/>
              <a:ext cx="457200" cy="728138"/>
            </a:xfrm>
            <a:prstGeom prst="rect">
              <a:avLst/>
            </a:prstGeom>
            <a:solidFill>
              <a:srgbClr val="FFB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Round Single Corner Rectangle 73"/>
            <p:cNvSpPr/>
            <p:nvPr/>
          </p:nvSpPr>
          <p:spPr>
            <a:xfrm flipH="1">
              <a:off x="3200400" y="1234012"/>
              <a:ext cx="457200" cy="728138"/>
            </a:xfrm>
            <a:prstGeom prst="rect">
              <a:avLst/>
            </a:prstGeom>
            <a:solidFill>
              <a:srgbClr val="FFBD47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8" name="Group 74"/>
          <p:cNvGrpSpPr/>
          <p:nvPr/>
        </p:nvGrpSpPr>
        <p:grpSpPr>
          <a:xfrm rot="16200000">
            <a:off x="3637631" y="3719689"/>
            <a:ext cx="769589" cy="513060"/>
            <a:chOff x="3200400" y="1234012"/>
            <a:chExt cx="1371600" cy="728138"/>
          </a:xfrm>
        </p:grpSpPr>
        <p:sp>
          <p:nvSpPr>
            <p:cNvPr id="79" name="Round Single Corner Rectangle 63"/>
            <p:cNvSpPr/>
            <p:nvPr/>
          </p:nvSpPr>
          <p:spPr>
            <a:xfrm>
              <a:off x="4114800" y="1234012"/>
              <a:ext cx="457200" cy="728138"/>
            </a:xfrm>
            <a:prstGeom prst="rect">
              <a:avLst/>
            </a:prstGeom>
            <a:solidFill>
              <a:srgbClr val="FFB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Rectangle 76"/>
            <p:cNvSpPr/>
            <p:nvPr/>
          </p:nvSpPr>
          <p:spPr>
            <a:xfrm>
              <a:off x="3657600" y="1234012"/>
              <a:ext cx="457200" cy="728138"/>
            </a:xfrm>
            <a:prstGeom prst="rect">
              <a:avLst/>
            </a:prstGeom>
            <a:solidFill>
              <a:srgbClr val="FFB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Round Single Corner Rectangle 73"/>
            <p:cNvSpPr/>
            <p:nvPr/>
          </p:nvSpPr>
          <p:spPr>
            <a:xfrm flipH="1">
              <a:off x="3200400" y="1234012"/>
              <a:ext cx="457200" cy="728138"/>
            </a:xfrm>
            <a:prstGeom prst="rect">
              <a:avLst/>
            </a:prstGeom>
            <a:solidFill>
              <a:srgbClr val="FFBD47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2" name="Group 100"/>
          <p:cNvGrpSpPr/>
          <p:nvPr/>
        </p:nvGrpSpPr>
        <p:grpSpPr>
          <a:xfrm rot="16200000">
            <a:off x="7083403" y="3398168"/>
            <a:ext cx="771977" cy="1158493"/>
            <a:chOff x="4257815" y="3604273"/>
            <a:chExt cx="632164" cy="948677"/>
          </a:xfrm>
        </p:grpSpPr>
        <p:grpSp>
          <p:nvGrpSpPr>
            <p:cNvPr id="83" name="Group 96"/>
            <p:cNvGrpSpPr/>
            <p:nvPr/>
          </p:nvGrpSpPr>
          <p:grpSpPr>
            <a:xfrm>
              <a:off x="4257815" y="3905805"/>
              <a:ext cx="632164" cy="647145"/>
              <a:chOff x="4107979" y="4055348"/>
              <a:chExt cx="966386" cy="788823"/>
            </a:xfrm>
          </p:grpSpPr>
          <p:sp>
            <p:nvSpPr>
              <p:cNvPr id="88" name="Isosceles Triangle 36"/>
              <p:cNvSpPr/>
              <p:nvPr/>
            </p:nvSpPr>
            <p:spPr bwMode="auto">
              <a:xfrm rot="10800000">
                <a:off x="4107979" y="4055348"/>
                <a:ext cx="966386" cy="785648"/>
              </a:xfrm>
              <a:prstGeom prst="triangle">
                <a:avLst/>
              </a:prstGeom>
              <a:gradFill>
                <a:gsLst>
                  <a:gs pos="0">
                    <a:sysClr val="windowText" lastClr="000000">
                      <a:lumMod val="50000"/>
                      <a:lumOff val="50000"/>
                    </a:sysClr>
                  </a:gs>
                  <a:gs pos="50000">
                    <a:sysClr val="window" lastClr="FFFFFF">
                      <a:lumMod val="85000"/>
                    </a:sysClr>
                  </a:gs>
                </a:gsLst>
                <a:lin ang="0" scaled="0"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9" name="Isosceles Triangle 37"/>
              <p:cNvSpPr/>
              <p:nvPr/>
            </p:nvSpPr>
            <p:spPr bwMode="auto">
              <a:xfrm rot="10800000">
                <a:off x="4472566" y="4640971"/>
                <a:ext cx="237212" cy="203200"/>
              </a:xfrm>
              <a:prstGeom prst="triangle">
                <a:avLst/>
              </a:prstGeom>
              <a:solidFill>
                <a:sysClr val="windowText" lastClr="000000">
                  <a:lumMod val="90000"/>
                  <a:lumOff val="10000"/>
                </a:sys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4" name="Group 96"/>
            <p:cNvGrpSpPr/>
            <p:nvPr/>
          </p:nvGrpSpPr>
          <p:grpSpPr>
            <a:xfrm>
              <a:off x="4259771" y="3604273"/>
              <a:ext cx="630208" cy="416793"/>
              <a:chOff x="2514600" y="3103313"/>
              <a:chExt cx="914400" cy="604745"/>
            </a:xfrm>
          </p:grpSpPr>
          <p:sp>
            <p:nvSpPr>
              <p:cNvPr id="85" name="Pentagon 93"/>
              <p:cNvSpPr/>
              <p:nvPr/>
            </p:nvSpPr>
            <p:spPr>
              <a:xfrm rot="5400000">
                <a:off x="2364628" y="3253285"/>
                <a:ext cx="604743" cy="304800"/>
              </a:xfrm>
              <a:prstGeom prst="homePlate">
                <a:avLst/>
              </a:prstGeom>
              <a:solidFill>
                <a:srgbClr val="FFBD47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6" name="Pentagon 94"/>
              <p:cNvSpPr/>
              <p:nvPr/>
            </p:nvSpPr>
            <p:spPr>
              <a:xfrm rot="5400000">
                <a:off x="2669428" y="3253286"/>
                <a:ext cx="604743" cy="304800"/>
              </a:xfrm>
              <a:prstGeom prst="homePlate">
                <a:avLst/>
              </a:prstGeom>
              <a:solidFill>
                <a:srgbClr val="FFBD4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7" name="Pentagon 95"/>
              <p:cNvSpPr/>
              <p:nvPr/>
            </p:nvSpPr>
            <p:spPr>
              <a:xfrm rot="5400000">
                <a:off x="2974228" y="3253287"/>
                <a:ext cx="604743" cy="304800"/>
              </a:xfrm>
              <a:prstGeom prst="homePlate">
                <a:avLst/>
              </a:prstGeom>
              <a:solidFill>
                <a:srgbClr val="FFBD47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0" name="Group 120"/>
          <p:cNvGrpSpPr/>
          <p:nvPr/>
        </p:nvGrpSpPr>
        <p:grpSpPr>
          <a:xfrm rot="16200000" flipH="1">
            <a:off x="2623825" y="4217942"/>
            <a:ext cx="1773622" cy="510522"/>
            <a:chOff x="4889980" y="1620289"/>
            <a:chExt cx="1452400" cy="418060"/>
          </a:xfrm>
        </p:grpSpPr>
        <p:sp>
          <p:nvSpPr>
            <p:cNvPr id="91" name="Arc 121"/>
            <p:cNvSpPr/>
            <p:nvPr/>
          </p:nvSpPr>
          <p:spPr>
            <a:xfrm>
              <a:off x="5925370" y="1621338"/>
              <a:ext cx="417010" cy="417011"/>
            </a:xfrm>
            <a:prstGeom prst="arc">
              <a:avLst>
                <a:gd name="adj1" fmla="val 16003896"/>
                <a:gd name="adj2" fmla="val 5453928"/>
              </a:avLst>
            </a:prstGeom>
            <a:noFill/>
            <a:ln w="28575" cap="flat" cmpd="sng" algn="ctr">
              <a:solidFill>
                <a:srgbClr val="FFBD47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92" name="Straight Connector 122"/>
            <p:cNvCxnSpPr/>
            <p:nvPr/>
          </p:nvCxnSpPr>
          <p:spPr>
            <a:xfrm flipH="1" flipV="1">
              <a:off x="4889980" y="1620289"/>
              <a:ext cx="1236500" cy="1389"/>
            </a:xfrm>
            <a:prstGeom prst="line">
              <a:avLst/>
            </a:prstGeom>
            <a:noFill/>
            <a:ln w="28575" cap="flat" cmpd="sng" algn="ctr">
              <a:solidFill>
                <a:srgbClr val="FFBD47"/>
              </a:solidFill>
              <a:prstDash val="solid"/>
              <a:miter lim="800000"/>
            </a:ln>
            <a:effectLst/>
          </p:spPr>
        </p:cxnSp>
        <p:cxnSp>
          <p:nvCxnSpPr>
            <p:cNvPr id="93" name="Straight Connector 123"/>
            <p:cNvCxnSpPr/>
            <p:nvPr/>
          </p:nvCxnSpPr>
          <p:spPr>
            <a:xfrm flipH="1">
              <a:off x="4889980" y="2038323"/>
              <a:ext cx="1236500" cy="26"/>
            </a:xfrm>
            <a:prstGeom prst="line">
              <a:avLst/>
            </a:prstGeom>
            <a:noFill/>
            <a:ln w="28575" cap="flat" cmpd="sng" algn="ctr">
              <a:solidFill>
                <a:srgbClr val="FFBD47"/>
              </a:solidFill>
              <a:prstDash val="solid"/>
              <a:miter lim="800000"/>
            </a:ln>
            <a:effectLst/>
          </p:spPr>
        </p:cxnSp>
      </p:grpSp>
      <p:grpSp>
        <p:nvGrpSpPr>
          <p:cNvPr id="94" name="Group 74"/>
          <p:cNvGrpSpPr/>
          <p:nvPr/>
        </p:nvGrpSpPr>
        <p:grpSpPr>
          <a:xfrm rot="16200000">
            <a:off x="4650348" y="3719689"/>
            <a:ext cx="769589" cy="513060"/>
            <a:chOff x="3200400" y="1234012"/>
            <a:chExt cx="1371600" cy="728138"/>
          </a:xfrm>
        </p:grpSpPr>
        <p:sp>
          <p:nvSpPr>
            <p:cNvPr id="95" name="Round Single Corner Rectangle 63"/>
            <p:cNvSpPr/>
            <p:nvPr/>
          </p:nvSpPr>
          <p:spPr>
            <a:xfrm>
              <a:off x="4114800" y="1234012"/>
              <a:ext cx="457200" cy="728138"/>
            </a:xfrm>
            <a:prstGeom prst="rect">
              <a:avLst/>
            </a:prstGeom>
            <a:solidFill>
              <a:srgbClr val="FFB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Rectangle 70"/>
            <p:cNvSpPr/>
            <p:nvPr/>
          </p:nvSpPr>
          <p:spPr>
            <a:xfrm>
              <a:off x="3657600" y="1234012"/>
              <a:ext cx="457200" cy="728138"/>
            </a:xfrm>
            <a:prstGeom prst="rect">
              <a:avLst/>
            </a:prstGeom>
            <a:solidFill>
              <a:srgbClr val="FFB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ound Single Corner Rectangle 73"/>
            <p:cNvSpPr/>
            <p:nvPr/>
          </p:nvSpPr>
          <p:spPr>
            <a:xfrm flipH="1">
              <a:off x="3200400" y="1234012"/>
              <a:ext cx="457200" cy="728138"/>
            </a:xfrm>
            <a:prstGeom prst="rect">
              <a:avLst/>
            </a:prstGeom>
            <a:solidFill>
              <a:srgbClr val="FFBD47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8" name="Group 74"/>
          <p:cNvGrpSpPr/>
          <p:nvPr/>
        </p:nvGrpSpPr>
        <p:grpSpPr>
          <a:xfrm rot="16200000">
            <a:off x="5702614" y="3719690"/>
            <a:ext cx="769589" cy="513060"/>
            <a:chOff x="3200400" y="1234012"/>
            <a:chExt cx="1371600" cy="728138"/>
          </a:xfrm>
        </p:grpSpPr>
        <p:sp>
          <p:nvSpPr>
            <p:cNvPr id="99" name="Round Single Corner Rectangle 63"/>
            <p:cNvSpPr/>
            <p:nvPr/>
          </p:nvSpPr>
          <p:spPr>
            <a:xfrm>
              <a:off x="4114800" y="1234012"/>
              <a:ext cx="457200" cy="728138"/>
            </a:xfrm>
            <a:prstGeom prst="rect">
              <a:avLst/>
            </a:prstGeom>
            <a:solidFill>
              <a:srgbClr val="FFB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Rectangle 78"/>
            <p:cNvSpPr/>
            <p:nvPr/>
          </p:nvSpPr>
          <p:spPr>
            <a:xfrm>
              <a:off x="3657600" y="1234012"/>
              <a:ext cx="457200" cy="728138"/>
            </a:xfrm>
            <a:prstGeom prst="rect">
              <a:avLst/>
            </a:prstGeom>
            <a:solidFill>
              <a:srgbClr val="FFB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Round Single Corner Rectangle 73"/>
            <p:cNvSpPr/>
            <p:nvPr/>
          </p:nvSpPr>
          <p:spPr>
            <a:xfrm flipH="1">
              <a:off x="3200400" y="1234012"/>
              <a:ext cx="457200" cy="728138"/>
            </a:xfrm>
            <a:prstGeom prst="rect">
              <a:avLst/>
            </a:prstGeom>
            <a:solidFill>
              <a:srgbClr val="FFBD47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Group 120"/>
          <p:cNvGrpSpPr/>
          <p:nvPr/>
        </p:nvGrpSpPr>
        <p:grpSpPr>
          <a:xfrm rot="5400000" flipH="1" flipV="1">
            <a:off x="3647405" y="3209047"/>
            <a:ext cx="1773622" cy="510522"/>
            <a:chOff x="4889980" y="1620289"/>
            <a:chExt cx="1452400" cy="418060"/>
          </a:xfrm>
        </p:grpSpPr>
        <p:sp>
          <p:nvSpPr>
            <p:cNvPr id="103" name="Arc 81"/>
            <p:cNvSpPr/>
            <p:nvPr/>
          </p:nvSpPr>
          <p:spPr>
            <a:xfrm>
              <a:off x="5925370" y="1621338"/>
              <a:ext cx="417010" cy="417011"/>
            </a:xfrm>
            <a:prstGeom prst="arc">
              <a:avLst>
                <a:gd name="adj1" fmla="val 16003896"/>
                <a:gd name="adj2" fmla="val 5453928"/>
              </a:avLst>
            </a:prstGeom>
            <a:noFill/>
            <a:ln w="28575" cap="flat" cmpd="sng" algn="ctr">
              <a:solidFill>
                <a:srgbClr val="FFBD47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04" name="Straight Connector 82"/>
            <p:cNvCxnSpPr/>
            <p:nvPr/>
          </p:nvCxnSpPr>
          <p:spPr>
            <a:xfrm flipH="1" flipV="1">
              <a:off x="4889980" y="1620289"/>
              <a:ext cx="1236500" cy="1389"/>
            </a:xfrm>
            <a:prstGeom prst="line">
              <a:avLst/>
            </a:prstGeom>
            <a:noFill/>
            <a:ln w="28575" cap="flat" cmpd="sng" algn="ctr">
              <a:solidFill>
                <a:srgbClr val="FFBD47"/>
              </a:solidFill>
              <a:prstDash val="solid"/>
              <a:miter lim="800000"/>
            </a:ln>
            <a:effectLst/>
          </p:spPr>
        </p:cxnSp>
        <p:cxnSp>
          <p:nvCxnSpPr>
            <p:cNvPr id="105" name="Straight Connector 83"/>
            <p:cNvCxnSpPr/>
            <p:nvPr/>
          </p:nvCxnSpPr>
          <p:spPr>
            <a:xfrm flipH="1">
              <a:off x="4889980" y="2038323"/>
              <a:ext cx="1236500" cy="26"/>
            </a:xfrm>
            <a:prstGeom prst="line">
              <a:avLst/>
            </a:prstGeom>
            <a:noFill/>
            <a:ln w="28575" cap="flat" cmpd="sng" algn="ctr">
              <a:solidFill>
                <a:srgbClr val="FFBD47"/>
              </a:solidFill>
              <a:prstDash val="solid"/>
              <a:miter lim="800000"/>
            </a:ln>
            <a:effectLst/>
          </p:spPr>
        </p:cxnSp>
      </p:grpSp>
      <p:grpSp>
        <p:nvGrpSpPr>
          <p:cNvPr id="106" name="Group 120"/>
          <p:cNvGrpSpPr/>
          <p:nvPr/>
        </p:nvGrpSpPr>
        <p:grpSpPr>
          <a:xfrm rot="16200000" flipH="1">
            <a:off x="4675630" y="4217942"/>
            <a:ext cx="1773622" cy="510522"/>
            <a:chOff x="4889980" y="1620289"/>
            <a:chExt cx="1452400" cy="418060"/>
          </a:xfrm>
        </p:grpSpPr>
        <p:sp>
          <p:nvSpPr>
            <p:cNvPr id="107" name="Arc 85"/>
            <p:cNvSpPr/>
            <p:nvPr/>
          </p:nvSpPr>
          <p:spPr>
            <a:xfrm>
              <a:off x="5925370" y="1621338"/>
              <a:ext cx="417010" cy="417011"/>
            </a:xfrm>
            <a:prstGeom prst="arc">
              <a:avLst>
                <a:gd name="adj1" fmla="val 16003896"/>
                <a:gd name="adj2" fmla="val 5453928"/>
              </a:avLst>
            </a:prstGeom>
            <a:noFill/>
            <a:ln w="28575" cap="flat" cmpd="sng" algn="ctr">
              <a:solidFill>
                <a:srgbClr val="FFBD47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08" name="Straight Connector 86"/>
            <p:cNvCxnSpPr/>
            <p:nvPr/>
          </p:nvCxnSpPr>
          <p:spPr>
            <a:xfrm flipH="1" flipV="1">
              <a:off x="4889980" y="1620289"/>
              <a:ext cx="1236500" cy="1389"/>
            </a:xfrm>
            <a:prstGeom prst="line">
              <a:avLst/>
            </a:prstGeom>
            <a:noFill/>
            <a:ln w="28575" cap="flat" cmpd="sng" algn="ctr">
              <a:solidFill>
                <a:srgbClr val="FFBD47"/>
              </a:solidFill>
              <a:prstDash val="solid"/>
              <a:miter lim="800000"/>
            </a:ln>
            <a:effectLst/>
          </p:spPr>
        </p:cxnSp>
        <p:cxnSp>
          <p:nvCxnSpPr>
            <p:cNvPr id="109" name="Straight Connector 87"/>
            <p:cNvCxnSpPr/>
            <p:nvPr/>
          </p:nvCxnSpPr>
          <p:spPr>
            <a:xfrm flipH="1">
              <a:off x="4889980" y="2038323"/>
              <a:ext cx="1236500" cy="26"/>
            </a:xfrm>
            <a:prstGeom prst="line">
              <a:avLst/>
            </a:prstGeom>
            <a:noFill/>
            <a:ln w="28575" cap="flat" cmpd="sng" algn="ctr">
              <a:solidFill>
                <a:srgbClr val="FFBD47"/>
              </a:solidFill>
              <a:prstDash val="solid"/>
              <a:miter lim="800000"/>
            </a:ln>
            <a:effectLst/>
          </p:spPr>
        </p:cxnSp>
      </p:grpSp>
      <p:grpSp>
        <p:nvGrpSpPr>
          <p:cNvPr id="110" name="Group 120"/>
          <p:cNvGrpSpPr/>
          <p:nvPr/>
        </p:nvGrpSpPr>
        <p:grpSpPr>
          <a:xfrm rot="5400000" flipH="1" flipV="1">
            <a:off x="5727897" y="3209047"/>
            <a:ext cx="1773622" cy="510522"/>
            <a:chOff x="4889980" y="1620289"/>
            <a:chExt cx="1452400" cy="418060"/>
          </a:xfrm>
        </p:grpSpPr>
        <p:sp>
          <p:nvSpPr>
            <p:cNvPr id="111" name="Arc 89"/>
            <p:cNvSpPr/>
            <p:nvPr/>
          </p:nvSpPr>
          <p:spPr>
            <a:xfrm>
              <a:off x="5925370" y="1621338"/>
              <a:ext cx="417010" cy="417011"/>
            </a:xfrm>
            <a:prstGeom prst="arc">
              <a:avLst>
                <a:gd name="adj1" fmla="val 16003896"/>
                <a:gd name="adj2" fmla="val 5453928"/>
              </a:avLst>
            </a:prstGeom>
            <a:noFill/>
            <a:ln w="28575" cap="flat" cmpd="sng" algn="ctr">
              <a:solidFill>
                <a:srgbClr val="FFBD47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12" name="Straight Connector 90"/>
            <p:cNvCxnSpPr/>
            <p:nvPr/>
          </p:nvCxnSpPr>
          <p:spPr>
            <a:xfrm flipH="1" flipV="1">
              <a:off x="4889980" y="1620289"/>
              <a:ext cx="1236500" cy="1389"/>
            </a:xfrm>
            <a:prstGeom prst="line">
              <a:avLst/>
            </a:prstGeom>
            <a:noFill/>
            <a:ln w="28575" cap="flat" cmpd="sng" algn="ctr">
              <a:solidFill>
                <a:srgbClr val="FFBD47"/>
              </a:solidFill>
              <a:prstDash val="solid"/>
              <a:miter lim="800000"/>
            </a:ln>
            <a:effectLst/>
          </p:spPr>
        </p:cxnSp>
        <p:cxnSp>
          <p:nvCxnSpPr>
            <p:cNvPr id="113" name="Straight Connector 91"/>
            <p:cNvCxnSpPr/>
            <p:nvPr/>
          </p:nvCxnSpPr>
          <p:spPr>
            <a:xfrm flipH="1">
              <a:off x="4889980" y="2038323"/>
              <a:ext cx="1236500" cy="26"/>
            </a:xfrm>
            <a:prstGeom prst="line">
              <a:avLst/>
            </a:prstGeom>
            <a:noFill/>
            <a:ln w="28575" cap="flat" cmpd="sng" algn="ctr">
              <a:solidFill>
                <a:srgbClr val="FFBD47"/>
              </a:solidFill>
              <a:prstDash val="solid"/>
              <a:miter lim="800000"/>
            </a:ln>
            <a:effectLst/>
          </p:spPr>
        </p:cxnSp>
      </p:grpSp>
      <p:grpSp>
        <p:nvGrpSpPr>
          <p:cNvPr id="114" name="Group 120"/>
          <p:cNvGrpSpPr/>
          <p:nvPr/>
        </p:nvGrpSpPr>
        <p:grpSpPr>
          <a:xfrm rot="5400000" flipH="1" flipV="1">
            <a:off x="1566111" y="3209047"/>
            <a:ext cx="1773622" cy="510522"/>
            <a:chOff x="4889980" y="1620289"/>
            <a:chExt cx="1452400" cy="418060"/>
          </a:xfrm>
        </p:grpSpPr>
        <p:sp>
          <p:nvSpPr>
            <p:cNvPr id="115" name="Arc 96"/>
            <p:cNvSpPr/>
            <p:nvPr/>
          </p:nvSpPr>
          <p:spPr>
            <a:xfrm>
              <a:off x="5925370" y="1621338"/>
              <a:ext cx="417010" cy="417011"/>
            </a:xfrm>
            <a:prstGeom prst="arc">
              <a:avLst>
                <a:gd name="adj1" fmla="val 16003896"/>
                <a:gd name="adj2" fmla="val 5453928"/>
              </a:avLst>
            </a:prstGeom>
            <a:noFill/>
            <a:ln w="28575" cap="flat" cmpd="sng" algn="ctr">
              <a:solidFill>
                <a:srgbClr val="FFBD47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16" name="Straight Connector 97"/>
            <p:cNvCxnSpPr/>
            <p:nvPr/>
          </p:nvCxnSpPr>
          <p:spPr>
            <a:xfrm flipH="1" flipV="1">
              <a:off x="4889980" y="1620289"/>
              <a:ext cx="1236500" cy="1389"/>
            </a:xfrm>
            <a:prstGeom prst="line">
              <a:avLst/>
            </a:prstGeom>
            <a:noFill/>
            <a:ln w="28575" cap="flat" cmpd="sng" algn="ctr">
              <a:solidFill>
                <a:srgbClr val="FFBD47"/>
              </a:solidFill>
              <a:prstDash val="solid"/>
              <a:miter lim="800000"/>
            </a:ln>
            <a:effectLst/>
          </p:spPr>
        </p:cxnSp>
        <p:cxnSp>
          <p:nvCxnSpPr>
            <p:cNvPr id="117" name="Straight Connector 98"/>
            <p:cNvCxnSpPr/>
            <p:nvPr/>
          </p:nvCxnSpPr>
          <p:spPr>
            <a:xfrm flipH="1">
              <a:off x="4889980" y="2038323"/>
              <a:ext cx="1236500" cy="26"/>
            </a:xfrm>
            <a:prstGeom prst="line">
              <a:avLst/>
            </a:prstGeom>
            <a:noFill/>
            <a:ln w="28575" cap="flat" cmpd="sng" algn="ctr">
              <a:solidFill>
                <a:srgbClr val="FFBD47"/>
              </a:solidFill>
              <a:prstDash val="solid"/>
              <a:miter lim="800000"/>
            </a:ln>
            <a:effectLst/>
          </p:spPr>
        </p:cxnSp>
      </p:grpSp>
      <p:grpSp>
        <p:nvGrpSpPr>
          <p:cNvPr id="118" name="Group 108"/>
          <p:cNvGrpSpPr/>
          <p:nvPr/>
        </p:nvGrpSpPr>
        <p:grpSpPr>
          <a:xfrm>
            <a:off x="4098491" y="2385502"/>
            <a:ext cx="933684" cy="906954"/>
            <a:chOff x="6299532" y="3384456"/>
            <a:chExt cx="469021" cy="455593"/>
          </a:xfrm>
        </p:grpSpPr>
        <p:sp>
          <p:nvSpPr>
            <p:cNvPr id="119" name="Oval 101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rgbClr val="FFB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0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1" name="Group 111"/>
          <p:cNvGrpSpPr/>
          <p:nvPr/>
        </p:nvGrpSpPr>
        <p:grpSpPr>
          <a:xfrm>
            <a:off x="5111208" y="4717947"/>
            <a:ext cx="933684" cy="906954"/>
            <a:chOff x="630683" y="4190009"/>
            <a:chExt cx="469021" cy="455593"/>
          </a:xfrm>
        </p:grpSpPr>
        <p:sp>
          <p:nvSpPr>
            <p:cNvPr id="122" name="Oval 105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rgbClr val="FFB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3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4" name="Group 114"/>
          <p:cNvGrpSpPr/>
          <p:nvPr/>
        </p:nvGrpSpPr>
        <p:grpSpPr>
          <a:xfrm>
            <a:off x="3057843" y="4717947"/>
            <a:ext cx="933684" cy="906954"/>
            <a:chOff x="3425803" y="3384456"/>
            <a:chExt cx="469021" cy="455593"/>
          </a:xfrm>
        </p:grpSpPr>
        <p:sp>
          <p:nvSpPr>
            <p:cNvPr id="125" name="Oval 108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rgbClr val="FFB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7" name="Group 117"/>
          <p:cNvGrpSpPr/>
          <p:nvPr/>
        </p:nvGrpSpPr>
        <p:grpSpPr>
          <a:xfrm>
            <a:off x="2017196" y="2385502"/>
            <a:ext cx="933684" cy="906954"/>
            <a:chOff x="630683" y="3383511"/>
            <a:chExt cx="469021" cy="455593"/>
          </a:xfrm>
        </p:grpSpPr>
        <p:sp>
          <p:nvSpPr>
            <p:cNvPr id="128" name="Oval 11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rgbClr val="FFB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9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0"/>
          <p:cNvGrpSpPr/>
          <p:nvPr/>
        </p:nvGrpSpPr>
        <p:grpSpPr>
          <a:xfrm>
            <a:off x="6154450" y="2385502"/>
            <a:ext cx="933684" cy="906954"/>
            <a:chOff x="3428938" y="4190009"/>
            <a:chExt cx="469021" cy="455593"/>
          </a:xfrm>
        </p:grpSpPr>
        <p:sp>
          <p:nvSpPr>
            <p:cNvPr id="131" name="Oval 116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rgbClr val="FFB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33" name="Text Placeholder 3"/>
          <p:cNvSpPr txBox="1">
            <a:spLocks/>
          </p:cNvSpPr>
          <p:nvPr/>
        </p:nvSpPr>
        <p:spPr>
          <a:xfrm>
            <a:off x="1071314" y="4857098"/>
            <a:ext cx="1775462" cy="57823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r" defTabSz="1116686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kumimoji="0" lang="en-US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4" name="Text Placeholder 3"/>
          <p:cNvSpPr txBox="1">
            <a:spLocks/>
          </p:cNvSpPr>
          <p:nvPr/>
        </p:nvSpPr>
        <p:spPr>
          <a:xfrm>
            <a:off x="6346360" y="4857098"/>
            <a:ext cx="1775462" cy="57823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1116686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US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5" name="Text Placeholder 3"/>
          <p:cNvSpPr txBox="1">
            <a:spLocks/>
          </p:cNvSpPr>
          <p:nvPr/>
        </p:nvSpPr>
        <p:spPr>
          <a:xfrm>
            <a:off x="35496" y="2381415"/>
            <a:ext cx="1775462" cy="57823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r" defTabSz="1116686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kumimoji="0" lang="en-US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6" name="Text Placeholder 3"/>
          <p:cNvSpPr txBox="1">
            <a:spLocks/>
          </p:cNvSpPr>
          <p:nvPr/>
        </p:nvSpPr>
        <p:spPr>
          <a:xfrm>
            <a:off x="3676796" y="1628800"/>
            <a:ext cx="1775462" cy="57823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1116686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kumimoji="0" lang="en-US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7" name="Text Placeholder 3"/>
          <p:cNvSpPr txBox="1">
            <a:spLocks/>
          </p:cNvSpPr>
          <p:nvPr/>
        </p:nvSpPr>
        <p:spPr>
          <a:xfrm>
            <a:off x="7305859" y="2381415"/>
            <a:ext cx="1775462" cy="57823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1116686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US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6581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500"/>
                            </p:stCondLst>
                            <p:childTnLst>
                              <p:par>
                                <p:cTn id="8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000"/>
                            </p:stCondLst>
                            <p:childTnLst>
                              <p:par>
                                <p:cTn id="9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95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0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" grpId="0"/>
      <p:bldP spid="134" grpId="0"/>
      <p:bldP spid="135" grpId="0"/>
      <p:bldP spid="136" grpId="0"/>
      <p:bldP spid="13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Oval 32"/>
          <p:cNvSpPr/>
          <p:nvPr/>
        </p:nvSpPr>
        <p:spPr>
          <a:xfrm>
            <a:off x="3935765" y="2121486"/>
            <a:ext cx="3278001" cy="3278002"/>
          </a:xfrm>
          <a:prstGeom prst="ellipse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Oval 33"/>
          <p:cNvSpPr/>
          <p:nvPr/>
        </p:nvSpPr>
        <p:spPr>
          <a:xfrm>
            <a:off x="4382523" y="2571400"/>
            <a:ext cx="2384485" cy="2384486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Oval 37"/>
          <p:cNvSpPr/>
          <p:nvPr/>
        </p:nvSpPr>
        <p:spPr>
          <a:xfrm>
            <a:off x="4783462" y="2967846"/>
            <a:ext cx="1592387" cy="1592388"/>
          </a:xfrm>
          <a:prstGeom prst="ellipse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Oval 38"/>
          <p:cNvSpPr/>
          <p:nvPr/>
        </p:nvSpPr>
        <p:spPr>
          <a:xfrm>
            <a:off x="5250853" y="3439859"/>
            <a:ext cx="651273" cy="651273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Block Arc 47"/>
          <p:cNvSpPr/>
          <p:nvPr/>
        </p:nvSpPr>
        <p:spPr>
          <a:xfrm rot="10800000">
            <a:off x="3935765" y="2124642"/>
            <a:ext cx="3278001" cy="3278002"/>
          </a:xfrm>
          <a:prstGeom prst="blockArc">
            <a:avLst>
              <a:gd name="adj1" fmla="val 16158116"/>
              <a:gd name="adj2" fmla="val 5409154"/>
              <a:gd name="adj3" fmla="val 5869"/>
            </a:avLst>
          </a:prstGeom>
          <a:solidFill>
            <a:srgbClr val="FFBD4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Block Arc 48"/>
          <p:cNvSpPr/>
          <p:nvPr/>
        </p:nvSpPr>
        <p:spPr>
          <a:xfrm rot="10800000">
            <a:off x="4382524" y="2571403"/>
            <a:ext cx="2384482" cy="2384483"/>
          </a:xfrm>
          <a:prstGeom prst="blockArc">
            <a:avLst>
              <a:gd name="adj1" fmla="val 14698952"/>
              <a:gd name="adj2" fmla="val 5440372"/>
              <a:gd name="adj3" fmla="val 9948"/>
            </a:avLst>
          </a:prstGeom>
          <a:solidFill>
            <a:srgbClr val="FFBD4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Block Arc 49"/>
          <p:cNvSpPr/>
          <p:nvPr/>
        </p:nvSpPr>
        <p:spPr>
          <a:xfrm rot="10800000">
            <a:off x="4781701" y="2970578"/>
            <a:ext cx="1586129" cy="1586130"/>
          </a:xfrm>
          <a:prstGeom prst="blockArc">
            <a:avLst>
              <a:gd name="adj1" fmla="val 13629918"/>
              <a:gd name="adj2" fmla="val 5390526"/>
              <a:gd name="adj3" fmla="val 13480"/>
            </a:avLst>
          </a:prstGeom>
          <a:solidFill>
            <a:srgbClr val="FFBD4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Block Arc 50"/>
          <p:cNvSpPr/>
          <p:nvPr/>
        </p:nvSpPr>
        <p:spPr>
          <a:xfrm rot="10800000">
            <a:off x="5254458" y="3443336"/>
            <a:ext cx="640619" cy="640619"/>
          </a:xfrm>
          <a:prstGeom prst="blockArc">
            <a:avLst>
              <a:gd name="adj1" fmla="val 10800000"/>
              <a:gd name="adj2" fmla="val 5236583"/>
              <a:gd name="adj3" fmla="val 28287"/>
            </a:avLst>
          </a:prstGeom>
          <a:solidFill>
            <a:srgbClr val="FFBD4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3"/>
          <p:cNvSpPr txBox="1">
            <a:spLocks/>
          </p:cNvSpPr>
          <p:nvPr/>
        </p:nvSpPr>
        <p:spPr>
          <a:xfrm>
            <a:off x="7988656" y="1747815"/>
            <a:ext cx="306174" cy="221599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1116686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BD47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7988656" y="3080757"/>
            <a:ext cx="306174" cy="221599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1116686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BD47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</a:p>
        </p:txBody>
      </p:sp>
      <p:sp>
        <p:nvSpPr>
          <p:cNvPr id="44" name="Text Placeholder 3"/>
          <p:cNvSpPr txBox="1">
            <a:spLocks/>
          </p:cNvSpPr>
          <p:nvPr/>
        </p:nvSpPr>
        <p:spPr>
          <a:xfrm>
            <a:off x="7988656" y="2192129"/>
            <a:ext cx="306174" cy="221599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1116686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BD47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</a:p>
        </p:txBody>
      </p:sp>
      <p:sp>
        <p:nvSpPr>
          <p:cNvPr id="45" name="Text Placeholder 3"/>
          <p:cNvSpPr txBox="1">
            <a:spLocks/>
          </p:cNvSpPr>
          <p:nvPr/>
        </p:nvSpPr>
        <p:spPr>
          <a:xfrm>
            <a:off x="7988656" y="2636442"/>
            <a:ext cx="306174" cy="221599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1116686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BD47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cxnSp>
        <p:nvCxnSpPr>
          <p:cNvPr id="46" name="Elbow Connector 40"/>
          <p:cNvCxnSpPr/>
          <p:nvPr/>
        </p:nvCxnSpPr>
        <p:spPr>
          <a:xfrm flipV="1">
            <a:off x="5634924" y="1856076"/>
            <a:ext cx="2134569" cy="371769"/>
          </a:xfrm>
          <a:prstGeom prst="bentConnector3">
            <a:avLst>
              <a:gd name="adj1" fmla="val 36922"/>
            </a:avLst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ysDot"/>
            <a:miter lim="800000"/>
            <a:headEnd type="oval"/>
            <a:tailEnd type="oval"/>
          </a:ln>
          <a:effectLst/>
        </p:spPr>
      </p:cxnSp>
      <p:cxnSp>
        <p:nvCxnSpPr>
          <p:cNvPr id="47" name="Elbow Connector 41"/>
          <p:cNvCxnSpPr/>
          <p:nvPr/>
        </p:nvCxnSpPr>
        <p:spPr>
          <a:xfrm flipV="1">
            <a:off x="5634924" y="2325437"/>
            <a:ext cx="2134569" cy="371769"/>
          </a:xfrm>
          <a:prstGeom prst="bentConnector3">
            <a:avLst>
              <a:gd name="adj1" fmla="val 46730"/>
            </a:avLst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ysDot"/>
            <a:miter lim="800000"/>
            <a:headEnd type="oval"/>
            <a:tailEnd type="oval"/>
          </a:ln>
          <a:effectLst/>
        </p:spPr>
      </p:cxnSp>
      <p:cxnSp>
        <p:nvCxnSpPr>
          <p:cNvPr id="48" name="Elbow Connector 42"/>
          <p:cNvCxnSpPr/>
          <p:nvPr/>
        </p:nvCxnSpPr>
        <p:spPr>
          <a:xfrm flipV="1">
            <a:off x="5624124" y="2721470"/>
            <a:ext cx="2134569" cy="371769"/>
          </a:xfrm>
          <a:prstGeom prst="bentConnector3">
            <a:avLst>
              <a:gd name="adj1" fmla="val 55557"/>
            </a:avLst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ysDot"/>
            <a:miter lim="800000"/>
            <a:headEnd type="oval"/>
            <a:tailEnd type="oval"/>
          </a:ln>
          <a:effectLst/>
        </p:spPr>
      </p:cxnSp>
      <p:cxnSp>
        <p:nvCxnSpPr>
          <p:cNvPr id="49" name="Elbow Connector 43"/>
          <p:cNvCxnSpPr/>
          <p:nvPr/>
        </p:nvCxnSpPr>
        <p:spPr>
          <a:xfrm flipV="1">
            <a:off x="5613325" y="3162297"/>
            <a:ext cx="2134569" cy="371769"/>
          </a:xfrm>
          <a:prstGeom prst="bentConnector3">
            <a:avLst>
              <a:gd name="adj1" fmla="val 67000"/>
            </a:avLst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ysDot"/>
            <a:miter lim="800000"/>
            <a:headEnd type="oval"/>
            <a:tailEnd type="oval"/>
          </a:ln>
          <a:effectLst/>
        </p:spPr>
      </p:cxnSp>
      <p:grpSp>
        <p:nvGrpSpPr>
          <p:cNvPr id="50" name="Group 49"/>
          <p:cNvGrpSpPr/>
          <p:nvPr/>
        </p:nvGrpSpPr>
        <p:grpSpPr>
          <a:xfrm>
            <a:off x="1211940" y="2013881"/>
            <a:ext cx="2511862" cy="583386"/>
            <a:chOff x="1270277" y="1192718"/>
            <a:chExt cx="3205532" cy="525502"/>
          </a:xfrm>
        </p:grpSpPr>
        <p:sp>
          <p:nvSpPr>
            <p:cNvPr id="51" name="Text Placeholder 3"/>
            <p:cNvSpPr txBox="1">
              <a:spLocks/>
            </p:cNvSpPr>
            <p:nvPr/>
          </p:nvSpPr>
          <p:spPr>
            <a:xfrm>
              <a:off x="1270277" y="1192718"/>
              <a:ext cx="1080122" cy="182978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l" defTabSz="1116686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FFBD47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替换文字内容</a:t>
              </a: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BD47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Text Placeholder 3"/>
            <p:cNvSpPr txBox="1">
              <a:spLocks/>
            </p:cNvSpPr>
            <p:nvPr/>
          </p:nvSpPr>
          <p:spPr>
            <a:xfrm>
              <a:off x="1270277" y="1418801"/>
              <a:ext cx="3205532" cy="299419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l" defTabSz="1116686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1211940" y="2931538"/>
            <a:ext cx="2511862" cy="583385"/>
            <a:chOff x="1270277" y="2114430"/>
            <a:chExt cx="3205532" cy="525501"/>
          </a:xfrm>
        </p:grpSpPr>
        <p:sp>
          <p:nvSpPr>
            <p:cNvPr id="54" name="Text Placeholder 3"/>
            <p:cNvSpPr txBox="1">
              <a:spLocks/>
            </p:cNvSpPr>
            <p:nvPr/>
          </p:nvSpPr>
          <p:spPr>
            <a:xfrm>
              <a:off x="1270277" y="2114430"/>
              <a:ext cx="1080122" cy="182978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l" defTabSz="1116686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FFBD47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替换文字内容</a:t>
              </a: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BD47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Text Placeholder 3"/>
            <p:cNvSpPr txBox="1">
              <a:spLocks/>
            </p:cNvSpPr>
            <p:nvPr/>
          </p:nvSpPr>
          <p:spPr>
            <a:xfrm>
              <a:off x="1270277" y="2340513"/>
              <a:ext cx="3205532" cy="299418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l" defTabSz="1116686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58"/>
          <p:cNvGrpSpPr/>
          <p:nvPr/>
        </p:nvGrpSpPr>
        <p:grpSpPr>
          <a:xfrm>
            <a:off x="1211940" y="3839581"/>
            <a:ext cx="2511862" cy="583386"/>
            <a:chOff x="1270277" y="3036142"/>
            <a:chExt cx="3205532" cy="525502"/>
          </a:xfrm>
        </p:grpSpPr>
        <p:sp>
          <p:nvSpPr>
            <p:cNvPr id="57" name="Text Placeholder 3"/>
            <p:cNvSpPr txBox="1">
              <a:spLocks/>
            </p:cNvSpPr>
            <p:nvPr/>
          </p:nvSpPr>
          <p:spPr>
            <a:xfrm>
              <a:off x="1270277" y="3036142"/>
              <a:ext cx="1080122" cy="182978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l" defTabSz="1116686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FFBD47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替换文字内容</a:t>
              </a: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BD47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Text Placeholder 3"/>
            <p:cNvSpPr txBox="1">
              <a:spLocks/>
            </p:cNvSpPr>
            <p:nvPr/>
          </p:nvSpPr>
          <p:spPr>
            <a:xfrm>
              <a:off x="1270277" y="3262225"/>
              <a:ext cx="3205532" cy="299419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l" defTabSz="1116686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61"/>
          <p:cNvGrpSpPr/>
          <p:nvPr/>
        </p:nvGrpSpPr>
        <p:grpSpPr>
          <a:xfrm>
            <a:off x="1211940" y="4722782"/>
            <a:ext cx="2511862" cy="570677"/>
            <a:chOff x="1270277" y="3047590"/>
            <a:chExt cx="3205532" cy="514054"/>
          </a:xfrm>
        </p:grpSpPr>
        <p:sp>
          <p:nvSpPr>
            <p:cNvPr id="60" name="Text Placeholder 3"/>
            <p:cNvSpPr txBox="1">
              <a:spLocks/>
            </p:cNvSpPr>
            <p:nvPr/>
          </p:nvSpPr>
          <p:spPr>
            <a:xfrm>
              <a:off x="1270277" y="3047590"/>
              <a:ext cx="1080122" cy="182978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l" defTabSz="1116686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FFBD47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替换文字内容</a:t>
              </a: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BD47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Text Placeholder 3"/>
            <p:cNvSpPr txBox="1">
              <a:spLocks/>
            </p:cNvSpPr>
            <p:nvPr/>
          </p:nvSpPr>
          <p:spPr>
            <a:xfrm>
              <a:off x="1270277" y="3262225"/>
              <a:ext cx="3205532" cy="299419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l" defTabSz="1116686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2" name="Freeform 45"/>
          <p:cNvSpPr>
            <a:spLocks noEditPoints="1"/>
          </p:cNvSpPr>
          <p:nvPr/>
        </p:nvSpPr>
        <p:spPr bwMode="auto">
          <a:xfrm>
            <a:off x="772156" y="2185558"/>
            <a:ext cx="345222" cy="345222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FFBD47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45"/>
          <p:cNvSpPr>
            <a:spLocks noEditPoints="1"/>
          </p:cNvSpPr>
          <p:nvPr/>
        </p:nvSpPr>
        <p:spPr bwMode="auto">
          <a:xfrm>
            <a:off x="772156" y="3087928"/>
            <a:ext cx="345222" cy="345222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FFBD47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Freeform 45"/>
          <p:cNvSpPr>
            <a:spLocks noEditPoints="1"/>
          </p:cNvSpPr>
          <p:nvPr/>
        </p:nvSpPr>
        <p:spPr bwMode="auto">
          <a:xfrm>
            <a:off x="772156" y="3990297"/>
            <a:ext cx="345222" cy="345222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FFBD47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45"/>
          <p:cNvSpPr>
            <a:spLocks noEditPoints="1"/>
          </p:cNvSpPr>
          <p:nvPr/>
        </p:nvSpPr>
        <p:spPr bwMode="auto">
          <a:xfrm>
            <a:off x="772156" y="4892666"/>
            <a:ext cx="345222" cy="345222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FFBD47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363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58"/>
          <p:cNvGrpSpPr/>
          <p:nvPr/>
        </p:nvGrpSpPr>
        <p:grpSpPr>
          <a:xfrm>
            <a:off x="755576" y="2167122"/>
            <a:ext cx="1192000" cy="1054461"/>
            <a:chOff x="533400" y="1426519"/>
            <a:chExt cx="1181100" cy="1044819"/>
          </a:xfrm>
        </p:grpSpPr>
        <p:sp>
          <p:nvSpPr>
            <p:cNvPr id="45" name="Freeform 4"/>
            <p:cNvSpPr/>
            <p:nvPr/>
          </p:nvSpPr>
          <p:spPr bwMode="auto">
            <a:xfrm>
              <a:off x="533400" y="1426519"/>
              <a:ext cx="1181100" cy="317989"/>
            </a:xfrm>
            <a:custGeom>
              <a:avLst/>
              <a:gdLst>
                <a:gd name="connsiteX0" fmla="*/ 0 w 1981200"/>
                <a:gd name="connsiteY0" fmla="*/ 0 h 533400"/>
                <a:gd name="connsiteX1" fmla="*/ 1981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764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00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0" h="533400">
                  <a:moveTo>
                    <a:pt x="0" y="0"/>
                  </a:moveTo>
                  <a:lnTo>
                    <a:pt x="1600200" y="0"/>
                  </a:lnTo>
                  <a:lnTo>
                    <a:pt x="1981200" y="533400"/>
                  </a:lnTo>
                  <a:lnTo>
                    <a:pt x="0" y="533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D4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8"/>
            <p:cNvSpPr/>
            <p:nvPr/>
          </p:nvSpPr>
          <p:spPr bwMode="auto">
            <a:xfrm rot="16200000" flipH="1">
              <a:off x="1192090" y="1948929"/>
              <a:ext cx="726831" cy="317988"/>
            </a:xfrm>
            <a:custGeom>
              <a:avLst/>
              <a:gdLst>
                <a:gd name="connsiteX0" fmla="*/ 0 w 1981200"/>
                <a:gd name="connsiteY0" fmla="*/ 0 h 533400"/>
                <a:gd name="connsiteX1" fmla="*/ 1981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764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00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0" h="533400">
                  <a:moveTo>
                    <a:pt x="0" y="0"/>
                  </a:moveTo>
                  <a:lnTo>
                    <a:pt x="1600200" y="0"/>
                  </a:lnTo>
                  <a:lnTo>
                    <a:pt x="1981200" y="533400"/>
                  </a:lnTo>
                  <a:lnTo>
                    <a:pt x="0" y="533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D47">
                <a:lumMod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59"/>
          <p:cNvGrpSpPr/>
          <p:nvPr/>
        </p:nvGrpSpPr>
        <p:grpSpPr>
          <a:xfrm>
            <a:off x="1947577" y="2900661"/>
            <a:ext cx="1192000" cy="1054461"/>
            <a:chOff x="1714500" y="2153350"/>
            <a:chExt cx="1181100" cy="1044819"/>
          </a:xfrm>
        </p:grpSpPr>
        <p:sp>
          <p:nvSpPr>
            <p:cNvPr id="48" name="Freeform 9"/>
            <p:cNvSpPr/>
            <p:nvPr/>
          </p:nvSpPr>
          <p:spPr bwMode="auto">
            <a:xfrm>
              <a:off x="1714500" y="2153350"/>
              <a:ext cx="1181100" cy="317989"/>
            </a:xfrm>
            <a:custGeom>
              <a:avLst/>
              <a:gdLst>
                <a:gd name="connsiteX0" fmla="*/ 0 w 1981200"/>
                <a:gd name="connsiteY0" fmla="*/ 0 h 533400"/>
                <a:gd name="connsiteX1" fmla="*/ 1981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764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00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0" h="533400">
                  <a:moveTo>
                    <a:pt x="0" y="0"/>
                  </a:moveTo>
                  <a:lnTo>
                    <a:pt x="1600200" y="0"/>
                  </a:lnTo>
                  <a:lnTo>
                    <a:pt x="1981200" y="533400"/>
                  </a:lnTo>
                  <a:lnTo>
                    <a:pt x="0" y="533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D4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10"/>
            <p:cNvSpPr/>
            <p:nvPr/>
          </p:nvSpPr>
          <p:spPr bwMode="auto">
            <a:xfrm rot="16200000" flipH="1">
              <a:off x="2373190" y="2675760"/>
              <a:ext cx="726831" cy="317988"/>
            </a:xfrm>
            <a:custGeom>
              <a:avLst/>
              <a:gdLst>
                <a:gd name="connsiteX0" fmla="*/ 0 w 1981200"/>
                <a:gd name="connsiteY0" fmla="*/ 0 h 533400"/>
                <a:gd name="connsiteX1" fmla="*/ 1981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764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00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0" h="533400">
                  <a:moveTo>
                    <a:pt x="0" y="0"/>
                  </a:moveTo>
                  <a:lnTo>
                    <a:pt x="1600200" y="0"/>
                  </a:lnTo>
                  <a:lnTo>
                    <a:pt x="1981200" y="533400"/>
                  </a:lnTo>
                  <a:lnTo>
                    <a:pt x="0" y="533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D47">
                <a:lumMod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60"/>
          <p:cNvGrpSpPr/>
          <p:nvPr/>
        </p:nvGrpSpPr>
        <p:grpSpPr>
          <a:xfrm>
            <a:off x="3139578" y="3634200"/>
            <a:ext cx="1192000" cy="1054460"/>
            <a:chOff x="2895600" y="2880181"/>
            <a:chExt cx="1181100" cy="1044818"/>
          </a:xfrm>
        </p:grpSpPr>
        <p:sp>
          <p:nvSpPr>
            <p:cNvPr id="51" name="Freeform 11"/>
            <p:cNvSpPr/>
            <p:nvPr/>
          </p:nvSpPr>
          <p:spPr bwMode="auto">
            <a:xfrm>
              <a:off x="2895600" y="2880181"/>
              <a:ext cx="1181100" cy="317989"/>
            </a:xfrm>
            <a:custGeom>
              <a:avLst/>
              <a:gdLst>
                <a:gd name="connsiteX0" fmla="*/ 0 w 1981200"/>
                <a:gd name="connsiteY0" fmla="*/ 0 h 533400"/>
                <a:gd name="connsiteX1" fmla="*/ 1981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764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00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0" h="533400">
                  <a:moveTo>
                    <a:pt x="0" y="0"/>
                  </a:moveTo>
                  <a:lnTo>
                    <a:pt x="1600200" y="0"/>
                  </a:lnTo>
                  <a:lnTo>
                    <a:pt x="1981200" y="533400"/>
                  </a:lnTo>
                  <a:lnTo>
                    <a:pt x="0" y="533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D4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12"/>
            <p:cNvSpPr/>
            <p:nvPr/>
          </p:nvSpPr>
          <p:spPr bwMode="auto">
            <a:xfrm rot="16200000" flipH="1">
              <a:off x="3554290" y="3402590"/>
              <a:ext cx="726831" cy="317988"/>
            </a:xfrm>
            <a:custGeom>
              <a:avLst/>
              <a:gdLst>
                <a:gd name="connsiteX0" fmla="*/ 0 w 1981200"/>
                <a:gd name="connsiteY0" fmla="*/ 0 h 533400"/>
                <a:gd name="connsiteX1" fmla="*/ 1981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764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00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0" h="533400">
                  <a:moveTo>
                    <a:pt x="0" y="0"/>
                  </a:moveTo>
                  <a:lnTo>
                    <a:pt x="1600200" y="0"/>
                  </a:lnTo>
                  <a:lnTo>
                    <a:pt x="1981200" y="533400"/>
                  </a:lnTo>
                  <a:lnTo>
                    <a:pt x="0" y="533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D47">
                <a:lumMod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61"/>
          <p:cNvGrpSpPr/>
          <p:nvPr/>
        </p:nvGrpSpPr>
        <p:grpSpPr>
          <a:xfrm>
            <a:off x="4331577" y="4367738"/>
            <a:ext cx="1192000" cy="1054460"/>
            <a:chOff x="4076700" y="3607012"/>
            <a:chExt cx="1181100" cy="1044818"/>
          </a:xfrm>
        </p:grpSpPr>
        <p:sp>
          <p:nvSpPr>
            <p:cNvPr id="54" name="Freeform 13"/>
            <p:cNvSpPr/>
            <p:nvPr/>
          </p:nvSpPr>
          <p:spPr bwMode="auto">
            <a:xfrm>
              <a:off x="4076700" y="3607012"/>
              <a:ext cx="1181100" cy="317989"/>
            </a:xfrm>
            <a:custGeom>
              <a:avLst/>
              <a:gdLst>
                <a:gd name="connsiteX0" fmla="*/ 0 w 1981200"/>
                <a:gd name="connsiteY0" fmla="*/ 0 h 533400"/>
                <a:gd name="connsiteX1" fmla="*/ 1981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764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00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0" h="533400">
                  <a:moveTo>
                    <a:pt x="0" y="0"/>
                  </a:moveTo>
                  <a:lnTo>
                    <a:pt x="1600200" y="0"/>
                  </a:lnTo>
                  <a:lnTo>
                    <a:pt x="1981200" y="533400"/>
                  </a:lnTo>
                  <a:lnTo>
                    <a:pt x="0" y="533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D4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4"/>
            <p:cNvSpPr/>
            <p:nvPr/>
          </p:nvSpPr>
          <p:spPr bwMode="auto">
            <a:xfrm rot="16200000" flipH="1">
              <a:off x="4735390" y="4129421"/>
              <a:ext cx="726831" cy="317988"/>
            </a:xfrm>
            <a:custGeom>
              <a:avLst/>
              <a:gdLst>
                <a:gd name="connsiteX0" fmla="*/ 0 w 1981200"/>
                <a:gd name="connsiteY0" fmla="*/ 0 h 533400"/>
                <a:gd name="connsiteX1" fmla="*/ 1981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764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00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0" h="533400">
                  <a:moveTo>
                    <a:pt x="0" y="0"/>
                  </a:moveTo>
                  <a:lnTo>
                    <a:pt x="1600200" y="0"/>
                  </a:lnTo>
                  <a:lnTo>
                    <a:pt x="1981200" y="533400"/>
                  </a:lnTo>
                  <a:lnTo>
                    <a:pt x="0" y="533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D47">
                <a:lumMod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6" name="Rectangle 18"/>
          <p:cNvSpPr/>
          <p:nvPr/>
        </p:nvSpPr>
        <p:spPr bwMode="auto">
          <a:xfrm>
            <a:off x="5523577" y="5101277"/>
            <a:ext cx="1230452" cy="320923"/>
          </a:xfrm>
          <a:prstGeom prst="rect">
            <a:avLst/>
          </a:prstGeom>
          <a:solidFill>
            <a:srgbClr val="FFBD47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Rectangle 19"/>
          <p:cNvSpPr/>
          <p:nvPr/>
        </p:nvSpPr>
        <p:spPr>
          <a:xfrm>
            <a:off x="2053524" y="3416767"/>
            <a:ext cx="564257" cy="2031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BD47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rgbClr val="FFBD47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Rectangle 20"/>
          <p:cNvSpPr/>
          <p:nvPr/>
        </p:nvSpPr>
        <p:spPr>
          <a:xfrm>
            <a:off x="3216177" y="4150306"/>
            <a:ext cx="564257" cy="2031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BD47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rgbClr val="FFBD47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Rectangle 21"/>
          <p:cNvSpPr/>
          <p:nvPr/>
        </p:nvSpPr>
        <p:spPr>
          <a:xfrm>
            <a:off x="900229" y="2683228"/>
            <a:ext cx="564257" cy="2031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BD47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rgbClr val="FFBD47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Rectangle 22"/>
          <p:cNvSpPr/>
          <p:nvPr/>
        </p:nvSpPr>
        <p:spPr>
          <a:xfrm>
            <a:off x="4394039" y="4883844"/>
            <a:ext cx="564257" cy="2031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BD47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rgbClr val="FFBD47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23"/>
          <p:cNvSpPr/>
          <p:nvPr/>
        </p:nvSpPr>
        <p:spPr>
          <a:xfrm>
            <a:off x="5832645" y="5489490"/>
            <a:ext cx="564257" cy="2031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BD47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rgbClr val="FFBD47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Freeform 245"/>
          <p:cNvSpPr>
            <a:spLocks/>
          </p:cNvSpPr>
          <p:nvPr/>
        </p:nvSpPr>
        <p:spPr bwMode="auto">
          <a:xfrm>
            <a:off x="5869642" y="4590701"/>
            <a:ext cx="410683" cy="410683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rgbClr val="FFBD47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3"/>
          <p:cNvSpPr>
            <a:spLocks noEditPoints="1"/>
          </p:cNvSpPr>
          <p:nvPr/>
        </p:nvSpPr>
        <p:spPr bwMode="auto">
          <a:xfrm>
            <a:off x="2173640" y="2473271"/>
            <a:ext cx="466065" cy="339207"/>
          </a:xfrm>
          <a:custGeom>
            <a:avLst/>
            <a:gdLst/>
            <a:ahLst/>
            <a:cxnLst>
              <a:cxn ang="0">
                <a:pos x="62" y="57"/>
              </a:cxn>
              <a:cxn ang="0">
                <a:pos x="18" y="57"/>
              </a:cxn>
              <a:cxn ang="0">
                <a:pos x="0" y="39"/>
              </a:cxn>
              <a:cxn ang="0">
                <a:pos x="11" y="23"/>
              </a:cxn>
              <a:cxn ang="0">
                <a:pos x="11" y="21"/>
              </a:cxn>
              <a:cxn ang="0">
                <a:pos x="31" y="0"/>
              </a:cxn>
              <a:cxn ang="0">
                <a:pos x="50" y="13"/>
              </a:cxn>
              <a:cxn ang="0">
                <a:pos x="57" y="11"/>
              </a:cxn>
              <a:cxn ang="0">
                <a:pos x="67" y="21"/>
              </a:cxn>
              <a:cxn ang="0">
                <a:pos x="66" y="27"/>
              </a:cxn>
              <a:cxn ang="0">
                <a:pos x="78" y="42"/>
              </a:cxn>
              <a:cxn ang="0">
                <a:pos x="62" y="57"/>
              </a:cxn>
              <a:cxn ang="0">
                <a:pos x="51" y="31"/>
              </a:cxn>
              <a:cxn ang="0">
                <a:pos x="42" y="31"/>
              </a:cxn>
              <a:cxn ang="0">
                <a:pos x="42" y="17"/>
              </a:cxn>
              <a:cxn ang="0">
                <a:pos x="40" y="16"/>
              </a:cxn>
              <a:cxn ang="0">
                <a:pos x="33" y="16"/>
              </a:cxn>
              <a:cxn ang="0">
                <a:pos x="31" y="17"/>
              </a:cxn>
              <a:cxn ang="0">
                <a:pos x="31" y="31"/>
              </a:cxn>
              <a:cxn ang="0">
                <a:pos x="22" y="31"/>
              </a:cxn>
              <a:cxn ang="0">
                <a:pos x="21" y="33"/>
              </a:cxn>
              <a:cxn ang="0">
                <a:pos x="21" y="34"/>
              </a:cxn>
              <a:cxn ang="0">
                <a:pos x="36" y="48"/>
              </a:cxn>
              <a:cxn ang="0">
                <a:pos x="36" y="48"/>
              </a:cxn>
              <a:cxn ang="0">
                <a:pos x="37" y="48"/>
              </a:cxn>
              <a:cxn ang="0">
                <a:pos x="51" y="34"/>
              </a:cxn>
              <a:cxn ang="0">
                <a:pos x="52" y="33"/>
              </a:cxn>
              <a:cxn ang="0">
                <a:pos x="51" y="31"/>
              </a:cxn>
            </a:cxnLst>
            <a:rect l="0" t="0" r="r" b="b"/>
            <a:pathLst>
              <a:path w="78" h="57">
                <a:moveTo>
                  <a:pt x="62" y="57"/>
                </a:moveTo>
                <a:cubicBezTo>
                  <a:pt x="18" y="57"/>
                  <a:pt x="18" y="57"/>
                  <a:pt x="18" y="57"/>
                </a:cubicBezTo>
                <a:cubicBezTo>
                  <a:pt x="9" y="57"/>
                  <a:pt x="0" y="49"/>
                  <a:pt x="0" y="39"/>
                </a:cubicBezTo>
                <a:cubicBezTo>
                  <a:pt x="0" y="32"/>
                  <a:pt x="5" y="26"/>
                  <a:pt x="11" y="23"/>
                </a:cubicBezTo>
                <a:cubicBezTo>
                  <a:pt x="11" y="22"/>
                  <a:pt x="11" y="22"/>
                  <a:pt x="11" y="21"/>
                </a:cubicBezTo>
                <a:cubicBezTo>
                  <a:pt x="11" y="10"/>
                  <a:pt x="20" y="0"/>
                  <a:pt x="31" y="0"/>
                </a:cubicBezTo>
                <a:cubicBezTo>
                  <a:pt x="40" y="0"/>
                  <a:pt x="47" y="6"/>
                  <a:pt x="50" y="13"/>
                </a:cubicBezTo>
                <a:cubicBezTo>
                  <a:pt x="52" y="12"/>
                  <a:pt x="55" y="11"/>
                  <a:pt x="57" y="11"/>
                </a:cubicBezTo>
                <a:cubicBezTo>
                  <a:pt x="63" y="11"/>
                  <a:pt x="67" y="15"/>
                  <a:pt x="67" y="21"/>
                </a:cubicBezTo>
                <a:cubicBezTo>
                  <a:pt x="67" y="23"/>
                  <a:pt x="67" y="25"/>
                  <a:pt x="66" y="27"/>
                </a:cubicBezTo>
                <a:cubicBezTo>
                  <a:pt x="73" y="28"/>
                  <a:pt x="78" y="34"/>
                  <a:pt x="78" y="42"/>
                </a:cubicBezTo>
                <a:cubicBezTo>
                  <a:pt x="78" y="50"/>
                  <a:pt x="71" y="57"/>
                  <a:pt x="62" y="57"/>
                </a:cubicBezTo>
                <a:close/>
                <a:moveTo>
                  <a:pt x="51" y="31"/>
                </a:moveTo>
                <a:cubicBezTo>
                  <a:pt x="42" y="31"/>
                  <a:pt x="42" y="31"/>
                  <a:pt x="42" y="31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6"/>
                  <a:pt x="41" y="16"/>
                  <a:pt x="40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2" y="16"/>
                  <a:pt x="31" y="16"/>
                  <a:pt x="31" y="17"/>
                </a:cubicBezTo>
                <a:cubicBezTo>
                  <a:pt x="31" y="31"/>
                  <a:pt x="31" y="31"/>
                  <a:pt x="31" y="31"/>
                </a:cubicBezTo>
                <a:cubicBezTo>
                  <a:pt x="22" y="31"/>
                  <a:pt x="22" y="31"/>
                  <a:pt x="22" y="31"/>
                </a:cubicBezTo>
                <a:cubicBezTo>
                  <a:pt x="22" y="31"/>
                  <a:pt x="21" y="32"/>
                  <a:pt x="21" y="33"/>
                </a:cubicBezTo>
                <a:cubicBezTo>
                  <a:pt x="21" y="33"/>
                  <a:pt x="21" y="33"/>
                  <a:pt x="21" y="34"/>
                </a:cubicBezTo>
                <a:cubicBezTo>
                  <a:pt x="36" y="48"/>
                  <a:pt x="36" y="48"/>
                  <a:pt x="36" y="48"/>
                </a:cubicBezTo>
                <a:cubicBezTo>
                  <a:pt x="36" y="48"/>
                  <a:pt x="36" y="48"/>
                  <a:pt x="36" y="48"/>
                </a:cubicBezTo>
                <a:cubicBezTo>
                  <a:pt x="37" y="48"/>
                  <a:pt x="37" y="48"/>
                  <a:pt x="37" y="48"/>
                </a:cubicBezTo>
                <a:cubicBezTo>
                  <a:pt x="51" y="34"/>
                  <a:pt x="51" y="34"/>
                  <a:pt x="51" y="34"/>
                </a:cubicBezTo>
                <a:cubicBezTo>
                  <a:pt x="52" y="33"/>
                  <a:pt x="52" y="33"/>
                  <a:pt x="52" y="33"/>
                </a:cubicBezTo>
                <a:cubicBezTo>
                  <a:pt x="52" y="32"/>
                  <a:pt x="51" y="31"/>
                  <a:pt x="51" y="31"/>
                </a:cubicBezTo>
                <a:close/>
              </a:path>
            </a:pathLst>
          </a:custGeom>
          <a:solidFill>
            <a:srgbClr val="FFBD47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Freeform 103"/>
          <p:cNvSpPr>
            <a:spLocks noEditPoints="1"/>
          </p:cNvSpPr>
          <p:nvPr/>
        </p:nvSpPr>
        <p:spPr bwMode="auto">
          <a:xfrm>
            <a:off x="1090336" y="1628800"/>
            <a:ext cx="310235" cy="456827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rgbClr val="FFBD47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56"/>
          <p:cNvSpPr>
            <a:spLocks noEditPoints="1"/>
          </p:cNvSpPr>
          <p:nvPr/>
        </p:nvSpPr>
        <p:spPr bwMode="auto">
          <a:xfrm>
            <a:off x="3335249" y="3105797"/>
            <a:ext cx="483148" cy="483148"/>
          </a:xfrm>
          <a:custGeom>
            <a:avLst/>
            <a:gdLst/>
            <a:ahLst/>
            <a:cxnLst>
              <a:cxn ang="0">
                <a:pos x="64" y="42"/>
              </a:cxn>
              <a:cxn ang="0">
                <a:pos x="63" y="44"/>
              </a:cxn>
              <a:cxn ang="0">
                <a:pos x="33" y="64"/>
              </a:cxn>
              <a:cxn ang="0">
                <a:pos x="32" y="64"/>
              </a:cxn>
              <a:cxn ang="0">
                <a:pos x="30" y="64"/>
              </a:cxn>
              <a:cxn ang="0">
                <a:pos x="1" y="44"/>
              </a:cxn>
              <a:cxn ang="0">
                <a:pos x="0" y="42"/>
              </a:cxn>
              <a:cxn ang="0">
                <a:pos x="0" y="23"/>
              </a:cxn>
              <a:cxn ang="0">
                <a:pos x="1" y="20"/>
              </a:cxn>
              <a:cxn ang="0">
                <a:pos x="30" y="1"/>
              </a:cxn>
              <a:cxn ang="0">
                <a:pos x="32" y="0"/>
              </a:cxn>
              <a:cxn ang="0">
                <a:pos x="33" y="1"/>
              </a:cxn>
              <a:cxn ang="0">
                <a:pos x="63" y="20"/>
              </a:cxn>
              <a:cxn ang="0">
                <a:pos x="64" y="23"/>
              </a:cxn>
              <a:cxn ang="0">
                <a:pos x="64" y="42"/>
              </a:cxn>
              <a:cxn ang="0">
                <a:pos x="12" y="32"/>
              </a:cxn>
              <a:cxn ang="0">
                <a:pos x="5" y="28"/>
              </a:cxn>
              <a:cxn ang="0">
                <a:pos x="5" y="37"/>
              </a:cxn>
              <a:cxn ang="0">
                <a:pos x="12" y="32"/>
              </a:cxn>
              <a:cxn ang="0">
                <a:pos x="29" y="21"/>
              </a:cxn>
              <a:cxn ang="0">
                <a:pos x="29" y="8"/>
              </a:cxn>
              <a:cxn ang="0">
                <a:pos x="7" y="23"/>
              </a:cxn>
              <a:cxn ang="0">
                <a:pos x="17" y="29"/>
              </a:cxn>
              <a:cxn ang="0">
                <a:pos x="29" y="21"/>
              </a:cxn>
              <a:cxn ang="0">
                <a:pos x="29" y="56"/>
              </a:cxn>
              <a:cxn ang="0">
                <a:pos x="29" y="44"/>
              </a:cxn>
              <a:cxn ang="0">
                <a:pos x="17" y="36"/>
              </a:cxn>
              <a:cxn ang="0">
                <a:pos x="7" y="42"/>
              </a:cxn>
              <a:cxn ang="0">
                <a:pos x="29" y="56"/>
              </a:cxn>
              <a:cxn ang="0">
                <a:pos x="41" y="32"/>
              </a:cxn>
              <a:cxn ang="0">
                <a:pos x="32" y="26"/>
              </a:cxn>
              <a:cxn ang="0">
                <a:pos x="22" y="32"/>
              </a:cxn>
              <a:cxn ang="0">
                <a:pos x="32" y="39"/>
              </a:cxn>
              <a:cxn ang="0">
                <a:pos x="41" y="32"/>
              </a:cxn>
              <a:cxn ang="0">
                <a:pos x="56" y="23"/>
              </a:cxn>
              <a:cxn ang="0">
                <a:pos x="35" y="8"/>
              </a:cxn>
              <a:cxn ang="0">
                <a:pos x="35" y="21"/>
              </a:cxn>
              <a:cxn ang="0">
                <a:pos x="46" y="29"/>
              </a:cxn>
              <a:cxn ang="0">
                <a:pos x="56" y="23"/>
              </a:cxn>
              <a:cxn ang="0">
                <a:pos x="56" y="42"/>
              </a:cxn>
              <a:cxn ang="0">
                <a:pos x="46" y="36"/>
              </a:cxn>
              <a:cxn ang="0">
                <a:pos x="35" y="44"/>
              </a:cxn>
              <a:cxn ang="0">
                <a:pos x="35" y="56"/>
              </a:cxn>
              <a:cxn ang="0">
                <a:pos x="56" y="42"/>
              </a:cxn>
              <a:cxn ang="0">
                <a:pos x="58" y="37"/>
              </a:cxn>
              <a:cxn ang="0">
                <a:pos x="58" y="28"/>
              </a:cxn>
              <a:cxn ang="0">
                <a:pos x="51" y="32"/>
              </a:cxn>
              <a:cxn ang="0">
                <a:pos x="58" y="37"/>
              </a:cxn>
            </a:cxnLst>
            <a:rect l="0" t="0" r="r" b="b"/>
            <a:pathLst>
              <a:path w="64" h="64">
                <a:moveTo>
                  <a:pt x="64" y="42"/>
                </a:moveTo>
                <a:cubicBezTo>
                  <a:pt x="64" y="43"/>
                  <a:pt x="63" y="44"/>
                  <a:pt x="63" y="44"/>
                </a:cubicBezTo>
                <a:cubicBezTo>
                  <a:pt x="33" y="64"/>
                  <a:pt x="33" y="64"/>
                  <a:pt x="33" y="64"/>
                </a:cubicBezTo>
                <a:cubicBezTo>
                  <a:pt x="33" y="64"/>
                  <a:pt x="32" y="64"/>
                  <a:pt x="32" y="64"/>
                </a:cubicBezTo>
                <a:cubicBezTo>
                  <a:pt x="31" y="64"/>
                  <a:pt x="31" y="64"/>
                  <a:pt x="30" y="64"/>
                </a:cubicBezTo>
                <a:cubicBezTo>
                  <a:pt x="1" y="44"/>
                  <a:pt x="1" y="44"/>
                  <a:pt x="1" y="44"/>
                </a:cubicBezTo>
                <a:cubicBezTo>
                  <a:pt x="0" y="44"/>
                  <a:pt x="0" y="43"/>
                  <a:pt x="0" y="42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2"/>
                  <a:pt x="0" y="21"/>
                  <a:pt x="1" y="20"/>
                </a:cubicBezTo>
                <a:cubicBezTo>
                  <a:pt x="30" y="1"/>
                  <a:pt x="30" y="1"/>
                  <a:pt x="30" y="1"/>
                </a:cubicBezTo>
                <a:cubicBezTo>
                  <a:pt x="31" y="1"/>
                  <a:pt x="31" y="0"/>
                  <a:pt x="32" y="0"/>
                </a:cubicBezTo>
                <a:cubicBezTo>
                  <a:pt x="32" y="0"/>
                  <a:pt x="33" y="1"/>
                  <a:pt x="33" y="1"/>
                </a:cubicBezTo>
                <a:cubicBezTo>
                  <a:pt x="63" y="20"/>
                  <a:pt x="63" y="20"/>
                  <a:pt x="63" y="20"/>
                </a:cubicBezTo>
                <a:cubicBezTo>
                  <a:pt x="63" y="21"/>
                  <a:pt x="64" y="22"/>
                  <a:pt x="64" y="23"/>
                </a:cubicBezTo>
                <a:lnTo>
                  <a:pt x="64" y="42"/>
                </a:lnTo>
                <a:close/>
                <a:moveTo>
                  <a:pt x="12" y="32"/>
                </a:moveTo>
                <a:cubicBezTo>
                  <a:pt x="5" y="28"/>
                  <a:pt x="5" y="28"/>
                  <a:pt x="5" y="28"/>
                </a:cubicBezTo>
                <a:cubicBezTo>
                  <a:pt x="5" y="37"/>
                  <a:pt x="5" y="37"/>
                  <a:pt x="5" y="37"/>
                </a:cubicBezTo>
                <a:lnTo>
                  <a:pt x="12" y="32"/>
                </a:lnTo>
                <a:close/>
                <a:moveTo>
                  <a:pt x="29" y="21"/>
                </a:moveTo>
                <a:cubicBezTo>
                  <a:pt x="29" y="8"/>
                  <a:pt x="29" y="8"/>
                  <a:pt x="29" y="8"/>
                </a:cubicBezTo>
                <a:cubicBezTo>
                  <a:pt x="7" y="23"/>
                  <a:pt x="7" y="23"/>
                  <a:pt x="7" y="23"/>
                </a:cubicBezTo>
                <a:cubicBezTo>
                  <a:pt x="17" y="29"/>
                  <a:pt x="17" y="29"/>
                  <a:pt x="17" y="29"/>
                </a:cubicBezTo>
                <a:lnTo>
                  <a:pt x="29" y="21"/>
                </a:lnTo>
                <a:close/>
                <a:moveTo>
                  <a:pt x="29" y="56"/>
                </a:moveTo>
                <a:cubicBezTo>
                  <a:pt x="29" y="44"/>
                  <a:pt x="29" y="44"/>
                  <a:pt x="29" y="44"/>
                </a:cubicBezTo>
                <a:cubicBezTo>
                  <a:pt x="17" y="36"/>
                  <a:pt x="17" y="36"/>
                  <a:pt x="17" y="36"/>
                </a:cubicBezTo>
                <a:cubicBezTo>
                  <a:pt x="7" y="42"/>
                  <a:pt x="7" y="42"/>
                  <a:pt x="7" y="42"/>
                </a:cubicBezTo>
                <a:lnTo>
                  <a:pt x="29" y="56"/>
                </a:lnTo>
                <a:close/>
                <a:moveTo>
                  <a:pt x="41" y="32"/>
                </a:moveTo>
                <a:cubicBezTo>
                  <a:pt x="32" y="26"/>
                  <a:pt x="32" y="26"/>
                  <a:pt x="32" y="26"/>
                </a:cubicBezTo>
                <a:cubicBezTo>
                  <a:pt x="22" y="32"/>
                  <a:pt x="22" y="32"/>
                  <a:pt x="22" y="32"/>
                </a:cubicBezTo>
                <a:cubicBezTo>
                  <a:pt x="32" y="39"/>
                  <a:pt x="32" y="39"/>
                  <a:pt x="32" y="39"/>
                </a:cubicBezTo>
                <a:lnTo>
                  <a:pt x="41" y="32"/>
                </a:lnTo>
                <a:close/>
                <a:moveTo>
                  <a:pt x="56" y="23"/>
                </a:moveTo>
                <a:cubicBezTo>
                  <a:pt x="35" y="8"/>
                  <a:pt x="35" y="8"/>
                  <a:pt x="35" y="8"/>
                </a:cubicBezTo>
                <a:cubicBezTo>
                  <a:pt x="35" y="21"/>
                  <a:pt x="35" y="21"/>
                  <a:pt x="35" y="21"/>
                </a:cubicBezTo>
                <a:cubicBezTo>
                  <a:pt x="46" y="29"/>
                  <a:pt x="46" y="29"/>
                  <a:pt x="46" y="29"/>
                </a:cubicBezTo>
                <a:lnTo>
                  <a:pt x="56" y="23"/>
                </a:lnTo>
                <a:close/>
                <a:moveTo>
                  <a:pt x="56" y="42"/>
                </a:moveTo>
                <a:cubicBezTo>
                  <a:pt x="46" y="36"/>
                  <a:pt x="46" y="36"/>
                  <a:pt x="46" y="36"/>
                </a:cubicBezTo>
                <a:cubicBezTo>
                  <a:pt x="35" y="44"/>
                  <a:pt x="35" y="44"/>
                  <a:pt x="35" y="44"/>
                </a:cubicBezTo>
                <a:cubicBezTo>
                  <a:pt x="35" y="56"/>
                  <a:pt x="35" y="56"/>
                  <a:pt x="35" y="56"/>
                </a:cubicBezTo>
                <a:lnTo>
                  <a:pt x="56" y="42"/>
                </a:lnTo>
                <a:close/>
                <a:moveTo>
                  <a:pt x="58" y="37"/>
                </a:moveTo>
                <a:cubicBezTo>
                  <a:pt x="58" y="28"/>
                  <a:pt x="58" y="28"/>
                  <a:pt x="58" y="28"/>
                </a:cubicBezTo>
                <a:cubicBezTo>
                  <a:pt x="51" y="32"/>
                  <a:pt x="51" y="32"/>
                  <a:pt x="51" y="32"/>
                </a:cubicBezTo>
                <a:lnTo>
                  <a:pt x="58" y="37"/>
                </a:lnTo>
                <a:close/>
              </a:path>
            </a:pathLst>
          </a:custGeom>
          <a:solidFill>
            <a:srgbClr val="FFBD47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Freeform 66"/>
          <p:cNvSpPr>
            <a:spLocks noEditPoints="1"/>
          </p:cNvSpPr>
          <p:nvPr/>
        </p:nvSpPr>
        <p:spPr bwMode="auto">
          <a:xfrm>
            <a:off x="4561930" y="3918260"/>
            <a:ext cx="468440" cy="363342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rgbClr val="FFBD47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7" name="Straight Connector 30"/>
          <p:cNvCxnSpPr/>
          <p:nvPr/>
        </p:nvCxnSpPr>
        <p:spPr>
          <a:xfrm>
            <a:off x="1870674" y="2173778"/>
            <a:ext cx="1268903" cy="1602"/>
          </a:xfrm>
          <a:prstGeom prst="line">
            <a:avLst/>
          </a:prstGeom>
          <a:noFill/>
          <a:ln w="6350" cap="rnd" cmpd="sng" algn="ctr">
            <a:solidFill>
              <a:sysClr val="window" lastClr="FFFFFF">
                <a:lumMod val="65000"/>
              </a:sysClr>
            </a:solidFill>
            <a:prstDash val="sysDot"/>
            <a:miter lim="800000"/>
            <a:headEnd type="oval"/>
            <a:tailEnd type="triangle"/>
          </a:ln>
          <a:effectLst/>
        </p:spPr>
      </p:cxnSp>
      <p:cxnSp>
        <p:nvCxnSpPr>
          <p:cNvPr id="68" name="Straight Connector 39"/>
          <p:cNvCxnSpPr/>
          <p:nvPr/>
        </p:nvCxnSpPr>
        <p:spPr>
          <a:xfrm>
            <a:off x="3062674" y="2900661"/>
            <a:ext cx="1268903" cy="1602"/>
          </a:xfrm>
          <a:prstGeom prst="line">
            <a:avLst/>
          </a:prstGeom>
          <a:noFill/>
          <a:ln w="6350" cap="rnd" cmpd="sng" algn="ctr">
            <a:solidFill>
              <a:sysClr val="window" lastClr="FFFFFF">
                <a:lumMod val="65000"/>
              </a:sysClr>
            </a:solidFill>
            <a:prstDash val="sysDot"/>
            <a:miter lim="800000"/>
            <a:headEnd type="oval"/>
            <a:tailEnd type="triangle"/>
          </a:ln>
          <a:effectLst/>
        </p:spPr>
      </p:cxnSp>
      <p:cxnSp>
        <p:nvCxnSpPr>
          <p:cNvPr id="69" name="Straight Connector 40"/>
          <p:cNvCxnSpPr/>
          <p:nvPr/>
        </p:nvCxnSpPr>
        <p:spPr>
          <a:xfrm>
            <a:off x="4254673" y="3632597"/>
            <a:ext cx="1268903" cy="1602"/>
          </a:xfrm>
          <a:prstGeom prst="line">
            <a:avLst/>
          </a:prstGeom>
          <a:noFill/>
          <a:ln w="6350" cap="rnd" cmpd="sng" algn="ctr">
            <a:solidFill>
              <a:sysClr val="window" lastClr="FFFFFF">
                <a:lumMod val="65000"/>
              </a:sysClr>
            </a:solidFill>
            <a:prstDash val="sysDot"/>
            <a:miter lim="800000"/>
            <a:headEnd type="oval"/>
            <a:tailEnd type="triangle"/>
          </a:ln>
          <a:effectLst/>
        </p:spPr>
      </p:cxnSp>
      <p:cxnSp>
        <p:nvCxnSpPr>
          <p:cNvPr id="70" name="Straight Connector 41"/>
          <p:cNvCxnSpPr/>
          <p:nvPr/>
        </p:nvCxnSpPr>
        <p:spPr>
          <a:xfrm>
            <a:off x="5485125" y="4367739"/>
            <a:ext cx="1268903" cy="1602"/>
          </a:xfrm>
          <a:prstGeom prst="line">
            <a:avLst/>
          </a:prstGeom>
          <a:noFill/>
          <a:ln w="6350" cap="rnd" cmpd="sng" algn="ctr">
            <a:solidFill>
              <a:sysClr val="window" lastClr="FFFFFF">
                <a:lumMod val="65000"/>
              </a:sysClr>
            </a:solidFill>
            <a:prstDash val="sysDot"/>
            <a:miter lim="800000"/>
            <a:headEnd type="oval"/>
            <a:tailEnd type="triangle"/>
          </a:ln>
          <a:effectLst/>
        </p:spPr>
      </p:cxnSp>
      <p:grpSp>
        <p:nvGrpSpPr>
          <p:cNvPr id="71" name="Group 66"/>
          <p:cNvGrpSpPr/>
          <p:nvPr/>
        </p:nvGrpSpPr>
        <p:grpSpPr>
          <a:xfrm>
            <a:off x="3237071" y="1901182"/>
            <a:ext cx="1775420" cy="461764"/>
            <a:chOff x="5603652" y="1689914"/>
            <a:chExt cx="1947726" cy="457542"/>
          </a:xfrm>
        </p:grpSpPr>
        <p:sp>
          <p:nvSpPr>
            <p:cNvPr id="72" name="Text Placeholder 3"/>
            <p:cNvSpPr txBox="1">
              <a:spLocks/>
            </p:cNvSpPr>
            <p:nvPr/>
          </p:nvSpPr>
          <p:spPr>
            <a:xfrm>
              <a:off x="5603652" y="1689914"/>
              <a:ext cx="1083283" cy="201276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l" defTabSz="1116686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FFBD47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BD47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Text Placeholder 3"/>
            <p:cNvSpPr txBox="1">
              <a:spLocks/>
            </p:cNvSpPr>
            <p:nvPr/>
          </p:nvSpPr>
          <p:spPr>
            <a:xfrm>
              <a:off x="5603652" y="1927883"/>
              <a:ext cx="1947726" cy="219573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l" defTabSz="1116686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4" name="Group 66"/>
          <p:cNvGrpSpPr/>
          <p:nvPr/>
        </p:nvGrpSpPr>
        <p:grpSpPr>
          <a:xfrm>
            <a:off x="4431394" y="2626956"/>
            <a:ext cx="1775420" cy="461765"/>
            <a:chOff x="5603652" y="1689919"/>
            <a:chExt cx="1947726" cy="457541"/>
          </a:xfrm>
        </p:grpSpPr>
        <p:sp>
          <p:nvSpPr>
            <p:cNvPr id="75" name="Text Placeholder 3"/>
            <p:cNvSpPr txBox="1">
              <a:spLocks/>
            </p:cNvSpPr>
            <p:nvPr/>
          </p:nvSpPr>
          <p:spPr>
            <a:xfrm>
              <a:off x="5603652" y="1689919"/>
              <a:ext cx="1083283" cy="201275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l" defTabSz="1116686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FFBD47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BD47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 Placeholder 3"/>
            <p:cNvSpPr txBox="1">
              <a:spLocks/>
            </p:cNvSpPr>
            <p:nvPr/>
          </p:nvSpPr>
          <p:spPr>
            <a:xfrm>
              <a:off x="5603652" y="1927888"/>
              <a:ext cx="1947726" cy="219572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l" defTabSz="1116686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7" name="Group 66"/>
          <p:cNvGrpSpPr/>
          <p:nvPr/>
        </p:nvGrpSpPr>
        <p:grpSpPr>
          <a:xfrm>
            <a:off x="5583304" y="3351259"/>
            <a:ext cx="1775420" cy="461763"/>
            <a:chOff x="5603652" y="1689917"/>
            <a:chExt cx="1947726" cy="457539"/>
          </a:xfrm>
        </p:grpSpPr>
        <p:sp>
          <p:nvSpPr>
            <p:cNvPr id="78" name="Text Placeholder 3"/>
            <p:cNvSpPr txBox="1">
              <a:spLocks/>
            </p:cNvSpPr>
            <p:nvPr/>
          </p:nvSpPr>
          <p:spPr>
            <a:xfrm>
              <a:off x="5603652" y="1689917"/>
              <a:ext cx="1083283" cy="201275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l" defTabSz="1116686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FFBD47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BD47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Text Placeholder 3"/>
            <p:cNvSpPr txBox="1">
              <a:spLocks/>
            </p:cNvSpPr>
            <p:nvPr/>
          </p:nvSpPr>
          <p:spPr>
            <a:xfrm>
              <a:off x="5603652" y="1927884"/>
              <a:ext cx="1947726" cy="219572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l" defTabSz="1116686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0" name="Group 66"/>
          <p:cNvGrpSpPr/>
          <p:nvPr/>
        </p:nvGrpSpPr>
        <p:grpSpPr>
          <a:xfrm>
            <a:off x="6864715" y="4100600"/>
            <a:ext cx="1775420" cy="461767"/>
            <a:chOff x="5603652" y="1689916"/>
            <a:chExt cx="1947726" cy="457543"/>
          </a:xfrm>
        </p:grpSpPr>
        <p:sp>
          <p:nvSpPr>
            <p:cNvPr id="81" name="Text Placeholder 3"/>
            <p:cNvSpPr txBox="1">
              <a:spLocks/>
            </p:cNvSpPr>
            <p:nvPr/>
          </p:nvSpPr>
          <p:spPr>
            <a:xfrm>
              <a:off x="5603652" y="1689916"/>
              <a:ext cx="1083283" cy="201275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l" defTabSz="1116686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>
                  <a:ln>
                    <a:noFill/>
                  </a:ln>
                  <a:solidFill>
                    <a:srgbClr val="FFBD47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BD47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Text Placeholder 3"/>
            <p:cNvSpPr txBox="1">
              <a:spLocks/>
            </p:cNvSpPr>
            <p:nvPr/>
          </p:nvSpPr>
          <p:spPr>
            <a:xfrm>
              <a:off x="5603652" y="1927887"/>
              <a:ext cx="1947726" cy="219572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l" defTabSz="1116686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3" name="Group 66"/>
          <p:cNvGrpSpPr/>
          <p:nvPr/>
        </p:nvGrpSpPr>
        <p:grpSpPr>
          <a:xfrm>
            <a:off x="6864715" y="4965025"/>
            <a:ext cx="1775420" cy="461767"/>
            <a:chOff x="5603652" y="1689918"/>
            <a:chExt cx="1947726" cy="457543"/>
          </a:xfrm>
        </p:grpSpPr>
        <p:sp>
          <p:nvSpPr>
            <p:cNvPr id="84" name="Text Placeholder 3"/>
            <p:cNvSpPr txBox="1">
              <a:spLocks/>
            </p:cNvSpPr>
            <p:nvPr/>
          </p:nvSpPr>
          <p:spPr>
            <a:xfrm>
              <a:off x="5603652" y="1689918"/>
              <a:ext cx="1083283" cy="201275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l" defTabSz="1116686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>
                  <a:ln>
                    <a:noFill/>
                  </a:ln>
                  <a:solidFill>
                    <a:srgbClr val="FFBD47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BD47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Text Placeholder 3"/>
            <p:cNvSpPr txBox="1">
              <a:spLocks/>
            </p:cNvSpPr>
            <p:nvPr/>
          </p:nvSpPr>
          <p:spPr>
            <a:xfrm>
              <a:off x="5603652" y="1927889"/>
              <a:ext cx="1947726" cy="219572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l" defTabSz="1116686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0528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2"/>
          <p:cNvGrpSpPr/>
          <p:nvPr/>
        </p:nvGrpSpPr>
        <p:grpSpPr>
          <a:xfrm>
            <a:off x="2848556" y="1988840"/>
            <a:ext cx="3525779" cy="3501177"/>
            <a:chOff x="7070680" y="1485705"/>
            <a:chExt cx="4469276" cy="4438095"/>
          </a:xfrm>
        </p:grpSpPr>
        <p:grpSp>
          <p:nvGrpSpPr>
            <p:cNvPr id="28" name="Group 3"/>
            <p:cNvGrpSpPr/>
            <p:nvPr/>
          </p:nvGrpSpPr>
          <p:grpSpPr>
            <a:xfrm>
              <a:off x="7070680" y="1485705"/>
              <a:ext cx="4469276" cy="4020315"/>
              <a:chOff x="3472716" y="1692370"/>
              <a:chExt cx="5246568" cy="4719524"/>
            </a:xfrm>
          </p:grpSpPr>
          <p:sp>
            <p:nvSpPr>
              <p:cNvPr id="30" name="Freeform 4"/>
              <p:cNvSpPr>
                <a:spLocks/>
              </p:cNvSpPr>
              <p:nvPr/>
            </p:nvSpPr>
            <p:spPr bwMode="auto">
              <a:xfrm flipH="1">
                <a:off x="5395367" y="4167630"/>
                <a:ext cx="1397174" cy="2244264"/>
              </a:xfrm>
              <a:custGeom>
                <a:avLst/>
                <a:gdLst>
                  <a:gd name="connsiteX0" fmla="*/ 759198 w 1653886"/>
                  <a:gd name="connsiteY0" fmla="*/ 850 h 2656618"/>
                  <a:gd name="connsiteX1" fmla="*/ 763881 w 1653886"/>
                  <a:gd name="connsiteY1" fmla="*/ 488839 h 2656618"/>
                  <a:gd name="connsiteX2" fmla="*/ 459348 w 1653886"/>
                  <a:gd name="connsiteY2" fmla="*/ 298375 h 2656618"/>
                  <a:gd name="connsiteX3" fmla="*/ 233486 w 1653886"/>
                  <a:gd name="connsiteY3" fmla="*/ 125688 h 2656618"/>
                  <a:gd name="connsiteX4" fmla="*/ 502490 w 1653886"/>
                  <a:gd name="connsiteY4" fmla="*/ 735172 h 2656618"/>
                  <a:gd name="connsiteX5" fmla="*/ 55842 w 1653886"/>
                  <a:gd name="connsiteY5" fmla="*/ 326310 h 2656618"/>
                  <a:gd name="connsiteX6" fmla="*/ 48228 w 1653886"/>
                  <a:gd name="connsiteY6" fmla="*/ 514234 h 2656618"/>
                  <a:gd name="connsiteX7" fmla="*/ 411130 w 1653886"/>
                  <a:gd name="connsiteY7" fmla="*/ 930715 h 2656618"/>
                  <a:gd name="connsiteX8" fmla="*/ 65993 w 1653886"/>
                  <a:gd name="connsiteY8" fmla="*/ 750409 h 2656618"/>
                  <a:gd name="connsiteX9" fmla="*/ 170042 w 1653886"/>
                  <a:gd name="connsiteY9" fmla="*/ 981505 h 2656618"/>
                  <a:gd name="connsiteX10" fmla="*/ 723277 w 1653886"/>
                  <a:gd name="connsiteY10" fmla="*/ 1641780 h 2656618"/>
                  <a:gd name="connsiteX11" fmla="*/ 671256 w 1653886"/>
                  <a:gd name="connsiteY11" fmla="*/ 2645894 h 2656618"/>
                  <a:gd name="connsiteX12" fmla="*/ 670238 w 1653886"/>
                  <a:gd name="connsiteY12" fmla="*/ 2656618 h 2656618"/>
                  <a:gd name="connsiteX13" fmla="*/ 1288826 w 1653886"/>
                  <a:gd name="connsiteY13" fmla="*/ 2656618 h 2656618"/>
                  <a:gd name="connsiteX14" fmla="*/ 1277268 w 1653886"/>
                  <a:gd name="connsiteY14" fmla="*/ 2583272 h 2656618"/>
                  <a:gd name="connsiteX15" fmla="*/ 1266361 w 1653886"/>
                  <a:gd name="connsiteY15" fmla="*/ 1331959 h 2656618"/>
                  <a:gd name="connsiteX16" fmla="*/ 1652103 w 1653886"/>
                  <a:gd name="connsiteY16" fmla="*/ 430430 h 2656618"/>
                  <a:gd name="connsiteX17" fmla="*/ 1459232 w 1653886"/>
                  <a:gd name="connsiteY17" fmla="*/ 471062 h 2656618"/>
                  <a:gd name="connsiteX18" fmla="*/ 1098868 w 1653886"/>
                  <a:gd name="connsiteY18" fmla="*/ 732633 h 2656618"/>
                  <a:gd name="connsiteX19" fmla="*/ 794335 w 1653886"/>
                  <a:gd name="connsiteY19" fmla="*/ 8870 h 2656618"/>
                  <a:gd name="connsiteX20" fmla="*/ 759198 w 1653886"/>
                  <a:gd name="connsiteY20" fmla="*/ 850 h 2656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53886" h="2656618">
                    <a:moveTo>
                      <a:pt x="759198" y="850"/>
                    </a:moveTo>
                    <a:cubicBezTo>
                      <a:pt x="692269" y="17203"/>
                      <a:pt x="726132" y="266631"/>
                      <a:pt x="763881" y="488839"/>
                    </a:cubicBezTo>
                    <a:cubicBezTo>
                      <a:pt x="807024" y="740251"/>
                      <a:pt x="593850" y="600578"/>
                      <a:pt x="459348" y="298375"/>
                    </a:cubicBezTo>
                    <a:cubicBezTo>
                      <a:pt x="324846" y="-3827"/>
                      <a:pt x="246175" y="82516"/>
                      <a:pt x="233486" y="125688"/>
                    </a:cubicBezTo>
                    <a:cubicBezTo>
                      <a:pt x="218259" y="168860"/>
                      <a:pt x="525330" y="707237"/>
                      <a:pt x="502490" y="735172"/>
                    </a:cubicBezTo>
                    <a:cubicBezTo>
                      <a:pt x="482188" y="760567"/>
                      <a:pt x="93908" y="313612"/>
                      <a:pt x="55842" y="326310"/>
                    </a:cubicBezTo>
                    <a:cubicBezTo>
                      <a:pt x="20313" y="339007"/>
                      <a:pt x="-45669" y="374561"/>
                      <a:pt x="48228" y="514234"/>
                    </a:cubicBezTo>
                    <a:cubicBezTo>
                      <a:pt x="139588" y="656447"/>
                      <a:pt x="428895" y="892622"/>
                      <a:pt x="411130" y="930715"/>
                    </a:cubicBezTo>
                    <a:cubicBezTo>
                      <a:pt x="393366" y="971347"/>
                      <a:pt x="152277" y="755488"/>
                      <a:pt x="65993" y="750409"/>
                    </a:cubicBezTo>
                    <a:cubicBezTo>
                      <a:pt x="-22829" y="745330"/>
                      <a:pt x="12700" y="869767"/>
                      <a:pt x="170042" y="981505"/>
                    </a:cubicBezTo>
                    <a:cubicBezTo>
                      <a:pt x="327384" y="1093244"/>
                      <a:pt x="710588" y="1217680"/>
                      <a:pt x="723277" y="1641780"/>
                    </a:cubicBezTo>
                    <a:cubicBezTo>
                      <a:pt x="732001" y="1933348"/>
                      <a:pt x="695144" y="2389360"/>
                      <a:pt x="671256" y="2645894"/>
                    </a:cubicBezTo>
                    <a:lnTo>
                      <a:pt x="670238" y="2656618"/>
                    </a:lnTo>
                    <a:lnTo>
                      <a:pt x="1288826" y="2656618"/>
                    </a:lnTo>
                    <a:lnTo>
                      <a:pt x="1277268" y="2583272"/>
                    </a:lnTo>
                    <a:cubicBezTo>
                      <a:pt x="1221841" y="2210562"/>
                      <a:pt x="1177856" y="1703363"/>
                      <a:pt x="1266361" y="1331959"/>
                    </a:cubicBezTo>
                    <a:cubicBezTo>
                      <a:pt x="1426241" y="669145"/>
                      <a:pt x="1677481" y="532011"/>
                      <a:pt x="1652103" y="430430"/>
                    </a:cubicBezTo>
                    <a:cubicBezTo>
                      <a:pt x="1629263" y="328849"/>
                      <a:pt x="1499836" y="377100"/>
                      <a:pt x="1459232" y="471062"/>
                    </a:cubicBezTo>
                    <a:cubicBezTo>
                      <a:pt x="1418628" y="562485"/>
                      <a:pt x="1253672" y="765646"/>
                      <a:pt x="1098868" y="732633"/>
                    </a:cubicBezTo>
                    <a:cubicBezTo>
                      <a:pt x="946601" y="699619"/>
                      <a:pt x="905997" y="69819"/>
                      <a:pt x="794335" y="8870"/>
                    </a:cubicBezTo>
                    <a:cubicBezTo>
                      <a:pt x="780377" y="934"/>
                      <a:pt x="768759" y="-1486"/>
                      <a:pt x="759198" y="850"/>
                    </a:cubicBezTo>
                    <a:close/>
                  </a:path>
                </a:pathLst>
              </a:custGeom>
              <a:solidFill>
                <a:srgbClr val="FFBD47">
                  <a:lumMod val="75000"/>
                </a:srgbClr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67"/>
              <p:cNvSpPr>
                <a:spLocks/>
              </p:cNvSpPr>
              <p:nvPr/>
            </p:nvSpPr>
            <p:spPr bwMode="auto">
              <a:xfrm rot="1883109">
                <a:off x="3472716" y="3077532"/>
                <a:ext cx="1975673" cy="1969537"/>
              </a:xfrm>
              <a:custGeom>
                <a:avLst/>
                <a:gdLst>
                  <a:gd name="T0" fmla="*/ 270 w 270"/>
                  <a:gd name="T1" fmla="*/ 138 h 269"/>
                  <a:gd name="T2" fmla="*/ 0 w 270"/>
                  <a:gd name="T3" fmla="*/ 187 h 269"/>
                  <a:gd name="T4" fmla="*/ 262 w 270"/>
                  <a:gd name="T5" fmla="*/ 117 h 269"/>
                  <a:gd name="T6" fmla="*/ 119 w 270"/>
                  <a:gd name="T7" fmla="*/ 152 h 269"/>
                  <a:gd name="T8" fmla="*/ 270 w 270"/>
                  <a:gd name="T9" fmla="*/ 138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0" h="269">
                    <a:moveTo>
                      <a:pt x="270" y="138"/>
                    </a:moveTo>
                    <a:cubicBezTo>
                      <a:pt x="270" y="138"/>
                      <a:pt x="186" y="269"/>
                      <a:pt x="0" y="187"/>
                    </a:cubicBezTo>
                    <a:cubicBezTo>
                      <a:pt x="0" y="187"/>
                      <a:pt x="94" y="0"/>
                      <a:pt x="262" y="117"/>
                    </a:cubicBezTo>
                    <a:cubicBezTo>
                      <a:pt x="262" y="117"/>
                      <a:pt x="165" y="153"/>
                      <a:pt x="119" y="152"/>
                    </a:cubicBezTo>
                    <a:cubicBezTo>
                      <a:pt x="119" y="152"/>
                      <a:pt x="224" y="164"/>
                      <a:pt x="270" y="138"/>
                    </a:cubicBezTo>
                    <a:close/>
                  </a:path>
                </a:pathLst>
              </a:custGeom>
              <a:solidFill>
                <a:srgbClr val="FFBD47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67"/>
              <p:cNvSpPr>
                <a:spLocks/>
              </p:cNvSpPr>
              <p:nvPr/>
            </p:nvSpPr>
            <p:spPr bwMode="auto">
              <a:xfrm rot="4961872">
                <a:off x="4339838" y="2042516"/>
                <a:ext cx="2397282" cy="2389837"/>
              </a:xfrm>
              <a:custGeom>
                <a:avLst/>
                <a:gdLst>
                  <a:gd name="T0" fmla="*/ 270 w 270"/>
                  <a:gd name="T1" fmla="*/ 138 h 269"/>
                  <a:gd name="T2" fmla="*/ 0 w 270"/>
                  <a:gd name="T3" fmla="*/ 187 h 269"/>
                  <a:gd name="T4" fmla="*/ 262 w 270"/>
                  <a:gd name="T5" fmla="*/ 117 h 269"/>
                  <a:gd name="T6" fmla="*/ 119 w 270"/>
                  <a:gd name="T7" fmla="*/ 152 h 269"/>
                  <a:gd name="T8" fmla="*/ 270 w 270"/>
                  <a:gd name="T9" fmla="*/ 138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0" h="269">
                    <a:moveTo>
                      <a:pt x="270" y="138"/>
                    </a:moveTo>
                    <a:cubicBezTo>
                      <a:pt x="270" y="138"/>
                      <a:pt x="186" y="269"/>
                      <a:pt x="0" y="187"/>
                    </a:cubicBezTo>
                    <a:cubicBezTo>
                      <a:pt x="0" y="187"/>
                      <a:pt x="94" y="0"/>
                      <a:pt x="262" y="117"/>
                    </a:cubicBezTo>
                    <a:cubicBezTo>
                      <a:pt x="262" y="117"/>
                      <a:pt x="165" y="153"/>
                      <a:pt x="119" y="152"/>
                    </a:cubicBezTo>
                    <a:cubicBezTo>
                      <a:pt x="119" y="152"/>
                      <a:pt x="224" y="164"/>
                      <a:pt x="270" y="138"/>
                    </a:cubicBezTo>
                    <a:close/>
                  </a:path>
                </a:pathLst>
              </a:custGeom>
              <a:solidFill>
                <a:srgbClr val="FFBD47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67"/>
              <p:cNvSpPr>
                <a:spLocks/>
              </p:cNvSpPr>
              <p:nvPr/>
            </p:nvSpPr>
            <p:spPr bwMode="auto">
              <a:xfrm rot="7696778">
                <a:off x="5819972" y="2184633"/>
                <a:ext cx="2112165" cy="2105606"/>
              </a:xfrm>
              <a:custGeom>
                <a:avLst/>
                <a:gdLst>
                  <a:gd name="T0" fmla="*/ 270 w 270"/>
                  <a:gd name="T1" fmla="*/ 138 h 269"/>
                  <a:gd name="T2" fmla="*/ 0 w 270"/>
                  <a:gd name="T3" fmla="*/ 187 h 269"/>
                  <a:gd name="T4" fmla="*/ 262 w 270"/>
                  <a:gd name="T5" fmla="*/ 117 h 269"/>
                  <a:gd name="T6" fmla="*/ 119 w 270"/>
                  <a:gd name="T7" fmla="*/ 152 h 269"/>
                  <a:gd name="T8" fmla="*/ 270 w 270"/>
                  <a:gd name="T9" fmla="*/ 138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0" h="269">
                    <a:moveTo>
                      <a:pt x="270" y="138"/>
                    </a:moveTo>
                    <a:cubicBezTo>
                      <a:pt x="270" y="138"/>
                      <a:pt x="186" y="269"/>
                      <a:pt x="0" y="187"/>
                    </a:cubicBezTo>
                    <a:cubicBezTo>
                      <a:pt x="0" y="187"/>
                      <a:pt x="94" y="0"/>
                      <a:pt x="262" y="117"/>
                    </a:cubicBezTo>
                    <a:cubicBezTo>
                      <a:pt x="262" y="117"/>
                      <a:pt x="165" y="153"/>
                      <a:pt x="119" y="152"/>
                    </a:cubicBezTo>
                    <a:cubicBezTo>
                      <a:pt x="119" y="152"/>
                      <a:pt x="224" y="164"/>
                      <a:pt x="270" y="138"/>
                    </a:cubicBezTo>
                    <a:close/>
                  </a:path>
                </a:pathLst>
              </a:custGeom>
              <a:solidFill>
                <a:srgbClr val="FFBD47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67"/>
              <p:cNvSpPr>
                <a:spLocks/>
              </p:cNvSpPr>
              <p:nvPr/>
            </p:nvSpPr>
            <p:spPr bwMode="auto">
              <a:xfrm rot="10345882">
                <a:off x="6798191" y="3266787"/>
                <a:ext cx="1921093" cy="1915127"/>
              </a:xfrm>
              <a:custGeom>
                <a:avLst/>
                <a:gdLst>
                  <a:gd name="T0" fmla="*/ 270 w 270"/>
                  <a:gd name="T1" fmla="*/ 138 h 269"/>
                  <a:gd name="T2" fmla="*/ 0 w 270"/>
                  <a:gd name="T3" fmla="*/ 187 h 269"/>
                  <a:gd name="T4" fmla="*/ 262 w 270"/>
                  <a:gd name="T5" fmla="*/ 117 h 269"/>
                  <a:gd name="T6" fmla="*/ 119 w 270"/>
                  <a:gd name="T7" fmla="*/ 152 h 269"/>
                  <a:gd name="T8" fmla="*/ 270 w 270"/>
                  <a:gd name="T9" fmla="*/ 138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0" h="269">
                    <a:moveTo>
                      <a:pt x="270" y="138"/>
                    </a:moveTo>
                    <a:cubicBezTo>
                      <a:pt x="270" y="138"/>
                      <a:pt x="186" y="269"/>
                      <a:pt x="0" y="187"/>
                    </a:cubicBezTo>
                    <a:cubicBezTo>
                      <a:pt x="0" y="187"/>
                      <a:pt x="94" y="0"/>
                      <a:pt x="262" y="117"/>
                    </a:cubicBezTo>
                    <a:cubicBezTo>
                      <a:pt x="262" y="117"/>
                      <a:pt x="165" y="153"/>
                      <a:pt x="119" y="152"/>
                    </a:cubicBezTo>
                    <a:cubicBezTo>
                      <a:pt x="119" y="152"/>
                      <a:pt x="224" y="164"/>
                      <a:pt x="270" y="138"/>
                    </a:cubicBezTo>
                    <a:close/>
                  </a:path>
                </a:pathLst>
              </a:custGeom>
              <a:solidFill>
                <a:srgbClr val="FFBD47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67"/>
              <p:cNvSpPr>
                <a:spLocks/>
              </p:cNvSpPr>
              <p:nvPr/>
            </p:nvSpPr>
            <p:spPr bwMode="auto">
              <a:xfrm rot="12440007">
                <a:off x="6858380" y="4596385"/>
                <a:ext cx="1424405" cy="1419981"/>
              </a:xfrm>
              <a:custGeom>
                <a:avLst/>
                <a:gdLst>
                  <a:gd name="T0" fmla="*/ 270 w 270"/>
                  <a:gd name="T1" fmla="*/ 138 h 269"/>
                  <a:gd name="T2" fmla="*/ 0 w 270"/>
                  <a:gd name="T3" fmla="*/ 187 h 269"/>
                  <a:gd name="T4" fmla="*/ 262 w 270"/>
                  <a:gd name="T5" fmla="*/ 117 h 269"/>
                  <a:gd name="T6" fmla="*/ 119 w 270"/>
                  <a:gd name="T7" fmla="*/ 152 h 269"/>
                  <a:gd name="T8" fmla="*/ 270 w 270"/>
                  <a:gd name="T9" fmla="*/ 138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0" h="269">
                    <a:moveTo>
                      <a:pt x="270" y="138"/>
                    </a:moveTo>
                    <a:cubicBezTo>
                      <a:pt x="270" y="138"/>
                      <a:pt x="186" y="269"/>
                      <a:pt x="0" y="187"/>
                    </a:cubicBezTo>
                    <a:cubicBezTo>
                      <a:pt x="0" y="187"/>
                      <a:pt x="94" y="0"/>
                      <a:pt x="262" y="117"/>
                    </a:cubicBezTo>
                    <a:cubicBezTo>
                      <a:pt x="262" y="117"/>
                      <a:pt x="165" y="153"/>
                      <a:pt x="119" y="152"/>
                    </a:cubicBezTo>
                    <a:cubicBezTo>
                      <a:pt x="119" y="152"/>
                      <a:pt x="224" y="164"/>
                      <a:pt x="270" y="138"/>
                    </a:cubicBezTo>
                    <a:close/>
                  </a:path>
                </a:pathLst>
              </a:custGeom>
              <a:solidFill>
                <a:srgbClr val="FFBD47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67"/>
              <p:cNvSpPr>
                <a:spLocks/>
              </p:cNvSpPr>
              <p:nvPr/>
            </p:nvSpPr>
            <p:spPr bwMode="auto">
              <a:xfrm rot="20954305">
                <a:off x="3963464" y="4429907"/>
                <a:ext cx="1424405" cy="1419981"/>
              </a:xfrm>
              <a:custGeom>
                <a:avLst/>
                <a:gdLst>
                  <a:gd name="T0" fmla="*/ 270 w 270"/>
                  <a:gd name="T1" fmla="*/ 138 h 269"/>
                  <a:gd name="T2" fmla="*/ 0 w 270"/>
                  <a:gd name="T3" fmla="*/ 187 h 269"/>
                  <a:gd name="T4" fmla="*/ 262 w 270"/>
                  <a:gd name="T5" fmla="*/ 117 h 269"/>
                  <a:gd name="T6" fmla="*/ 119 w 270"/>
                  <a:gd name="T7" fmla="*/ 152 h 269"/>
                  <a:gd name="T8" fmla="*/ 270 w 270"/>
                  <a:gd name="T9" fmla="*/ 138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0" h="269">
                    <a:moveTo>
                      <a:pt x="270" y="138"/>
                    </a:moveTo>
                    <a:cubicBezTo>
                      <a:pt x="270" y="138"/>
                      <a:pt x="186" y="269"/>
                      <a:pt x="0" y="187"/>
                    </a:cubicBezTo>
                    <a:cubicBezTo>
                      <a:pt x="0" y="187"/>
                      <a:pt x="94" y="0"/>
                      <a:pt x="262" y="117"/>
                    </a:cubicBezTo>
                    <a:cubicBezTo>
                      <a:pt x="262" y="117"/>
                      <a:pt x="165" y="153"/>
                      <a:pt x="119" y="152"/>
                    </a:cubicBezTo>
                    <a:cubicBezTo>
                      <a:pt x="119" y="152"/>
                      <a:pt x="224" y="164"/>
                      <a:pt x="270" y="138"/>
                    </a:cubicBezTo>
                    <a:close/>
                  </a:path>
                </a:pathLst>
              </a:custGeom>
              <a:solidFill>
                <a:srgbClr val="FFBD47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7" name="Freeform 67"/>
              <p:cNvSpPr>
                <a:spLocks/>
              </p:cNvSpPr>
              <p:nvPr/>
            </p:nvSpPr>
            <p:spPr bwMode="auto">
              <a:xfrm rot="2241606">
                <a:off x="3489891" y="2406325"/>
                <a:ext cx="1187759" cy="1184070"/>
              </a:xfrm>
              <a:custGeom>
                <a:avLst/>
                <a:gdLst>
                  <a:gd name="T0" fmla="*/ 270 w 270"/>
                  <a:gd name="T1" fmla="*/ 138 h 269"/>
                  <a:gd name="T2" fmla="*/ 0 w 270"/>
                  <a:gd name="T3" fmla="*/ 187 h 269"/>
                  <a:gd name="T4" fmla="*/ 262 w 270"/>
                  <a:gd name="T5" fmla="*/ 117 h 269"/>
                  <a:gd name="T6" fmla="*/ 119 w 270"/>
                  <a:gd name="T7" fmla="*/ 152 h 269"/>
                  <a:gd name="T8" fmla="*/ 270 w 270"/>
                  <a:gd name="T9" fmla="*/ 138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0" h="269">
                    <a:moveTo>
                      <a:pt x="270" y="138"/>
                    </a:moveTo>
                    <a:cubicBezTo>
                      <a:pt x="270" y="138"/>
                      <a:pt x="186" y="269"/>
                      <a:pt x="0" y="187"/>
                    </a:cubicBezTo>
                    <a:cubicBezTo>
                      <a:pt x="0" y="187"/>
                      <a:pt x="94" y="0"/>
                      <a:pt x="262" y="117"/>
                    </a:cubicBezTo>
                    <a:cubicBezTo>
                      <a:pt x="262" y="117"/>
                      <a:pt x="165" y="153"/>
                      <a:pt x="119" y="152"/>
                    </a:cubicBezTo>
                    <a:cubicBezTo>
                      <a:pt x="119" y="152"/>
                      <a:pt x="224" y="164"/>
                      <a:pt x="270" y="138"/>
                    </a:cubicBezTo>
                    <a:close/>
                  </a:path>
                </a:pathLst>
              </a:custGeom>
              <a:solidFill>
                <a:srgbClr val="FFBD47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8" name="Freeform 67"/>
              <p:cNvSpPr>
                <a:spLocks/>
              </p:cNvSpPr>
              <p:nvPr/>
            </p:nvSpPr>
            <p:spPr bwMode="auto">
              <a:xfrm rot="6355571">
                <a:off x="5654693" y="1694215"/>
                <a:ext cx="1187759" cy="1184070"/>
              </a:xfrm>
              <a:custGeom>
                <a:avLst/>
                <a:gdLst>
                  <a:gd name="T0" fmla="*/ 270 w 270"/>
                  <a:gd name="T1" fmla="*/ 138 h 269"/>
                  <a:gd name="T2" fmla="*/ 0 w 270"/>
                  <a:gd name="T3" fmla="*/ 187 h 269"/>
                  <a:gd name="T4" fmla="*/ 262 w 270"/>
                  <a:gd name="T5" fmla="*/ 117 h 269"/>
                  <a:gd name="T6" fmla="*/ 119 w 270"/>
                  <a:gd name="T7" fmla="*/ 152 h 269"/>
                  <a:gd name="T8" fmla="*/ 270 w 270"/>
                  <a:gd name="T9" fmla="*/ 138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0" h="269">
                    <a:moveTo>
                      <a:pt x="270" y="138"/>
                    </a:moveTo>
                    <a:cubicBezTo>
                      <a:pt x="270" y="138"/>
                      <a:pt x="186" y="269"/>
                      <a:pt x="0" y="187"/>
                    </a:cubicBezTo>
                    <a:cubicBezTo>
                      <a:pt x="0" y="187"/>
                      <a:pt x="94" y="0"/>
                      <a:pt x="262" y="117"/>
                    </a:cubicBezTo>
                    <a:cubicBezTo>
                      <a:pt x="262" y="117"/>
                      <a:pt x="165" y="153"/>
                      <a:pt x="119" y="152"/>
                    </a:cubicBezTo>
                    <a:cubicBezTo>
                      <a:pt x="119" y="152"/>
                      <a:pt x="224" y="164"/>
                      <a:pt x="270" y="138"/>
                    </a:cubicBezTo>
                    <a:close/>
                  </a:path>
                </a:pathLst>
              </a:custGeom>
              <a:solidFill>
                <a:srgbClr val="FFBD47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67"/>
              <p:cNvSpPr>
                <a:spLocks/>
              </p:cNvSpPr>
              <p:nvPr/>
            </p:nvSpPr>
            <p:spPr bwMode="auto">
              <a:xfrm rot="9774375">
                <a:off x="7378684" y="2652032"/>
                <a:ext cx="1187759" cy="1184070"/>
              </a:xfrm>
              <a:custGeom>
                <a:avLst/>
                <a:gdLst>
                  <a:gd name="T0" fmla="*/ 270 w 270"/>
                  <a:gd name="T1" fmla="*/ 138 h 269"/>
                  <a:gd name="T2" fmla="*/ 0 w 270"/>
                  <a:gd name="T3" fmla="*/ 187 h 269"/>
                  <a:gd name="T4" fmla="*/ 262 w 270"/>
                  <a:gd name="T5" fmla="*/ 117 h 269"/>
                  <a:gd name="T6" fmla="*/ 119 w 270"/>
                  <a:gd name="T7" fmla="*/ 152 h 269"/>
                  <a:gd name="T8" fmla="*/ 270 w 270"/>
                  <a:gd name="T9" fmla="*/ 138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0" h="269">
                    <a:moveTo>
                      <a:pt x="270" y="138"/>
                    </a:moveTo>
                    <a:cubicBezTo>
                      <a:pt x="270" y="138"/>
                      <a:pt x="186" y="269"/>
                      <a:pt x="0" y="187"/>
                    </a:cubicBezTo>
                    <a:cubicBezTo>
                      <a:pt x="0" y="187"/>
                      <a:pt x="94" y="0"/>
                      <a:pt x="262" y="117"/>
                    </a:cubicBezTo>
                    <a:cubicBezTo>
                      <a:pt x="262" y="117"/>
                      <a:pt x="165" y="153"/>
                      <a:pt x="119" y="152"/>
                    </a:cubicBezTo>
                    <a:cubicBezTo>
                      <a:pt x="119" y="152"/>
                      <a:pt x="224" y="164"/>
                      <a:pt x="270" y="138"/>
                    </a:cubicBezTo>
                    <a:close/>
                  </a:path>
                </a:pathLst>
              </a:custGeom>
              <a:solidFill>
                <a:srgbClr val="FFBD47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9" name="Freeform 20"/>
            <p:cNvSpPr/>
            <p:nvPr/>
          </p:nvSpPr>
          <p:spPr>
            <a:xfrm>
              <a:off x="7135090" y="5202683"/>
              <a:ext cx="4139963" cy="721117"/>
            </a:xfrm>
            <a:custGeom>
              <a:avLst/>
              <a:gdLst>
                <a:gd name="connsiteX0" fmla="*/ 2069981 w 4139963"/>
                <a:gd name="connsiteY0" fmla="*/ 0 h 721117"/>
                <a:gd name="connsiteX1" fmla="*/ 4041693 w 4139963"/>
                <a:gd name="connsiteY1" fmla="*/ 631822 h 721117"/>
                <a:gd name="connsiteX2" fmla="*/ 4139963 w 4139963"/>
                <a:gd name="connsiteY2" fmla="*/ 721117 h 721117"/>
                <a:gd name="connsiteX3" fmla="*/ 4029024 w 4139963"/>
                <a:gd name="connsiteY3" fmla="*/ 677936 h 721117"/>
                <a:gd name="connsiteX4" fmla="*/ 2069980 w 4139963"/>
                <a:gd name="connsiteY4" fmla="*/ 366464 h 721117"/>
                <a:gd name="connsiteX5" fmla="*/ 110936 w 4139963"/>
                <a:gd name="connsiteY5" fmla="*/ 677936 h 721117"/>
                <a:gd name="connsiteX6" fmla="*/ 0 w 4139963"/>
                <a:gd name="connsiteY6" fmla="*/ 721115 h 721117"/>
                <a:gd name="connsiteX7" fmla="*/ 98269 w 4139963"/>
                <a:gd name="connsiteY7" fmla="*/ 631822 h 721117"/>
                <a:gd name="connsiteX8" fmla="*/ 2069981 w 4139963"/>
                <a:gd name="connsiteY8" fmla="*/ 0 h 721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39963" h="721117">
                  <a:moveTo>
                    <a:pt x="2069981" y="0"/>
                  </a:moveTo>
                  <a:cubicBezTo>
                    <a:pt x="2863778" y="0"/>
                    <a:pt x="3573033" y="245952"/>
                    <a:pt x="4041693" y="631822"/>
                  </a:cubicBezTo>
                  <a:lnTo>
                    <a:pt x="4139963" y="721117"/>
                  </a:lnTo>
                  <a:lnTo>
                    <a:pt x="4029024" y="677936"/>
                  </a:lnTo>
                  <a:cubicBezTo>
                    <a:pt x="3469804" y="481289"/>
                    <a:pt x="2795654" y="366464"/>
                    <a:pt x="2069980" y="366464"/>
                  </a:cubicBezTo>
                  <a:cubicBezTo>
                    <a:pt x="1344306" y="366464"/>
                    <a:pt x="670157" y="481289"/>
                    <a:pt x="110936" y="677936"/>
                  </a:cubicBezTo>
                  <a:lnTo>
                    <a:pt x="0" y="721115"/>
                  </a:lnTo>
                  <a:lnTo>
                    <a:pt x="98269" y="631822"/>
                  </a:lnTo>
                  <a:cubicBezTo>
                    <a:pt x="566929" y="245952"/>
                    <a:pt x="1276184" y="0"/>
                    <a:pt x="2069981" y="0"/>
                  </a:cubicBezTo>
                  <a:close/>
                </a:path>
              </a:pathLst>
            </a:custGeom>
            <a:solidFill>
              <a:srgbClr val="FFB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14"/>
          <p:cNvGrpSpPr/>
          <p:nvPr/>
        </p:nvGrpSpPr>
        <p:grpSpPr>
          <a:xfrm>
            <a:off x="329945" y="2368559"/>
            <a:ext cx="2146403" cy="769979"/>
            <a:chOff x="786306" y="2525730"/>
            <a:chExt cx="2462751" cy="883462"/>
          </a:xfrm>
        </p:grpSpPr>
        <p:sp>
          <p:nvSpPr>
            <p:cNvPr id="41" name="Rectangle 24"/>
            <p:cNvSpPr/>
            <p:nvPr/>
          </p:nvSpPr>
          <p:spPr>
            <a:xfrm>
              <a:off x="786306" y="2805693"/>
              <a:ext cx="2462751" cy="6034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kumimoji="0" lang="zh-CN" altLang="en-US" sz="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kumimoji="0" lang="zh-CN" altLang="en-US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kumimoji="0" lang="en-GB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896289" y="2525730"/>
              <a:ext cx="1344869" cy="3189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17"/>
          <p:cNvGrpSpPr/>
          <p:nvPr/>
        </p:nvGrpSpPr>
        <p:grpSpPr>
          <a:xfrm>
            <a:off x="378685" y="4151827"/>
            <a:ext cx="2146403" cy="769979"/>
            <a:chOff x="842229" y="4571823"/>
            <a:chExt cx="2462751" cy="883462"/>
          </a:xfrm>
        </p:grpSpPr>
        <p:sp>
          <p:nvSpPr>
            <p:cNvPr id="44" name="Rectangle 26"/>
            <p:cNvSpPr/>
            <p:nvPr/>
          </p:nvSpPr>
          <p:spPr>
            <a:xfrm>
              <a:off x="842229" y="4851786"/>
              <a:ext cx="2462751" cy="6034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kumimoji="0" lang="zh-CN" altLang="en-US" sz="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kumimoji="0" lang="zh-CN" altLang="en-US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kumimoji="0" lang="en-GB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960111" y="4571823"/>
              <a:ext cx="1344869" cy="3189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15"/>
          <p:cNvGrpSpPr/>
          <p:nvPr/>
        </p:nvGrpSpPr>
        <p:grpSpPr>
          <a:xfrm>
            <a:off x="6553321" y="2368560"/>
            <a:ext cx="2146403" cy="769979"/>
            <a:chOff x="8887019" y="2525730"/>
            <a:chExt cx="2462751" cy="883462"/>
          </a:xfrm>
        </p:grpSpPr>
        <p:sp>
          <p:nvSpPr>
            <p:cNvPr id="47" name="Rectangle 28"/>
            <p:cNvSpPr/>
            <p:nvPr/>
          </p:nvSpPr>
          <p:spPr>
            <a:xfrm flipH="1">
              <a:off x="8887019" y="2805693"/>
              <a:ext cx="2462751" cy="6034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kumimoji="0" lang="zh-CN" altLang="en-US" sz="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kumimoji="0" lang="zh-CN" altLang="en-US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kumimoji="0" lang="en-GB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 flipH="1">
              <a:off x="8898003" y="2525730"/>
              <a:ext cx="1344868" cy="3189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9" name="Group 16"/>
          <p:cNvGrpSpPr/>
          <p:nvPr/>
        </p:nvGrpSpPr>
        <p:grpSpPr>
          <a:xfrm>
            <a:off x="6602061" y="4151827"/>
            <a:ext cx="2146403" cy="769979"/>
            <a:chOff x="8942942" y="4571823"/>
            <a:chExt cx="2462751" cy="883462"/>
          </a:xfrm>
        </p:grpSpPr>
        <p:sp>
          <p:nvSpPr>
            <p:cNvPr id="50" name="Rectangle 30"/>
            <p:cNvSpPr/>
            <p:nvPr/>
          </p:nvSpPr>
          <p:spPr>
            <a:xfrm flipH="1">
              <a:off x="8942942" y="4851786"/>
              <a:ext cx="2462751" cy="6034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kumimoji="0" lang="zh-CN" altLang="en-US" sz="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kumimoji="0" lang="zh-CN" altLang="en-US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kumimoji="0" lang="en-GB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 flipH="1">
              <a:off x="8953926" y="4571823"/>
              <a:ext cx="1344868" cy="3189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5285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ctangle 3"/>
          <p:cNvSpPr/>
          <p:nvPr/>
        </p:nvSpPr>
        <p:spPr>
          <a:xfrm>
            <a:off x="7901509" y="3168621"/>
            <a:ext cx="692091" cy="1617626"/>
          </a:xfrm>
          <a:prstGeom prst="rect">
            <a:avLst/>
          </a:prstGeom>
          <a:solidFill>
            <a:srgbClr val="FFBD4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6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Oval 4"/>
          <p:cNvSpPr/>
          <p:nvPr/>
        </p:nvSpPr>
        <p:spPr>
          <a:xfrm>
            <a:off x="7901509" y="4440203"/>
            <a:ext cx="692091" cy="692091"/>
          </a:xfrm>
          <a:prstGeom prst="ellipse">
            <a:avLst/>
          </a:prstGeom>
          <a:solidFill>
            <a:srgbClr val="FFBD47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6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Rectangle 5"/>
          <p:cNvSpPr/>
          <p:nvPr/>
        </p:nvSpPr>
        <p:spPr>
          <a:xfrm>
            <a:off x="6929284" y="2146965"/>
            <a:ext cx="692091" cy="2639284"/>
          </a:xfrm>
          <a:prstGeom prst="rect">
            <a:avLst/>
          </a:prstGeom>
          <a:solidFill>
            <a:srgbClr val="FFBD4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6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Oval 6"/>
          <p:cNvSpPr/>
          <p:nvPr/>
        </p:nvSpPr>
        <p:spPr>
          <a:xfrm>
            <a:off x="6929284" y="4440203"/>
            <a:ext cx="692091" cy="692091"/>
          </a:xfrm>
          <a:prstGeom prst="ellipse">
            <a:avLst/>
          </a:prstGeom>
          <a:solidFill>
            <a:srgbClr val="FFBD47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6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Rectangle 7"/>
          <p:cNvSpPr/>
          <p:nvPr/>
        </p:nvSpPr>
        <p:spPr>
          <a:xfrm>
            <a:off x="5957062" y="2553431"/>
            <a:ext cx="692091" cy="2232817"/>
          </a:xfrm>
          <a:prstGeom prst="rect">
            <a:avLst/>
          </a:prstGeom>
          <a:solidFill>
            <a:srgbClr val="FFBD4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6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Oval 8"/>
          <p:cNvSpPr/>
          <p:nvPr/>
        </p:nvSpPr>
        <p:spPr>
          <a:xfrm>
            <a:off x="5957062" y="4440203"/>
            <a:ext cx="692091" cy="692091"/>
          </a:xfrm>
          <a:prstGeom prst="ellipse">
            <a:avLst/>
          </a:prstGeom>
          <a:solidFill>
            <a:srgbClr val="FFBD47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6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Rectangle 9"/>
          <p:cNvSpPr/>
          <p:nvPr/>
        </p:nvSpPr>
        <p:spPr>
          <a:xfrm>
            <a:off x="4984839" y="3619032"/>
            <a:ext cx="692091" cy="1167216"/>
          </a:xfrm>
          <a:prstGeom prst="rect">
            <a:avLst/>
          </a:prstGeom>
          <a:solidFill>
            <a:srgbClr val="FFBD4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6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Oval 10"/>
          <p:cNvSpPr/>
          <p:nvPr/>
        </p:nvSpPr>
        <p:spPr>
          <a:xfrm>
            <a:off x="4984839" y="4440203"/>
            <a:ext cx="692091" cy="692091"/>
          </a:xfrm>
          <a:prstGeom prst="ellipse">
            <a:avLst/>
          </a:prstGeom>
          <a:solidFill>
            <a:srgbClr val="FFBD47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6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Rectangle 11"/>
          <p:cNvSpPr/>
          <p:nvPr/>
        </p:nvSpPr>
        <p:spPr>
          <a:xfrm>
            <a:off x="4012616" y="3168621"/>
            <a:ext cx="692091" cy="1617626"/>
          </a:xfrm>
          <a:prstGeom prst="rect">
            <a:avLst/>
          </a:prstGeom>
          <a:solidFill>
            <a:srgbClr val="FFBD4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6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Oval 12"/>
          <p:cNvSpPr/>
          <p:nvPr/>
        </p:nvSpPr>
        <p:spPr>
          <a:xfrm>
            <a:off x="4012616" y="4440203"/>
            <a:ext cx="692091" cy="692091"/>
          </a:xfrm>
          <a:prstGeom prst="ellipse">
            <a:avLst/>
          </a:prstGeom>
          <a:solidFill>
            <a:srgbClr val="FFBD47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6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3" name="Group 13"/>
          <p:cNvGrpSpPr/>
          <p:nvPr/>
        </p:nvGrpSpPr>
        <p:grpSpPr>
          <a:xfrm>
            <a:off x="8071825" y="4607217"/>
            <a:ext cx="351453" cy="352054"/>
            <a:chOff x="9145588" y="4435475"/>
            <a:chExt cx="464344" cy="465138"/>
          </a:xfrm>
          <a:solidFill>
            <a:sysClr val="window" lastClr="FFFFFF"/>
          </a:solidFill>
        </p:grpSpPr>
        <p:sp>
          <p:nvSpPr>
            <p:cNvPr id="74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just" defTabSz="209342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just" defTabSz="209342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just" defTabSz="209342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just" defTabSz="209342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just" defTabSz="209342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just" defTabSz="209342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just" defTabSz="209342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just" defTabSz="209342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just" defTabSz="209342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3" name="Group 23"/>
          <p:cNvGrpSpPr/>
          <p:nvPr/>
        </p:nvGrpSpPr>
        <p:grpSpPr>
          <a:xfrm>
            <a:off x="7110716" y="4603996"/>
            <a:ext cx="329224" cy="351453"/>
            <a:chOff x="9159875" y="1647825"/>
            <a:chExt cx="434975" cy="464344"/>
          </a:xfrm>
          <a:solidFill>
            <a:sysClr val="window" lastClr="FFFFFF"/>
          </a:solidFill>
        </p:grpSpPr>
        <p:sp>
          <p:nvSpPr>
            <p:cNvPr id="84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just" defTabSz="209342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just" defTabSz="209342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just" defTabSz="209342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27"/>
          <p:cNvGrpSpPr/>
          <p:nvPr/>
        </p:nvGrpSpPr>
        <p:grpSpPr>
          <a:xfrm>
            <a:off x="6126178" y="4638156"/>
            <a:ext cx="352054" cy="296182"/>
            <a:chOff x="5368132" y="2625725"/>
            <a:chExt cx="465138" cy="391319"/>
          </a:xfrm>
          <a:solidFill>
            <a:sysClr val="window" lastClr="FFFFFF"/>
          </a:solidFill>
        </p:grpSpPr>
        <p:sp>
          <p:nvSpPr>
            <p:cNvPr id="88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just" defTabSz="209342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just" defTabSz="209342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just" defTabSz="209342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31"/>
          <p:cNvGrpSpPr/>
          <p:nvPr/>
        </p:nvGrpSpPr>
        <p:grpSpPr>
          <a:xfrm>
            <a:off x="5154856" y="4610519"/>
            <a:ext cx="351453" cy="351453"/>
            <a:chOff x="4439444" y="1652588"/>
            <a:chExt cx="464344" cy="464344"/>
          </a:xfrm>
          <a:solidFill>
            <a:sysClr val="window" lastClr="FFFFFF"/>
          </a:solidFill>
        </p:grpSpPr>
        <p:sp>
          <p:nvSpPr>
            <p:cNvPr id="92" name="AutoShape 136"/>
            <p:cNvSpPr>
              <a:spLocks/>
            </p:cNvSpPr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just" defTabSz="209342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AutoShape 137"/>
            <p:cNvSpPr>
              <a:spLocks/>
            </p:cNvSpPr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just" defTabSz="209342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AutoShape 138"/>
            <p:cNvSpPr>
              <a:spLocks/>
            </p:cNvSpPr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just" defTabSz="209342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35"/>
          <p:cNvGrpSpPr/>
          <p:nvPr/>
        </p:nvGrpSpPr>
        <p:grpSpPr>
          <a:xfrm>
            <a:off x="4182933" y="4659700"/>
            <a:ext cx="351453" cy="274554"/>
            <a:chOff x="2581275" y="1710532"/>
            <a:chExt cx="464344" cy="362744"/>
          </a:xfrm>
          <a:solidFill>
            <a:sysClr val="window" lastClr="FFFFFF"/>
          </a:solidFill>
        </p:grpSpPr>
        <p:sp>
          <p:nvSpPr>
            <p:cNvPr id="96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just" defTabSz="209342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just" defTabSz="209342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just" defTabSz="209342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just" defTabSz="209342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just" defTabSz="209342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just" defTabSz="209342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just" defTabSz="209342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3" name="TextBox 102"/>
          <p:cNvSpPr txBox="1"/>
          <p:nvPr/>
        </p:nvSpPr>
        <p:spPr>
          <a:xfrm>
            <a:off x="4089353" y="5203398"/>
            <a:ext cx="538609" cy="11080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5061279" y="5203397"/>
            <a:ext cx="538609" cy="11080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6038306" y="5203397"/>
            <a:ext cx="538609" cy="11080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7977944" y="5200174"/>
            <a:ext cx="538609" cy="11080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7006022" y="5200564"/>
            <a:ext cx="538609" cy="11080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7134263" y="1772816"/>
            <a:ext cx="282129" cy="2031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96%</a:t>
            </a:r>
            <a:endParaRPr kumimoji="0" lang="en-GB" sz="11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4217594" y="2797570"/>
            <a:ext cx="282129" cy="2031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kumimoji="0" lang="en-GB" sz="11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5188733" y="3282013"/>
            <a:ext cx="282129" cy="2031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  <a:endParaRPr kumimoji="0" lang="en-GB" sz="11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8104544" y="2849518"/>
            <a:ext cx="282129" cy="2031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46%</a:t>
            </a:r>
            <a:endParaRPr kumimoji="0" lang="en-GB" sz="11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6141916" y="2228567"/>
            <a:ext cx="282129" cy="2031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82%</a:t>
            </a:r>
            <a:endParaRPr kumimoji="0" lang="en-GB" sz="11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543545" y="2916002"/>
            <a:ext cx="987450" cy="2031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543448" y="3590104"/>
            <a:ext cx="410369" cy="2954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5" name="Rectangle 55"/>
          <p:cNvSpPr/>
          <p:nvPr/>
        </p:nvSpPr>
        <p:spPr>
          <a:xfrm>
            <a:off x="539553" y="3138712"/>
            <a:ext cx="3191234" cy="2215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Rectangle 56"/>
          <p:cNvSpPr/>
          <p:nvPr/>
        </p:nvSpPr>
        <p:spPr>
          <a:xfrm>
            <a:off x="1017601" y="3638702"/>
            <a:ext cx="1540083" cy="2031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altLang="zh-CN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7" name="Rectangle 57"/>
          <p:cNvSpPr/>
          <p:nvPr/>
        </p:nvSpPr>
        <p:spPr>
          <a:xfrm>
            <a:off x="539552" y="3886198"/>
            <a:ext cx="3191236" cy="2215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18" name="Straight Connector 58"/>
          <p:cNvCxnSpPr/>
          <p:nvPr/>
        </p:nvCxnSpPr>
        <p:spPr>
          <a:xfrm>
            <a:off x="607639" y="4322898"/>
            <a:ext cx="3113121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</p:cxnSp>
      <p:grpSp>
        <p:nvGrpSpPr>
          <p:cNvPr id="119" name="Group 59"/>
          <p:cNvGrpSpPr/>
          <p:nvPr/>
        </p:nvGrpSpPr>
        <p:grpSpPr>
          <a:xfrm>
            <a:off x="675977" y="4600373"/>
            <a:ext cx="386598" cy="386598"/>
            <a:chOff x="3510757" y="2582069"/>
            <a:chExt cx="464344" cy="464344"/>
          </a:xfrm>
          <a:solidFill>
            <a:srgbClr val="FFBD47"/>
          </a:solidFill>
        </p:grpSpPr>
        <p:sp>
          <p:nvSpPr>
            <p:cNvPr id="120" name="AutoShape 126"/>
            <p:cNvSpPr>
              <a:spLocks/>
            </p:cNvSpPr>
            <p:nvPr/>
          </p:nvSpPr>
          <p:spPr bwMode="auto">
            <a:xfrm>
              <a:off x="3510757" y="258206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just" defTabSz="209342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AutoShape 127"/>
            <p:cNvSpPr>
              <a:spLocks/>
            </p:cNvSpPr>
            <p:nvPr/>
          </p:nvSpPr>
          <p:spPr bwMode="auto">
            <a:xfrm>
              <a:off x="3698875" y="265430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just" defTabSz="209342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2" name="Rectangle 62"/>
          <p:cNvSpPr/>
          <p:nvPr/>
        </p:nvSpPr>
        <p:spPr>
          <a:xfrm>
            <a:off x="1160945" y="4576978"/>
            <a:ext cx="2524626" cy="2215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3" name="Rectangle 63"/>
          <p:cNvSpPr/>
          <p:nvPr/>
        </p:nvSpPr>
        <p:spPr>
          <a:xfrm>
            <a:off x="548456" y="5093154"/>
            <a:ext cx="3137115" cy="2215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260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39"/>
          <p:cNvSpPr/>
          <p:nvPr/>
        </p:nvSpPr>
        <p:spPr>
          <a:xfrm>
            <a:off x="2800795" y="2276872"/>
            <a:ext cx="642317" cy="642317"/>
          </a:xfrm>
          <a:prstGeom prst="ellipse">
            <a:avLst/>
          </a:prstGeom>
          <a:solidFill>
            <a:sysClr val="window" lastClr="FFFFFF"/>
          </a:solidFill>
          <a:ln w="139700" cap="flat" cmpd="sng" algn="ctr">
            <a:solidFill>
              <a:srgbClr val="FFBD47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Oval 40"/>
          <p:cNvSpPr/>
          <p:nvPr/>
        </p:nvSpPr>
        <p:spPr>
          <a:xfrm>
            <a:off x="5297966" y="2569629"/>
            <a:ext cx="642317" cy="642317"/>
          </a:xfrm>
          <a:prstGeom prst="ellipse">
            <a:avLst/>
          </a:prstGeom>
          <a:solidFill>
            <a:sysClr val="window" lastClr="FFFFFF"/>
          </a:solidFill>
          <a:ln w="139700" cap="flat" cmpd="sng" algn="ctr">
            <a:solidFill>
              <a:srgbClr val="FFBD47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Oval 41"/>
          <p:cNvSpPr/>
          <p:nvPr/>
        </p:nvSpPr>
        <p:spPr>
          <a:xfrm>
            <a:off x="4137582" y="3789410"/>
            <a:ext cx="642317" cy="642317"/>
          </a:xfrm>
          <a:prstGeom prst="ellipse">
            <a:avLst/>
          </a:prstGeom>
          <a:solidFill>
            <a:sysClr val="window" lastClr="FFFFFF"/>
          </a:solidFill>
          <a:ln w="139700" cap="flat" cmpd="sng" algn="ctr">
            <a:solidFill>
              <a:srgbClr val="FFBD47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Oval 42"/>
          <p:cNvSpPr/>
          <p:nvPr/>
        </p:nvSpPr>
        <p:spPr>
          <a:xfrm>
            <a:off x="6482178" y="3503208"/>
            <a:ext cx="642317" cy="642317"/>
          </a:xfrm>
          <a:prstGeom prst="ellipse">
            <a:avLst/>
          </a:prstGeom>
          <a:solidFill>
            <a:sysClr val="window" lastClr="FFFFFF"/>
          </a:solidFill>
          <a:ln w="139700" cap="flat" cmpd="sng" algn="ctr">
            <a:solidFill>
              <a:srgbClr val="FFBD47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26" name="Straight Connector 43"/>
          <p:cNvCxnSpPr>
            <a:stCxn id="22" idx="4"/>
          </p:cNvCxnSpPr>
          <p:nvPr/>
        </p:nvCxnSpPr>
        <p:spPr>
          <a:xfrm flipH="1">
            <a:off x="-10979" y="2919189"/>
            <a:ext cx="3132933" cy="0"/>
          </a:xfrm>
          <a:prstGeom prst="line">
            <a:avLst/>
          </a:prstGeom>
          <a:noFill/>
          <a:ln w="139700" cap="flat" cmpd="sng" algn="ctr">
            <a:solidFill>
              <a:srgbClr val="FFBD47"/>
            </a:solidFill>
            <a:prstDash val="solid"/>
            <a:miter lim="800000"/>
          </a:ln>
          <a:effectLst/>
        </p:spPr>
      </p:cxnSp>
      <p:cxnSp>
        <p:nvCxnSpPr>
          <p:cNvPr id="27" name="Straight Connector 63"/>
          <p:cNvCxnSpPr/>
          <p:nvPr/>
        </p:nvCxnSpPr>
        <p:spPr>
          <a:xfrm flipH="1">
            <a:off x="-10979" y="3211946"/>
            <a:ext cx="5630104" cy="0"/>
          </a:xfrm>
          <a:prstGeom prst="line">
            <a:avLst/>
          </a:prstGeom>
          <a:noFill/>
          <a:ln w="139700" cap="flat" cmpd="sng" algn="ctr">
            <a:solidFill>
              <a:srgbClr val="FFBD47"/>
            </a:solidFill>
            <a:prstDash val="solid"/>
            <a:miter lim="800000"/>
          </a:ln>
          <a:effectLst/>
        </p:spPr>
      </p:cxnSp>
      <p:cxnSp>
        <p:nvCxnSpPr>
          <p:cNvPr id="28" name="Straight Connector 64"/>
          <p:cNvCxnSpPr/>
          <p:nvPr/>
        </p:nvCxnSpPr>
        <p:spPr>
          <a:xfrm flipH="1">
            <a:off x="-10979" y="3503208"/>
            <a:ext cx="6774407" cy="0"/>
          </a:xfrm>
          <a:prstGeom prst="line">
            <a:avLst/>
          </a:prstGeom>
          <a:noFill/>
          <a:ln w="139700" cap="flat" cmpd="sng" algn="ctr">
            <a:solidFill>
              <a:srgbClr val="FFBD47"/>
            </a:solidFill>
            <a:prstDash val="solid"/>
            <a:miter lim="800000"/>
          </a:ln>
          <a:effectLst/>
        </p:spPr>
      </p:cxnSp>
      <p:cxnSp>
        <p:nvCxnSpPr>
          <p:cNvPr id="29" name="Straight Connector 65"/>
          <p:cNvCxnSpPr>
            <a:stCxn id="24" idx="0"/>
          </p:cNvCxnSpPr>
          <p:nvPr/>
        </p:nvCxnSpPr>
        <p:spPr>
          <a:xfrm flipH="1">
            <a:off x="-10979" y="3789410"/>
            <a:ext cx="4469719" cy="0"/>
          </a:xfrm>
          <a:prstGeom prst="line">
            <a:avLst/>
          </a:prstGeom>
          <a:noFill/>
          <a:ln w="139700" cap="flat" cmpd="sng" algn="ctr">
            <a:solidFill>
              <a:srgbClr val="FFBD47"/>
            </a:solidFill>
            <a:prstDash val="solid"/>
            <a:miter lim="800000"/>
          </a:ln>
          <a:effectLst/>
        </p:spPr>
      </p:cxnSp>
      <p:sp>
        <p:nvSpPr>
          <p:cNvPr id="30" name="Text Placeholder 32"/>
          <p:cNvSpPr txBox="1">
            <a:spLocks/>
          </p:cNvSpPr>
          <p:nvPr/>
        </p:nvSpPr>
        <p:spPr>
          <a:xfrm>
            <a:off x="3642152" y="2560638"/>
            <a:ext cx="1319035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5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5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 Placeholder 33"/>
          <p:cNvSpPr txBox="1">
            <a:spLocks/>
          </p:cNvSpPr>
          <p:nvPr/>
        </p:nvSpPr>
        <p:spPr>
          <a:xfrm>
            <a:off x="3642153" y="2364091"/>
            <a:ext cx="1018783" cy="1938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5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sz="105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 Placeholder 32"/>
          <p:cNvSpPr txBox="1">
            <a:spLocks/>
          </p:cNvSpPr>
          <p:nvPr/>
        </p:nvSpPr>
        <p:spPr>
          <a:xfrm>
            <a:off x="6139323" y="2825073"/>
            <a:ext cx="1319035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5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kumimoji="0" lang="en-US" sz="5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33"/>
          <p:cNvSpPr txBox="1">
            <a:spLocks/>
          </p:cNvSpPr>
          <p:nvPr/>
        </p:nvSpPr>
        <p:spPr>
          <a:xfrm>
            <a:off x="6139323" y="2628525"/>
            <a:ext cx="1018783" cy="1938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5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sz="105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32"/>
          <p:cNvSpPr txBox="1">
            <a:spLocks/>
          </p:cNvSpPr>
          <p:nvPr/>
        </p:nvSpPr>
        <p:spPr>
          <a:xfrm>
            <a:off x="4975077" y="4053767"/>
            <a:ext cx="1319035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5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5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33"/>
          <p:cNvSpPr txBox="1">
            <a:spLocks/>
          </p:cNvSpPr>
          <p:nvPr/>
        </p:nvSpPr>
        <p:spPr>
          <a:xfrm>
            <a:off x="4975078" y="3857219"/>
            <a:ext cx="1018783" cy="1938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5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sz="105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 Placeholder 32"/>
          <p:cNvSpPr txBox="1">
            <a:spLocks/>
          </p:cNvSpPr>
          <p:nvPr/>
        </p:nvSpPr>
        <p:spPr>
          <a:xfrm>
            <a:off x="7344721" y="3763711"/>
            <a:ext cx="1319035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5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5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 Placeholder 33"/>
          <p:cNvSpPr txBox="1">
            <a:spLocks/>
          </p:cNvSpPr>
          <p:nvPr/>
        </p:nvSpPr>
        <p:spPr>
          <a:xfrm>
            <a:off x="7344721" y="3567163"/>
            <a:ext cx="1018783" cy="1938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5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sz="105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Oval 74"/>
          <p:cNvSpPr/>
          <p:nvPr/>
        </p:nvSpPr>
        <p:spPr>
          <a:xfrm>
            <a:off x="1785873" y="4068923"/>
            <a:ext cx="642317" cy="642317"/>
          </a:xfrm>
          <a:prstGeom prst="ellipse">
            <a:avLst/>
          </a:prstGeom>
          <a:solidFill>
            <a:sysClr val="window" lastClr="FFFFFF"/>
          </a:solidFill>
          <a:ln w="139700" cap="flat" cmpd="sng" algn="ctr">
            <a:solidFill>
              <a:srgbClr val="FFBD47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9" name="Straight Connector 75"/>
          <p:cNvCxnSpPr>
            <a:stCxn id="38" idx="0"/>
          </p:cNvCxnSpPr>
          <p:nvPr/>
        </p:nvCxnSpPr>
        <p:spPr>
          <a:xfrm flipH="1">
            <a:off x="-10979" y="4068923"/>
            <a:ext cx="2118010" cy="0"/>
          </a:xfrm>
          <a:prstGeom prst="line">
            <a:avLst/>
          </a:prstGeom>
          <a:noFill/>
          <a:ln w="139700" cap="flat" cmpd="sng" algn="ctr">
            <a:solidFill>
              <a:srgbClr val="FFBD47"/>
            </a:solidFill>
            <a:prstDash val="solid"/>
            <a:miter lim="800000"/>
          </a:ln>
          <a:effectLst/>
        </p:spPr>
      </p:cxnSp>
      <p:sp>
        <p:nvSpPr>
          <p:cNvPr id="40" name="Text Placeholder 32"/>
          <p:cNvSpPr txBox="1">
            <a:spLocks/>
          </p:cNvSpPr>
          <p:nvPr/>
        </p:nvSpPr>
        <p:spPr>
          <a:xfrm>
            <a:off x="2623368" y="4333279"/>
            <a:ext cx="1319035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5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5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33"/>
          <p:cNvSpPr txBox="1">
            <a:spLocks/>
          </p:cNvSpPr>
          <p:nvPr/>
        </p:nvSpPr>
        <p:spPr>
          <a:xfrm>
            <a:off x="2623369" y="4136730"/>
            <a:ext cx="1018783" cy="1938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5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sz="105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Up Arrow 64"/>
          <p:cNvSpPr/>
          <p:nvPr/>
        </p:nvSpPr>
        <p:spPr>
          <a:xfrm>
            <a:off x="4466076" y="1878732"/>
            <a:ext cx="373904" cy="4165016"/>
          </a:xfrm>
          <a:prstGeom prst="upArrow">
            <a:avLst>
              <a:gd name="adj1" fmla="val 50000"/>
              <a:gd name="adj2" fmla="val 67147"/>
            </a:avLst>
          </a:prstGeom>
          <a:solidFill>
            <a:srgbClr val="FFBD4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Bent Arrow 65"/>
          <p:cNvSpPr/>
          <p:nvPr/>
        </p:nvSpPr>
        <p:spPr>
          <a:xfrm>
            <a:off x="4558471" y="2602501"/>
            <a:ext cx="2358767" cy="3441248"/>
          </a:xfrm>
          <a:prstGeom prst="bentArrow">
            <a:avLst>
              <a:gd name="adj1" fmla="val 8879"/>
              <a:gd name="adj2" fmla="val 9038"/>
              <a:gd name="adj3" fmla="val 15734"/>
              <a:gd name="adj4" fmla="val 19454"/>
            </a:avLst>
          </a:prstGeom>
          <a:solidFill>
            <a:srgbClr val="FFBD4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Bent Arrow 53"/>
          <p:cNvSpPr/>
          <p:nvPr/>
        </p:nvSpPr>
        <p:spPr>
          <a:xfrm flipH="1">
            <a:off x="2410714" y="3294591"/>
            <a:ext cx="2358767" cy="2749158"/>
          </a:xfrm>
          <a:prstGeom prst="bentArrow">
            <a:avLst>
              <a:gd name="adj1" fmla="val 8879"/>
              <a:gd name="adj2" fmla="val 9038"/>
              <a:gd name="adj3" fmla="val 15734"/>
              <a:gd name="adj4" fmla="val 19454"/>
            </a:avLst>
          </a:prstGeom>
          <a:solidFill>
            <a:srgbClr val="FFBD4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Bent Arrow 50"/>
          <p:cNvSpPr/>
          <p:nvPr/>
        </p:nvSpPr>
        <p:spPr>
          <a:xfrm>
            <a:off x="4559601" y="3679087"/>
            <a:ext cx="2092876" cy="2364662"/>
          </a:xfrm>
          <a:prstGeom prst="bentArrow">
            <a:avLst>
              <a:gd name="adj1" fmla="val 10194"/>
              <a:gd name="adj2" fmla="val 9038"/>
              <a:gd name="adj3" fmla="val 14263"/>
              <a:gd name="adj4" fmla="val 24932"/>
            </a:avLst>
          </a:prstGeom>
          <a:solidFill>
            <a:srgbClr val="FFBD4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Bent Arrow 56"/>
          <p:cNvSpPr/>
          <p:nvPr/>
        </p:nvSpPr>
        <p:spPr>
          <a:xfrm flipH="1">
            <a:off x="2971352" y="4279951"/>
            <a:ext cx="1798127" cy="1881257"/>
          </a:xfrm>
          <a:prstGeom prst="bentArrow">
            <a:avLst>
              <a:gd name="adj1" fmla="val 13458"/>
              <a:gd name="adj2" fmla="val 12349"/>
              <a:gd name="adj3" fmla="val 17061"/>
              <a:gd name="adj4" fmla="val 30061"/>
            </a:avLst>
          </a:prstGeom>
          <a:solidFill>
            <a:srgbClr val="E6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03427" y="4239374"/>
            <a:ext cx="1738479" cy="819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700" b="1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83568" y="3228106"/>
            <a:ext cx="1715811" cy="819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700" b="1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742813" y="3571753"/>
            <a:ext cx="17158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1200" b="1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688111" y="1969741"/>
            <a:ext cx="1715811" cy="819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700" b="1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939906" y="2434891"/>
            <a:ext cx="1715811" cy="819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700" b="1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245"/>
          <p:cNvSpPr>
            <a:spLocks/>
          </p:cNvSpPr>
          <p:nvPr/>
        </p:nvSpPr>
        <p:spPr bwMode="auto">
          <a:xfrm>
            <a:off x="3969587" y="4740040"/>
            <a:ext cx="334654" cy="334654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rgbClr val="E60000"/>
          </a:solidFill>
          <a:ln w="9525">
            <a:noFill/>
            <a:round/>
            <a:headEnd/>
            <a:tailEnd/>
          </a:ln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5"/>
          <p:cNvSpPr>
            <a:spLocks noEditPoints="1"/>
          </p:cNvSpPr>
          <p:nvPr/>
        </p:nvSpPr>
        <p:spPr bwMode="auto">
          <a:xfrm>
            <a:off x="4917780" y="2111275"/>
            <a:ext cx="373767" cy="373767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solidFill>
            <a:srgbClr val="FFBD47"/>
          </a:solidFill>
          <a:ln w="9525">
            <a:noFill/>
            <a:round/>
            <a:headEnd/>
            <a:tailEnd/>
          </a:ln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217"/>
          <p:cNvSpPr>
            <a:spLocks noEditPoints="1"/>
          </p:cNvSpPr>
          <p:nvPr/>
        </p:nvSpPr>
        <p:spPr bwMode="auto">
          <a:xfrm>
            <a:off x="4021565" y="3776815"/>
            <a:ext cx="382356" cy="286767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rgbClr val="FFBD47"/>
          </a:solidFill>
          <a:ln w="9525">
            <a:noFill/>
            <a:round/>
            <a:headEnd/>
            <a:tailEnd/>
          </a:ln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Freeform 216"/>
          <p:cNvSpPr>
            <a:spLocks noEditPoints="1"/>
          </p:cNvSpPr>
          <p:nvPr/>
        </p:nvSpPr>
        <p:spPr bwMode="auto">
          <a:xfrm>
            <a:off x="4930315" y="4137747"/>
            <a:ext cx="342205" cy="344531"/>
          </a:xfrm>
          <a:custGeom>
            <a:avLst/>
            <a:gdLst/>
            <a:ahLst/>
            <a:cxnLst>
              <a:cxn ang="0">
                <a:pos x="68" y="34"/>
              </a:cxn>
              <a:cxn ang="0">
                <a:pos x="34" y="68"/>
              </a:cxn>
              <a:cxn ang="0">
                <a:pos x="0" y="34"/>
              </a:cxn>
              <a:cxn ang="0">
                <a:pos x="34" y="0"/>
              </a:cxn>
              <a:cxn ang="0">
                <a:pos x="68" y="34"/>
              </a:cxn>
              <a:cxn ang="0">
                <a:pos x="15" y="40"/>
              </a:cxn>
              <a:cxn ang="0">
                <a:pos x="14" y="34"/>
              </a:cxn>
              <a:cxn ang="0">
                <a:pos x="15" y="27"/>
              </a:cxn>
              <a:cxn ang="0">
                <a:pos x="8" y="20"/>
              </a:cxn>
              <a:cxn ang="0">
                <a:pos x="5" y="34"/>
              </a:cxn>
              <a:cxn ang="0">
                <a:pos x="8" y="47"/>
              </a:cxn>
              <a:cxn ang="0">
                <a:pos x="15" y="40"/>
              </a:cxn>
              <a:cxn ang="0">
                <a:pos x="48" y="34"/>
              </a:cxn>
              <a:cxn ang="0">
                <a:pos x="34" y="19"/>
              </a:cxn>
              <a:cxn ang="0">
                <a:pos x="19" y="34"/>
              </a:cxn>
              <a:cxn ang="0">
                <a:pos x="34" y="48"/>
              </a:cxn>
              <a:cxn ang="0">
                <a:pos x="48" y="34"/>
              </a:cxn>
              <a:cxn ang="0">
                <a:pos x="20" y="8"/>
              </a:cxn>
              <a:cxn ang="0">
                <a:pos x="27" y="15"/>
              </a:cxn>
              <a:cxn ang="0">
                <a:pos x="34" y="14"/>
              </a:cxn>
              <a:cxn ang="0">
                <a:pos x="40" y="15"/>
              </a:cxn>
              <a:cxn ang="0">
                <a:pos x="47" y="8"/>
              </a:cxn>
              <a:cxn ang="0">
                <a:pos x="34" y="5"/>
              </a:cxn>
              <a:cxn ang="0">
                <a:pos x="20" y="8"/>
              </a:cxn>
              <a:cxn ang="0">
                <a:pos x="47" y="59"/>
              </a:cxn>
              <a:cxn ang="0">
                <a:pos x="40" y="52"/>
              </a:cxn>
              <a:cxn ang="0">
                <a:pos x="34" y="53"/>
              </a:cxn>
              <a:cxn ang="0">
                <a:pos x="27" y="52"/>
              </a:cxn>
              <a:cxn ang="0">
                <a:pos x="20" y="59"/>
              </a:cxn>
              <a:cxn ang="0">
                <a:pos x="34" y="63"/>
              </a:cxn>
              <a:cxn ang="0">
                <a:pos x="47" y="59"/>
              </a:cxn>
              <a:cxn ang="0">
                <a:pos x="60" y="47"/>
              </a:cxn>
              <a:cxn ang="0">
                <a:pos x="63" y="34"/>
              </a:cxn>
              <a:cxn ang="0">
                <a:pos x="60" y="20"/>
              </a:cxn>
              <a:cxn ang="0">
                <a:pos x="52" y="27"/>
              </a:cxn>
              <a:cxn ang="0">
                <a:pos x="53" y="34"/>
              </a:cxn>
              <a:cxn ang="0">
                <a:pos x="52" y="40"/>
              </a:cxn>
              <a:cxn ang="0">
                <a:pos x="60" y="47"/>
              </a:cxn>
            </a:cxnLst>
            <a:rect l="0" t="0" r="r" b="b"/>
            <a:pathLst>
              <a:path w="68" h="68">
                <a:moveTo>
                  <a:pt x="68" y="34"/>
                </a:moveTo>
                <a:cubicBezTo>
                  <a:pt x="68" y="52"/>
                  <a:pt x="53" y="68"/>
                  <a:pt x="34" y="68"/>
                </a:cubicBezTo>
                <a:cubicBezTo>
                  <a:pt x="15" y="68"/>
                  <a:pt x="0" y="52"/>
                  <a:pt x="0" y="34"/>
                </a:cubicBezTo>
                <a:cubicBezTo>
                  <a:pt x="0" y="15"/>
                  <a:pt x="15" y="0"/>
                  <a:pt x="34" y="0"/>
                </a:cubicBezTo>
                <a:cubicBezTo>
                  <a:pt x="53" y="0"/>
                  <a:pt x="68" y="15"/>
                  <a:pt x="68" y="34"/>
                </a:cubicBezTo>
                <a:close/>
                <a:moveTo>
                  <a:pt x="15" y="40"/>
                </a:moveTo>
                <a:cubicBezTo>
                  <a:pt x="15" y="38"/>
                  <a:pt x="14" y="36"/>
                  <a:pt x="14" y="34"/>
                </a:cubicBezTo>
                <a:cubicBezTo>
                  <a:pt x="14" y="31"/>
                  <a:pt x="15" y="29"/>
                  <a:pt x="15" y="27"/>
                </a:cubicBezTo>
                <a:cubicBezTo>
                  <a:pt x="8" y="20"/>
                  <a:pt x="8" y="20"/>
                  <a:pt x="8" y="20"/>
                </a:cubicBezTo>
                <a:cubicBezTo>
                  <a:pt x="6" y="24"/>
                  <a:pt x="5" y="29"/>
                  <a:pt x="5" y="34"/>
                </a:cubicBezTo>
                <a:cubicBezTo>
                  <a:pt x="5" y="39"/>
                  <a:pt x="6" y="43"/>
                  <a:pt x="8" y="47"/>
                </a:cubicBezTo>
                <a:lnTo>
                  <a:pt x="15" y="40"/>
                </a:lnTo>
                <a:close/>
                <a:moveTo>
                  <a:pt x="48" y="34"/>
                </a:moveTo>
                <a:cubicBezTo>
                  <a:pt x="48" y="26"/>
                  <a:pt x="42" y="19"/>
                  <a:pt x="34" y="19"/>
                </a:cubicBezTo>
                <a:cubicBezTo>
                  <a:pt x="26" y="19"/>
                  <a:pt x="19" y="26"/>
                  <a:pt x="19" y="34"/>
                </a:cubicBezTo>
                <a:cubicBezTo>
                  <a:pt x="19" y="42"/>
                  <a:pt x="26" y="48"/>
                  <a:pt x="34" y="48"/>
                </a:cubicBezTo>
                <a:cubicBezTo>
                  <a:pt x="42" y="48"/>
                  <a:pt x="48" y="42"/>
                  <a:pt x="48" y="34"/>
                </a:cubicBezTo>
                <a:close/>
                <a:moveTo>
                  <a:pt x="20" y="8"/>
                </a:moveTo>
                <a:cubicBezTo>
                  <a:pt x="27" y="15"/>
                  <a:pt x="27" y="15"/>
                  <a:pt x="27" y="15"/>
                </a:cubicBezTo>
                <a:cubicBezTo>
                  <a:pt x="29" y="15"/>
                  <a:pt x="32" y="14"/>
                  <a:pt x="34" y="14"/>
                </a:cubicBezTo>
                <a:cubicBezTo>
                  <a:pt x="36" y="14"/>
                  <a:pt x="38" y="15"/>
                  <a:pt x="40" y="15"/>
                </a:cubicBezTo>
                <a:cubicBezTo>
                  <a:pt x="47" y="8"/>
                  <a:pt x="47" y="8"/>
                  <a:pt x="47" y="8"/>
                </a:cubicBezTo>
                <a:cubicBezTo>
                  <a:pt x="43" y="6"/>
                  <a:pt x="39" y="5"/>
                  <a:pt x="34" y="5"/>
                </a:cubicBezTo>
                <a:cubicBezTo>
                  <a:pt x="29" y="5"/>
                  <a:pt x="24" y="6"/>
                  <a:pt x="20" y="8"/>
                </a:cubicBezTo>
                <a:close/>
                <a:moveTo>
                  <a:pt x="47" y="59"/>
                </a:moveTo>
                <a:cubicBezTo>
                  <a:pt x="40" y="52"/>
                  <a:pt x="40" y="52"/>
                  <a:pt x="40" y="52"/>
                </a:cubicBezTo>
                <a:cubicBezTo>
                  <a:pt x="38" y="53"/>
                  <a:pt x="36" y="53"/>
                  <a:pt x="34" y="53"/>
                </a:cubicBezTo>
                <a:cubicBezTo>
                  <a:pt x="32" y="53"/>
                  <a:pt x="29" y="53"/>
                  <a:pt x="27" y="52"/>
                </a:cubicBezTo>
                <a:cubicBezTo>
                  <a:pt x="20" y="59"/>
                  <a:pt x="20" y="59"/>
                  <a:pt x="20" y="59"/>
                </a:cubicBezTo>
                <a:cubicBezTo>
                  <a:pt x="24" y="62"/>
                  <a:pt x="29" y="63"/>
                  <a:pt x="34" y="63"/>
                </a:cubicBezTo>
                <a:cubicBezTo>
                  <a:pt x="39" y="63"/>
                  <a:pt x="43" y="62"/>
                  <a:pt x="47" y="59"/>
                </a:cubicBezTo>
                <a:close/>
                <a:moveTo>
                  <a:pt x="60" y="47"/>
                </a:moveTo>
                <a:cubicBezTo>
                  <a:pt x="62" y="43"/>
                  <a:pt x="63" y="39"/>
                  <a:pt x="63" y="34"/>
                </a:cubicBezTo>
                <a:cubicBezTo>
                  <a:pt x="63" y="29"/>
                  <a:pt x="62" y="24"/>
                  <a:pt x="60" y="20"/>
                </a:cubicBezTo>
                <a:cubicBezTo>
                  <a:pt x="52" y="27"/>
                  <a:pt x="52" y="27"/>
                  <a:pt x="52" y="27"/>
                </a:cubicBezTo>
                <a:cubicBezTo>
                  <a:pt x="53" y="29"/>
                  <a:pt x="53" y="32"/>
                  <a:pt x="53" y="34"/>
                </a:cubicBezTo>
                <a:cubicBezTo>
                  <a:pt x="53" y="36"/>
                  <a:pt x="53" y="38"/>
                  <a:pt x="52" y="40"/>
                </a:cubicBezTo>
                <a:lnTo>
                  <a:pt x="60" y="47"/>
                </a:lnTo>
                <a:close/>
              </a:path>
            </a:pathLst>
          </a:custGeom>
          <a:solidFill>
            <a:srgbClr val="FFBD47"/>
          </a:solidFill>
          <a:ln w="9525">
            <a:noFill/>
            <a:round/>
            <a:headEnd/>
            <a:tailEnd/>
          </a:ln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135"/>
          <p:cNvSpPr>
            <a:spLocks noEditPoints="1"/>
          </p:cNvSpPr>
          <p:nvPr/>
        </p:nvSpPr>
        <p:spPr bwMode="auto">
          <a:xfrm>
            <a:off x="4895283" y="3084723"/>
            <a:ext cx="306144" cy="286767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rgbClr val="FFBD47"/>
          </a:solidFill>
          <a:ln w="9525">
            <a:noFill/>
            <a:round/>
            <a:headEnd/>
            <a:tailEnd/>
          </a:ln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 6810"/>
          <p:cNvSpPr>
            <a:spLocks/>
          </p:cNvSpPr>
          <p:nvPr/>
        </p:nvSpPr>
        <p:spPr bwMode="auto">
          <a:xfrm>
            <a:off x="2209539" y="2728368"/>
            <a:ext cx="1015383" cy="412773"/>
          </a:xfrm>
          <a:custGeom>
            <a:avLst/>
            <a:gdLst>
              <a:gd name="T0" fmla="*/ 115 w 1166"/>
              <a:gd name="T1" fmla="*/ 445 h 474"/>
              <a:gd name="T2" fmla="*/ 115 w 1166"/>
              <a:gd name="T3" fmla="*/ 168 h 474"/>
              <a:gd name="T4" fmla="*/ 203 w 1166"/>
              <a:gd name="T5" fmla="*/ 168 h 474"/>
              <a:gd name="T6" fmla="*/ 100 w 1166"/>
              <a:gd name="T7" fmla="*/ 0 h 474"/>
              <a:gd name="T8" fmla="*/ 0 w 1166"/>
              <a:gd name="T9" fmla="*/ 168 h 474"/>
              <a:gd name="T10" fmla="*/ 86 w 1166"/>
              <a:gd name="T11" fmla="*/ 168 h 474"/>
              <a:gd name="T12" fmla="*/ 86 w 1166"/>
              <a:gd name="T13" fmla="*/ 474 h 474"/>
              <a:gd name="T14" fmla="*/ 1166 w 1166"/>
              <a:gd name="T15" fmla="*/ 474 h 474"/>
              <a:gd name="T16" fmla="*/ 1166 w 1166"/>
              <a:gd name="T17" fmla="*/ 445 h 474"/>
              <a:gd name="T18" fmla="*/ 115 w 1166"/>
              <a:gd name="T19" fmla="*/ 445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66" h="474">
                <a:moveTo>
                  <a:pt x="115" y="445"/>
                </a:moveTo>
                <a:lnTo>
                  <a:pt x="115" y="168"/>
                </a:lnTo>
                <a:lnTo>
                  <a:pt x="203" y="168"/>
                </a:lnTo>
                <a:lnTo>
                  <a:pt x="100" y="0"/>
                </a:lnTo>
                <a:lnTo>
                  <a:pt x="0" y="168"/>
                </a:lnTo>
                <a:lnTo>
                  <a:pt x="86" y="168"/>
                </a:lnTo>
                <a:lnTo>
                  <a:pt x="86" y="474"/>
                </a:lnTo>
                <a:lnTo>
                  <a:pt x="1166" y="474"/>
                </a:lnTo>
                <a:lnTo>
                  <a:pt x="1166" y="445"/>
                </a:lnTo>
                <a:lnTo>
                  <a:pt x="115" y="445"/>
                </a:lnTo>
                <a:close/>
              </a:path>
            </a:pathLst>
          </a:custGeom>
          <a:solidFill>
            <a:srgbClr val="FFBD47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Freeform 6814"/>
          <p:cNvSpPr>
            <a:spLocks/>
          </p:cNvSpPr>
          <p:nvPr/>
        </p:nvSpPr>
        <p:spPr bwMode="auto">
          <a:xfrm>
            <a:off x="6219440" y="2729238"/>
            <a:ext cx="1084180" cy="411030"/>
          </a:xfrm>
          <a:custGeom>
            <a:avLst/>
            <a:gdLst>
              <a:gd name="T0" fmla="*/ 1245 w 1245"/>
              <a:gd name="T1" fmla="*/ 165 h 472"/>
              <a:gd name="T2" fmla="*/ 1143 w 1245"/>
              <a:gd name="T3" fmla="*/ 0 h 472"/>
              <a:gd name="T4" fmla="*/ 1043 w 1245"/>
              <a:gd name="T5" fmla="*/ 165 h 472"/>
              <a:gd name="T6" fmla="*/ 1129 w 1245"/>
              <a:gd name="T7" fmla="*/ 165 h 472"/>
              <a:gd name="T8" fmla="*/ 1129 w 1245"/>
              <a:gd name="T9" fmla="*/ 444 h 472"/>
              <a:gd name="T10" fmla="*/ 0 w 1245"/>
              <a:gd name="T11" fmla="*/ 444 h 472"/>
              <a:gd name="T12" fmla="*/ 0 w 1245"/>
              <a:gd name="T13" fmla="*/ 472 h 472"/>
              <a:gd name="T14" fmla="*/ 1157 w 1245"/>
              <a:gd name="T15" fmla="*/ 472 h 472"/>
              <a:gd name="T16" fmla="*/ 1157 w 1245"/>
              <a:gd name="T17" fmla="*/ 165 h 472"/>
              <a:gd name="T18" fmla="*/ 1245 w 1245"/>
              <a:gd name="T19" fmla="*/ 165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45" h="472">
                <a:moveTo>
                  <a:pt x="1245" y="165"/>
                </a:moveTo>
                <a:lnTo>
                  <a:pt x="1143" y="0"/>
                </a:lnTo>
                <a:lnTo>
                  <a:pt x="1043" y="165"/>
                </a:lnTo>
                <a:lnTo>
                  <a:pt x="1129" y="165"/>
                </a:lnTo>
                <a:lnTo>
                  <a:pt x="1129" y="444"/>
                </a:lnTo>
                <a:lnTo>
                  <a:pt x="0" y="444"/>
                </a:lnTo>
                <a:lnTo>
                  <a:pt x="0" y="472"/>
                </a:lnTo>
                <a:lnTo>
                  <a:pt x="1157" y="472"/>
                </a:lnTo>
                <a:lnTo>
                  <a:pt x="1157" y="165"/>
                </a:lnTo>
                <a:lnTo>
                  <a:pt x="1245" y="165"/>
                </a:lnTo>
                <a:close/>
              </a:path>
            </a:pathLst>
          </a:custGeom>
          <a:solidFill>
            <a:srgbClr val="FFBD47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6847"/>
          <p:cNvSpPr>
            <a:spLocks/>
          </p:cNvSpPr>
          <p:nvPr/>
        </p:nvSpPr>
        <p:spPr bwMode="auto">
          <a:xfrm>
            <a:off x="5706217" y="4198766"/>
            <a:ext cx="416646" cy="197409"/>
          </a:xfrm>
          <a:custGeom>
            <a:avLst/>
            <a:gdLst>
              <a:gd name="T0" fmla="*/ 0 w 439"/>
              <a:gd name="T1" fmla="*/ 88 h 208"/>
              <a:gd name="T2" fmla="*/ 0 w 439"/>
              <a:gd name="T3" fmla="*/ 118 h 208"/>
              <a:gd name="T4" fmla="*/ 273 w 439"/>
              <a:gd name="T5" fmla="*/ 118 h 208"/>
              <a:gd name="T6" fmla="*/ 273 w 439"/>
              <a:gd name="T7" fmla="*/ 208 h 208"/>
              <a:gd name="T8" fmla="*/ 439 w 439"/>
              <a:gd name="T9" fmla="*/ 103 h 208"/>
              <a:gd name="T10" fmla="*/ 273 w 439"/>
              <a:gd name="T11" fmla="*/ 0 h 208"/>
              <a:gd name="T12" fmla="*/ 273 w 439"/>
              <a:gd name="T13" fmla="*/ 88 h 208"/>
              <a:gd name="T14" fmla="*/ 0 w 439"/>
              <a:gd name="T15" fmla="*/ 88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39" h="208">
                <a:moveTo>
                  <a:pt x="0" y="88"/>
                </a:moveTo>
                <a:lnTo>
                  <a:pt x="0" y="118"/>
                </a:lnTo>
                <a:lnTo>
                  <a:pt x="273" y="118"/>
                </a:lnTo>
                <a:lnTo>
                  <a:pt x="273" y="208"/>
                </a:lnTo>
                <a:lnTo>
                  <a:pt x="439" y="103"/>
                </a:lnTo>
                <a:lnTo>
                  <a:pt x="273" y="0"/>
                </a:lnTo>
                <a:lnTo>
                  <a:pt x="273" y="88"/>
                </a:lnTo>
                <a:lnTo>
                  <a:pt x="0" y="88"/>
                </a:lnTo>
                <a:close/>
              </a:path>
            </a:pathLst>
          </a:custGeom>
          <a:solidFill>
            <a:srgbClr val="FFBD47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reeform 6851"/>
          <p:cNvSpPr>
            <a:spLocks/>
          </p:cNvSpPr>
          <p:nvPr/>
        </p:nvSpPr>
        <p:spPr bwMode="auto">
          <a:xfrm>
            <a:off x="3253511" y="4198766"/>
            <a:ext cx="416646" cy="197409"/>
          </a:xfrm>
          <a:custGeom>
            <a:avLst/>
            <a:gdLst>
              <a:gd name="T0" fmla="*/ 439 w 439"/>
              <a:gd name="T1" fmla="*/ 88 h 208"/>
              <a:gd name="T2" fmla="*/ 439 w 439"/>
              <a:gd name="T3" fmla="*/ 118 h 208"/>
              <a:gd name="T4" fmla="*/ 165 w 439"/>
              <a:gd name="T5" fmla="*/ 118 h 208"/>
              <a:gd name="T6" fmla="*/ 165 w 439"/>
              <a:gd name="T7" fmla="*/ 208 h 208"/>
              <a:gd name="T8" fmla="*/ 0 w 439"/>
              <a:gd name="T9" fmla="*/ 103 h 208"/>
              <a:gd name="T10" fmla="*/ 165 w 439"/>
              <a:gd name="T11" fmla="*/ 0 h 208"/>
              <a:gd name="T12" fmla="*/ 165 w 439"/>
              <a:gd name="T13" fmla="*/ 88 h 208"/>
              <a:gd name="T14" fmla="*/ 439 w 439"/>
              <a:gd name="T15" fmla="*/ 88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39" h="208">
                <a:moveTo>
                  <a:pt x="439" y="88"/>
                </a:moveTo>
                <a:lnTo>
                  <a:pt x="439" y="118"/>
                </a:lnTo>
                <a:lnTo>
                  <a:pt x="165" y="118"/>
                </a:lnTo>
                <a:lnTo>
                  <a:pt x="165" y="208"/>
                </a:lnTo>
                <a:lnTo>
                  <a:pt x="0" y="103"/>
                </a:lnTo>
                <a:lnTo>
                  <a:pt x="165" y="0"/>
                </a:lnTo>
                <a:lnTo>
                  <a:pt x="165" y="88"/>
                </a:lnTo>
                <a:lnTo>
                  <a:pt x="439" y="88"/>
                </a:lnTo>
                <a:close/>
              </a:path>
            </a:pathLst>
          </a:custGeom>
          <a:solidFill>
            <a:srgbClr val="FFBD47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437620" y="1980417"/>
            <a:ext cx="184731" cy="2400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"/>
          <p:cNvGrpSpPr/>
          <p:nvPr/>
        </p:nvGrpSpPr>
        <p:grpSpPr>
          <a:xfrm>
            <a:off x="3539522" y="1976488"/>
            <a:ext cx="2350680" cy="3073744"/>
            <a:chOff x="4754985" y="2153427"/>
            <a:chExt cx="2697136" cy="3526769"/>
          </a:xfrm>
        </p:grpSpPr>
        <p:sp>
          <p:nvSpPr>
            <p:cNvPr id="35" name="Freeform 78"/>
            <p:cNvSpPr>
              <a:spLocks/>
            </p:cNvSpPr>
            <p:nvPr/>
          </p:nvSpPr>
          <p:spPr bwMode="auto">
            <a:xfrm>
              <a:off x="4807460" y="3896065"/>
              <a:ext cx="1295253" cy="1784131"/>
            </a:xfrm>
            <a:custGeom>
              <a:avLst/>
              <a:gdLst>
                <a:gd name="connsiteX0" fmla="*/ 1295252 w 1295253"/>
                <a:gd name="connsiteY0" fmla="*/ 0 h 1784131"/>
                <a:gd name="connsiteX1" fmla="*/ 1295252 w 1295253"/>
                <a:gd name="connsiteY1" fmla="*/ 3485 h 1784131"/>
                <a:gd name="connsiteX2" fmla="*/ 1295252 w 1295253"/>
                <a:gd name="connsiteY2" fmla="*/ 9020 h 1784131"/>
                <a:gd name="connsiteX3" fmla="*/ 1295253 w 1295253"/>
                <a:gd name="connsiteY3" fmla="*/ 9020 h 1784131"/>
                <a:gd name="connsiteX4" fmla="*/ 1295253 w 1295253"/>
                <a:gd name="connsiteY4" fmla="*/ 1784130 h 1784131"/>
                <a:gd name="connsiteX5" fmla="*/ 1295252 w 1295253"/>
                <a:gd name="connsiteY5" fmla="*/ 1784129 h 1784131"/>
                <a:gd name="connsiteX6" fmla="*/ 1295252 w 1295253"/>
                <a:gd name="connsiteY6" fmla="*/ 1784131 h 1784131"/>
                <a:gd name="connsiteX7" fmla="*/ 1289916 w 1295253"/>
                <a:gd name="connsiteY7" fmla="*/ 1779839 h 1784131"/>
                <a:gd name="connsiteX8" fmla="*/ 1289264 w 1295253"/>
                <a:gd name="connsiteY8" fmla="*/ 1779305 h 1784131"/>
                <a:gd name="connsiteX9" fmla="*/ 1285709 w 1295253"/>
                <a:gd name="connsiteY9" fmla="*/ 1776442 h 1784131"/>
                <a:gd name="connsiteX10" fmla="*/ 1278981 w 1295253"/>
                <a:gd name="connsiteY10" fmla="*/ 1770899 h 1784131"/>
                <a:gd name="connsiteX11" fmla="*/ 1274454 w 1295253"/>
                <a:gd name="connsiteY11" fmla="*/ 1767198 h 1784131"/>
                <a:gd name="connsiteX12" fmla="*/ 1271339 w 1295253"/>
                <a:gd name="connsiteY12" fmla="*/ 1764603 h 1784131"/>
                <a:gd name="connsiteX13" fmla="*/ 1258397 w 1295253"/>
                <a:gd name="connsiteY13" fmla="*/ 1753940 h 1784131"/>
                <a:gd name="connsiteX14" fmla="*/ 924699 w 1295253"/>
                <a:gd name="connsiteY14" fmla="*/ 1448778 h 1784131"/>
                <a:gd name="connsiteX15" fmla="*/ 885343 w 1295253"/>
                <a:gd name="connsiteY15" fmla="*/ 1408842 h 1784131"/>
                <a:gd name="connsiteX16" fmla="*/ 884367 w 1295253"/>
                <a:gd name="connsiteY16" fmla="*/ 1407885 h 1784131"/>
                <a:gd name="connsiteX17" fmla="*/ 883417 w 1295253"/>
                <a:gd name="connsiteY17" fmla="*/ 1406888 h 1784131"/>
                <a:gd name="connsiteX18" fmla="*/ 832405 w 1295253"/>
                <a:gd name="connsiteY18" fmla="*/ 1355125 h 1784131"/>
                <a:gd name="connsiteX19" fmla="*/ 794341 w 1295253"/>
                <a:gd name="connsiteY19" fmla="*/ 1313361 h 1784131"/>
                <a:gd name="connsiteX20" fmla="*/ 742842 w 1295253"/>
                <a:gd name="connsiteY20" fmla="*/ 1259289 h 1784131"/>
                <a:gd name="connsiteX21" fmla="*/ 685733 w 1295253"/>
                <a:gd name="connsiteY21" fmla="*/ 1194198 h 1784131"/>
                <a:gd name="connsiteX22" fmla="*/ 638119 w 1295253"/>
                <a:gd name="connsiteY22" fmla="*/ 1141956 h 1784131"/>
                <a:gd name="connsiteX23" fmla="*/ 619297 w 1295253"/>
                <a:gd name="connsiteY23" fmla="*/ 1118475 h 1784131"/>
                <a:gd name="connsiteX24" fmla="*/ 596804 w 1295253"/>
                <a:gd name="connsiteY24" fmla="*/ 1092837 h 1784131"/>
                <a:gd name="connsiteX25" fmla="*/ 452796 w 1295253"/>
                <a:gd name="connsiteY25" fmla="*/ 911354 h 1784131"/>
                <a:gd name="connsiteX26" fmla="*/ 453050 w 1295253"/>
                <a:gd name="connsiteY26" fmla="*/ 911076 h 1784131"/>
                <a:gd name="connsiteX27" fmla="*/ 444115 w 1295253"/>
                <a:gd name="connsiteY27" fmla="*/ 899929 h 1784131"/>
                <a:gd name="connsiteX28" fmla="*/ 120377 w 1295253"/>
                <a:gd name="connsiteY28" fmla="*/ 356324 h 1784131"/>
                <a:gd name="connsiteX29" fmla="*/ 0 w 1295253"/>
                <a:gd name="connsiteY29" fmla="*/ 9020 h 1784131"/>
                <a:gd name="connsiteX30" fmla="*/ 1286485 w 1295253"/>
                <a:gd name="connsiteY30" fmla="*/ 9020 h 178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295253" h="1784131">
                  <a:moveTo>
                    <a:pt x="1295252" y="0"/>
                  </a:moveTo>
                  <a:cubicBezTo>
                    <a:pt x="1295252" y="0"/>
                    <a:pt x="1295252" y="0"/>
                    <a:pt x="1295252" y="3485"/>
                  </a:cubicBezTo>
                  <a:lnTo>
                    <a:pt x="1295252" y="9020"/>
                  </a:lnTo>
                  <a:lnTo>
                    <a:pt x="1295253" y="9020"/>
                  </a:lnTo>
                  <a:cubicBezTo>
                    <a:pt x="1295253" y="9020"/>
                    <a:pt x="1295253" y="9020"/>
                    <a:pt x="1295253" y="1784130"/>
                  </a:cubicBezTo>
                  <a:lnTo>
                    <a:pt x="1295252" y="1784129"/>
                  </a:lnTo>
                  <a:lnTo>
                    <a:pt x="1295252" y="1784131"/>
                  </a:lnTo>
                  <a:cubicBezTo>
                    <a:pt x="1295252" y="1784131"/>
                    <a:pt x="1293428" y="1782681"/>
                    <a:pt x="1289916" y="1779839"/>
                  </a:cubicBezTo>
                  <a:lnTo>
                    <a:pt x="1289264" y="1779305"/>
                  </a:lnTo>
                  <a:lnTo>
                    <a:pt x="1285709" y="1776442"/>
                  </a:lnTo>
                  <a:lnTo>
                    <a:pt x="1278981" y="1770899"/>
                  </a:lnTo>
                  <a:lnTo>
                    <a:pt x="1274454" y="1767198"/>
                  </a:lnTo>
                  <a:lnTo>
                    <a:pt x="1271339" y="1764603"/>
                  </a:lnTo>
                  <a:lnTo>
                    <a:pt x="1258397" y="1753940"/>
                  </a:lnTo>
                  <a:cubicBezTo>
                    <a:pt x="1199173" y="1704561"/>
                    <a:pt x="1074176" y="1596976"/>
                    <a:pt x="924699" y="1448778"/>
                  </a:cubicBezTo>
                  <a:lnTo>
                    <a:pt x="885343" y="1408842"/>
                  </a:lnTo>
                  <a:lnTo>
                    <a:pt x="884367" y="1407885"/>
                  </a:lnTo>
                  <a:lnTo>
                    <a:pt x="883417" y="1406888"/>
                  </a:lnTo>
                  <a:lnTo>
                    <a:pt x="832405" y="1355125"/>
                  </a:lnTo>
                  <a:lnTo>
                    <a:pt x="794341" y="1313361"/>
                  </a:lnTo>
                  <a:lnTo>
                    <a:pt x="742842" y="1259289"/>
                  </a:lnTo>
                  <a:lnTo>
                    <a:pt x="685733" y="1194198"/>
                  </a:lnTo>
                  <a:lnTo>
                    <a:pt x="638119" y="1141956"/>
                  </a:lnTo>
                  <a:lnTo>
                    <a:pt x="619297" y="1118475"/>
                  </a:lnTo>
                  <a:lnTo>
                    <a:pt x="596804" y="1092837"/>
                  </a:lnTo>
                  <a:cubicBezTo>
                    <a:pt x="548099" y="1034691"/>
                    <a:pt x="499733" y="974039"/>
                    <a:pt x="452796" y="911354"/>
                  </a:cubicBezTo>
                  <a:lnTo>
                    <a:pt x="453050" y="911076"/>
                  </a:lnTo>
                  <a:lnTo>
                    <a:pt x="444115" y="899929"/>
                  </a:lnTo>
                  <a:cubicBezTo>
                    <a:pt x="318397" y="730460"/>
                    <a:pt x="203437" y="546256"/>
                    <a:pt x="120377" y="356324"/>
                  </a:cubicBezTo>
                  <a:cubicBezTo>
                    <a:pt x="67411" y="235733"/>
                    <a:pt x="26483" y="119965"/>
                    <a:pt x="0" y="9020"/>
                  </a:cubicBezTo>
                  <a:lnTo>
                    <a:pt x="1286485" y="9020"/>
                  </a:lnTo>
                  <a:close/>
                </a:path>
              </a:pathLst>
            </a:custGeom>
            <a:solidFill>
              <a:srgbClr val="FFBD47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73"/>
            <p:cNvSpPr>
              <a:spLocks/>
            </p:cNvSpPr>
            <p:nvPr/>
          </p:nvSpPr>
          <p:spPr bwMode="auto">
            <a:xfrm>
              <a:off x="4754985" y="2153427"/>
              <a:ext cx="1347728" cy="2132297"/>
            </a:xfrm>
            <a:custGeom>
              <a:avLst/>
              <a:gdLst>
                <a:gd name="connsiteX0" fmla="*/ 1345319 w 1347728"/>
                <a:gd name="connsiteY0" fmla="*/ 0 h 2132297"/>
                <a:gd name="connsiteX1" fmla="*/ 1347727 w 1347728"/>
                <a:gd name="connsiteY1" fmla="*/ 0 h 2132297"/>
                <a:gd name="connsiteX2" fmla="*/ 1347728 w 1347728"/>
                <a:gd name="connsiteY2" fmla="*/ 0 h 2132297"/>
                <a:gd name="connsiteX3" fmla="*/ 1347728 w 1347728"/>
                <a:gd name="connsiteY3" fmla="*/ 1730011 h 2132297"/>
                <a:gd name="connsiteX4" fmla="*/ 1347727 w 1347728"/>
                <a:gd name="connsiteY4" fmla="*/ 1730010 h 2132297"/>
                <a:gd name="connsiteX5" fmla="*/ 1347727 w 1347728"/>
                <a:gd name="connsiteY5" fmla="*/ 1751616 h 2132297"/>
                <a:gd name="connsiteX6" fmla="*/ 967215 w 1347728"/>
                <a:gd name="connsiteY6" fmla="*/ 1751616 h 2132297"/>
                <a:gd name="connsiteX7" fmla="*/ 1000931 w 1347728"/>
                <a:gd name="connsiteY7" fmla="*/ 1876903 h 2132297"/>
                <a:gd name="connsiteX8" fmla="*/ 745651 w 1347728"/>
                <a:gd name="connsiteY8" fmla="*/ 2132297 h 2132297"/>
                <a:gd name="connsiteX9" fmla="*/ 487962 w 1347728"/>
                <a:gd name="connsiteY9" fmla="*/ 1876903 h 2132297"/>
                <a:gd name="connsiteX10" fmla="*/ 521679 w 1347728"/>
                <a:gd name="connsiteY10" fmla="*/ 1751616 h 2132297"/>
                <a:gd name="connsiteX11" fmla="*/ 52059 w 1347728"/>
                <a:gd name="connsiteY11" fmla="*/ 1751616 h 2132297"/>
                <a:gd name="connsiteX12" fmla="*/ 112996 w 1347728"/>
                <a:gd name="connsiteY12" fmla="*/ 800807 h 2132297"/>
                <a:gd name="connsiteX13" fmla="*/ 157046 w 1347728"/>
                <a:gd name="connsiteY13" fmla="*/ 714666 h 2132297"/>
                <a:gd name="connsiteX14" fmla="*/ 155301 w 1347728"/>
                <a:gd name="connsiteY14" fmla="*/ 713208 h 2132297"/>
                <a:gd name="connsiteX15" fmla="*/ 169790 w 1347728"/>
                <a:gd name="connsiteY15" fmla="*/ 689745 h 2132297"/>
                <a:gd name="connsiteX16" fmla="*/ 190574 w 1347728"/>
                <a:gd name="connsiteY16" fmla="*/ 649101 h 2132297"/>
                <a:gd name="connsiteX17" fmla="*/ 244285 w 1347728"/>
                <a:gd name="connsiteY17" fmla="*/ 569107 h 2132297"/>
                <a:gd name="connsiteX18" fmla="*/ 256477 w 1347728"/>
                <a:gd name="connsiteY18" fmla="*/ 549363 h 2132297"/>
                <a:gd name="connsiteX19" fmla="*/ 262751 w 1347728"/>
                <a:gd name="connsiteY19" fmla="*/ 541603 h 2132297"/>
                <a:gd name="connsiteX20" fmla="*/ 283562 w 1347728"/>
                <a:gd name="connsiteY20" fmla="*/ 510609 h 2132297"/>
                <a:gd name="connsiteX21" fmla="*/ 383607 w 1347728"/>
                <a:gd name="connsiteY21" fmla="*/ 392148 h 2132297"/>
                <a:gd name="connsiteX22" fmla="*/ 388969 w 1347728"/>
                <a:gd name="connsiteY22" fmla="*/ 385518 h 2132297"/>
                <a:gd name="connsiteX23" fmla="*/ 1345319 w 1347728"/>
                <a:gd name="connsiteY23" fmla="*/ 0 h 2132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347728" h="2132297">
                  <a:moveTo>
                    <a:pt x="1345319" y="0"/>
                  </a:moveTo>
                  <a:cubicBezTo>
                    <a:pt x="1345319" y="0"/>
                    <a:pt x="1345319" y="0"/>
                    <a:pt x="1347727" y="0"/>
                  </a:cubicBezTo>
                  <a:lnTo>
                    <a:pt x="1347728" y="0"/>
                  </a:lnTo>
                  <a:cubicBezTo>
                    <a:pt x="1347728" y="0"/>
                    <a:pt x="1347728" y="0"/>
                    <a:pt x="1347728" y="1730011"/>
                  </a:cubicBezTo>
                  <a:lnTo>
                    <a:pt x="1347727" y="1730010"/>
                  </a:lnTo>
                  <a:lnTo>
                    <a:pt x="1347727" y="1751616"/>
                  </a:lnTo>
                  <a:cubicBezTo>
                    <a:pt x="1347727" y="1751616"/>
                    <a:pt x="1347727" y="1751616"/>
                    <a:pt x="967215" y="1751616"/>
                  </a:cubicBezTo>
                  <a:cubicBezTo>
                    <a:pt x="988890" y="1790166"/>
                    <a:pt x="1000931" y="1831125"/>
                    <a:pt x="1000931" y="1876903"/>
                  </a:cubicBezTo>
                  <a:cubicBezTo>
                    <a:pt x="1000931" y="2019057"/>
                    <a:pt x="885333" y="2132297"/>
                    <a:pt x="745651" y="2132297"/>
                  </a:cubicBezTo>
                  <a:cubicBezTo>
                    <a:pt x="603561" y="2132297"/>
                    <a:pt x="487962" y="2019057"/>
                    <a:pt x="487962" y="1876903"/>
                  </a:cubicBezTo>
                  <a:cubicBezTo>
                    <a:pt x="487962" y="1831125"/>
                    <a:pt x="500004" y="1790166"/>
                    <a:pt x="521679" y="1751616"/>
                  </a:cubicBezTo>
                  <a:cubicBezTo>
                    <a:pt x="521679" y="1751616"/>
                    <a:pt x="521679" y="1751616"/>
                    <a:pt x="52059" y="1751616"/>
                  </a:cubicBezTo>
                  <a:cubicBezTo>
                    <a:pt x="-41263" y="1382680"/>
                    <a:pt x="-1940" y="1064568"/>
                    <a:pt x="112996" y="800807"/>
                  </a:cubicBezTo>
                  <a:lnTo>
                    <a:pt x="157046" y="714666"/>
                  </a:lnTo>
                  <a:lnTo>
                    <a:pt x="155301" y="713208"/>
                  </a:lnTo>
                  <a:lnTo>
                    <a:pt x="169790" y="689745"/>
                  </a:lnTo>
                  <a:lnTo>
                    <a:pt x="190574" y="649101"/>
                  </a:lnTo>
                  <a:lnTo>
                    <a:pt x="244285" y="569107"/>
                  </a:lnTo>
                  <a:lnTo>
                    <a:pt x="256477" y="549363"/>
                  </a:lnTo>
                  <a:lnTo>
                    <a:pt x="262751" y="541603"/>
                  </a:lnTo>
                  <a:lnTo>
                    <a:pt x="283562" y="510609"/>
                  </a:lnTo>
                  <a:lnTo>
                    <a:pt x="383607" y="392148"/>
                  </a:lnTo>
                  <a:lnTo>
                    <a:pt x="388969" y="385518"/>
                  </a:lnTo>
                  <a:cubicBezTo>
                    <a:pt x="728630" y="26504"/>
                    <a:pt x="1212827" y="0"/>
                    <a:pt x="1345319" y="0"/>
                  </a:cubicBezTo>
                  <a:close/>
                </a:path>
              </a:pathLst>
            </a:custGeom>
            <a:solidFill>
              <a:srgbClr val="FFBD47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74"/>
            <p:cNvSpPr>
              <a:spLocks/>
            </p:cNvSpPr>
            <p:nvPr/>
          </p:nvSpPr>
          <p:spPr bwMode="auto">
            <a:xfrm>
              <a:off x="5718466" y="2153427"/>
              <a:ext cx="1733655" cy="1751659"/>
            </a:xfrm>
            <a:custGeom>
              <a:avLst/>
              <a:gdLst>
                <a:gd name="connsiteX0" fmla="*/ 384247 w 1733655"/>
                <a:gd name="connsiteY0" fmla="*/ 0 h 1751659"/>
                <a:gd name="connsiteX1" fmla="*/ 386659 w 1733655"/>
                <a:gd name="connsiteY1" fmla="*/ 0 h 1751659"/>
                <a:gd name="connsiteX2" fmla="*/ 1343949 w 1733655"/>
                <a:gd name="connsiteY2" fmla="*/ 385510 h 1751659"/>
                <a:gd name="connsiteX3" fmla="*/ 1733564 w 1733655"/>
                <a:gd name="connsiteY3" fmla="*/ 1333547 h 1751659"/>
                <a:gd name="connsiteX4" fmla="*/ 1733559 w 1733655"/>
                <a:gd name="connsiteY4" fmla="*/ 1333647 h 1751659"/>
                <a:gd name="connsiteX5" fmla="*/ 1733564 w 1733655"/>
                <a:gd name="connsiteY5" fmla="*/ 1333718 h 1751659"/>
                <a:gd name="connsiteX6" fmla="*/ 1681533 w 1733655"/>
                <a:gd name="connsiteY6" fmla="*/ 1751659 h 1751659"/>
                <a:gd name="connsiteX7" fmla="*/ 1678999 w 1733655"/>
                <a:gd name="connsiteY7" fmla="*/ 1751659 h 1751659"/>
                <a:gd name="connsiteX8" fmla="*/ 1672981 w 1733655"/>
                <a:gd name="connsiteY8" fmla="*/ 1751659 h 1751659"/>
                <a:gd name="connsiteX9" fmla="*/ 1661263 w 1733655"/>
                <a:gd name="connsiteY9" fmla="*/ 1751659 h 1751659"/>
                <a:gd name="connsiteX10" fmla="*/ 1641943 w 1733655"/>
                <a:gd name="connsiteY10" fmla="*/ 1751659 h 1751659"/>
                <a:gd name="connsiteX11" fmla="*/ 1613121 w 1733655"/>
                <a:gd name="connsiteY11" fmla="*/ 1751659 h 1751659"/>
                <a:gd name="connsiteX12" fmla="*/ 1572898 w 1733655"/>
                <a:gd name="connsiteY12" fmla="*/ 1751659 h 1751659"/>
                <a:gd name="connsiteX13" fmla="*/ 1519372 w 1733655"/>
                <a:gd name="connsiteY13" fmla="*/ 1751659 h 1751659"/>
                <a:gd name="connsiteX14" fmla="*/ 1450644 w 1733655"/>
                <a:gd name="connsiteY14" fmla="*/ 1751659 h 1751659"/>
                <a:gd name="connsiteX15" fmla="*/ 1364813 w 1733655"/>
                <a:gd name="connsiteY15" fmla="*/ 1751659 h 1751659"/>
                <a:gd name="connsiteX16" fmla="*/ 1259978 w 1733655"/>
                <a:gd name="connsiteY16" fmla="*/ 1751659 h 1751659"/>
                <a:gd name="connsiteX17" fmla="*/ 1134240 w 1733655"/>
                <a:gd name="connsiteY17" fmla="*/ 1751659 h 1751659"/>
                <a:gd name="connsiteX18" fmla="*/ 985699 w 1733655"/>
                <a:gd name="connsiteY18" fmla="*/ 1751659 h 1751659"/>
                <a:gd name="connsiteX19" fmla="*/ 812453 w 1733655"/>
                <a:gd name="connsiteY19" fmla="*/ 1751659 h 1751659"/>
                <a:gd name="connsiteX20" fmla="*/ 612602 w 1733655"/>
                <a:gd name="connsiteY20" fmla="*/ 1751659 h 1751659"/>
                <a:gd name="connsiteX21" fmla="*/ 502107 w 1733655"/>
                <a:gd name="connsiteY21" fmla="*/ 1751659 h 1751659"/>
                <a:gd name="connsiteX22" fmla="*/ 384247 w 1733655"/>
                <a:gd name="connsiteY22" fmla="*/ 1751659 h 1751659"/>
                <a:gd name="connsiteX23" fmla="*/ 384247 w 1733655"/>
                <a:gd name="connsiteY23" fmla="*/ 1101255 h 1751659"/>
                <a:gd name="connsiteX24" fmla="*/ 384247 w 1733655"/>
                <a:gd name="connsiteY24" fmla="*/ 1031687 h 1751659"/>
                <a:gd name="connsiteX25" fmla="*/ 354623 w 1733655"/>
                <a:gd name="connsiteY25" fmla="*/ 1047823 h 1751659"/>
                <a:gd name="connsiteX26" fmla="*/ 255263 w 1733655"/>
                <a:gd name="connsiteY26" fmla="*/ 1067954 h 1751659"/>
                <a:gd name="connsiteX27" fmla="*/ 0 w 1733655"/>
                <a:gd name="connsiteY27" fmla="*/ 811789 h 1751659"/>
                <a:gd name="connsiteX28" fmla="*/ 255263 w 1733655"/>
                <a:gd name="connsiteY28" fmla="*/ 555624 h 1751659"/>
                <a:gd name="connsiteX29" fmla="*/ 354623 w 1733655"/>
                <a:gd name="connsiteY29" fmla="*/ 575755 h 1751659"/>
                <a:gd name="connsiteX30" fmla="*/ 384247 w 1733655"/>
                <a:gd name="connsiteY30" fmla="*/ 591891 h 1751659"/>
                <a:gd name="connsiteX31" fmla="*/ 384247 w 1733655"/>
                <a:gd name="connsiteY31" fmla="*/ 578184 h 1751659"/>
                <a:gd name="connsiteX32" fmla="*/ 384247 w 1733655"/>
                <a:gd name="connsiteY32" fmla="*/ 0 h 1751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733655" h="1751659">
                  <a:moveTo>
                    <a:pt x="384247" y="0"/>
                  </a:moveTo>
                  <a:cubicBezTo>
                    <a:pt x="384247" y="0"/>
                    <a:pt x="384247" y="0"/>
                    <a:pt x="386659" y="0"/>
                  </a:cubicBezTo>
                  <a:cubicBezTo>
                    <a:pt x="519281" y="0"/>
                    <a:pt x="1003954" y="26504"/>
                    <a:pt x="1343949" y="385510"/>
                  </a:cubicBezTo>
                  <a:cubicBezTo>
                    <a:pt x="1566393" y="622237"/>
                    <a:pt x="1729156" y="940282"/>
                    <a:pt x="1733564" y="1333547"/>
                  </a:cubicBezTo>
                  <a:lnTo>
                    <a:pt x="1733559" y="1333647"/>
                  </a:lnTo>
                  <a:lnTo>
                    <a:pt x="1733564" y="1333718"/>
                  </a:lnTo>
                  <a:cubicBezTo>
                    <a:pt x="1735034" y="1464753"/>
                    <a:pt x="1718908" y="1604142"/>
                    <a:pt x="1681533" y="1751659"/>
                  </a:cubicBezTo>
                  <a:lnTo>
                    <a:pt x="1678999" y="1751659"/>
                  </a:lnTo>
                  <a:lnTo>
                    <a:pt x="1672981" y="1751659"/>
                  </a:lnTo>
                  <a:lnTo>
                    <a:pt x="1661263" y="1751659"/>
                  </a:lnTo>
                  <a:lnTo>
                    <a:pt x="1641943" y="1751659"/>
                  </a:lnTo>
                  <a:lnTo>
                    <a:pt x="1613121" y="1751659"/>
                  </a:lnTo>
                  <a:lnTo>
                    <a:pt x="1572898" y="1751659"/>
                  </a:lnTo>
                  <a:lnTo>
                    <a:pt x="1519372" y="1751659"/>
                  </a:lnTo>
                  <a:lnTo>
                    <a:pt x="1450644" y="1751659"/>
                  </a:lnTo>
                  <a:lnTo>
                    <a:pt x="1364813" y="1751659"/>
                  </a:lnTo>
                  <a:lnTo>
                    <a:pt x="1259978" y="1751659"/>
                  </a:lnTo>
                  <a:lnTo>
                    <a:pt x="1134240" y="1751659"/>
                  </a:lnTo>
                  <a:lnTo>
                    <a:pt x="985699" y="1751659"/>
                  </a:lnTo>
                  <a:lnTo>
                    <a:pt x="812453" y="1751659"/>
                  </a:lnTo>
                  <a:lnTo>
                    <a:pt x="612602" y="1751659"/>
                  </a:lnTo>
                  <a:lnTo>
                    <a:pt x="502107" y="1751659"/>
                  </a:lnTo>
                  <a:lnTo>
                    <a:pt x="384247" y="1751659"/>
                  </a:lnTo>
                  <a:cubicBezTo>
                    <a:pt x="384247" y="1751659"/>
                    <a:pt x="384247" y="1751659"/>
                    <a:pt x="384247" y="1101255"/>
                  </a:cubicBezTo>
                  <a:lnTo>
                    <a:pt x="384247" y="1031687"/>
                  </a:lnTo>
                  <a:lnTo>
                    <a:pt x="354623" y="1047823"/>
                  </a:lnTo>
                  <a:cubicBezTo>
                    <a:pt x="324083" y="1060786"/>
                    <a:pt x="290507" y="1067954"/>
                    <a:pt x="255263" y="1067954"/>
                  </a:cubicBezTo>
                  <a:cubicBezTo>
                    <a:pt x="114285" y="1067954"/>
                    <a:pt x="0" y="953265"/>
                    <a:pt x="0" y="811789"/>
                  </a:cubicBezTo>
                  <a:cubicBezTo>
                    <a:pt x="0" y="670313"/>
                    <a:pt x="114285" y="555624"/>
                    <a:pt x="255263" y="555624"/>
                  </a:cubicBezTo>
                  <a:cubicBezTo>
                    <a:pt x="290507" y="555624"/>
                    <a:pt x="324083" y="562792"/>
                    <a:pt x="354623" y="575755"/>
                  </a:cubicBezTo>
                  <a:lnTo>
                    <a:pt x="384247" y="591891"/>
                  </a:lnTo>
                  <a:lnTo>
                    <a:pt x="384247" y="578184"/>
                  </a:lnTo>
                  <a:cubicBezTo>
                    <a:pt x="384247" y="410545"/>
                    <a:pt x="384247" y="218958"/>
                    <a:pt x="384247" y="0"/>
                  </a:cubicBezTo>
                  <a:close/>
                </a:path>
              </a:pathLst>
            </a:custGeom>
            <a:solidFill>
              <a:srgbClr val="FFBD47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76"/>
            <p:cNvSpPr>
              <a:spLocks noChangeArrowheads="1"/>
            </p:cNvSpPr>
            <p:nvPr/>
          </p:nvSpPr>
          <p:spPr bwMode="auto">
            <a:xfrm>
              <a:off x="6102713" y="3524446"/>
              <a:ext cx="1297057" cy="2155748"/>
            </a:xfrm>
            <a:custGeom>
              <a:avLst/>
              <a:gdLst>
                <a:gd name="connsiteX0" fmla="*/ 718884 w 1297057"/>
                <a:gd name="connsiteY0" fmla="*/ 0 h 2155748"/>
                <a:gd name="connsiteX1" fmla="*/ 974147 w 1297057"/>
                <a:gd name="connsiteY1" fmla="*/ 257067 h 2155748"/>
                <a:gd name="connsiteX2" fmla="*/ 954087 w 1297057"/>
                <a:gd name="connsiteY2" fmla="*/ 357129 h 2155748"/>
                <a:gd name="connsiteX3" fmla="*/ 941417 w 1297057"/>
                <a:gd name="connsiteY3" fmla="*/ 380638 h 2155748"/>
                <a:gd name="connsiteX4" fmla="*/ 1297057 w 1297057"/>
                <a:gd name="connsiteY4" fmla="*/ 380638 h 2155748"/>
                <a:gd name="connsiteX5" fmla="*/ 1176513 w 1297057"/>
                <a:gd name="connsiteY5" fmla="*/ 727942 h 2155748"/>
                <a:gd name="connsiteX6" fmla="*/ 949971 w 1297057"/>
                <a:gd name="connsiteY6" fmla="*/ 1133281 h 2155748"/>
                <a:gd name="connsiteX7" fmla="*/ 899582 w 1297057"/>
                <a:gd name="connsiteY7" fmla="*/ 1204736 h 2155748"/>
                <a:gd name="connsiteX8" fmla="*/ 900183 w 1297057"/>
                <a:gd name="connsiteY8" fmla="*/ 1205486 h 2155748"/>
                <a:gd name="connsiteX9" fmla="*/ 888296 w 1297057"/>
                <a:gd name="connsiteY9" fmla="*/ 1220740 h 2155748"/>
                <a:gd name="connsiteX10" fmla="*/ 860122 w 1297057"/>
                <a:gd name="connsiteY10" fmla="*/ 1260694 h 2155748"/>
                <a:gd name="connsiteX11" fmla="*/ 0 w 1297057"/>
                <a:gd name="connsiteY11" fmla="*/ 2155748 h 2155748"/>
                <a:gd name="connsiteX12" fmla="*/ 0 w 1297057"/>
                <a:gd name="connsiteY12" fmla="*/ 380638 h 2155748"/>
                <a:gd name="connsiteX13" fmla="*/ 496352 w 1297057"/>
                <a:gd name="connsiteY13" fmla="*/ 380638 h 2155748"/>
                <a:gd name="connsiteX14" fmla="*/ 483681 w 1297057"/>
                <a:gd name="connsiteY14" fmla="*/ 357129 h 2155748"/>
                <a:gd name="connsiteX15" fmla="*/ 463621 w 1297057"/>
                <a:gd name="connsiteY15" fmla="*/ 257067 h 2155748"/>
                <a:gd name="connsiteX16" fmla="*/ 718884 w 1297057"/>
                <a:gd name="connsiteY16" fmla="*/ 0 h 2155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97057" h="2155748">
                  <a:moveTo>
                    <a:pt x="718884" y="0"/>
                  </a:moveTo>
                  <a:cubicBezTo>
                    <a:pt x="859862" y="0"/>
                    <a:pt x="974147" y="115093"/>
                    <a:pt x="974147" y="257067"/>
                  </a:cubicBezTo>
                  <a:cubicBezTo>
                    <a:pt x="974147" y="292561"/>
                    <a:pt x="967004" y="326374"/>
                    <a:pt x="954087" y="357129"/>
                  </a:cubicBezTo>
                  <a:lnTo>
                    <a:pt x="941417" y="380638"/>
                  </a:lnTo>
                  <a:lnTo>
                    <a:pt x="1297057" y="380638"/>
                  </a:lnTo>
                  <a:cubicBezTo>
                    <a:pt x="1270537" y="491583"/>
                    <a:pt x="1229552" y="607351"/>
                    <a:pt x="1176513" y="727942"/>
                  </a:cubicBezTo>
                  <a:cubicBezTo>
                    <a:pt x="1115487" y="867226"/>
                    <a:pt x="1037171" y="1003541"/>
                    <a:pt x="949971" y="1133281"/>
                  </a:cubicBezTo>
                  <a:lnTo>
                    <a:pt x="899582" y="1204736"/>
                  </a:lnTo>
                  <a:lnTo>
                    <a:pt x="900183" y="1205486"/>
                  </a:lnTo>
                  <a:lnTo>
                    <a:pt x="888296" y="1220740"/>
                  </a:lnTo>
                  <a:lnTo>
                    <a:pt x="860122" y="1260694"/>
                  </a:lnTo>
                  <a:cubicBezTo>
                    <a:pt x="491369" y="1760509"/>
                    <a:pt x="25314" y="2135851"/>
                    <a:pt x="0" y="2155748"/>
                  </a:cubicBezTo>
                  <a:cubicBezTo>
                    <a:pt x="0" y="2155748"/>
                    <a:pt x="0" y="2155748"/>
                    <a:pt x="0" y="380638"/>
                  </a:cubicBezTo>
                  <a:lnTo>
                    <a:pt x="496352" y="380638"/>
                  </a:lnTo>
                  <a:lnTo>
                    <a:pt x="483681" y="357129"/>
                  </a:lnTo>
                  <a:cubicBezTo>
                    <a:pt x="470764" y="326374"/>
                    <a:pt x="463621" y="292561"/>
                    <a:pt x="463621" y="257067"/>
                  </a:cubicBezTo>
                  <a:cubicBezTo>
                    <a:pt x="463621" y="115093"/>
                    <a:pt x="577906" y="0"/>
                    <a:pt x="718884" y="0"/>
                  </a:cubicBezTo>
                  <a:close/>
                </a:path>
              </a:pathLst>
            </a:custGeom>
            <a:solidFill>
              <a:srgbClr val="FFBD47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Oval 6838"/>
            <p:cNvSpPr>
              <a:spLocks noChangeArrowheads="1"/>
            </p:cNvSpPr>
            <p:nvPr/>
          </p:nvSpPr>
          <p:spPr bwMode="auto">
            <a:xfrm>
              <a:off x="5952983" y="4577968"/>
              <a:ext cx="512329" cy="514133"/>
            </a:xfrm>
            <a:prstGeom prst="ellipse">
              <a:avLst/>
            </a:prstGeom>
            <a:solidFill>
              <a:srgbClr val="FFBD47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79"/>
            <p:cNvSpPr>
              <a:spLocks noEditPoints="1"/>
            </p:cNvSpPr>
            <p:nvPr/>
          </p:nvSpPr>
          <p:spPr bwMode="auto">
            <a:xfrm>
              <a:off x="5189646" y="3032562"/>
              <a:ext cx="374026" cy="374026"/>
            </a:xfrm>
            <a:custGeom>
              <a:avLst/>
              <a:gdLst>
                <a:gd name="T0" fmla="*/ 46 w 91"/>
                <a:gd name="T1" fmla="*/ 0 h 91"/>
                <a:gd name="T2" fmla="*/ 78 w 91"/>
                <a:gd name="T3" fmla="*/ 14 h 91"/>
                <a:gd name="T4" fmla="*/ 91 w 91"/>
                <a:gd name="T5" fmla="*/ 46 h 91"/>
                <a:gd name="T6" fmla="*/ 78 w 91"/>
                <a:gd name="T7" fmla="*/ 78 h 91"/>
                <a:gd name="T8" fmla="*/ 46 w 91"/>
                <a:gd name="T9" fmla="*/ 91 h 91"/>
                <a:gd name="T10" fmla="*/ 13 w 91"/>
                <a:gd name="T11" fmla="*/ 78 h 91"/>
                <a:gd name="T12" fmla="*/ 0 w 91"/>
                <a:gd name="T13" fmla="*/ 46 h 91"/>
                <a:gd name="T14" fmla="*/ 13 w 91"/>
                <a:gd name="T15" fmla="*/ 14 h 91"/>
                <a:gd name="T16" fmla="*/ 46 w 91"/>
                <a:gd name="T17" fmla="*/ 0 h 91"/>
                <a:gd name="T18" fmla="*/ 63 w 91"/>
                <a:gd name="T19" fmla="*/ 51 h 91"/>
                <a:gd name="T20" fmla="*/ 64 w 91"/>
                <a:gd name="T21" fmla="*/ 41 h 91"/>
                <a:gd name="T22" fmla="*/ 52 w 91"/>
                <a:gd name="T23" fmla="*/ 34 h 91"/>
                <a:gd name="T24" fmla="*/ 41 w 91"/>
                <a:gd name="T25" fmla="*/ 27 h 91"/>
                <a:gd name="T26" fmla="*/ 32 w 91"/>
                <a:gd name="T27" fmla="*/ 32 h 91"/>
                <a:gd name="T28" fmla="*/ 32 w 91"/>
                <a:gd name="T29" fmla="*/ 46 h 91"/>
                <a:gd name="T30" fmla="*/ 32 w 91"/>
                <a:gd name="T31" fmla="*/ 59 h 91"/>
                <a:gd name="T32" fmla="*/ 40 w 91"/>
                <a:gd name="T33" fmla="*/ 65 h 91"/>
                <a:gd name="T34" fmla="*/ 52 w 91"/>
                <a:gd name="T35" fmla="*/ 58 h 91"/>
                <a:gd name="T36" fmla="*/ 63 w 91"/>
                <a:gd name="T37" fmla="*/ 51 h 91"/>
                <a:gd name="T38" fmla="*/ 66 w 91"/>
                <a:gd name="T39" fmla="*/ 25 h 91"/>
                <a:gd name="T40" fmla="*/ 46 w 91"/>
                <a:gd name="T41" fmla="*/ 16 h 91"/>
                <a:gd name="T42" fmla="*/ 25 w 91"/>
                <a:gd name="T43" fmla="*/ 25 h 91"/>
                <a:gd name="T44" fmla="*/ 16 w 91"/>
                <a:gd name="T45" fmla="*/ 46 h 91"/>
                <a:gd name="T46" fmla="*/ 25 w 91"/>
                <a:gd name="T47" fmla="*/ 67 h 91"/>
                <a:gd name="T48" fmla="*/ 46 w 91"/>
                <a:gd name="T49" fmla="*/ 75 h 91"/>
                <a:gd name="T50" fmla="*/ 66 w 91"/>
                <a:gd name="T51" fmla="*/ 67 h 91"/>
                <a:gd name="T52" fmla="*/ 75 w 91"/>
                <a:gd name="T53" fmla="*/ 46 h 91"/>
                <a:gd name="T54" fmla="*/ 66 w 91"/>
                <a:gd name="T55" fmla="*/ 2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1" h="91">
                  <a:moveTo>
                    <a:pt x="46" y="0"/>
                  </a:moveTo>
                  <a:cubicBezTo>
                    <a:pt x="58" y="0"/>
                    <a:pt x="70" y="5"/>
                    <a:pt x="78" y="14"/>
                  </a:cubicBezTo>
                  <a:cubicBezTo>
                    <a:pt x="86" y="22"/>
                    <a:pt x="91" y="33"/>
                    <a:pt x="91" y="46"/>
                  </a:cubicBezTo>
                  <a:cubicBezTo>
                    <a:pt x="91" y="58"/>
                    <a:pt x="86" y="70"/>
                    <a:pt x="78" y="78"/>
                  </a:cubicBezTo>
                  <a:cubicBezTo>
                    <a:pt x="70" y="86"/>
                    <a:pt x="58" y="91"/>
                    <a:pt x="46" y="91"/>
                  </a:cubicBezTo>
                  <a:cubicBezTo>
                    <a:pt x="33" y="91"/>
                    <a:pt x="22" y="86"/>
                    <a:pt x="13" y="78"/>
                  </a:cubicBezTo>
                  <a:cubicBezTo>
                    <a:pt x="5" y="70"/>
                    <a:pt x="0" y="58"/>
                    <a:pt x="0" y="46"/>
                  </a:cubicBezTo>
                  <a:cubicBezTo>
                    <a:pt x="0" y="33"/>
                    <a:pt x="5" y="22"/>
                    <a:pt x="13" y="14"/>
                  </a:cubicBezTo>
                  <a:cubicBezTo>
                    <a:pt x="22" y="5"/>
                    <a:pt x="33" y="0"/>
                    <a:pt x="46" y="0"/>
                  </a:cubicBezTo>
                  <a:close/>
                  <a:moveTo>
                    <a:pt x="63" y="51"/>
                  </a:moveTo>
                  <a:cubicBezTo>
                    <a:pt x="68" y="48"/>
                    <a:pt x="69" y="44"/>
                    <a:pt x="64" y="41"/>
                  </a:cubicBezTo>
                  <a:cubicBezTo>
                    <a:pt x="60" y="39"/>
                    <a:pt x="56" y="36"/>
                    <a:pt x="52" y="34"/>
                  </a:cubicBezTo>
                  <a:cubicBezTo>
                    <a:pt x="48" y="32"/>
                    <a:pt x="44" y="30"/>
                    <a:pt x="41" y="27"/>
                  </a:cubicBezTo>
                  <a:cubicBezTo>
                    <a:pt x="36" y="25"/>
                    <a:pt x="32" y="26"/>
                    <a:pt x="32" y="32"/>
                  </a:cubicBezTo>
                  <a:cubicBezTo>
                    <a:pt x="32" y="36"/>
                    <a:pt x="32" y="41"/>
                    <a:pt x="32" y="46"/>
                  </a:cubicBezTo>
                  <a:cubicBezTo>
                    <a:pt x="32" y="50"/>
                    <a:pt x="32" y="55"/>
                    <a:pt x="32" y="59"/>
                  </a:cubicBezTo>
                  <a:cubicBezTo>
                    <a:pt x="32" y="64"/>
                    <a:pt x="35" y="67"/>
                    <a:pt x="40" y="65"/>
                  </a:cubicBezTo>
                  <a:cubicBezTo>
                    <a:pt x="44" y="62"/>
                    <a:pt x="48" y="60"/>
                    <a:pt x="52" y="58"/>
                  </a:cubicBezTo>
                  <a:cubicBezTo>
                    <a:pt x="56" y="55"/>
                    <a:pt x="60" y="53"/>
                    <a:pt x="63" y="51"/>
                  </a:cubicBezTo>
                  <a:close/>
                  <a:moveTo>
                    <a:pt x="66" y="25"/>
                  </a:moveTo>
                  <a:cubicBezTo>
                    <a:pt x="61" y="20"/>
                    <a:pt x="54" y="16"/>
                    <a:pt x="46" y="16"/>
                  </a:cubicBezTo>
                  <a:cubicBezTo>
                    <a:pt x="38" y="16"/>
                    <a:pt x="30" y="20"/>
                    <a:pt x="25" y="25"/>
                  </a:cubicBezTo>
                  <a:cubicBezTo>
                    <a:pt x="20" y="30"/>
                    <a:pt x="16" y="38"/>
                    <a:pt x="16" y="46"/>
                  </a:cubicBezTo>
                  <a:cubicBezTo>
                    <a:pt x="16" y="54"/>
                    <a:pt x="20" y="61"/>
                    <a:pt x="25" y="67"/>
                  </a:cubicBezTo>
                  <a:cubicBezTo>
                    <a:pt x="30" y="72"/>
                    <a:pt x="38" y="75"/>
                    <a:pt x="46" y="75"/>
                  </a:cubicBezTo>
                  <a:cubicBezTo>
                    <a:pt x="54" y="75"/>
                    <a:pt x="61" y="72"/>
                    <a:pt x="66" y="67"/>
                  </a:cubicBezTo>
                  <a:cubicBezTo>
                    <a:pt x="72" y="61"/>
                    <a:pt x="75" y="54"/>
                    <a:pt x="75" y="46"/>
                  </a:cubicBezTo>
                  <a:cubicBezTo>
                    <a:pt x="75" y="38"/>
                    <a:pt x="72" y="30"/>
                    <a:pt x="66" y="25"/>
                  </a:cubicBezTo>
                  <a:close/>
                </a:path>
              </a:pathLst>
            </a:custGeom>
            <a:solidFill>
              <a:srgbClr val="EEECE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80"/>
            <p:cNvSpPr>
              <a:spLocks noEditPoints="1"/>
            </p:cNvSpPr>
            <p:nvPr/>
          </p:nvSpPr>
          <p:spPr bwMode="auto">
            <a:xfrm>
              <a:off x="5504021" y="4532891"/>
              <a:ext cx="349218" cy="431275"/>
            </a:xfrm>
            <a:custGeom>
              <a:avLst/>
              <a:gdLst>
                <a:gd name="T0" fmla="*/ 0 w 85"/>
                <a:gd name="T1" fmla="*/ 29 h 105"/>
                <a:gd name="T2" fmla="*/ 50 w 85"/>
                <a:gd name="T3" fmla="*/ 0 h 105"/>
                <a:gd name="T4" fmla="*/ 70 w 85"/>
                <a:gd name="T5" fmla="*/ 35 h 105"/>
                <a:gd name="T6" fmla="*/ 56 w 85"/>
                <a:gd name="T7" fmla="*/ 42 h 105"/>
                <a:gd name="T8" fmla="*/ 69 w 85"/>
                <a:gd name="T9" fmla="*/ 64 h 105"/>
                <a:gd name="T10" fmla="*/ 67 w 85"/>
                <a:gd name="T11" fmla="*/ 68 h 105"/>
                <a:gd name="T12" fmla="*/ 72 w 85"/>
                <a:gd name="T13" fmla="*/ 69 h 105"/>
                <a:gd name="T14" fmla="*/ 70 w 85"/>
                <a:gd name="T15" fmla="*/ 73 h 105"/>
                <a:gd name="T16" fmla="*/ 72 w 85"/>
                <a:gd name="T17" fmla="*/ 77 h 105"/>
                <a:gd name="T18" fmla="*/ 77 w 85"/>
                <a:gd name="T19" fmla="*/ 77 h 105"/>
                <a:gd name="T20" fmla="*/ 81 w 85"/>
                <a:gd name="T21" fmla="*/ 85 h 105"/>
                <a:gd name="T22" fmla="*/ 80 w 85"/>
                <a:gd name="T23" fmla="*/ 89 h 105"/>
                <a:gd name="T24" fmla="*/ 85 w 85"/>
                <a:gd name="T25" fmla="*/ 91 h 105"/>
                <a:gd name="T26" fmla="*/ 79 w 85"/>
                <a:gd name="T27" fmla="*/ 98 h 105"/>
                <a:gd name="T28" fmla="*/ 69 w 85"/>
                <a:gd name="T29" fmla="*/ 81 h 105"/>
                <a:gd name="T30" fmla="*/ 65 w 85"/>
                <a:gd name="T31" fmla="*/ 83 h 105"/>
                <a:gd name="T32" fmla="*/ 76 w 85"/>
                <a:gd name="T33" fmla="*/ 102 h 105"/>
                <a:gd name="T34" fmla="*/ 73 w 85"/>
                <a:gd name="T35" fmla="*/ 105 h 105"/>
                <a:gd name="T36" fmla="*/ 71 w 85"/>
                <a:gd name="T37" fmla="*/ 105 h 105"/>
                <a:gd name="T38" fmla="*/ 46 w 85"/>
                <a:gd name="T39" fmla="*/ 63 h 105"/>
                <a:gd name="T40" fmla="*/ 45 w 85"/>
                <a:gd name="T41" fmla="*/ 64 h 105"/>
                <a:gd name="T42" fmla="*/ 68 w 85"/>
                <a:gd name="T43" fmla="*/ 105 h 105"/>
                <a:gd name="T44" fmla="*/ 63 w 85"/>
                <a:gd name="T45" fmla="*/ 104 h 105"/>
                <a:gd name="T46" fmla="*/ 34 w 85"/>
                <a:gd name="T47" fmla="*/ 55 h 105"/>
                <a:gd name="T48" fmla="*/ 20 w 85"/>
                <a:gd name="T49" fmla="*/ 63 h 105"/>
                <a:gd name="T50" fmla="*/ 0 w 85"/>
                <a:gd name="T51" fmla="*/ 29 h 105"/>
                <a:gd name="T52" fmla="*/ 14 w 85"/>
                <a:gd name="T53" fmla="*/ 28 h 105"/>
                <a:gd name="T54" fmla="*/ 22 w 85"/>
                <a:gd name="T55" fmla="*/ 42 h 105"/>
                <a:gd name="T56" fmla="*/ 49 w 85"/>
                <a:gd name="T57" fmla="*/ 26 h 105"/>
                <a:gd name="T58" fmla="*/ 42 w 85"/>
                <a:gd name="T59" fmla="*/ 12 h 105"/>
                <a:gd name="T60" fmla="*/ 14 w 85"/>
                <a:gd name="T61" fmla="*/ 2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5" h="105">
                  <a:moveTo>
                    <a:pt x="0" y="29"/>
                  </a:moveTo>
                  <a:cubicBezTo>
                    <a:pt x="13" y="12"/>
                    <a:pt x="30" y="3"/>
                    <a:pt x="50" y="0"/>
                  </a:cubicBezTo>
                  <a:cubicBezTo>
                    <a:pt x="56" y="11"/>
                    <a:pt x="63" y="23"/>
                    <a:pt x="70" y="35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72" y="69"/>
                    <a:pt x="72" y="69"/>
                    <a:pt x="72" y="69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2" y="77"/>
                    <a:pt x="72" y="77"/>
                    <a:pt x="72" y="77"/>
                  </a:cubicBezTo>
                  <a:cubicBezTo>
                    <a:pt x="77" y="77"/>
                    <a:pt x="77" y="77"/>
                    <a:pt x="77" y="77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5" y="83"/>
                    <a:pt x="65" y="83"/>
                    <a:pt x="65" y="83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68" y="105"/>
                    <a:pt x="68" y="105"/>
                    <a:pt x="68" y="105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13" y="52"/>
                    <a:pt x="7" y="40"/>
                    <a:pt x="0" y="29"/>
                  </a:cubicBezTo>
                  <a:close/>
                  <a:moveTo>
                    <a:pt x="14" y="28"/>
                  </a:moveTo>
                  <a:cubicBezTo>
                    <a:pt x="22" y="42"/>
                    <a:pt x="22" y="42"/>
                    <a:pt x="22" y="42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2" y="12"/>
                    <a:pt x="42" y="12"/>
                    <a:pt x="42" y="12"/>
                  </a:cubicBezTo>
                  <a:lnTo>
                    <a:pt x="14" y="28"/>
                  </a:lnTo>
                  <a:close/>
                </a:path>
              </a:pathLst>
            </a:custGeom>
            <a:solidFill>
              <a:srgbClr val="EEECE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81"/>
            <p:cNvSpPr>
              <a:spLocks noEditPoints="1"/>
            </p:cNvSpPr>
            <p:nvPr/>
          </p:nvSpPr>
          <p:spPr bwMode="auto">
            <a:xfrm>
              <a:off x="6537374" y="2781232"/>
              <a:ext cx="448449" cy="362576"/>
            </a:xfrm>
            <a:custGeom>
              <a:avLst/>
              <a:gdLst>
                <a:gd name="T0" fmla="*/ 86 w 109"/>
                <a:gd name="T1" fmla="*/ 88 h 88"/>
                <a:gd name="T2" fmla="*/ 84 w 109"/>
                <a:gd name="T3" fmla="*/ 44 h 88"/>
                <a:gd name="T4" fmla="*/ 80 w 109"/>
                <a:gd name="T5" fmla="*/ 71 h 88"/>
                <a:gd name="T6" fmla="*/ 109 w 109"/>
                <a:gd name="T7" fmla="*/ 0 h 88"/>
                <a:gd name="T8" fmla="*/ 92 w 109"/>
                <a:gd name="T9" fmla="*/ 33 h 88"/>
                <a:gd name="T10" fmla="*/ 80 w 109"/>
                <a:gd name="T11" fmla="*/ 25 h 88"/>
                <a:gd name="T12" fmla="*/ 67 w 109"/>
                <a:gd name="T13" fmla="*/ 68 h 88"/>
                <a:gd name="T14" fmla="*/ 37 w 109"/>
                <a:gd name="T15" fmla="*/ 73 h 88"/>
                <a:gd name="T16" fmla="*/ 19 w 109"/>
                <a:gd name="T17" fmla="*/ 63 h 88"/>
                <a:gd name="T18" fmla="*/ 0 w 109"/>
                <a:gd name="T19" fmla="*/ 56 h 88"/>
                <a:gd name="T20" fmla="*/ 25 w 109"/>
                <a:gd name="T21" fmla="*/ 48 h 88"/>
                <a:gd name="T22" fmla="*/ 30 w 109"/>
                <a:gd name="T23" fmla="*/ 57 h 88"/>
                <a:gd name="T24" fmla="*/ 44 w 109"/>
                <a:gd name="T25" fmla="*/ 29 h 88"/>
                <a:gd name="T26" fmla="*/ 66 w 109"/>
                <a:gd name="T27" fmla="*/ 50 h 88"/>
                <a:gd name="T28" fmla="*/ 68 w 109"/>
                <a:gd name="T29" fmla="*/ 18 h 88"/>
                <a:gd name="T30" fmla="*/ 78 w 109"/>
                <a:gd name="T31" fmla="*/ 12 h 88"/>
                <a:gd name="T32" fmla="*/ 90 w 109"/>
                <a:gd name="T33" fmla="*/ 1 h 88"/>
                <a:gd name="T34" fmla="*/ 22 w 109"/>
                <a:gd name="T35" fmla="*/ 88 h 88"/>
                <a:gd name="T36" fmla="*/ 29 w 109"/>
                <a:gd name="T37" fmla="*/ 80 h 88"/>
                <a:gd name="T38" fmla="*/ 22 w 109"/>
                <a:gd name="T39" fmla="*/ 79 h 88"/>
                <a:gd name="T40" fmla="*/ 11 w 109"/>
                <a:gd name="T41" fmla="*/ 88 h 88"/>
                <a:gd name="T42" fmla="*/ 17 w 109"/>
                <a:gd name="T43" fmla="*/ 71 h 88"/>
                <a:gd name="T44" fmla="*/ 11 w 109"/>
                <a:gd name="T45" fmla="*/ 73 h 88"/>
                <a:gd name="T46" fmla="*/ 34 w 109"/>
                <a:gd name="T47" fmla="*/ 88 h 88"/>
                <a:gd name="T48" fmla="*/ 40 w 109"/>
                <a:gd name="T49" fmla="*/ 79 h 88"/>
                <a:gd name="T50" fmla="*/ 34 w 109"/>
                <a:gd name="T51" fmla="*/ 80 h 88"/>
                <a:gd name="T52" fmla="*/ 45 w 109"/>
                <a:gd name="T53" fmla="*/ 88 h 88"/>
                <a:gd name="T54" fmla="*/ 52 w 109"/>
                <a:gd name="T55" fmla="*/ 63 h 88"/>
                <a:gd name="T56" fmla="*/ 45 w 109"/>
                <a:gd name="T57" fmla="*/ 69 h 88"/>
                <a:gd name="T58" fmla="*/ 57 w 109"/>
                <a:gd name="T59" fmla="*/ 88 h 88"/>
                <a:gd name="T60" fmla="*/ 63 w 109"/>
                <a:gd name="T61" fmla="*/ 73 h 88"/>
                <a:gd name="T62" fmla="*/ 57 w 109"/>
                <a:gd name="T63" fmla="*/ 88 h 88"/>
                <a:gd name="T64" fmla="*/ 75 w 109"/>
                <a:gd name="T65" fmla="*/ 88 h 88"/>
                <a:gd name="T66" fmla="*/ 68 w 109"/>
                <a:gd name="T67" fmla="*/ 7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8">
                  <a:moveTo>
                    <a:pt x="80" y="88"/>
                  </a:moveTo>
                  <a:cubicBezTo>
                    <a:pt x="86" y="88"/>
                    <a:pt x="86" y="88"/>
                    <a:pt x="86" y="88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88"/>
                    <a:pt x="80" y="88"/>
                    <a:pt x="80" y="88"/>
                  </a:cubicBezTo>
                  <a:close/>
                  <a:moveTo>
                    <a:pt x="109" y="0"/>
                  </a:moveTo>
                  <a:cubicBezTo>
                    <a:pt x="100" y="17"/>
                    <a:pt x="100" y="17"/>
                    <a:pt x="100" y="17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109" y="0"/>
                    <a:pt x="109" y="0"/>
                    <a:pt x="109" y="0"/>
                  </a:cubicBezTo>
                  <a:close/>
                  <a:moveTo>
                    <a:pt x="22" y="88"/>
                  </a:moveTo>
                  <a:cubicBezTo>
                    <a:pt x="24" y="88"/>
                    <a:pt x="27" y="88"/>
                    <a:pt x="29" y="88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88"/>
                    <a:pt x="22" y="88"/>
                    <a:pt x="22" y="88"/>
                  </a:cubicBezTo>
                  <a:close/>
                  <a:moveTo>
                    <a:pt x="11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88"/>
                    <a:pt x="11" y="88"/>
                    <a:pt x="11" y="88"/>
                  </a:cubicBezTo>
                  <a:close/>
                  <a:moveTo>
                    <a:pt x="34" y="88"/>
                  </a:moveTo>
                  <a:cubicBezTo>
                    <a:pt x="36" y="88"/>
                    <a:pt x="38" y="88"/>
                    <a:pt x="40" y="88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8"/>
                    <a:pt x="34" y="88"/>
                    <a:pt x="34" y="88"/>
                  </a:cubicBezTo>
                  <a:close/>
                  <a:moveTo>
                    <a:pt x="45" y="88"/>
                  </a:moveTo>
                  <a:cubicBezTo>
                    <a:pt x="47" y="88"/>
                    <a:pt x="50" y="88"/>
                    <a:pt x="52" y="88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88"/>
                    <a:pt x="45" y="88"/>
                    <a:pt x="45" y="88"/>
                  </a:cubicBezTo>
                  <a:close/>
                  <a:moveTo>
                    <a:pt x="57" y="88"/>
                  </a:moveTo>
                  <a:cubicBezTo>
                    <a:pt x="59" y="88"/>
                    <a:pt x="61" y="88"/>
                    <a:pt x="63" y="88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88"/>
                    <a:pt x="57" y="88"/>
                    <a:pt x="57" y="88"/>
                  </a:cubicBezTo>
                  <a:close/>
                  <a:moveTo>
                    <a:pt x="68" y="88"/>
                  </a:moveTo>
                  <a:cubicBezTo>
                    <a:pt x="70" y="88"/>
                    <a:pt x="73" y="88"/>
                    <a:pt x="75" y="88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68" y="75"/>
                    <a:pt x="68" y="75"/>
                    <a:pt x="68" y="75"/>
                  </a:cubicBezTo>
                  <a:lnTo>
                    <a:pt x="68" y="88"/>
                  </a:lnTo>
                  <a:close/>
                </a:path>
              </a:pathLst>
            </a:custGeom>
            <a:solidFill>
              <a:srgbClr val="EEECE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82"/>
            <p:cNvSpPr>
              <a:spLocks noEditPoints="1"/>
            </p:cNvSpPr>
            <p:nvPr/>
          </p:nvSpPr>
          <p:spPr bwMode="auto">
            <a:xfrm>
              <a:off x="6557549" y="4147415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rgbClr val="EEECE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85"/>
          <p:cNvGrpSpPr/>
          <p:nvPr/>
        </p:nvGrpSpPr>
        <p:grpSpPr>
          <a:xfrm>
            <a:off x="6258503" y="1844825"/>
            <a:ext cx="2285038" cy="686193"/>
            <a:chOff x="5677501" y="2099129"/>
            <a:chExt cx="3494208" cy="787326"/>
          </a:xfrm>
        </p:grpSpPr>
        <p:sp>
          <p:nvSpPr>
            <p:cNvPr id="45" name="TextBox 44"/>
            <p:cNvSpPr txBox="1"/>
            <p:nvPr/>
          </p:nvSpPr>
          <p:spPr>
            <a:xfrm>
              <a:off x="5677501" y="2099129"/>
              <a:ext cx="1851193" cy="3390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84"/>
            <p:cNvSpPr/>
            <p:nvPr/>
          </p:nvSpPr>
          <p:spPr>
            <a:xfrm>
              <a:off x="5692654" y="2399125"/>
              <a:ext cx="3479055" cy="487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</a:t>
              </a: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修改文字内容，也可以直接复制你的内容到此。</a:t>
              </a:r>
              <a:endParaRPr kumimoji="0" lang="en-GB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86"/>
          <p:cNvGrpSpPr/>
          <p:nvPr/>
        </p:nvGrpSpPr>
        <p:grpSpPr>
          <a:xfrm flipH="1">
            <a:off x="901587" y="1844824"/>
            <a:ext cx="2378609" cy="686193"/>
            <a:chOff x="5649393" y="2099129"/>
            <a:chExt cx="3522316" cy="787326"/>
          </a:xfrm>
        </p:grpSpPr>
        <p:sp>
          <p:nvSpPr>
            <p:cNvPr id="48" name="TextBox 47"/>
            <p:cNvSpPr txBox="1"/>
            <p:nvPr/>
          </p:nvSpPr>
          <p:spPr>
            <a:xfrm>
              <a:off x="5649393" y="2099129"/>
              <a:ext cx="1792675" cy="3390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88"/>
            <p:cNvSpPr/>
            <p:nvPr/>
          </p:nvSpPr>
          <p:spPr>
            <a:xfrm>
              <a:off x="5692655" y="2399125"/>
              <a:ext cx="3479054" cy="487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</a:t>
              </a: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修改文字内容，也可以直接复制你的内容到此。</a:t>
              </a:r>
              <a:endParaRPr kumimoji="0" lang="en-GB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91"/>
          <p:cNvGrpSpPr/>
          <p:nvPr/>
        </p:nvGrpSpPr>
        <p:grpSpPr>
          <a:xfrm flipH="1">
            <a:off x="899592" y="4110818"/>
            <a:ext cx="2363205" cy="686193"/>
            <a:chOff x="5672205" y="2099129"/>
            <a:chExt cx="3499504" cy="787326"/>
          </a:xfrm>
        </p:grpSpPr>
        <p:sp>
          <p:nvSpPr>
            <p:cNvPr id="51" name="TextBox 50"/>
            <p:cNvSpPr txBox="1"/>
            <p:nvPr/>
          </p:nvSpPr>
          <p:spPr>
            <a:xfrm>
              <a:off x="5672205" y="2099129"/>
              <a:ext cx="1792675" cy="3390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Rectangle 93"/>
            <p:cNvSpPr/>
            <p:nvPr/>
          </p:nvSpPr>
          <p:spPr>
            <a:xfrm>
              <a:off x="5692654" y="2399125"/>
              <a:ext cx="3479055" cy="487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</a:t>
              </a: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修改文字内容，也可以直接复制你的内容到此。</a:t>
              </a:r>
              <a:endParaRPr kumimoji="0" lang="en-GB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94"/>
          <p:cNvGrpSpPr/>
          <p:nvPr/>
        </p:nvGrpSpPr>
        <p:grpSpPr>
          <a:xfrm>
            <a:off x="6253588" y="4110817"/>
            <a:ext cx="2289249" cy="686193"/>
            <a:chOff x="5671059" y="2099129"/>
            <a:chExt cx="3500650" cy="787326"/>
          </a:xfrm>
        </p:grpSpPr>
        <p:sp>
          <p:nvSpPr>
            <p:cNvPr id="54" name="TextBox 53"/>
            <p:cNvSpPr txBox="1"/>
            <p:nvPr/>
          </p:nvSpPr>
          <p:spPr>
            <a:xfrm>
              <a:off x="5671059" y="2099129"/>
              <a:ext cx="1851194" cy="3390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Rectangle 96"/>
            <p:cNvSpPr/>
            <p:nvPr/>
          </p:nvSpPr>
          <p:spPr>
            <a:xfrm>
              <a:off x="5692654" y="2399125"/>
              <a:ext cx="3479055" cy="487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</a:t>
              </a: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修改文字内容，也可以直接复制你的内容到此。</a:t>
              </a:r>
              <a:endParaRPr kumimoji="0" lang="en-GB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84"/>
          <p:cNvGrpSpPr/>
          <p:nvPr/>
        </p:nvGrpSpPr>
        <p:grpSpPr>
          <a:xfrm>
            <a:off x="1052734" y="3762715"/>
            <a:ext cx="716419" cy="717017"/>
            <a:chOff x="1245350" y="3178283"/>
            <a:chExt cx="843049" cy="843755"/>
          </a:xfrm>
        </p:grpSpPr>
        <p:sp>
          <p:nvSpPr>
            <p:cNvPr id="32" name="Oval 76"/>
            <p:cNvSpPr>
              <a:spLocks noChangeAspect="1"/>
            </p:cNvSpPr>
            <p:nvPr/>
          </p:nvSpPr>
          <p:spPr>
            <a:xfrm>
              <a:off x="1245350" y="3178283"/>
              <a:ext cx="843049" cy="843755"/>
            </a:xfrm>
            <a:prstGeom prst="ellipse">
              <a:avLst/>
            </a:prstGeom>
            <a:solidFill>
              <a:srgbClr val="FFBD47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78"/>
            <p:cNvSpPr>
              <a:spLocks noEditPoints="1"/>
            </p:cNvSpPr>
            <p:nvPr/>
          </p:nvSpPr>
          <p:spPr bwMode="auto">
            <a:xfrm>
              <a:off x="1518737" y="3383239"/>
              <a:ext cx="296640" cy="433374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Group 88"/>
          <p:cNvGrpSpPr/>
          <p:nvPr/>
        </p:nvGrpSpPr>
        <p:grpSpPr>
          <a:xfrm>
            <a:off x="3359832" y="3607218"/>
            <a:ext cx="1027147" cy="1028008"/>
            <a:chOff x="3584844" y="2915264"/>
            <a:chExt cx="843049" cy="843755"/>
          </a:xfrm>
        </p:grpSpPr>
        <p:sp>
          <p:nvSpPr>
            <p:cNvPr id="35" name="Oval 57"/>
            <p:cNvSpPr>
              <a:spLocks noChangeAspect="1"/>
            </p:cNvSpPr>
            <p:nvPr/>
          </p:nvSpPr>
          <p:spPr>
            <a:xfrm>
              <a:off x="3584844" y="2915264"/>
              <a:ext cx="843049" cy="843755"/>
            </a:xfrm>
            <a:prstGeom prst="ellipse">
              <a:avLst/>
            </a:prstGeom>
            <a:solidFill>
              <a:srgbClr val="FFBD47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83"/>
            <p:cNvSpPr>
              <a:spLocks noEditPoints="1"/>
            </p:cNvSpPr>
            <p:nvPr/>
          </p:nvSpPr>
          <p:spPr bwMode="auto">
            <a:xfrm>
              <a:off x="3907109" y="3188253"/>
              <a:ext cx="198518" cy="29777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90"/>
          <p:cNvGrpSpPr/>
          <p:nvPr/>
        </p:nvGrpSpPr>
        <p:grpSpPr>
          <a:xfrm>
            <a:off x="7468644" y="2700378"/>
            <a:ext cx="728302" cy="728912"/>
            <a:chOff x="7203324" y="1921403"/>
            <a:chExt cx="843049" cy="843755"/>
          </a:xfrm>
        </p:grpSpPr>
        <p:sp>
          <p:nvSpPr>
            <p:cNvPr id="38" name="Oval 73"/>
            <p:cNvSpPr>
              <a:spLocks noChangeAspect="1"/>
            </p:cNvSpPr>
            <p:nvPr/>
          </p:nvSpPr>
          <p:spPr>
            <a:xfrm>
              <a:off x="7203324" y="1921403"/>
              <a:ext cx="843049" cy="843755"/>
            </a:xfrm>
            <a:prstGeom prst="ellipse">
              <a:avLst/>
            </a:prstGeom>
            <a:solidFill>
              <a:srgbClr val="FFBD47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37"/>
            <p:cNvSpPr>
              <a:spLocks noEditPoints="1"/>
            </p:cNvSpPr>
            <p:nvPr/>
          </p:nvSpPr>
          <p:spPr bwMode="auto">
            <a:xfrm>
              <a:off x="7460025" y="2174501"/>
              <a:ext cx="329647" cy="337558"/>
            </a:xfrm>
            <a:custGeom>
              <a:avLst/>
              <a:gdLst/>
              <a:ahLst/>
              <a:cxnLst>
                <a:cxn ang="0">
                  <a:pos x="46" y="30"/>
                </a:cxn>
                <a:cxn ang="0">
                  <a:pos x="39" y="36"/>
                </a:cxn>
                <a:cxn ang="0">
                  <a:pos x="39" y="50"/>
                </a:cxn>
                <a:cxn ang="0">
                  <a:pos x="38" y="50"/>
                </a:cxn>
                <a:cxn ang="0">
                  <a:pos x="24" y="58"/>
                </a:cxn>
                <a:cxn ang="0">
                  <a:pos x="24" y="59"/>
                </a:cxn>
                <a:cxn ang="0">
                  <a:pos x="23" y="58"/>
                </a:cxn>
                <a:cxn ang="0">
                  <a:pos x="21" y="56"/>
                </a:cxn>
                <a:cxn ang="0">
                  <a:pos x="21" y="55"/>
                </a:cxn>
                <a:cxn ang="0">
                  <a:pos x="24" y="45"/>
                </a:cxn>
                <a:cxn ang="0">
                  <a:pos x="14" y="35"/>
                </a:cxn>
                <a:cxn ang="0">
                  <a:pos x="4" y="38"/>
                </a:cxn>
                <a:cxn ang="0">
                  <a:pos x="3" y="38"/>
                </a:cxn>
                <a:cxn ang="0">
                  <a:pos x="3" y="38"/>
                </a:cxn>
                <a:cxn ang="0">
                  <a:pos x="0" y="35"/>
                </a:cxn>
                <a:cxn ang="0">
                  <a:pos x="0" y="34"/>
                </a:cxn>
                <a:cxn ang="0">
                  <a:pos x="8" y="20"/>
                </a:cxn>
                <a:cxn ang="0">
                  <a:pos x="9" y="20"/>
                </a:cxn>
                <a:cxn ang="0">
                  <a:pos x="23" y="19"/>
                </a:cxn>
                <a:cxn ang="0">
                  <a:pos x="29" y="12"/>
                </a:cxn>
                <a:cxn ang="0">
                  <a:pos x="57" y="0"/>
                </a:cxn>
                <a:cxn ang="0">
                  <a:pos x="58" y="1"/>
                </a:cxn>
                <a:cxn ang="0">
                  <a:pos x="46" y="30"/>
                </a:cxn>
                <a:cxn ang="0">
                  <a:pos x="47" y="8"/>
                </a:cxn>
                <a:cxn ang="0">
                  <a:pos x="43" y="12"/>
                </a:cxn>
                <a:cxn ang="0">
                  <a:pos x="47" y="15"/>
                </a:cxn>
                <a:cxn ang="0">
                  <a:pos x="50" y="12"/>
                </a:cxn>
                <a:cxn ang="0">
                  <a:pos x="47" y="8"/>
                </a:cxn>
              </a:cxnLst>
              <a:rect l="0" t="0" r="r" b="b"/>
              <a:pathLst>
                <a:path w="58" h="59">
                  <a:moveTo>
                    <a:pt x="46" y="30"/>
                  </a:moveTo>
                  <a:cubicBezTo>
                    <a:pt x="44" y="32"/>
                    <a:pt x="42" y="34"/>
                    <a:pt x="39" y="36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39" y="50"/>
                    <a:pt x="39" y="50"/>
                    <a:pt x="38" y="50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9"/>
                    <a:pt x="23" y="58"/>
                    <a:pt x="23" y="58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56"/>
                    <a:pt x="20" y="55"/>
                    <a:pt x="21" y="5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3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4"/>
                    <a:pt x="0" y="34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9" y="20"/>
                    <a:pt x="9" y="20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5" y="17"/>
                    <a:pt x="27" y="14"/>
                    <a:pt x="29" y="12"/>
                  </a:cubicBezTo>
                  <a:cubicBezTo>
                    <a:pt x="38" y="3"/>
                    <a:pt x="45" y="0"/>
                    <a:pt x="57" y="0"/>
                  </a:cubicBezTo>
                  <a:cubicBezTo>
                    <a:pt x="58" y="0"/>
                    <a:pt x="58" y="1"/>
                    <a:pt x="58" y="1"/>
                  </a:cubicBezTo>
                  <a:cubicBezTo>
                    <a:pt x="58" y="13"/>
                    <a:pt x="55" y="21"/>
                    <a:pt x="46" y="30"/>
                  </a:cubicBezTo>
                  <a:close/>
                  <a:moveTo>
                    <a:pt x="47" y="8"/>
                  </a:moveTo>
                  <a:cubicBezTo>
                    <a:pt x="45" y="8"/>
                    <a:pt x="43" y="10"/>
                    <a:pt x="43" y="12"/>
                  </a:cubicBezTo>
                  <a:cubicBezTo>
                    <a:pt x="43" y="14"/>
                    <a:pt x="45" y="15"/>
                    <a:pt x="47" y="15"/>
                  </a:cubicBezTo>
                  <a:cubicBezTo>
                    <a:pt x="49" y="15"/>
                    <a:pt x="50" y="14"/>
                    <a:pt x="50" y="12"/>
                  </a:cubicBezTo>
                  <a:cubicBezTo>
                    <a:pt x="50" y="10"/>
                    <a:pt x="49" y="8"/>
                    <a:pt x="47" y="8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87"/>
          <p:cNvGrpSpPr/>
          <p:nvPr/>
        </p:nvGrpSpPr>
        <p:grpSpPr>
          <a:xfrm>
            <a:off x="4735536" y="2620132"/>
            <a:ext cx="1093459" cy="1094374"/>
            <a:chOff x="4592738" y="1758620"/>
            <a:chExt cx="843049" cy="843755"/>
          </a:xfrm>
        </p:grpSpPr>
        <p:sp>
          <p:nvSpPr>
            <p:cNvPr id="41" name="Oval 64"/>
            <p:cNvSpPr>
              <a:spLocks noChangeAspect="1"/>
            </p:cNvSpPr>
            <p:nvPr/>
          </p:nvSpPr>
          <p:spPr>
            <a:xfrm>
              <a:off x="4592738" y="1758620"/>
              <a:ext cx="843049" cy="843755"/>
            </a:xfrm>
            <a:prstGeom prst="ellipse">
              <a:avLst/>
            </a:prstGeom>
            <a:solidFill>
              <a:srgbClr val="FFBD47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53"/>
            <p:cNvSpPr>
              <a:spLocks/>
            </p:cNvSpPr>
            <p:nvPr/>
          </p:nvSpPr>
          <p:spPr bwMode="auto">
            <a:xfrm>
              <a:off x="4838943" y="2032612"/>
              <a:ext cx="350639" cy="259998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89"/>
          <p:cNvGrpSpPr/>
          <p:nvPr/>
        </p:nvGrpSpPr>
        <p:grpSpPr>
          <a:xfrm>
            <a:off x="6211646" y="3607235"/>
            <a:ext cx="1027112" cy="1027972"/>
            <a:chOff x="5696894" y="2915264"/>
            <a:chExt cx="843049" cy="843755"/>
          </a:xfrm>
        </p:grpSpPr>
        <p:sp>
          <p:nvSpPr>
            <p:cNvPr id="44" name="Oval 69"/>
            <p:cNvSpPr>
              <a:spLocks noChangeAspect="1"/>
            </p:cNvSpPr>
            <p:nvPr/>
          </p:nvSpPr>
          <p:spPr>
            <a:xfrm>
              <a:off x="5696894" y="2915264"/>
              <a:ext cx="843049" cy="843755"/>
            </a:xfrm>
            <a:prstGeom prst="ellipse">
              <a:avLst/>
            </a:prstGeom>
            <a:solidFill>
              <a:srgbClr val="FFBD47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57"/>
            <p:cNvSpPr>
              <a:spLocks noEditPoints="1"/>
            </p:cNvSpPr>
            <p:nvPr/>
          </p:nvSpPr>
          <p:spPr bwMode="auto">
            <a:xfrm>
              <a:off x="5972842" y="3208084"/>
              <a:ext cx="291152" cy="258114"/>
            </a:xfrm>
            <a:custGeom>
              <a:avLst/>
              <a:gdLst/>
              <a:ahLst/>
              <a:cxnLst>
                <a:cxn ang="0">
                  <a:pos x="7" y="9"/>
                </a:cxn>
                <a:cxn ang="0">
                  <a:pos x="7" y="57"/>
                </a:cxn>
                <a:cxn ang="0">
                  <a:pos x="6" y="58"/>
                </a:cxn>
                <a:cxn ang="0">
                  <a:pos x="4" y="58"/>
                </a:cxn>
                <a:cxn ang="0">
                  <a:pos x="2" y="57"/>
                </a:cxn>
                <a:cxn ang="0">
                  <a:pos x="2" y="9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0" y="4"/>
                </a:cxn>
                <a:cxn ang="0">
                  <a:pos x="7" y="9"/>
                </a:cxn>
                <a:cxn ang="0">
                  <a:pos x="65" y="36"/>
                </a:cxn>
                <a:cxn ang="0">
                  <a:pos x="63" y="38"/>
                </a:cxn>
                <a:cxn ang="0">
                  <a:pos x="49" y="43"/>
                </a:cxn>
                <a:cxn ang="0">
                  <a:pos x="31" y="37"/>
                </a:cxn>
                <a:cxn ang="0">
                  <a:pos x="13" y="43"/>
                </a:cxn>
                <a:cxn ang="0">
                  <a:pos x="12" y="43"/>
                </a:cxn>
                <a:cxn ang="0">
                  <a:pos x="10" y="41"/>
                </a:cxn>
                <a:cxn ang="0">
                  <a:pos x="10" y="13"/>
                </a:cxn>
                <a:cxn ang="0">
                  <a:pos x="11" y="11"/>
                </a:cxn>
                <a:cxn ang="0">
                  <a:pos x="14" y="9"/>
                </a:cxn>
                <a:cxn ang="0">
                  <a:pos x="30" y="4"/>
                </a:cxn>
                <a:cxn ang="0">
                  <a:pos x="46" y="9"/>
                </a:cxn>
                <a:cxn ang="0">
                  <a:pos x="49" y="10"/>
                </a:cxn>
                <a:cxn ang="0">
                  <a:pos x="63" y="4"/>
                </a:cxn>
                <a:cxn ang="0">
                  <a:pos x="65" y="7"/>
                </a:cxn>
                <a:cxn ang="0">
                  <a:pos x="65" y="36"/>
                </a:cxn>
              </a:cxnLst>
              <a:rect l="0" t="0" r="r" b="b"/>
              <a:pathLst>
                <a:path w="65" h="58">
                  <a:moveTo>
                    <a:pt x="7" y="9"/>
                  </a:moveTo>
                  <a:cubicBezTo>
                    <a:pt x="7" y="57"/>
                    <a:pt x="7" y="57"/>
                    <a:pt x="7" y="57"/>
                  </a:cubicBezTo>
                  <a:cubicBezTo>
                    <a:pt x="7" y="57"/>
                    <a:pt x="7" y="58"/>
                    <a:pt x="6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8"/>
                    <a:pt x="2" y="57"/>
                    <a:pt x="2" y="57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4"/>
                  </a:cubicBezTo>
                  <a:cubicBezTo>
                    <a:pt x="10" y="6"/>
                    <a:pt x="9" y="8"/>
                    <a:pt x="7" y="9"/>
                  </a:cubicBezTo>
                  <a:close/>
                  <a:moveTo>
                    <a:pt x="65" y="36"/>
                  </a:moveTo>
                  <a:cubicBezTo>
                    <a:pt x="65" y="37"/>
                    <a:pt x="65" y="38"/>
                    <a:pt x="63" y="38"/>
                  </a:cubicBezTo>
                  <a:cubicBezTo>
                    <a:pt x="59" y="41"/>
                    <a:pt x="54" y="43"/>
                    <a:pt x="49" y="43"/>
                  </a:cubicBezTo>
                  <a:cubicBezTo>
                    <a:pt x="43" y="43"/>
                    <a:pt x="39" y="37"/>
                    <a:pt x="31" y="37"/>
                  </a:cubicBezTo>
                  <a:cubicBezTo>
                    <a:pt x="25" y="37"/>
                    <a:pt x="19" y="40"/>
                    <a:pt x="13" y="43"/>
                  </a:cubicBezTo>
                  <a:cubicBezTo>
                    <a:pt x="13" y="43"/>
                    <a:pt x="12" y="43"/>
                    <a:pt x="12" y="43"/>
                  </a:cubicBezTo>
                  <a:cubicBezTo>
                    <a:pt x="11" y="43"/>
                    <a:pt x="10" y="42"/>
                    <a:pt x="10" y="41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2"/>
                    <a:pt x="10" y="11"/>
                    <a:pt x="11" y="11"/>
                  </a:cubicBezTo>
                  <a:cubicBezTo>
                    <a:pt x="12" y="10"/>
                    <a:pt x="13" y="9"/>
                    <a:pt x="14" y="9"/>
                  </a:cubicBezTo>
                  <a:cubicBezTo>
                    <a:pt x="19" y="7"/>
                    <a:pt x="24" y="4"/>
                    <a:pt x="30" y="4"/>
                  </a:cubicBezTo>
                  <a:cubicBezTo>
                    <a:pt x="36" y="4"/>
                    <a:pt x="40" y="6"/>
                    <a:pt x="46" y="9"/>
                  </a:cubicBezTo>
                  <a:cubicBezTo>
                    <a:pt x="47" y="9"/>
                    <a:pt x="48" y="10"/>
                    <a:pt x="49" y="10"/>
                  </a:cubicBezTo>
                  <a:cubicBezTo>
                    <a:pt x="55" y="10"/>
                    <a:pt x="61" y="4"/>
                    <a:pt x="63" y="4"/>
                  </a:cubicBezTo>
                  <a:cubicBezTo>
                    <a:pt x="64" y="4"/>
                    <a:pt x="65" y="6"/>
                    <a:pt x="65" y="7"/>
                  </a:cubicBezTo>
                  <a:lnTo>
                    <a:pt x="65" y="36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85"/>
          <p:cNvGrpSpPr/>
          <p:nvPr/>
        </p:nvGrpSpPr>
        <p:grpSpPr>
          <a:xfrm>
            <a:off x="2137524" y="2620132"/>
            <a:ext cx="850830" cy="851541"/>
            <a:chOff x="2347176" y="2092666"/>
            <a:chExt cx="843049" cy="843755"/>
          </a:xfrm>
        </p:grpSpPr>
        <p:sp>
          <p:nvSpPr>
            <p:cNvPr id="47" name="Oval 48"/>
            <p:cNvSpPr>
              <a:spLocks noChangeAspect="1"/>
            </p:cNvSpPr>
            <p:nvPr/>
          </p:nvSpPr>
          <p:spPr>
            <a:xfrm>
              <a:off x="2347176" y="2092666"/>
              <a:ext cx="843049" cy="843755"/>
            </a:xfrm>
            <a:prstGeom prst="ellipse">
              <a:avLst/>
            </a:prstGeom>
            <a:solidFill>
              <a:srgbClr val="FFBD47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65"/>
            <p:cNvSpPr>
              <a:spLocks noEditPoints="1"/>
            </p:cNvSpPr>
            <p:nvPr/>
          </p:nvSpPr>
          <p:spPr bwMode="auto">
            <a:xfrm>
              <a:off x="2585919" y="2347985"/>
              <a:ext cx="365563" cy="333116"/>
            </a:xfrm>
            <a:custGeom>
              <a:avLst/>
              <a:gdLst/>
              <a:ahLst/>
              <a:cxnLst>
                <a:cxn ang="0">
                  <a:pos x="45" y="41"/>
                </a:cxn>
                <a:cxn ang="0">
                  <a:pos x="47" y="50"/>
                </a:cxn>
                <a:cxn ang="0">
                  <a:pos x="40" y="56"/>
                </a:cxn>
                <a:cxn ang="0">
                  <a:pos x="31" y="60"/>
                </a:cxn>
                <a:cxn ang="0">
                  <a:pos x="21" y="60"/>
                </a:cxn>
                <a:cxn ang="0">
                  <a:pos x="13" y="56"/>
                </a:cxn>
                <a:cxn ang="0">
                  <a:pos x="5" y="50"/>
                </a:cxn>
                <a:cxn ang="0">
                  <a:pos x="8" y="41"/>
                </a:cxn>
                <a:cxn ang="0">
                  <a:pos x="0" y="32"/>
                </a:cxn>
                <a:cxn ang="0">
                  <a:pos x="9" y="26"/>
                </a:cxn>
                <a:cxn ang="0">
                  <a:pos x="5" y="20"/>
                </a:cxn>
                <a:cxn ang="0">
                  <a:pos x="17" y="18"/>
                </a:cxn>
                <a:cxn ang="0">
                  <a:pos x="22" y="10"/>
                </a:cxn>
                <a:cxn ang="0">
                  <a:pos x="32" y="17"/>
                </a:cxn>
                <a:cxn ang="0">
                  <a:pos x="41" y="14"/>
                </a:cxn>
                <a:cxn ang="0">
                  <a:pos x="47" y="22"/>
                </a:cxn>
                <a:cxn ang="0">
                  <a:pos x="51" y="30"/>
                </a:cxn>
                <a:cxn ang="0">
                  <a:pos x="26" y="25"/>
                </a:cxn>
                <a:cxn ang="0">
                  <a:pos x="36" y="35"/>
                </a:cxn>
                <a:cxn ang="0">
                  <a:pos x="72" y="19"/>
                </a:cxn>
                <a:cxn ang="0">
                  <a:pos x="72" y="27"/>
                </a:cxn>
                <a:cxn ang="0">
                  <a:pos x="62" y="25"/>
                </a:cxn>
                <a:cxn ang="0">
                  <a:pos x="52" y="27"/>
                </a:cxn>
                <a:cxn ang="0">
                  <a:pos x="53" y="19"/>
                </a:cxn>
                <a:cxn ang="0">
                  <a:pos x="53" y="11"/>
                </a:cxn>
                <a:cxn ang="0">
                  <a:pos x="52" y="3"/>
                </a:cxn>
                <a:cxn ang="0">
                  <a:pos x="62" y="4"/>
                </a:cxn>
                <a:cxn ang="0">
                  <a:pos x="67" y="0"/>
                </a:cxn>
                <a:cxn ang="0">
                  <a:pos x="70" y="9"/>
                </a:cxn>
                <a:cxn ang="0">
                  <a:pos x="78" y="18"/>
                </a:cxn>
                <a:cxn ang="0">
                  <a:pos x="70" y="62"/>
                </a:cxn>
                <a:cxn ang="0">
                  <a:pos x="67" y="71"/>
                </a:cxn>
                <a:cxn ang="0">
                  <a:pos x="61" y="66"/>
                </a:cxn>
                <a:cxn ang="0">
                  <a:pos x="52" y="68"/>
                </a:cxn>
                <a:cxn ang="0">
                  <a:pos x="47" y="59"/>
                </a:cxn>
                <a:cxn ang="0">
                  <a:pos x="54" y="50"/>
                </a:cxn>
                <a:cxn ang="0">
                  <a:pos x="57" y="41"/>
                </a:cxn>
                <a:cxn ang="0">
                  <a:pos x="63" y="46"/>
                </a:cxn>
                <a:cxn ang="0">
                  <a:pos x="72" y="44"/>
                </a:cxn>
                <a:cxn ang="0">
                  <a:pos x="72" y="52"/>
                </a:cxn>
                <a:cxn ang="0">
                  <a:pos x="62" y="10"/>
                </a:cxn>
                <a:cxn ang="0">
                  <a:pos x="67" y="15"/>
                </a:cxn>
                <a:cxn ang="0">
                  <a:pos x="57" y="56"/>
                </a:cxn>
                <a:cxn ang="0">
                  <a:pos x="62" y="51"/>
                </a:cxn>
              </a:cxnLst>
              <a:rect l="0" t="0" r="r" b="b"/>
              <a:pathLst>
                <a:path w="78" h="71">
                  <a:moveTo>
                    <a:pt x="52" y="39"/>
                  </a:moveTo>
                  <a:cubicBezTo>
                    <a:pt x="52" y="40"/>
                    <a:pt x="51" y="40"/>
                    <a:pt x="51" y="40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4" y="42"/>
                    <a:pt x="44" y="43"/>
                    <a:pt x="43" y="44"/>
                  </a:cubicBezTo>
                  <a:cubicBezTo>
                    <a:pt x="45" y="46"/>
                    <a:pt x="46" y="47"/>
                    <a:pt x="47" y="49"/>
                  </a:cubicBezTo>
                  <a:cubicBezTo>
                    <a:pt x="47" y="49"/>
                    <a:pt x="47" y="49"/>
                    <a:pt x="47" y="50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6" y="52"/>
                    <a:pt x="42" y="56"/>
                    <a:pt x="41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4" y="53"/>
                    <a:pt x="33" y="53"/>
                    <a:pt x="32" y="54"/>
                  </a:cubicBezTo>
                  <a:cubicBezTo>
                    <a:pt x="32" y="56"/>
                    <a:pt x="32" y="58"/>
                    <a:pt x="31" y="60"/>
                  </a:cubicBezTo>
                  <a:cubicBezTo>
                    <a:pt x="31" y="61"/>
                    <a:pt x="30" y="61"/>
                    <a:pt x="30" y="61"/>
                  </a:cubicBezTo>
                  <a:cubicBezTo>
                    <a:pt x="22" y="61"/>
                    <a:pt x="22" y="61"/>
                    <a:pt x="22" y="61"/>
                  </a:cubicBezTo>
                  <a:cubicBezTo>
                    <a:pt x="22" y="61"/>
                    <a:pt x="21" y="61"/>
                    <a:pt x="21" y="60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0" y="55"/>
                    <a:pt x="5" y="51"/>
                    <a:pt x="5" y="50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7" y="47"/>
                    <a:pt x="8" y="46"/>
                    <a:pt x="9" y="44"/>
                  </a:cubicBezTo>
                  <a:cubicBezTo>
                    <a:pt x="8" y="43"/>
                    <a:pt x="8" y="42"/>
                    <a:pt x="8" y="4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0" y="40"/>
                    <a:pt x="0" y="3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1" y="30"/>
                    <a:pt x="1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8"/>
                    <a:pt x="8" y="27"/>
                    <a:pt x="9" y="26"/>
                  </a:cubicBezTo>
                  <a:cubicBezTo>
                    <a:pt x="8" y="25"/>
                    <a:pt x="7" y="23"/>
                    <a:pt x="5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0"/>
                    <a:pt x="5" y="20"/>
                  </a:cubicBezTo>
                  <a:cubicBezTo>
                    <a:pt x="6" y="19"/>
                    <a:pt x="11" y="14"/>
                    <a:pt x="12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8"/>
                    <a:pt x="19" y="17"/>
                    <a:pt x="20" y="17"/>
                  </a:cubicBezTo>
                  <a:cubicBezTo>
                    <a:pt x="21" y="15"/>
                    <a:pt x="21" y="13"/>
                    <a:pt x="21" y="11"/>
                  </a:cubicBezTo>
                  <a:cubicBezTo>
                    <a:pt x="21" y="10"/>
                    <a:pt x="22" y="10"/>
                    <a:pt x="22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10"/>
                    <a:pt x="31" y="10"/>
                    <a:pt x="31" y="11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3" y="17"/>
                    <a:pt x="34" y="18"/>
                    <a:pt x="35" y="18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4"/>
                    <a:pt x="40" y="14"/>
                    <a:pt x="41" y="14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2" y="15"/>
                    <a:pt x="47" y="20"/>
                    <a:pt x="47" y="21"/>
                  </a:cubicBezTo>
                  <a:cubicBezTo>
                    <a:pt x="47" y="21"/>
                    <a:pt x="47" y="21"/>
                    <a:pt x="47" y="22"/>
                  </a:cubicBezTo>
                  <a:cubicBezTo>
                    <a:pt x="46" y="23"/>
                    <a:pt x="45" y="25"/>
                    <a:pt x="43" y="26"/>
                  </a:cubicBezTo>
                  <a:cubicBezTo>
                    <a:pt x="44" y="27"/>
                    <a:pt x="44" y="28"/>
                    <a:pt x="45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1"/>
                    <a:pt x="52" y="31"/>
                    <a:pt x="52" y="32"/>
                  </a:cubicBezTo>
                  <a:lnTo>
                    <a:pt x="52" y="39"/>
                  </a:lnTo>
                  <a:close/>
                  <a:moveTo>
                    <a:pt x="26" y="25"/>
                  </a:moveTo>
                  <a:cubicBezTo>
                    <a:pt x="21" y="25"/>
                    <a:pt x="16" y="30"/>
                    <a:pt x="16" y="35"/>
                  </a:cubicBezTo>
                  <a:cubicBezTo>
                    <a:pt x="16" y="41"/>
                    <a:pt x="21" y="46"/>
                    <a:pt x="26" y="46"/>
                  </a:cubicBezTo>
                  <a:cubicBezTo>
                    <a:pt x="32" y="46"/>
                    <a:pt x="36" y="41"/>
                    <a:pt x="36" y="35"/>
                  </a:cubicBezTo>
                  <a:cubicBezTo>
                    <a:pt x="36" y="30"/>
                    <a:pt x="32" y="25"/>
                    <a:pt x="26" y="25"/>
                  </a:cubicBezTo>
                  <a:close/>
                  <a:moveTo>
                    <a:pt x="78" y="18"/>
                  </a:moveTo>
                  <a:cubicBezTo>
                    <a:pt x="78" y="18"/>
                    <a:pt x="72" y="19"/>
                    <a:pt x="72" y="19"/>
                  </a:cubicBezTo>
                  <a:cubicBezTo>
                    <a:pt x="71" y="20"/>
                    <a:pt x="71" y="20"/>
                    <a:pt x="70" y="21"/>
                  </a:cubicBezTo>
                  <a:cubicBezTo>
                    <a:pt x="71" y="22"/>
                    <a:pt x="72" y="26"/>
                    <a:pt x="72" y="26"/>
                  </a:cubicBezTo>
                  <a:cubicBezTo>
                    <a:pt x="72" y="27"/>
                    <a:pt x="72" y="27"/>
                    <a:pt x="72" y="27"/>
                  </a:cubicBezTo>
                  <a:cubicBezTo>
                    <a:pt x="72" y="27"/>
                    <a:pt x="68" y="30"/>
                    <a:pt x="67" y="30"/>
                  </a:cubicBezTo>
                  <a:cubicBezTo>
                    <a:pt x="67" y="30"/>
                    <a:pt x="64" y="26"/>
                    <a:pt x="63" y="25"/>
                  </a:cubicBezTo>
                  <a:cubicBezTo>
                    <a:pt x="63" y="25"/>
                    <a:pt x="63" y="25"/>
                    <a:pt x="62" y="25"/>
                  </a:cubicBezTo>
                  <a:cubicBezTo>
                    <a:pt x="62" y="25"/>
                    <a:pt x="61" y="25"/>
                    <a:pt x="61" y="25"/>
                  </a:cubicBezTo>
                  <a:cubicBezTo>
                    <a:pt x="61" y="26"/>
                    <a:pt x="58" y="30"/>
                    <a:pt x="57" y="30"/>
                  </a:cubicBezTo>
                  <a:cubicBezTo>
                    <a:pt x="57" y="30"/>
                    <a:pt x="53" y="27"/>
                    <a:pt x="52" y="27"/>
                  </a:cubicBezTo>
                  <a:cubicBezTo>
                    <a:pt x="52" y="27"/>
                    <a:pt x="52" y="27"/>
                    <a:pt x="52" y="26"/>
                  </a:cubicBezTo>
                  <a:cubicBezTo>
                    <a:pt x="52" y="26"/>
                    <a:pt x="54" y="22"/>
                    <a:pt x="54" y="21"/>
                  </a:cubicBezTo>
                  <a:cubicBezTo>
                    <a:pt x="53" y="20"/>
                    <a:pt x="53" y="20"/>
                    <a:pt x="53" y="19"/>
                  </a:cubicBezTo>
                  <a:cubicBezTo>
                    <a:pt x="52" y="19"/>
                    <a:pt x="47" y="18"/>
                    <a:pt x="47" y="1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11"/>
                    <a:pt x="52" y="11"/>
                    <a:pt x="53" y="11"/>
                  </a:cubicBezTo>
                  <a:cubicBezTo>
                    <a:pt x="53" y="10"/>
                    <a:pt x="53" y="9"/>
                    <a:pt x="54" y="9"/>
                  </a:cubicBezTo>
                  <a:cubicBezTo>
                    <a:pt x="54" y="8"/>
                    <a:pt x="52" y="4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3" y="3"/>
                    <a:pt x="57" y="0"/>
                    <a:pt x="57" y="0"/>
                  </a:cubicBezTo>
                  <a:cubicBezTo>
                    <a:pt x="58" y="0"/>
                    <a:pt x="61" y="4"/>
                    <a:pt x="61" y="5"/>
                  </a:cubicBezTo>
                  <a:cubicBezTo>
                    <a:pt x="61" y="4"/>
                    <a:pt x="62" y="4"/>
                    <a:pt x="62" y="4"/>
                  </a:cubicBezTo>
                  <a:cubicBezTo>
                    <a:pt x="63" y="4"/>
                    <a:pt x="63" y="4"/>
                    <a:pt x="63" y="5"/>
                  </a:cubicBezTo>
                  <a:cubicBezTo>
                    <a:pt x="64" y="3"/>
                    <a:pt x="66" y="1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8" y="0"/>
                    <a:pt x="72" y="2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4"/>
                    <a:pt x="71" y="8"/>
                    <a:pt x="70" y="9"/>
                  </a:cubicBezTo>
                  <a:cubicBezTo>
                    <a:pt x="71" y="9"/>
                    <a:pt x="71" y="10"/>
                    <a:pt x="72" y="11"/>
                  </a:cubicBezTo>
                  <a:cubicBezTo>
                    <a:pt x="72" y="11"/>
                    <a:pt x="78" y="11"/>
                    <a:pt x="78" y="12"/>
                  </a:cubicBezTo>
                  <a:lnTo>
                    <a:pt x="78" y="18"/>
                  </a:lnTo>
                  <a:close/>
                  <a:moveTo>
                    <a:pt x="78" y="59"/>
                  </a:moveTo>
                  <a:cubicBezTo>
                    <a:pt x="78" y="59"/>
                    <a:pt x="72" y="60"/>
                    <a:pt x="72" y="60"/>
                  </a:cubicBezTo>
                  <a:cubicBezTo>
                    <a:pt x="71" y="61"/>
                    <a:pt x="71" y="61"/>
                    <a:pt x="70" y="62"/>
                  </a:cubicBezTo>
                  <a:cubicBezTo>
                    <a:pt x="71" y="63"/>
                    <a:pt x="72" y="67"/>
                    <a:pt x="72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2" y="68"/>
                    <a:pt x="68" y="71"/>
                    <a:pt x="67" y="71"/>
                  </a:cubicBezTo>
                  <a:cubicBezTo>
                    <a:pt x="67" y="71"/>
                    <a:pt x="64" y="67"/>
                    <a:pt x="63" y="66"/>
                  </a:cubicBezTo>
                  <a:cubicBezTo>
                    <a:pt x="63" y="66"/>
                    <a:pt x="63" y="66"/>
                    <a:pt x="62" y="66"/>
                  </a:cubicBezTo>
                  <a:cubicBezTo>
                    <a:pt x="62" y="66"/>
                    <a:pt x="61" y="66"/>
                    <a:pt x="61" y="66"/>
                  </a:cubicBezTo>
                  <a:cubicBezTo>
                    <a:pt x="61" y="67"/>
                    <a:pt x="58" y="71"/>
                    <a:pt x="57" y="71"/>
                  </a:cubicBezTo>
                  <a:cubicBezTo>
                    <a:pt x="57" y="71"/>
                    <a:pt x="53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7"/>
                    <a:pt x="54" y="63"/>
                    <a:pt x="54" y="62"/>
                  </a:cubicBezTo>
                  <a:cubicBezTo>
                    <a:pt x="53" y="61"/>
                    <a:pt x="53" y="61"/>
                    <a:pt x="53" y="60"/>
                  </a:cubicBezTo>
                  <a:cubicBezTo>
                    <a:pt x="52" y="60"/>
                    <a:pt x="47" y="59"/>
                    <a:pt x="47" y="59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2"/>
                    <a:pt x="52" y="52"/>
                    <a:pt x="53" y="52"/>
                  </a:cubicBezTo>
                  <a:cubicBezTo>
                    <a:pt x="53" y="51"/>
                    <a:pt x="53" y="50"/>
                    <a:pt x="54" y="50"/>
                  </a:cubicBezTo>
                  <a:cubicBezTo>
                    <a:pt x="54" y="49"/>
                    <a:pt x="52" y="45"/>
                    <a:pt x="52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3" y="44"/>
                    <a:pt x="57" y="41"/>
                    <a:pt x="57" y="41"/>
                  </a:cubicBezTo>
                  <a:cubicBezTo>
                    <a:pt x="58" y="41"/>
                    <a:pt x="61" y="45"/>
                    <a:pt x="61" y="46"/>
                  </a:cubicBezTo>
                  <a:cubicBezTo>
                    <a:pt x="61" y="46"/>
                    <a:pt x="62" y="46"/>
                    <a:pt x="62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4" y="44"/>
                    <a:pt x="66" y="43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8" y="41"/>
                    <a:pt x="72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2" y="45"/>
                    <a:pt x="71" y="49"/>
                    <a:pt x="70" y="50"/>
                  </a:cubicBezTo>
                  <a:cubicBezTo>
                    <a:pt x="71" y="50"/>
                    <a:pt x="71" y="51"/>
                    <a:pt x="72" y="52"/>
                  </a:cubicBezTo>
                  <a:cubicBezTo>
                    <a:pt x="72" y="52"/>
                    <a:pt x="78" y="52"/>
                    <a:pt x="78" y="53"/>
                  </a:cubicBezTo>
                  <a:lnTo>
                    <a:pt x="78" y="59"/>
                  </a:lnTo>
                  <a:close/>
                  <a:moveTo>
                    <a:pt x="62" y="10"/>
                  </a:moveTo>
                  <a:cubicBezTo>
                    <a:pt x="59" y="10"/>
                    <a:pt x="57" y="12"/>
                    <a:pt x="57" y="15"/>
                  </a:cubicBezTo>
                  <a:cubicBezTo>
                    <a:pt x="57" y="18"/>
                    <a:pt x="59" y="20"/>
                    <a:pt x="62" y="20"/>
                  </a:cubicBezTo>
                  <a:cubicBezTo>
                    <a:pt x="65" y="20"/>
                    <a:pt x="67" y="18"/>
                    <a:pt x="67" y="15"/>
                  </a:cubicBezTo>
                  <a:cubicBezTo>
                    <a:pt x="67" y="12"/>
                    <a:pt x="65" y="10"/>
                    <a:pt x="62" y="10"/>
                  </a:cubicBezTo>
                  <a:close/>
                  <a:moveTo>
                    <a:pt x="62" y="51"/>
                  </a:moveTo>
                  <a:cubicBezTo>
                    <a:pt x="59" y="51"/>
                    <a:pt x="57" y="53"/>
                    <a:pt x="57" y="56"/>
                  </a:cubicBezTo>
                  <a:cubicBezTo>
                    <a:pt x="57" y="59"/>
                    <a:pt x="59" y="61"/>
                    <a:pt x="62" y="61"/>
                  </a:cubicBezTo>
                  <a:cubicBezTo>
                    <a:pt x="65" y="61"/>
                    <a:pt x="67" y="59"/>
                    <a:pt x="67" y="56"/>
                  </a:cubicBezTo>
                  <a:cubicBezTo>
                    <a:pt x="67" y="53"/>
                    <a:pt x="65" y="51"/>
                    <a:pt x="62" y="51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49" name="Straight Connector 109"/>
          <p:cNvCxnSpPr/>
          <p:nvPr/>
        </p:nvCxnSpPr>
        <p:spPr>
          <a:xfrm rot="5400000" flipH="1" flipV="1">
            <a:off x="1769637" y="3421371"/>
            <a:ext cx="369445" cy="366331"/>
          </a:xfrm>
          <a:prstGeom prst="line">
            <a:avLst/>
          </a:prstGeom>
          <a:noFill/>
          <a:ln w="6350" cap="rnd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  <a:headEnd type="oval"/>
            <a:tailEnd type="oval"/>
          </a:ln>
          <a:effectLst/>
        </p:spPr>
      </p:cxnSp>
      <p:cxnSp>
        <p:nvCxnSpPr>
          <p:cNvPr id="50" name="Straight Connector 111"/>
          <p:cNvCxnSpPr/>
          <p:nvPr/>
        </p:nvCxnSpPr>
        <p:spPr>
          <a:xfrm rot="5400000" flipH="1" flipV="1">
            <a:off x="4352124" y="3421371"/>
            <a:ext cx="369445" cy="366331"/>
          </a:xfrm>
          <a:prstGeom prst="line">
            <a:avLst/>
          </a:prstGeom>
          <a:noFill/>
          <a:ln w="6350" cap="rnd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  <a:headEnd type="oval"/>
            <a:tailEnd type="oval"/>
          </a:ln>
          <a:effectLst/>
        </p:spPr>
      </p:cxnSp>
      <p:cxnSp>
        <p:nvCxnSpPr>
          <p:cNvPr id="51" name="Straight Connector 112"/>
          <p:cNvCxnSpPr/>
          <p:nvPr/>
        </p:nvCxnSpPr>
        <p:spPr>
          <a:xfrm rot="5400000" flipH="1" flipV="1">
            <a:off x="7183739" y="3381248"/>
            <a:ext cx="369445" cy="366331"/>
          </a:xfrm>
          <a:prstGeom prst="line">
            <a:avLst/>
          </a:prstGeom>
          <a:noFill/>
          <a:ln w="6350" cap="rnd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  <a:headEnd type="oval"/>
            <a:tailEnd type="oval"/>
          </a:ln>
          <a:effectLst/>
        </p:spPr>
      </p:cxnSp>
      <p:cxnSp>
        <p:nvCxnSpPr>
          <p:cNvPr id="52" name="Straight Connector 113"/>
          <p:cNvCxnSpPr/>
          <p:nvPr/>
        </p:nvCxnSpPr>
        <p:spPr>
          <a:xfrm rot="16200000" flipH="1">
            <a:off x="5882639" y="3421372"/>
            <a:ext cx="369445" cy="366331"/>
          </a:xfrm>
          <a:prstGeom prst="line">
            <a:avLst/>
          </a:prstGeom>
          <a:noFill/>
          <a:ln w="6350" cap="rnd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  <a:headEnd type="oval"/>
            <a:tailEnd type="oval"/>
          </a:ln>
          <a:effectLst/>
        </p:spPr>
      </p:cxnSp>
      <p:cxnSp>
        <p:nvCxnSpPr>
          <p:cNvPr id="53" name="Straight Connector 114"/>
          <p:cNvCxnSpPr/>
          <p:nvPr/>
        </p:nvCxnSpPr>
        <p:spPr>
          <a:xfrm rot="16200000" flipH="1">
            <a:off x="2972228" y="3421372"/>
            <a:ext cx="369445" cy="366331"/>
          </a:xfrm>
          <a:prstGeom prst="line">
            <a:avLst/>
          </a:prstGeom>
          <a:noFill/>
          <a:ln w="6350" cap="rnd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  <a:headEnd type="oval"/>
            <a:tailEnd type="oval"/>
          </a:ln>
          <a:effectLst/>
        </p:spPr>
      </p:cxnSp>
      <p:sp>
        <p:nvSpPr>
          <p:cNvPr id="54" name="Footer Text"/>
          <p:cNvSpPr txBox="1"/>
          <p:nvPr/>
        </p:nvSpPr>
        <p:spPr>
          <a:xfrm>
            <a:off x="755576" y="4750612"/>
            <a:ext cx="1302064" cy="4336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Footer Text"/>
          <p:cNvSpPr txBox="1"/>
          <p:nvPr/>
        </p:nvSpPr>
        <p:spPr>
          <a:xfrm>
            <a:off x="1897993" y="1988840"/>
            <a:ext cx="1302064" cy="4336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Footer Text"/>
          <p:cNvSpPr txBox="1"/>
          <p:nvPr/>
        </p:nvSpPr>
        <p:spPr>
          <a:xfrm>
            <a:off x="4639759" y="1988840"/>
            <a:ext cx="1302064" cy="4336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Footer Text"/>
          <p:cNvSpPr txBox="1"/>
          <p:nvPr/>
        </p:nvSpPr>
        <p:spPr>
          <a:xfrm>
            <a:off x="7177567" y="1988840"/>
            <a:ext cx="1302064" cy="4336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Footer Text"/>
          <p:cNvSpPr txBox="1"/>
          <p:nvPr/>
        </p:nvSpPr>
        <p:spPr>
          <a:xfrm>
            <a:off x="6074172" y="4750612"/>
            <a:ext cx="1302064" cy="4336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Footer Text"/>
          <p:cNvSpPr txBox="1"/>
          <p:nvPr/>
        </p:nvSpPr>
        <p:spPr>
          <a:xfrm>
            <a:off x="3225410" y="4750612"/>
            <a:ext cx="1302064" cy="4336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Freeform 5"/>
          <p:cNvSpPr>
            <a:spLocks/>
          </p:cNvSpPr>
          <p:nvPr/>
        </p:nvSpPr>
        <p:spPr bwMode="auto">
          <a:xfrm>
            <a:off x="7320841" y="3133699"/>
            <a:ext cx="378202" cy="787134"/>
          </a:xfrm>
          <a:custGeom>
            <a:avLst/>
            <a:gdLst>
              <a:gd name="T0" fmla="*/ 280 w 280"/>
              <a:gd name="T1" fmla="*/ 278 h 862"/>
              <a:gd name="T2" fmla="*/ 280 w 280"/>
              <a:gd name="T3" fmla="*/ 862 h 862"/>
              <a:gd name="T4" fmla="*/ 0 w 280"/>
              <a:gd name="T5" fmla="*/ 582 h 862"/>
              <a:gd name="T6" fmla="*/ 0 w 280"/>
              <a:gd name="T7" fmla="*/ 0 h 862"/>
              <a:gd name="T8" fmla="*/ 3 w 280"/>
              <a:gd name="T9" fmla="*/ 0 h 862"/>
              <a:gd name="T10" fmla="*/ 280 w 280"/>
              <a:gd name="T11" fmla="*/ 278 h 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0" h="862">
                <a:moveTo>
                  <a:pt x="280" y="278"/>
                </a:moveTo>
                <a:lnTo>
                  <a:pt x="280" y="862"/>
                </a:lnTo>
                <a:lnTo>
                  <a:pt x="0" y="582"/>
                </a:lnTo>
                <a:lnTo>
                  <a:pt x="0" y="0"/>
                </a:lnTo>
                <a:lnTo>
                  <a:pt x="3" y="0"/>
                </a:lnTo>
                <a:lnTo>
                  <a:pt x="280" y="278"/>
                </a:lnTo>
                <a:close/>
              </a:path>
            </a:pathLst>
          </a:custGeom>
          <a:solidFill>
            <a:srgbClr val="FFBD47">
              <a:lumMod val="50000"/>
            </a:srgbClr>
          </a:solidFill>
          <a:ln>
            <a:noFill/>
          </a:ln>
          <a:extLst/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Freeform 8"/>
          <p:cNvSpPr>
            <a:spLocks/>
          </p:cNvSpPr>
          <p:nvPr/>
        </p:nvSpPr>
        <p:spPr bwMode="auto">
          <a:xfrm>
            <a:off x="6161923" y="3133698"/>
            <a:ext cx="379553" cy="1025465"/>
          </a:xfrm>
          <a:custGeom>
            <a:avLst/>
            <a:gdLst>
              <a:gd name="T0" fmla="*/ 281 w 281"/>
              <a:gd name="T1" fmla="*/ 278 h 1123"/>
              <a:gd name="T2" fmla="*/ 281 w 281"/>
              <a:gd name="T3" fmla="*/ 1123 h 1123"/>
              <a:gd name="T4" fmla="*/ 0 w 281"/>
              <a:gd name="T5" fmla="*/ 842 h 1123"/>
              <a:gd name="T6" fmla="*/ 0 w 281"/>
              <a:gd name="T7" fmla="*/ 0 h 1123"/>
              <a:gd name="T8" fmla="*/ 279 w 281"/>
              <a:gd name="T9" fmla="*/ 278 h 1123"/>
              <a:gd name="T10" fmla="*/ 281 w 281"/>
              <a:gd name="T11" fmla="*/ 278 h 1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1" h="1123">
                <a:moveTo>
                  <a:pt x="281" y="278"/>
                </a:moveTo>
                <a:lnTo>
                  <a:pt x="281" y="1123"/>
                </a:lnTo>
                <a:lnTo>
                  <a:pt x="0" y="842"/>
                </a:lnTo>
                <a:lnTo>
                  <a:pt x="0" y="0"/>
                </a:lnTo>
                <a:lnTo>
                  <a:pt x="279" y="278"/>
                </a:lnTo>
                <a:lnTo>
                  <a:pt x="281" y="278"/>
                </a:lnTo>
                <a:close/>
              </a:path>
            </a:pathLst>
          </a:custGeom>
          <a:solidFill>
            <a:srgbClr val="FFBD47">
              <a:lumMod val="50000"/>
            </a:srgbClr>
          </a:solidFill>
          <a:ln>
            <a:noFill/>
          </a:ln>
          <a:extLst/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Freeform 10"/>
          <p:cNvSpPr>
            <a:spLocks/>
          </p:cNvSpPr>
          <p:nvPr/>
        </p:nvSpPr>
        <p:spPr bwMode="auto">
          <a:xfrm>
            <a:off x="5004353" y="3133698"/>
            <a:ext cx="379553" cy="1025465"/>
          </a:xfrm>
          <a:custGeom>
            <a:avLst/>
            <a:gdLst>
              <a:gd name="T0" fmla="*/ 281 w 281"/>
              <a:gd name="T1" fmla="*/ 278 h 1123"/>
              <a:gd name="T2" fmla="*/ 281 w 281"/>
              <a:gd name="T3" fmla="*/ 1123 h 1123"/>
              <a:gd name="T4" fmla="*/ 0 w 281"/>
              <a:gd name="T5" fmla="*/ 842 h 1123"/>
              <a:gd name="T6" fmla="*/ 0 w 281"/>
              <a:gd name="T7" fmla="*/ 0 h 1123"/>
              <a:gd name="T8" fmla="*/ 278 w 281"/>
              <a:gd name="T9" fmla="*/ 278 h 1123"/>
              <a:gd name="T10" fmla="*/ 281 w 281"/>
              <a:gd name="T11" fmla="*/ 278 h 1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1" h="1123">
                <a:moveTo>
                  <a:pt x="281" y="278"/>
                </a:moveTo>
                <a:lnTo>
                  <a:pt x="281" y="1123"/>
                </a:lnTo>
                <a:lnTo>
                  <a:pt x="0" y="842"/>
                </a:lnTo>
                <a:lnTo>
                  <a:pt x="0" y="0"/>
                </a:lnTo>
                <a:lnTo>
                  <a:pt x="278" y="278"/>
                </a:lnTo>
                <a:lnTo>
                  <a:pt x="281" y="278"/>
                </a:lnTo>
                <a:close/>
              </a:path>
            </a:pathLst>
          </a:custGeom>
          <a:solidFill>
            <a:srgbClr val="FFBD47">
              <a:lumMod val="50000"/>
            </a:srgbClr>
          </a:solidFill>
          <a:ln>
            <a:noFill/>
          </a:ln>
          <a:extLst/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Freeform 12"/>
          <p:cNvSpPr>
            <a:spLocks/>
          </p:cNvSpPr>
          <p:nvPr/>
        </p:nvSpPr>
        <p:spPr bwMode="auto">
          <a:xfrm>
            <a:off x="3846783" y="3133698"/>
            <a:ext cx="378202" cy="1025465"/>
          </a:xfrm>
          <a:custGeom>
            <a:avLst/>
            <a:gdLst>
              <a:gd name="T0" fmla="*/ 280 w 280"/>
              <a:gd name="T1" fmla="*/ 278 h 1123"/>
              <a:gd name="T2" fmla="*/ 280 w 280"/>
              <a:gd name="T3" fmla="*/ 1123 h 1123"/>
              <a:gd name="T4" fmla="*/ 0 w 280"/>
              <a:gd name="T5" fmla="*/ 842 h 1123"/>
              <a:gd name="T6" fmla="*/ 0 w 280"/>
              <a:gd name="T7" fmla="*/ 0 h 1123"/>
              <a:gd name="T8" fmla="*/ 278 w 280"/>
              <a:gd name="T9" fmla="*/ 278 h 1123"/>
              <a:gd name="T10" fmla="*/ 280 w 280"/>
              <a:gd name="T11" fmla="*/ 278 h 1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0" h="1123">
                <a:moveTo>
                  <a:pt x="280" y="278"/>
                </a:moveTo>
                <a:lnTo>
                  <a:pt x="280" y="1123"/>
                </a:lnTo>
                <a:lnTo>
                  <a:pt x="0" y="842"/>
                </a:lnTo>
                <a:lnTo>
                  <a:pt x="0" y="0"/>
                </a:lnTo>
                <a:lnTo>
                  <a:pt x="278" y="278"/>
                </a:lnTo>
                <a:lnTo>
                  <a:pt x="280" y="278"/>
                </a:lnTo>
                <a:close/>
              </a:path>
            </a:pathLst>
          </a:custGeom>
          <a:solidFill>
            <a:srgbClr val="FFBD47">
              <a:lumMod val="50000"/>
            </a:srgbClr>
          </a:solidFill>
          <a:ln>
            <a:noFill/>
          </a:ln>
          <a:extLst/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14"/>
          <p:cNvSpPr>
            <a:spLocks/>
          </p:cNvSpPr>
          <p:nvPr/>
        </p:nvSpPr>
        <p:spPr bwMode="auto">
          <a:xfrm>
            <a:off x="2689214" y="3133698"/>
            <a:ext cx="378202" cy="1025465"/>
          </a:xfrm>
          <a:custGeom>
            <a:avLst/>
            <a:gdLst>
              <a:gd name="T0" fmla="*/ 280 w 280"/>
              <a:gd name="T1" fmla="*/ 278 h 1123"/>
              <a:gd name="T2" fmla="*/ 280 w 280"/>
              <a:gd name="T3" fmla="*/ 1123 h 1123"/>
              <a:gd name="T4" fmla="*/ 0 w 280"/>
              <a:gd name="T5" fmla="*/ 842 h 1123"/>
              <a:gd name="T6" fmla="*/ 0 w 280"/>
              <a:gd name="T7" fmla="*/ 0 h 1123"/>
              <a:gd name="T8" fmla="*/ 278 w 280"/>
              <a:gd name="T9" fmla="*/ 278 h 1123"/>
              <a:gd name="T10" fmla="*/ 280 w 280"/>
              <a:gd name="T11" fmla="*/ 278 h 1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0" h="1123">
                <a:moveTo>
                  <a:pt x="280" y="278"/>
                </a:moveTo>
                <a:lnTo>
                  <a:pt x="280" y="1123"/>
                </a:lnTo>
                <a:lnTo>
                  <a:pt x="0" y="842"/>
                </a:lnTo>
                <a:lnTo>
                  <a:pt x="0" y="0"/>
                </a:lnTo>
                <a:lnTo>
                  <a:pt x="278" y="278"/>
                </a:lnTo>
                <a:lnTo>
                  <a:pt x="280" y="278"/>
                </a:lnTo>
                <a:close/>
              </a:path>
            </a:pathLst>
          </a:custGeom>
          <a:solidFill>
            <a:srgbClr val="FFBD47">
              <a:lumMod val="75000"/>
            </a:srgbClr>
          </a:solidFill>
          <a:ln>
            <a:noFill/>
          </a:ln>
          <a:extLst/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16"/>
          <p:cNvSpPr>
            <a:spLocks/>
          </p:cNvSpPr>
          <p:nvPr/>
        </p:nvSpPr>
        <p:spPr bwMode="auto">
          <a:xfrm>
            <a:off x="1531643" y="3133698"/>
            <a:ext cx="378202" cy="1025465"/>
          </a:xfrm>
          <a:custGeom>
            <a:avLst/>
            <a:gdLst>
              <a:gd name="T0" fmla="*/ 280 w 280"/>
              <a:gd name="T1" fmla="*/ 278 h 1123"/>
              <a:gd name="T2" fmla="*/ 280 w 280"/>
              <a:gd name="T3" fmla="*/ 1123 h 1123"/>
              <a:gd name="T4" fmla="*/ 0 w 280"/>
              <a:gd name="T5" fmla="*/ 842 h 1123"/>
              <a:gd name="T6" fmla="*/ 0 w 280"/>
              <a:gd name="T7" fmla="*/ 0 h 1123"/>
              <a:gd name="T8" fmla="*/ 278 w 280"/>
              <a:gd name="T9" fmla="*/ 278 h 1123"/>
              <a:gd name="T10" fmla="*/ 280 w 280"/>
              <a:gd name="T11" fmla="*/ 278 h 1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0" h="1123">
                <a:moveTo>
                  <a:pt x="280" y="278"/>
                </a:moveTo>
                <a:lnTo>
                  <a:pt x="280" y="1123"/>
                </a:lnTo>
                <a:lnTo>
                  <a:pt x="0" y="842"/>
                </a:lnTo>
                <a:lnTo>
                  <a:pt x="0" y="0"/>
                </a:lnTo>
                <a:lnTo>
                  <a:pt x="278" y="278"/>
                </a:lnTo>
                <a:lnTo>
                  <a:pt x="280" y="278"/>
                </a:lnTo>
                <a:close/>
              </a:path>
            </a:pathLst>
          </a:custGeom>
          <a:solidFill>
            <a:srgbClr val="FFBD47">
              <a:lumMod val="75000"/>
            </a:srgbClr>
          </a:solidFill>
          <a:ln>
            <a:noFill/>
          </a:ln>
          <a:extLst/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17"/>
          <p:cNvSpPr>
            <a:spLocks/>
          </p:cNvSpPr>
          <p:nvPr/>
        </p:nvSpPr>
        <p:spPr bwMode="auto">
          <a:xfrm>
            <a:off x="7699044" y="3266104"/>
            <a:ext cx="833396" cy="775263"/>
          </a:xfrm>
          <a:custGeom>
            <a:avLst/>
            <a:gdLst>
              <a:gd name="T0" fmla="*/ 210 w 617"/>
              <a:gd name="T1" fmla="*/ 849 h 849"/>
              <a:gd name="T2" fmla="*/ 210 w 617"/>
              <a:gd name="T3" fmla="*/ 717 h 849"/>
              <a:gd name="T4" fmla="*/ 0 w 617"/>
              <a:gd name="T5" fmla="*/ 717 h 849"/>
              <a:gd name="T6" fmla="*/ 0 w 617"/>
              <a:gd name="T7" fmla="*/ 133 h 849"/>
              <a:gd name="T8" fmla="*/ 210 w 617"/>
              <a:gd name="T9" fmla="*/ 133 h 849"/>
              <a:gd name="T10" fmla="*/ 210 w 617"/>
              <a:gd name="T11" fmla="*/ 0 h 849"/>
              <a:gd name="T12" fmla="*/ 617 w 617"/>
              <a:gd name="T13" fmla="*/ 424 h 849"/>
              <a:gd name="T14" fmla="*/ 210 w 617"/>
              <a:gd name="T15" fmla="*/ 84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17" h="849">
                <a:moveTo>
                  <a:pt x="210" y="849"/>
                </a:moveTo>
                <a:lnTo>
                  <a:pt x="210" y="717"/>
                </a:lnTo>
                <a:lnTo>
                  <a:pt x="0" y="717"/>
                </a:lnTo>
                <a:lnTo>
                  <a:pt x="0" y="133"/>
                </a:lnTo>
                <a:lnTo>
                  <a:pt x="210" y="133"/>
                </a:lnTo>
                <a:lnTo>
                  <a:pt x="210" y="0"/>
                </a:lnTo>
                <a:lnTo>
                  <a:pt x="617" y="424"/>
                </a:lnTo>
                <a:lnTo>
                  <a:pt x="210" y="849"/>
                </a:lnTo>
                <a:close/>
              </a:path>
            </a:pathLst>
          </a:custGeom>
          <a:solidFill>
            <a:sysClr val="windowText" lastClr="000000">
              <a:lumMod val="50000"/>
              <a:lumOff val="50000"/>
            </a:sysClr>
          </a:solidFill>
          <a:ln>
            <a:noFill/>
          </a:ln>
          <a:extLst/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666979" y="3133699"/>
            <a:ext cx="968469" cy="1021813"/>
            <a:chOff x="882491" y="2261909"/>
            <a:chExt cx="959665" cy="1012525"/>
          </a:xfrm>
        </p:grpSpPr>
        <p:sp>
          <p:nvSpPr>
            <p:cNvPr id="47" name="Freeform 15"/>
            <p:cNvSpPr>
              <a:spLocks/>
            </p:cNvSpPr>
            <p:nvPr userDrawn="1"/>
          </p:nvSpPr>
          <p:spPr bwMode="auto">
            <a:xfrm>
              <a:off x="967016" y="2261909"/>
              <a:ext cx="772282" cy="1012525"/>
            </a:xfrm>
            <a:custGeom>
              <a:avLst/>
              <a:gdLst>
                <a:gd name="T0" fmla="*/ 577 w 577"/>
                <a:gd name="T1" fmla="*/ 0 h 1119"/>
                <a:gd name="T2" fmla="*/ 577 w 577"/>
                <a:gd name="T3" fmla="*/ 1119 h 1119"/>
                <a:gd name="T4" fmla="*/ 288 w 577"/>
                <a:gd name="T5" fmla="*/ 840 h 1119"/>
                <a:gd name="T6" fmla="*/ 0 w 577"/>
                <a:gd name="T7" fmla="*/ 1118 h 1119"/>
                <a:gd name="T8" fmla="*/ 0 w 577"/>
                <a:gd name="T9" fmla="*/ 0 h 1119"/>
                <a:gd name="T10" fmla="*/ 577 w 577"/>
                <a:gd name="T1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7" h="1119">
                  <a:moveTo>
                    <a:pt x="577" y="0"/>
                  </a:moveTo>
                  <a:lnTo>
                    <a:pt x="577" y="1119"/>
                  </a:lnTo>
                  <a:lnTo>
                    <a:pt x="288" y="840"/>
                  </a:lnTo>
                  <a:lnTo>
                    <a:pt x="0" y="1118"/>
                  </a:lnTo>
                  <a:lnTo>
                    <a:pt x="0" y="0"/>
                  </a:lnTo>
                  <a:lnTo>
                    <a:pt x="577" y="0"/>
                  </a:lnTo>
                  <a:close/>
                </a:path>
              </a:pathLst>
            </a:custGeom>
            <a:solidFill>
              <a:srgbClr val="FFBD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7" tIns="55828" rIns="111657" bIns="5582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Text Placeholder 59"/>
            <p:cNvSpPr txBox="1">
              <a:spLocks/>
            </p:cNvSpPr>
            <p:nvPr/>
          </p:nvSpPr>
          <p:spPr>
            <a:xfrm>
              <a:off x="882491" y="2383410"/>
              <a:ext cx="959665" cy="677314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b="0" kern="120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2015</a:t>
              </a: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1824548" y="3133698"/>
            <a:ext cx="968469" cy="1025465"/>
            <a:chOff x="2029538" y="2261909"/>
            <a:chExt cx="959665" cy="1016144"/>
          </a:xfrm>
        </p:grpSpPr>
        <p:sp>
          <p:nvSpPr>
            <p:cNvPr id="50" name="Rectangle 13"/>
            <p:cNvSpPr>
              <a:spLocks noChangeArrowheads="1"/>
            </p:cNvSpPr>
            <p:nvPr userDrawn="1"/>
          </p:nvSpPr>
          <p:spPr bwMode="auto">
            <a:xfrm>
              <a:off x="2114063" y="2261909"/>
              <a:ext cx="772282" cy="1016144"/>
            </a:xfrm>
            <a:prstGeom prst="rect">
              <a:avLst/>
            </a:prstGeom>
            <a:solidFill>
              <a:srgbClr val="FFBD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7" tIns="55828" rIns="111657" bIns="5582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Text Placeholder 59"/>
            <p:cNvSpPr txBox="1">
              <a:spLocks/>
            </p:cNvSpPr>
            <p:nvPr/>
          </p:nvSpPr>
          <p:spPr>
            <a:xfrm>
              <a:off x="2029538" y="2383410"/>
              <a:ext cx="959665" cy="677314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b="0" kern="120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2016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2982118" y="3133699"/>
            <a:ext cx="968469" cy="1025465"/>
            <a:chOff x="3176585" y="2261910"/>
            <a:chExt cx="959665" cy="1016144"/>
          </a:xfrm>
        </p:grpSpPr>
        <p:sp>
          <p:nvSpPr>
            <p:cNvPr id="53" name="Rectangle 11"/>
            <p:cNvSpPr>
              <a:spLocks noChangeArrowheads="1"/>
            </p:cNvSpPr>
            <p:nvPr userDrawn="1"/>
          </p:nvSpPr>
          <p:spPr bwMode="auto">
            <a:xfrm>
              <a:off x="3261109" y="2261910"/>
              <a:ext cx="772282" cy="1016144"/>
            </a:xfrm>
            <a:prstGeom prst="rect">
              <a:avLst/>
            </a:prstGeom>
            <a:solidFill>
              <a:srgbClr val="FFBD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7" tIns="55828" rIns="111657" bIns="5582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Text Placeholder 59"/>
            <p:cNvSpPr txBox="1">
              <a:spLocks/>
            </p:cNvSpPr>
            <p:nvPr/>
          </p:nvSpPr>
          <p:spPr>
            <a:xfrm>
              <a:off x="3176585" y="2383410"/>
              <a:ext cx="959665" cy="677314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b="0" kern="120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2017</a:t>
              </a: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4139686" y="3133698"/>
            <a:ext cx="968469" cy="1025465"/>
            <a:chOff x="4323632" y="2261909"/>
            <a:chExt cx="959665" cy="1016144"/>
          </a:xfrm>
        </p:grpSpPr>
        <p:sp>
          <p:nvSpPr>
            <p:cNvPr id="56" name="Rectangle 9"/>
            <p:cNvSpPr>
              <a:spLocks noChangeArrowheads="1"/>
            </p:cNvSpPr>
            <p:nvPr userDrawn="1"/>
          </p:nvSpPr>
          <p:spPr bwMode="auto">
            <a:xfrm>
              <a:off x="4408157" y="2261909"/>
              <a:ext cx="772282" cy="1016144"/>
            </a:xfrm>
            <a:prstGeom prst="rect">
              <a:avLst/>
            </a:prstGeom>
            <a:solidFill>
              <a:srgbClr val="FFBD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7" tIns="55828" rIns="111657" bIns="5582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Text Placeholder 59"/>
            <p:cNvSpPr txBox="1">
              <a:spLocks/>
            </p:cNvSpPr>
            <p:nvPr/>
          </p:nvSpPr>
          <p:spPr>
            <a:xfrm>
              <a:off x="4323632" y="2383410"/>
              <a:ext cx="959665" cy="677314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b="0" kern="1200">
                  <a:solidFill>
                    <a:schemeClr val="accent5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2018</a:t>
              </a: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5294710" y="3133698"/>
            <a:ext cx="968469" cy="1025465"/>
            <a:chOff x="5468157" y="2261909"/>
            <a:chExt cx="959665" cy="1016144"/>
          </a:xfrm>
        </p:grpSpPr>
        <p:sp>
          <p:nvSpPr>
            <p:cNvPr id="59" name="Rectangle 7"/>
            <p:cNvSpPr>
              <a:spLocks noChangeArrowheads="1"/>
            </p:cNvSpPr>
            <p:nvPr userDrawn="1"/>
          </p:nvSpPr>
          <p:spPr bwMode="auto">
            <a:xfrm>
              <a:off x="5556542" y="2261909"/>
              <a:ext cx="770944" cy="1016144"/>
            </a:xfrm>
            <a:prstGeom prst="rect">
              <a:avLst/>
            </a:prstGeom>
            <a:solidFill>
              <a:srgbClr val="FFBD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7" tIns="55828" rIns="111657" bIns="5582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Text Placeholder 59"/>
            <p:cNvSpPr txBox="1">
              <a:spLocks/>
            </p:cNvSpPr>
            <p:nvPr/>
          </p:nvSpPr>
          <p:spPr>
            <a:xfrm>
              <a:off x="5468157" y="2383410"/>
              <a:ext cx="959665" cy="677314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b="0" kern="120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2019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6456176" y="3133698"/>
            <a:ext cx="968469" cy="1025465"/>
            <a:chOff x="6619064" y="2261909"/>
            <a:chExt cx="959665" cy="1016144"/>
          </a:xfrm>
        </p:grpSpPr>
        <p:sp>
          <p:nvSpPr>
            <p:cNvPr id="62" name="Rectangle 6"/>
            <p:cNvSpPr>
              <a:spLocks noChangeArrowheads="1"/>
            </p:cNvSpPr>
            <p:nvPr userDrawn="1"/>
          </p:nvSpPr>
          <p:spPr bwMode="auto">
            <a:xfrm>
              <a:off x="6703589" y="2261909"/>
              <a:ext cx="772282" cy="1016144"/>
            </a:xfrm>
            <a:prstGeom prst="rect">
              <a:avLst/>
            </a:prstGeom>
            <a:solidFill>
              <a:srgbClr val="FFBD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7" tIns="55828" rIns="111657" bIns="5582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Text Placeholder 59"/>
            <p:cNvSpPr txBox="1">
              <a:spLocks/>
            </p:cNvSpPr>
            <p:nvPr/>
          </p:nvSpPr>
          <p:spPr>
            <a:xfrm>
              <a:off x="6619064" y="2383410"/>
              <a:ext cx="959665" cy="677314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b="0" kern="120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2020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4" name="Text Placeholder 59"/>
          <p:cNvSpPr txBox="1">
            <a:spLocks/>
          </p:cNvSpPr>
          <p:nvPr/>
        </p:nvSpPr>
        <p:spPr>
          <a:xfrm>
            <a:off x="2032117" y="4829731"/>
            <a:ext cx="1814666" cy="433645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6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6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6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5" name="Straight Connector 54"/>
          <p:cNvCxnSpPr/>
          <p:nvPr/>
        </p:nvCxnSpPr>
        <p:spPr>
          <a:xfrm>
            <a:off x="1909847" y="4153760"/>
            <a:ext cx="0" cy="1109336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</p:cxnSp>
      <p:sp>
        <p:nvSpPr>
          <p:cNvPr id="66" name="Text Placeholder 59"/>
          <p:cNvSpPr txBox="1">
            <a:spLocks/>
          </p:cNvSpPr>
          <p:nvPr/>
        </p:nvSpPr>
        <p:spPr>
          <a:xfrm>
            <a:off x="4346682" y="4829731"/>
            <a:ext cx="1814666" cy="433645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6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6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6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7" name="Straight Connector 56"/>
          <p:cNvCxnSpPr/>
          <p:nvPr/>
        </p:nvCxnSpPr>
        <p:spPr>
          <a:xfrm>
            <a:off x="4224413" y="4153760"/>
            <a:ext cx="0" cy="1109336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</p:cxnSp>
      <p:sp>
        <p:nvSpPr>
          <p:cNvPr id="68" name="Text Placeholder 59"/>
          <p:cNvSpPr txBox="1">
            <a:spLocks/>
          </p:cNvSpPr>
          <p:nvPr/>
        </p:nvSpPr>
        <p:spPr>
          <a:xfrm>
            <a:off x="6663744" y="4829731"/>
            <a:ext cx="1814666" cy="433645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6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6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6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Connector 58"/>
          <p:cNvCxnSpPr/>
          <p:nvPr/>
        </p:nvCxnSpPr>
        <p:spPr>
          <a:xfrm>
            <a:off x="6541474" y="4153760"/>
            <a:ext cx="0" cy="1109336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</p:cxnSp>
      <p:sp>
        <p:nvSpPr>
          <p:cNvPr id="70" name="Text Placeholder 59"/>
          <p:cNvSpPr txBox="1">
            <a:spLocks/>
          </p:cNvSpPr>
          <p:nvPr/>
        </p:nvSpPr>
        <p:spPr>
          <a:xfrm>
            <a:off x="874548" y="1988840"/>
            <a:ext cx="1814666" cy="433645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kumimoji="0" lang="en-US" altLang="zh-CN" sz="6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 Placeholder 59"/>
          <p:cNvSpPr txBox="1">
            <a:spLocks/>
          </p:cNvSpPr>
          <p:nvPr/>
        </p:nvSpPr>
        <p:spPr>
          <a:xfrm>
            <a:off x="3189113" y="1988840"/>
            <a:ext cx="1814666" cy="433645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6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6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6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Text Placeholder 59"/>
          <p:cNvSpPr txBox="1">
            <a:spLocks/>
          </p:cNvSpPr>
          <p:nvPr/>
        </p:nvSpPr>
        <p:spPr>
          <a:xfrm>
            <a:off x="5506176" y="1988840"/>
            <a:ext cx="1814666" cy="433645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6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6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6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3" name="Straight Connector 62"/>
          <p:cNvCxnSpPr/>
          <p:nvPr/>
        </p:nvCxnSpPr>
        <p:spPr>
          <a:xfrm>
            <a:off x="760257" y="2030257"/>
            <a:ext cx="0" cy="1109336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</p:cxnSp>
      <p:cxnSp>
        <p:nvCxnSpPr>
          <p:cNvPr id="74" name="Straight Connector 63"/>
          <p:cNvCxnSpPr/>
          <p:nvPr/>
        </p:nvCxnSpPr>
        <p:spPr>
          <a:xfrm>
            <a:off x="3074494" y="2030257"/>
            <a:ext cx="0" cy="1109336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</p:cxnSp>
      <p:cxnSp>
        <p:nvCxnSpPr>
          <p:cNvPr id="75" name="Straight Connector 64"/>
          <p:cNvCxnSpPr/>
          <p:nvPr/>
        </p:nvCxnSpPr>
        <p:spPr>
          <a:xfrm>
            <a:off x="5387241" y="2030257"/>
            <a:ext cx="0" cy="1109336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690003" y="2366822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0" i="0" u="none" strike="noStrike" kern="0" cap="none" spc="0" normalizeH="0" baseline="0" noProof="0" dirty="0">
                <a:ln>
                  <a:noFill/>
                </a:ln>
                <a:solidFill>
                  <a:srgbClr val="FFBD47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kumimoji="0" lang="zh-CN" altLang="en-US" sz="5062" b="1" i="0" u="none" strike="noStrike" kern="0" cap="none" spc="422" normalizeH="0" baseline="0" noProof="0" dirty="0">
              <a:ln>
                <a:noFill/>
              </a:ln>
              <a:solidFill>
                <a:srgbClr val="FFBD47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386257" y="1556792"/>
            <a:ext cx="0" cy="3712671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sp>
        <p:nvSpPr>
          <p:cNvPr id="14" name="文本框 9"/>
          <p:cNvSpPr txBox="1"/>
          <p:nvPr/>
        </p:nvSpPr>
        <p:spPr>
          <a:xfrm>
            <a:off x="3838017" y="3561848"/>
            <a:ext cx="1939531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marR="0" lvl="1" indent="-241076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zh-CN" altLang="en-US" sz="2109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15" name="文本框 9"/>
          <p:cNvSpPr txBox="1"/>
          <p:nvPr/>
        </p:nvSpPr>
        <p:spPr>
          <a:xfrm>
            <a:off x="3838017" y="4019441"/>
            <a:ext cx="2102136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marR="0" lvl="1" indent="-241076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zh-CN" altLang="en-US" sz="2109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6" name="文本框 9"/>
          <p:cNvSpPr txBox="1"/>
          <p:nvPr/>
        </p:nvSpPr>
        <p:spPr>
          <a:xfrm>
            <a:off x="6232869" y="3566429"/>
            <a:ext cx="1939531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marR="0" lvl="1" indent="-241076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zh-CN" altLang="en-US" sz="2109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7" name="文本框 9"/>
          <p:cNvSpPr txBox="1"/>
          <p:nvPr/>
        </p:nvSpPr>
        <p:spPr>
          <a:xfrm>
            <a:off x="6232872" y="4024655"/>
            <a:ext cx="1939528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marR="0" lvl="1" indent="-241076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zh-CN" altLang="en-US" sz="2109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工作存在不足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533048" y="4338528"/>
            <a:ext cx="1269470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250" b="0" i="0" u="none" strike="noStrike" kern="0" cap="none" spc="0" normalizeH="0" baseline="0" noProof="0" dirty="0">
                <a:ln>
                  <a:noFill/>
                </a:ln>
                <a:solidFill>
                  <a:srgbClr val="FFBD47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 </a:t>
            </a:r>
            <a:r>
              <a:rPr kumimoji="0" lang="en-US" altLang="zh-CN" sz="2250" b="0" i="0" u="none" strike="noStrike" kern="0" cap="none" spc="0" normalizeH="0" baseline="0" noProof="0" dirty="0" smtClean="0">
                <a:ln>
                  <a:noFill/>
                </a:ln>
                <a:solidFill>
                  <a:srgbClr val="FFBD47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kumimoji="0" lang="zh-CN" altLang="en-US" sz="2250" b="0" i="0" u="none" strike="noStrike" kern="0" cap="none" spc="0" normalizeH="0" baseline="0" noProof="0" dirty="0">
              <a:ln>
                <a:noFill/>
              </a:ln>
              <a:solidFill>
                <a:srgbClr val="FFBD47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253056" y="2349931"/>
            <a:ext cx="1829454" cy="1829454"/>
            <a:chOff x="2262782" y="1446400"/>
            <a:chExt cx="1301106" cy="1301106"/>
          </a:xfrm>
        </p:grpSpPr>
        <p:sp>
          <p:nvSpPr>
            <p:cNvPr id="20" name="椭圆 19"/>
            <p:cNvSpPr/>
            <p:nvPr/>
          </p:nvSpPr>
          <p:spPr>
            <a:xfrm>
              <a:off x="2262782" y="1446400"/>
              <a:ext cx="1301106" cy="1301106"/>
            </a:xfrm>
            <a:prstGeom prst="ellipse">
              <a:avLst/>
            </a:prstGeom>
            <a:solidFill>
              <a:srgbClr val="FFB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KSO_Shape"/>
            <p:cNvSpPr>
              <a:spLocks/>
            </p:cNvSpPr>
            <p:nvPr/>
          </p:nvSpPr>
          <p:spPr bwMode="auto">
            <a:xfrm>
              <a:off x="2523120" y="1821416"/>
              <a:ext cx="836342" cy="574285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16" grpId="0"/>
      <p:bldP spid="17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3"/>
          <p:cNvGrpSpPr/>
          <p:nvPr/>
        </p:nvGrpSpPr>
        <p:grpSpPr>
          <a:xfrm>
            <a:off x="822855" y="2734621"/>
            <a:ext cx="7637577" cy="1642563"/>
            <a:chOff x="1050566" y="2772576"/>
            <a:chExt cx="10090868" cy="2170176"/>
          </a:xfrm>
        </p:grpSpPr>
        <p:sp>
          <p:nvSpPr>
            <p:cNvPr id="49" name="Block Arc 49"/>
            <p:cNvSpPr/>
            <p:nvPr/>
          </p:nvSpPr>
          <p:spPr>
            <a:xfrm>
              <a:off x="105056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rgbClr val="FFB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Block Arc 50"/>
            <p:cNvSpPr/>
            <p:nvPr/>
          </p:nvSpPr>
          <p:spPr>
            <a:xfrm flipV="1">
              <a:off x="303425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rgbClr val="FFB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Block Arc 51"/>
            <p:cNvSpPr/>
            <p:nvPr/>
          </p:nvSpPr>
          <p:spPr>
            <a:xfrm>
              <a:off x="501794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rgbClr val="FFB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Block Arc 52"/>
            <p:cNvSpPr/>
            <p:nvPr/>
          </p:nvSpPr>
          <p:spPr>
            <a:xfrm flipV="1">
              <a:off x="700163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rgbClr val="FFB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Block Arc 53"/>
            <p:cNvSpPr/>
            <p:nvPr/>
          </p:nvSpPr>
          <p:spPr>
            <a:xfrm>
              <a:off x="898532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rgbClr val="FFB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7"/>
          <p:cNvGrpSpPr/>
          <p:nvPr/>
        </p:nvGrpSpPr>
        <p:grpSpPr>
          <a:xfrm>
            <a:off x="5682473" y="3089993"/>
            <a:ext cx="921173" cy="921173"/>
            <a:chOff x="7471157" y="3242097"/>
            <a:chExt cx="1217066" cy="1217066"/>
          </a:xfrm>
        </p:grpSpPr>
        <p:sp>
          <p:nvSpPr>
            <p:cNvPr id="55" name="Oval 58"/>
            <p:cNvSpPr/>
            <p:nvPr/>
          </p:nvSpPr>
          <p:spPr>
            <a:xfrm>
              <a:off x="7471157" y="3242097"/>
              <a:ext cx="1217066" cy="1217066"/>
            </a:xfrm>
            <a:prstGeom prst="ellipse">
              <a:avLst/>
            </a:prstGeom>
            <a:solidFill>
              <a:srgbClr val="FFB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60"/>
            <p:cNvSpPr>
              <a:spLocks noEditPoints="1"/>
            </p:cNvSpPr>
            <p:nvPr/>
          </p:nvSpPr>
          <p:spPr bwMode="auto">
            <a:xfrm>
              <a:off x="7885731" y="3639946"/>
              <a:ext cx="387918" cy="438717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8"/>
          <p:cNvGrpSpPr/>
          <p:nvPr/>
        </p:nvGrpSpPr>
        <p:grpSpPr>
          <a:xfrm>
            <a:off x="7183890" y="3089993"/>
            <a:ext cx="921173" cy="921173"/>
            <a:chOff x="9454847" y="3242097"/>
            <a:chExt cx="1217066" cy="1217066"/>
          </a:xfrm>
        </p:grpSpPr>
        <p:sp>
          <p:nvSpPr>
            <p:cNvPr id="58" name="Oval 59"/>
            <p:cNvSpPr/>
            <p:nvPr/>
          </p:nvSpPr>
          <p:spPr>
            <a:xfrm>
              <a:off x="9454847" y="3242097"/>
              <a:ext cx="1217066" cy="1217066"/>
            </a:xfrm>
            <a:prstGeom prst="ellipse">
              <a:avLst/>
            </a:prstGeom>
            <a:solidFill>
              <a:srgbClr val="FFB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61"/>
            <p:cNvSpPr>
              <a:spLocks noEditPoints="1"/>
            </p:cNvSpPr>
            <p:nvPr/>
          </p:nvSpPr>
          <p:spPr bwMode="auto">
            <a:xfrm>
              <a:off x="9854412" y="3611644"/>
              <a:ext cx="417935" cy="477972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5"/>
          <p:cNvGrpSpPr/>
          <p:nvPr/>
        </p:nvGrpSpPr>
        <p:grpSpPr>
          <a:xfrm>
            <a:off x="2679643" y="3089993"/>
            <a:ext cx="921173" cy="921173"/>
            <a:chOff x="3503777" y="3242097"/>
            <a:chExt cx="1217066" cy="1217066"/>
          </a:xfrm>
        </p:grpSpPr>
        <p:sp>
          <p:nvSpPr>
            <p:cNvPr id="61" name="Oval 56"/>
            <p:cNvSpPr/>
            <p:nvPr/>
          </p:nvSpPr>
          <p:spPr>
            <a:xfrm>
              <a:off x="3503777" y="3242097"/>
              <a:ext cx="1217066" cy="1217066"/>
            </a:xfrm>
            <a:prstGeom prst="ellipse">
              <a:avLst/>
            </a:prstGeom>
            <a:solidFill>
              <a:srgbClr val="FFB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2"/>
            <p:cNvSpPr>
              <a:spLocks noEditPoints="1"/>
            </p:cNvSpPr>
            <p:nvPr/>
          </p:nvSpPr>
          <p:spPr bwMode="auto">
            <a:xfrm>
              <a:off x="3944905" y="3598612"/>
              <a:ext cx="334809" cy="52877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"/>
          <p:cNvGrpSpPr/>
          <p:nvPr/>
        </p:nvGrpSpPr>
        <p:grpSpPr>
          <a:xfrm>
            <a:off x="4181058" y="3089993"/>
            <a:ext cx="921173" cy="921173"/>
            <a:chOff x="5487467" y="3242097"/>
            <a:chExt cx="1217066" cy="1217066"/>
          </a:xfrm>
        </p:grpSpPr>
        <p:sp>
          <p:nvSpPr>
            <p:cNvPr id="64" name="Oval 57"/>
            <p:cNvSpPr/>
            <p:nvPr/>
          </p:nvSpPr>
          <p:spPr>
            <a:xfrm>
              <a:off x="5487467" y="3242097"/>
              <a:ext cx="1217066" cy="1217066"/>
            </a:xfrm>
            <a:prstGeom prst="ellipse">
              <a:avLst/>
            </a:prstGeom>
            <a:solidFill>
              <a:srgbClr val="FFB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63"/>
            <p:cNvSpPr>
              <a:spLocks noEditPoints="1"/>
            </p:cNvSpPr>
            <p:nvPr/>
          </p:nvSpPr>
          <p:spPr bwMode="auto">
            <a:xfrm>
              <a:off x="5862422" y="3626092"/>
              <a:ext cx="468733" cy="46642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4"/>
          <p:cNvGrpSpPr/>
          <p:nvPr/>
        </p:nvGrpSpPr>
        <p:grpSpPr>
          <a:xfrm>
            <a:off x="1178228" y="3089993"/>
            <a:ext cx="921173" cy="921173"/>
            <a:chOff x="1520087" y="3242097"/>
            <a:chExt cx="1217066" cy="1217066"/>
          </a:xfrm>
        </p:grpSpPr>
        <p:sp>
          <p:nvSpPr>
            <p:cNvPr id="67" name="Oval 55"/>
            <p:cNvSpPr/>
            <p:nvPr/>
          </p:nvSpPr>
          <p:spPr>
            <a:xfrm>
              <a:off x="1520087" y="3242097"/>
              <a:ext cx="1217066" cy="1217066"/>
            </a:xfrm>
            <a:prstGeom prst="ellipse">
              <a:avLst/>
            </a:prstGeom>
            <a:solidFill>
              <a:srgbClr val="FFB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Freeform 64"/>
            <p:cNvSpPr>
              <a:spLocks noEditPoints="1"/>
            </p:cNvSpPr>
            <p:nvPr/>
          </p:nvSpPr>
          <p:spPr bwMode="auto">
            <a:xfrm>
              <a:off x="1892065" y="3591229"/>
              <a:ext cx="460437" cy="536153"/>
            </a:xfrm>
            <a:custGeom>
              <a:avLst/>
              <a:gdLst>
                <a:gd name="T0" fmla="*/ 233 w 233"/>
                <a:gd name="T1" fmla="*/ 118 h 271"/>
                <a:gd name="T2" fmla="*/ 205 w 233"/>
                <a:gd name="T3" fmla="*/ 262 h 271"/>
                <a:gd name="T4" fmla="*/ 200 w 233"/>
                <a:gd name="T5" fmla="*/ 271 h 271"/>
                <a:gd name="T6" fmla="*/ 175 w 233"/>
                <a:gd name="T7" fmla="*/ 262 h 271"/>
                <a:gd name="T8" fmla="*/ 57 w 233"/>
                <a:gd name="T9" fmla="*/ 271 h 271"/>
                <a:gd name="T10" fmla="*/ 32 w 233"/>
                <a:gd name="T11" fmla="*/ 262 h 271"/>
                <a:gd name="T12" fmla="*/ 0 w 233"/>
                <a:gd name="T13" fmla="*/ 234 h 271"/>
                <a:gd name="T14" fmla="*/ 28 w 233"/>
                <a:gd name="T15" fmla="*/ 90 h 271"/>
                <a:gd name="T16" fmla="*/ 56 w 233"/>
                <a:gd name="T17" fmla="*/ 20 h 271"/>
                <a:gd name="T18" fmla="*/ 122 w 233"/>
                <a:gd name="T19" fmla="*/ 0 h 271"/>
                <a:gd name="T20" fmla="*/ 103 w 233"/>
                <a:gd name="T21" fmla="*/ 65 h 271"/>
                <a:gd name="T22" fmla="*/ 61 w 233"/>
                <a:gd name="T23" fmla="*/ 84 h 271"/>
                <a:gd name="T24" fmla="*/ 43 w 233"/>
                <a:gd name="T25" fmla="*/ 31 h 271"/>
                <a:gd name="T26" fmla="*/ 80 w 233"/>
                <a:gd name="T27" fmla="*/ 137 h 271"/>
                <a:gd name="T28" fmla="*/ 55 w 233"/>
                <a:gd name="T29" fmla="*/ 181 h 271"/>
                <a:gd name="T30" fmla="*/ 80 w 233"/>
                <a:gd name="T31" fmla="*/ 137 h 271"/>
                <a:gd name="T32" fmla="*/ 180 w 233"/>
                <a:gd name="T33" fmla="*/ 126 h 271"/>
                <a:gd name="T34" fmla="*/ 214 w 233"/>
                <a:gd name="T35" fmla="*/ 119 h 271"/>
                <a:gd name="T36" fmla="*/ 196 w 233"/>
                <a:gd name="T37" fmla="*/ 205 h 271"/>
                <a:gd name="T38" fmla="*/ 196 w 233"/>
                <a:gd name="T39" fmla="*/ 225 h 271"/>
                <a:gd name="T40" fmla="*/ 196 w 233"/>
                <a:gd name="T41" fmla="*/ 205 h 271"/>
                <a:gd name="T42" fmla="*/ 187 w 233"/>
                <a:gd name="T43" fmla="*/ 185 h 271"/>
                <a:gd name="T44" fmla="*/ 206 w 233"/>
                <a:gd name="T45" fmla="*/ 185 h 271"/>
                <a:gd name="T46" fmla="*/ 180 w 233"/>
                <a:gd name="T47" fmla="*/ 151 h 271"/>
                <a:gd name="T48" fmla="*/ 214 w 233"/>
                <a:gd name="T49" fmla="*/ 158 h 271"/>
                <a:gd name="T50" fmla="*/ 180 w 233"/>
                <a:gd name="T51" fmla="*/ 151 h 271"/>
                <a:gd name="T52" fmla="*/ 180 w 233"/>
                <a:gd name="T53" fmla="*/ 147 h 271"/>
                <a:gd name="T54" fmla="*/ 214 w 233"/>
                <a:gd name="T55" fmla="*/ 141 h 271"/>
                <a:gd name="T56" fmla="*/ 180 w 233"/>
                <a:gd name="T57" fmla="*/ 130 h 271"/>
                <a:gd name="T58" fmla="*/ 214 w 233"/>
                <a:gd name="T59" fmla="*/ 136 h 271"/>
                <a:gd name="T60" fmla="*/ 180 w 233"/>
                <a:gd name="T61" fmla="*/ 130 h 271"/>
                <a:gd name="T62" fmla="*/ 34 w 233"/>
                <a:gd name="T63" fmla="*/ 159 h 271"/>
                <a:gd name="T64" fmla="*/ 71 w 233"/>
                <a:gd name="T65" fmla="*/ 226 h 271"/>
                <a:gd name="T66" fmla="*/ 170 w 233"/>
                <a:gd name="T67" fmla="*/ 189 h 271"/>
                <a:gd name="T68" fmla="*/ 133 w 233"/>
                <a:gd name="T69" fmla="*/ 12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3" h="271">
                  <a:moveTo>
                    <a:pt x="205" y="90"/>
                  </a:moveTo>
                  <a:cubicBezTo>
                    <a:pt x="221" y="90"/>
                    <a:pt x="233" y="103"/>
                    <a:pt x="233" y="118"/>
                  </a:cubicBezTo>
                  <a:cubicBezTo>
                    <a:pt x="233" y="234"/>
                    <a:pt x="233" y="234"/>
                    <a:pt x="233" y="234"/>
                  </a:cubicBezTo>
                  <a:cubicBezTo>
                    <a:pt x="233" y="250"/>
                    <a:pt x="221" y="262"/>
                    <a:pt x="205" y="262"/>
                  </a:cubicBezTo>
                  <a:cubicBezTo>
                    <a:pt x="200" y="262"/>
                    <a:pt x="200" y="262"/>
                    <a:pt x="200" y="262"/>
                  </a:cubicBezTo>
                  <a:cubicBezTo>
                    <a:pt x="200" y="271"/>
                    <a:pt x="200" y="271"/>
                    <a:pt x="200" y="271"/>
                  </a:cubicBezTo>
                  <a:cubicBezTo>
                    <a:pt x="175" y="271"/>
                    <a:pt x="175" y="271"/>
                    <a:pt x="175" y="271"/>
                  </a:cubicBezTo>
                  <a:cubicBezTo>
                    <a:pt x="175" y="262"/>
                    <a:pt x="175" y="262"/>
                    <a:pt x="175" y="262"/>
                  </a:cubicBezTo>
                  <a:cubicBezTo>
                    <a:pt x="57" y="262"/>
                    <a:pt x="57" y="262"/>
                    <a:pt x="57" y="262"/>
                  </a:cubicBezTo>
                  <a:cubicBezTo>
                    <a:pt x="57" y="271"/>
                    <a:pt x="57" y="271"/>
                    <a:pt x="57" y="271"/>
                  </a:cubicBezTo>
                  <a:cubicBezTo>
                    <a:pt x="32" y="271"/>
                    <a:pt x="32" y="271"/>
                    <a:pt x="32" y="271"/>
                  </a:cubicBezTo>
                  <a:cubicBezTo>
                    <a:pt x="32" y="262"/>
                    <a:pt x="32" y="262"/>
                    <a:pt x="32" y="262"/>
                  </a:cubicBezTo>
                  <a:cubicBezTo>
                    <a:pt x="28" y="262"/>
                    <a:pt x="28" y="262"/>
                    <a:pt x="28" y="262"/>
                  </a:cubicBezTo>
                  <a:cubicBezTo>
                    <a:pt x="13" y="262"/>
                    <a:pt x="0" y="250"/>
                    <a:pt x="0" y="234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03"/>
                    <a:pt x="13" y="90"/>
                    <a:pt x="28" y="90"/>
                  </a:cubicBezTo>
                  <a:cubicBezTo>
                    <a:pt x="91" y="90"/>
                    <a:pt x="155" y="90"/>
                    <a:pt x="205" y="90"/>
                  </a:cubicBezTo>
                  <a:close/>
                  <a:moveTo>
                    <a:pt x="56" y="20"/>
                  </a:moveTo>
                  <a:cubicBezTo>
                    <a:pt x="87" y="57"/>
                    <a:pt x="87" y="57"/>
                    <a:pt x="87" y="57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37" y="9"/>
                    <a:pt x="137" y="9"/>
                    <a:pt x="137" y="9"/>
                  </a:cubicBezTo>
                  <a:cubicBezTo>
                    <a:pt x="103" y="65"/>
                    <a:pt x="103" y="65"/>
                    <a:pt x="103" y="65"/>
                  </a:cubicBezTo>
                  <a:cubicBezTo>
                    <a:pt x="110" y="69"/>
                    <a:pt x="114" y="76"/>
                    <a:pt x="116" y="84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62" y="77"/>
                    <a:pt x="66" y="70"/>
                    <a:pt x="72" y="66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56" y="20"/>
                    <a:pt x="56" y="20"/>
                    <a:pt x="56" y="20"/>
                  </a:cubicBezTo>
                  <a:close/>
                  <a:moveTo>
                    <a:pt x="80" y="137"/>
                  </a:moveTo>
                  <a:cubicBezTo>
                    <a:pt x="71" y="132"/>
                    <a:pt x="58" y="137"/>
                    <a:pt x="51" y="149"/>
                  </a:cubicBezTo>
                  <a:cubicBezTo>
                    <a:pt x="44" y="161"/>
                    <a:pt x="46" y="175"/>
                    <a:pt x="55" y="181"/>
                  </a:cubicBezTo>
                  <a:cubicBezTo>
                    <a:pt x="64" y="186"/>
                    <a:pt x="69" y="175"/>
                    <a:pt x="76" y="163"/>
                  </a:cubicBezTo>
                  <a:cubicBezTo>
                    <a:pt x="83" y="151"/>
                    <a:pt x="89" y="142"/>
                    <a:pt x="80" y="137"/>
                  </a:cubicBezTo>
                  <a:close/>
                  <a:moveTo>
                    <a:pt x="180" y="119"/>
                  </a:moveTo>
                  <a:cubicBezTo>
                    <a:pt x="180" y="126"/>
                    <a:pt x="180" y="126"/>
                    <a:pt x="180" y="126"/>
                  </a:cubicBezTo>
                  <a:cubicBezTo>
                    <a:pt x="214" y="126"/>
                    <a:pt x="214" y="126"/>
                    <a:pt x="214" y="126"/>
                  </a:cubicBezTo>
                  <a:cubicBezTo>
                    <a:pt x="214" y="119"/>
                    <a:pt x="214" y="119"/>
                    <a:pt x="214" y="119"/>
                  </a:cubicBezTo>
                  <a:cubicBezTo>
                    <a:pt x="180" y="119"/>
                    <a:pt x="180" y="119"/>
                    <a:pt x="180" y="119"/>
                  </a:cubicBezTo>
                  <a:close/>
                  <a:moveTo>
                    <a:pt x="196" y="205"/>
                  </a:moveTo>
                  <a:cubicBezTo>
                    <a:pt x="191" y="205"/>
                    <a:pt x="187" y="210"/>
                    <a:pt x="187" y="215"/>
                  </a:cubicBezTo>
                  <a:cubicBezTo>
                    <a:pt x="187" y="220"/>
                    <a:pt x="191" y="225"/>
                    <a:pt x="196" y="225"/>
                  </a:cubicBezTo>
                  <a:cubicBezTo>
                    <a:pt x="202" y="225"/>
                    <a:pt x="206" y="220"/>
                    <a:pt x="206" y="215"/>
                  </a:cubicBezTo>
                  <a:cubicBezTo>
                    <a:pt x="206" y="210"/>
                    <a:pt x="202" y="205"/>
                    <a:pt x="196" y="205"/>
                  </a:cubicBezTo>
                  <a:close/>
                  <a:moveTo>
                    <a:pt x="196" y="176"/>
                  </a:moveTo>
                  <a:cubicBezTo>
                    <a:pt x="191" y="176"/>
                    <a:pt x="187" y="180"/>
                    <a:pt x="187" y="185"/>
                  </a:cubicBezTo>
                  <a:cubicBezTo>
                    <a:pt x="187" y="191"/>
                    <a:pt x="191" y="195"/>
                    <a:pt x="196" y="195"/>
                  </a:cubicBezTo>
                  <a:cubicBezTo>
                    <a:pt x="202" y="195"/>
                    <a:pt x="206" y="191"/>
                    <a:pt x="206" y="185"/>
                  </a:cubicBezTo>
                  <a:cubicBezTo>
                    <a:pt x="206" y="180"/>
                    <a:pt x="202" y="176"/>
                    <a:pt x="196" y="176"/>
                  </a:cubicBezTo>
                  <a:close/>
                  <a:moveTo>
                    <a:pt x="180" y="151"/>
                  </a:moveTo>
                  <a:cubicBezTo>
                    <a:pt x="180" y="158"/>
                    <a:pt x="180" y="158"/>
                    <a:pt x="180" y="158"/>
                  </a:cubicBezTo>
                  <a:cubicBezTo>
                    <a:pt x="214" y="158"/>
                    <a:pt x="214" y="158"/>
                    <a:pt x="214" y="158"/>
                  </a:cubicBezTo>
                  <a:cubicBezTo>
                    <a:pt x="214" y="151"/>
                    <a:pt x="214" y="151"/>
                    <a:pt x="214" y="151"/>
                  </a:cubicBezTo>
                  <a:cubicBezTo>
                    <a:pt x="180" y="151"/>
                    <a:pt x="180" y="151"/>
                    <a:pt x="180" y="151"/>
                  </a:cubicBezTo>
                  <a:close/>
                  <a:moveTo>
                    <a:pt x="180" y="141"/>
                  </a:moveTo>
                  <a:cubicBezTo>
                    <a:pt x="180" y="147"/>
                    <a:pt x="180" y="147"/>
                    <a:pt x="180" y="147"/>
                  </a:cubicBezTo>
                  <a:cubicBezTo>
                    <a:pt x="214" y="147"/>
                    <a:pt x="214" y="147"/>
                    <a:pt x="214" y="147"/>
                  </a:cubicBezTo>
                  <a:cubicBezTo>
                    <a:pt x="214" y="141"/>
                    <a:pt x="214" y="141"/>
                    <a:pt x="214" y="141"/>
                  </a:cubicBezTo>
                  <a:cubicBezTo>
                    <a:pt x="180" y="141"/>
                    <a:pt x="180" y="141"/>
                    <a:pt x="180" y="141"/>
                  </a:cubicBezTo>
                  <a:close/>
                  <a:moveTo>
                    <a:pt x="180" y="130"/>
                  </a:moveTo>
                  <a:cubicBezTo>
                    <a:pt x="180" y="136"/>
                    <a:pt x="180" y="136"/>
                    <a:pt x="180" y="136"/>
                  </a:cubicBezTo>
                  <a:cubicBezTo>
                    <a:pt x="214" y="136"/>
                    <a:pt x="214" y="136"/>
                    <a:pt x="214" y="136"/>
                  </a:cubicBezTo>
                  <a:cubicBezTo>
                    <a:pt x="214" y="130"/>
                    <a:pt x="214" y="130"/>
                    <a:pt x="214" y="130"/>
                  </a:cubicBezTo>
                  <a:cubicBezTo>
                    <a:pt x="180" y="130"/>
                    <a:pt x="180" y="130"/>
                    <a:pt x="180" y="130"/>
                  </a:cubicBezTo>
                  <a:close/>
                  <a:moveTo>
                    <a:pt x="71" y="122"/>
                  </a:moveTo>
                  <a:cubicBezTo>
                    <a:pt x="51" y="122"/>
                    <a:pt x="34" y="139"/>
                    <a:pt x="34" y="159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4" y="210"/>
                    <a:pt x="51" y="226"/>
                    <a:pt x="71" y="226"/>
                  </a:cubicBezTo>
                  <a:cubicBezTo>
                    <a:pt x="133" y="226"/>
                    <a:pt x="133" y="226"/>
                    <a:pt x="133" y="226"/>
                  </a:cubicBezTo>
                  <a:cubicBezTo>
                    <a:pt x="153" y="226"/>
                    <a:pt x="170" y="210"/>
                    <a:pt x="170" y="189"/>
                  </a:cubicBezTo>
                  <a:cubicBezTo>
                    <a:pt x="170" y="159"/>
                    <a:pt x="170" y="159"/>
                    <a:pt x="170" y="159"/>
                  </a:cubicBezTo>
                  <a:cubicBezTo>
                    <a:pt x="170" y="139"/>
                    <a:pt x="153" y="122"/>
                    <a:pt x="133" y="122"/>
                  </a:cubicBezTo>
                  <a:lnTo>
                    <a:pt x="71" y="122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1577435" y="4105051"/>
            <a:ext cx="113163" cy="397693"/>
            <a:chOff x="8243431" y="1672074"/>
            <a:chExt cx="199000" cy="699358"/>
          </a:xfrm>
          <a:solidFill>
            <a:sysClr val="window" lastClr="FFFFFF">
              <a:lumMod val="75000"/>
            </a:sysClr>
          </a:solidFill>
        </p:grpSpPr>
        <p:sp>
          <p:nvSpPr>
            <p:cNvPr id="70" name="Oval 65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Oval 66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Oval 67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3" name="Group 69"/>
          <p:cNvGrpSpPr/>
          <p:nvPr/>
        </p:nvGrpSpPr>
        <p:grpSpPr>
          <a:xfrm>
            <a:off x="4585063" y="4105051"/>
            <a:ext cx="113163" cy="397693"/>
            <a:chOff x="8243431" y="1672074"/>
            <a:chExt cx="199000" cy="699358"/>
          </a:xfrm>
          <a:solidFill>
            <a:sysClr val="window" lastClr="FFFFFF">
              <a:lumMod val="75000"/>
            </a:sysClr>
          </a:solidFill>
        </p:grpSpPr>
        <p:sp>
          <p:nvSpPr>
            <p:cNvPr id="74" name="Oval 70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Oval 71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Oval 72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7" name="Group 73"/>
          <p:cNvGrpSpPr/>
          <p:nvPr/>
        </p:nvGrpSpPr>
        <p:grpSpPr>
          <a:xfrm>
            <a:off x="7587892" y="4105051"/>
            <a:ext cx="113163" cy="397693"/>
            <a:chOff x="8243431" y="1672074"/>
            <a:chExt cx="199000" cy="699358"/>
          </a:xfrm>
          <a:solidFill>
            <a:sysClr val="window" lastClr="FFFFFF">
              <a:lumMod val="75000"/>
            </a:sysClr>
          </a:solidFill>
        </p:grpSpPr>
        <p:sp>
          <p:nvSpPr>
            <p:cNvPr id="78" name="Oval 74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Oval 75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Oval 76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1" name="Group 77"/>
          <p:cNvGrpSpPr/>
          <p:nvPr/>
        </p:nvGrpSpPr>
        <p:grpSpPr>
          <a:xfrm>
            <a:off x="3083646" y="2598415"/>
            <a:ext cx="113163" cy="397693"/>
            <a:chOff x="8243431" y="1672074"/>
            <a:chExt cx="199000" cy="699358"/>
          </a:xfrm>
          <a:solidFill>
            <a:sysClr val="window" lastClr="FFFFFF">
              <a:lumMod val="75000"/>
            </a:sysClr>
          </a:solidFill>
        </p:grpSpPr>
        <p:sp>
          <p:nvSpPr>
            <p:cNvPr id="82" name="Oval 78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Oval 79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Oval 80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1"/>
          <p:cNvGrpSpPr/>
          <p:nvPr/>
        </p:nvGrpSpPr>
        <p:grpSpPr>
          <a:xfrm>
            <a:off x="6086478" y="2598415"/>
            <a:ext cx="113163" cy="397693"/>
            <a:chOff x="8243431" y="1672074"/>
            <a:chExt cx="199000" cy="699358"/>
          </a:xfrm>
          <a:solidFill>
            <a:sysClr val="window" lastClr="FFFFFF">
              <a:lumMod val="75000"/>
            </a:sysClr>
          </a:solidFill>
        </p:grpSpPr>
        <p:sp>
          <p:nvSpPr>
            <p:cNvPr id="86" name="Oval 82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Oval 83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Oval 84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9" name="Rectangle 85"/>
          <p:cNvSpPr/>
          <p:nvPr/>
        </p:nvSpPr>
        <p:spPr>
          <a:xfrm>
            <a:off x="938454" y="4630788"/>
            <a:ext cx="1391126" cy="4883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ectangle 86"/>
          <p:cNvSpPr/>
          <p:nvPr/>
        </p:nvSpPr>
        <p:spPr>
          <a:xfrm>
            <a:off x="6948911" y="4630788"/>
            <a:ext cx="1391126" cy="4883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ectangle 87"/>
          <p:cNvSpPr/>
          <p:nvPr/>
        </p:nvSpPr>
        <p:spPr>
          <a:xfrm>
            <a:off x="3946082" y="4630788"/>
            <a:ext cx="1391126" cy="4883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ectangle 88"/>
          <p:cNvSpPr/>
          <p:nvPr/>
        </p:nvSpPr>
        <p:spPr>
          <a:xfrm>
            <a:off x="5435727" y="1916832"/>
            <a:ext cx="1414666" cy="4883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ectangle 89"/>
          <p:cNvSpPr/>
          <p:nvPr/>
        </p:nvSpPr>
        <p:spPr>
          <a:xfrm>
            <a:off x="2428719" y="1916832"/>
            <a:ext cx="1414666" cy="4883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5">
    <a:dk1>
      <a:sysClr val="windowText" lastClr="000000"/>
    </a:dk1>
    <a:lt1>
      <a:sysClr val="window" lastClr="FFFFFF"/>
    </a:lt1>
    <a:dk2>
      <a:srgbClr val="505046"/>
    </a:dk2>
    <a:lt2>
      <a:srgbClr val="EEECE1"/>
    </a:lt2>
    <a:accent1>
      <a:srgbClr val="FFBD47"/>
    </a:accent1>
    <a:accent2>
      <a:srgbClr val="FFBD47"/>
    </a:accent2>
    <a:accent3>
      <a:srgbClr val="FFBD47"/>
    </a:accent3>
    <a:accent4>
      <a:srgbClr val="FFBD47"/>
    </a:accent4>
    <a:accent5>
      <a:srgbClr val="FFBD47"/>
    </a:accent5>
    <a:accent6>
      <a:srgbClr val="FFBD47"/>
    </a:accent6>
    <a:hlink>
      <a:srgbClr val="FFBD47"/>
    </a:hlink>
    <a:folHlink>
      <a:srgbClr val="666699"/>
    </a:folHlink>
  </a:clrScheme>
  <a:fontScheme name="Temp">
    <a:majorFont>
      <a:latin typeface="Arial"/>
      <a:ea typeface="微软雅黑"/>
      <a:cs typeface=""/>
    </a:majorFont>
    <a:minorFont>
      <a:latin typeface="Arial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23081</TotalTime>
  <Words>7735</Words>
  <Application>Microsoft Office PowerPoint</Application>
  <PresentationFormat>全屏显示(4:3)</PresentationFormat>
  <Paragraphs>298</Paragraphs>
  <Slides>29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31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1390</cp:revision>
  <dcterms:created xsi:type="dcterms:W3CDTF">2009-02-11T05:37:22Z</dcterms:created>
  <dcterms:modified xsi:type="dcterms:W3CDTF">2017-09-23T08:55:24Z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