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4"/>
  </p:notesMasterIdLst>
  <p:handoutMasterIdLst>
    <p:handoutMasterId r:id="rId35"/>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359" r:id="rId3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76" y="-1086"/>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2017/9/23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2017/9/23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2017/9/23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2017/9/23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gif"/><Relationship Id="rId1" Type="http://schemas.openxmlformats.org/officeDocument/2006/relationships/slideLayout" Target="../slideLayouts/slideLayout2.xml"/><Relationship Id="rId4" Type="http://schemas.openxmlformats.org/officeDocument/2006/relationships/image" Target="../media/image23.gif"/></Relationships>
</file>

<file path=ppt/slides/_rels/slide2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gif"/><Relationship Id="rId7" Type="http://schemas.openxmlformats.org/officeDocument/2006/relationships/image" Target="../media/image30.gif"/><Relationship Id="rId2" Type="http://schemas.openxmlformats.org/officeDocument/2006/relationships/image" Target="../media/image25.gif"/><Relationship Id="rId1" Type="http://schemas.openxmlformats.org/officeDocument/2006/relationships/slideLayout" Target="../slideLayouts/slideLayout2.xml"/><Relationship Id="rId6" Type="http://schemas.openxmlformats.org/officeDocument/2006/relationships/image" Target="../media/image29.gif"/><Relationship Id="rId5" Type="http://schemas.openxmlformats.org/officeDocument/2006/relationships/image" Target="../media/image28.gif"/><Relationship Id="rId4" Type="http://schemas.openxmlformats.org/officeDocument/2006/relationships/image" Target="../media/image27.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35.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834349" y="1274458"/>
            <a:ext cx="2808312" cy="2808312"/>
          </a:xfrm>
          <a:prstGeom prst="ellipse">
            <a:avLst/>
          </a:prstGeom>
          <a:solidFill>
            <a:srgbClr val="C00000">
              <a:alpha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Arial"/>
              <a:ea typeface="微软雅黑"/>
              <a:cs typeface="+mn-cs"/>
            </a:endParaRPr>
          </a:p>
        </p:txBody>
      </p:sp>
      <p:sp>
        <p:nvSpPr>
          <p:cNvPr id="37" name="椭圆 36"/>
          <p:cNvSpPr/>
          <p:nvPr/>
        </p:nvSpPr>
        <p:spPr>
          <a:xfrm>
            <a:off x="1416474" y="3320480"/>
            <a:ext cx="2124744" cy="2124744"/>
          </a:xfrm>
          <a:prstGeom prst="ellipse">
            <a:avLst/>
          </a:prstGeom>
          <a:solidFill>
            <a:srgbClr val="C00000">
              <a:lumMod val="40000"/>
              <a:lumOff val="60000"/>
              <a:alpha val="7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Arial"/>
              <a:ea typeface="微软雅黑"/>
              <a:cs typeface="+mn-cs"/>
            </a:endParaRPr>
          </a:p>
        </p:txBody>
      </p:sp>
      <p:sp>
        <p:nvSpPr>
          <p:cNvPr id="38" name="文本框 5"/>
          <p:cNvSpPr txBox="1"/>
          <p:nvPr/>
        </p:nvSpPr>
        <p:spPr>
          <a:xfrm>
            <a:off x="1829147" y="1856124"/>
            <a:ext cx="1340103" cy="71545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04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目录</a:t>
            </a:r>
          </a:p>
        </p:txBody>
      </p:sp>
      <p:sp>
        <p:nvSpPr>
          <p:cNvPr id="39" name="矩形 38"/>
          <p:cNvSpPr/>
          <p:nvPr/>
        </p:nvSpPr>
        <p:spPr>
          <a:xfrm>
            <a:off x="1487812" y="2678614"/>
            <a:ext cx="1824973" cy="300082"/>
          </a:xfrm>
          <a:prstGeom prst="rect">
            <a:avLst/>
          </a:prstGeom>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1350" b="0" i="0" u="none" strike="noStrike" kern="0" cap="none" spc="0" normalizeH="0" baseline="0" noProof="0" dirty="0">
                <a:ln>
                  <a:noFill/>
                </a:ln>
                <a:solidFill>
                  <a:sysClr val="window" lastClr="FFFFFF"/>
                </a:solidFill>
                <a:effectLst/>
                <a:uLnTx/>
                <a:uFillTx/>
              </a:rPr>
              <a:t>CONTENTS</a:t>
            </a:r>
            <a:endParaRPr kumimoji="0" lang="zh-CN" altLang="en-US" sz="1350" b="0" i="0" u="none" strike="noStrike" kern="0" cap="none" spc="0" normalizeH="0" baseline="0" noProof="0" dirty="0">
              <a:ln>
                <a:noFill/>
              </a:ln>
              <a:solidFill>
                <a:sysClr val="window" lastClr="FFFFFF"/>
              </a:solidFill>
              <a:effectLst/>
              <a:uLnTx/>
              <a:uFillTx/>
            </a:endParaRPr>
          </a:p>
        </p:txBody>
      </p:sp>
      <p:grpSp>
        <p:nvGrpSpPr>
          <p:cNvPr id="40" name="组合 39"/>
          <p:cNvGrpSpPr/>
          <p:nvPr/>
        </p:nvGrpSpPr>
        <p:grpSpPr>
          <a:xfrm>
            <a:off x="4109277" y="1856124"/>
            <a:ext cx="3091040" cy="438453"/>
            <a:chOff x="4951064" y="1579652"/>
            <a:chExt cx="4122341" cy="584739"/>
          </a:xfrm>
        </p:grpSpPr>
        <p:sp>
          <p:nvSpPr>
            <p:cNvPr id="41" name="圆角矩形 40"/>
            <p:cNvSpPr/>
            <p:nvPr/>
          </p:nvSpPr>
          <p:spPr>
            <a:xfrm>
              <a:off x="4951064" y="1616241"/>
              <a:ext cx="4122341" cy="536355"/>
            </a:xfrm>
            <a:prstGeom prst="round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42" name="矩形 41"/>
            <p:cNvSpPr/>
            <p:nvPr/>
          </p:nvSpPr>
          <p:spPr>
            <a:xfrm>
              <a:off x="5479590" y="1616241"/>
              <a:ext cx="3427837" cy="536355"/>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43" name="等腰三角形 42"/>
            <p:cNvSpPr/>
            <p:nvPr/>
          </p:nvSpPr>
          <p:spPr>
            <a:xfrm rot="5400000">
              <a:off x="5419199" y="1817919"/>
              <a:ext cx="227793" cy="133000"/>
            </a:xfrm>
            <a:prstGeom prst="triangl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Arial"/>
                <a:ea typeface="微软雅黑"/>
                <a:cs typeface="+mn-cs"/>
              </a:endParaRPr>
            </a:p>
          </p:txBody>
        </p:sp>
        <p:sp>
          <p:nvSpPr>
            <p:cNvPr id="44" name="TextBox 43"/>
            <p:cNvSpPr txBox="1"/>
            <p:nvPr/>
          </p:nvSpPr>
          <p:spPr>
            <a:xfrm>
              <a:off x="5040957" y="1579652"/>
              <a:ext cx="459236" cy="5847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49"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a:t>
              </a:r>
              <a:endParaRPr kumimoji="0" lang="zh-CN" altLang="en-US" sz="2249"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45" name="文本框 33"/>
            <p:cNvSpPr txBox="1"/>
            <p:nvPr/>
          </p:nvSpPr>
          <p:spPr>
            <a:xfrm>
              <a:off x="5693567" y="1662990"/>
              <a:ext cx="3307830" cy="4771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25"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单击添加标题内容</a:t>
              </a:r>
            </a:p>
          </p:txBody>
        </p:sp>
      </p:grpSp>
      <p:grpSp>
        <p:nvGrpSpPr>
          <p:cNvPr id="46" name="组合 45"/>
          <p:cNvGrpSpPr/>
          <p:nvPr/>
        </p:nvGrpSpPr>
        <p:grpSpPr>
          <a:xfrm>
            <a:off x="4129265" y="2442226"/>
            <a:ext cx="3091040" cy="438453"/>
            <a:chOff x="4951064" y="1579652"/>
            <a:chExt cx="4122341" cy="584739"/>
          </a:xfrm>
        </p:grpSpPr>
        <p:sp>
          <p:nvSpPr>
            <p:cNvPr id="47" name="圆角矩形 46"/>
            <p:cNvSpPr/>
            <p:nvPr/>
          </p:nvSpPr>
          <p:spPr>
            <a:xfrm>
              <a:off x="4951064" y="1616241"/>
              <a:ext cx="4122341" cy="536355"/>
            </a:xfrm>
            <a:prstGeom prst="round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48" name="矩形 47"/>
            <p:cNvSpPr/>
            <p:nvPr/>
          </p:nvSpPr>
          <p:spPr>
            <a:xfrm>
              <a:off x="5479590" y="1616241"/>
              <a:ext cx="3427837" cy="536355"/>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49" name="等腰三角形 48"/>
            <p:cNvSpPr/>
            <p:nvPr/>
          </p:nvSpPr>
          <p:spPr>
            <a:xfrm rot="5400000">
              <a:off x="5419199" y="1817919"/>
              <a:ext cx="227793" cy="133000"/>
            </a:xfrm>
            <a:prstGeom prst="triangl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Arial"/>
                <a:ea typeface="微软雅黑"/>
                <a:cs typeface="+mn-cs"/>
              </a:endParaRPr>
            </a:p>
          </p:txBody>
        </p:sp>
        <p:sp>
          <p:nvSpPr>
            <p:cNvPr id="50" name="TextBox 49"/>
            <p:cNvSpPr txBox="1"/>
            <p:nvPr/>
          </p:nvSpPr>
          <p:spPr>
            <a:xfrm>
              <a:off x="5040957" y="1579652"/>
              <a:ext cx="459236" cy="5847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49"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2</a:t>
              </a:r>
              <a:endParaRPr kumimoji="0" lang="zh-CN" altLang="en-US" sz="2249"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51" name="文本框 33"/>
            <p:cNvSpPr txBox="1"/>
            <p:nvPr/>
          </p:nvSpPr>
          <p:spPr>
            <a:xfrm>
              <a:off x="5693567" y="1657918"/>
              <a:ext cx="2705110" cy="477163"/>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25"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单击添加标题内容</a:t>
              </a:r>
            </a:p>
          </p:txBody>
        </p:sp>
      </p:grpSp>
      <p:grpSp>
        <p:nvGrpSpPr>
          <p:cNvPr id="52" name="组合 51"/>
          <p:cNvGrpSpPr/>
          <p:nvPr/>
        </p:nvGrpSpPr>
        <p:grpSpPr>
          <a:xfrm>
            <a:off x="4132910" y="3017269"/>
            <a:ext cx="3091040" cy="438453"/>
            <a:chOff x="4951064" y="1579652"/>
            <a:chExt cx="4122341" cy="584739"/>
          </a:xfrm>
        </p:grpSpPr>
        <p:sp>
          <p:nvSpPr>
            <p:cNvPr id="53" name="圆角矩形 52"/>
            <p:cNvSpPr/>
            <p:nvPr/>
          </p:nvSpPr>
          <p:spPr>
            <a:xfrm>
              <a:off x="4951064" y="1616241"/>
              <a:ext cx="4122341" cy="536355"/>
            </a:xfrm>
            <a:prstGeom prst="round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54" name="矩形 53"/>
            <p:cNvSpPr/>
            <p:nvPr/>
          </p:nvSpPr>
          <p:spPr>
            <a:xfrm>
              <a:off x="5479590" y="1616241"/>
              <a:ext cx="3427837" cy="536355"/>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55" name="等腰三角形 54"/>
            <p:cNvSpPr/>
            <p:nvPr/>
          </p:nvSpPr>
          <p:spPr>
            <a:xfrm rot="5400000">
              <a:off x="5419199" y="1817919"/>
              <a:ext cx="227793" cy="133000"/>
            </a:xfrm>
            <a:prstGeom prst="triangl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Arial"/>
                <a:ea typeface="微软雅黑"/>
                <a:cs typeface="+mn-cs"/>
              </a:endParaRPr>
            </a:p>
          </p:txBody>
        </p:sp>
        <p:sp>
          <p:nvSpPr>
            <p:cNvPr id="56" name="TextBox 55"/>
            <p:cNvSpPr txBox="1"/>
            <p:nvPr/>
          </p:nvSpPr>
          <p:spPr>
            <a:xfrm>
              <a:off x="5040957" y="1579652"/>
              <a:ext cx="459236" cy="5847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49"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3</a:t>
              </a:r>
              <a:endParaRPr kumimoji="0" lang="zh-CN" altLang="en-US" sz="2249"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57" name="文本框 33"/>
            <p:cNvSpPr txBox="1"/>
            <p:nvPr/>
          </p:nvSpPr>
          <p:spPr>
            <a:xfrm>
              <a:off x="5693567" y="1668356"/>
              <a:ext cx="3307830" cy="477163"/>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25"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单击添加标题内容</a:t>
              </a:r>
            </a:p>
          </p:txBody>
        </p:sp>
      </p:grpSp>
      <p:grpSp>
        <p:nvGrpSpPr>
          <p:cNvPr id="58" name="组合 57"/>
          <p:cNvGrpSpPr/>
          <p:nvPr/>
        </p:nvGrpSpPr>
        <p:grpSpPr>
          <a:xfrm>
            <a:off x="4109277" y="3611197"/>
            <a:ext cx="3199027" cy="438453"/>
            <a:chOff x="4951064" y="1579652"/>
            <a:chExt cx="4266357" cy="584739"/>
          </a:xfrm>
        </p:grpSpPr>
        <p:sp>
          <p:nvSpPr>
            <p:cNvPr id="59" name="圆角矩形 58"/>
            <p:cNvSpPr/>
            <p:nvPr/>
          </p:nvSpPr>
          <p:spPr>
            <a:xfrm>
              <a:off x="4951064" y="1616241"/>
              <a:ext cx="4122341" cy="536355"/>
            </a:xfrm>
            <a:prstGeom prst="round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60" name="矩形 59"/>
            <p:cNvSpPr/>
            <p:nvPr/>
          </p:nvSpPr>
          <p:spPr>
            <a:xfrm>
              <a:off x="5479590" y="1616241"/>
              <a:ext cx="3427837" cy="536355"/>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61" name="等腰三角形 60"/>
            <p:cNvSpPr/>
            <p:nvPr/>
          </p:nvSpPr>
          <p:spPr>
            <a:xfrm rot="5400000">
              <a:off x="5419199" y="1817919"/>
              <a:ext cx="227793" cy="133000"/>
            </a:xfrm>
            <a:prstGeom prst="triangl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Arial"/>
                <a:ea typeface="微软雅黑"/>
                <a:cs typeface="+mn-cs"/>
              </a:endParaRPr>
            </a:p>
          </p:txBody>
        </p:sp>
        <p:sp>
          <p:nvSpPr>
            <p:cNvPr id="62" name="TextBox 61"/>
            <p:cNvSpPr txBox="1"/>
            <p:nvPr/>
          </p:nvSpPr>
          <p:spPr>
            <a:xfrm>
              <a:off x="5040957" y="1579652"/>
              <a:ext cx="459236" cy="5847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49"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4</a:t>
              </a:r>
              <a:endParaRPr kumimoji="0" lang="zh-CN" altLang="en-US" sz="2249"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63" name="文本框 33"/>
            <p:cNvSpPr txBox="1"/>
            <p:nvPr/>
          </p:nvSpPr>
          <p:spPr>
            <a:xfrm>
              <a:off x="5712095" y="1653608"/>
              <a:ext cx="3505326" cy="477163"/>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25"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单击添加标题内容</a:t>
              </a:r>
            </a:p>
          </p:txBody>
        </p:sp>
      </p:grpSp>
      <p:grpSp>
        <p:nvGrpSpPr>
          <p:cNvPr id="64" name="组合 63"/>
          <p:cNvGrpSpPr/>
          <p:nvPr/>
        </p:nvGrpSpPr>
        <p:grpSpPr>
          <a:xfrm>
            <a:off x="4114437" y="4174313"/>
            <a:ext cx="3091040" cy="438453"/>
            <a:chOff x="4951064" y="1579652"/>
            <a:chExt cx="4122341" cy="584739"/>
          </a:xfrm>
        </p:grpSpPr>
        <p:sp>
          <p:nvSpPr>
            <p:cNvPr id="65" name="圆角矩形 64"/>
            <p:cNvSpPr/>
            <p:nvPr/>
          </p:nvSpPr>
          <p:spPr>
            <a:xfrm>
              <a:off x="4951064" y="1616241"/>
              <a:ext cx="4122341" cy="536355"/>
            </a:xfrm>
            <a:prstGeom prst="round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66" name="矩形 65"/>
            <p:cNvSpPr/>
            <p:nvPr/>
          </p:nvSpPr>
          <p:spPr>
            <a:xfrm>
              <a:off x="5479590" y="1616241"/>
              <a:ext cx="3427837" cy="536355"/>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67" name="等腰三角形 66"/>
            <p:cNvSpPr/>
            <p:nvPr/>
          </p:nvSpPr>
          <p:spPr>
            <a:xfrm rot="5400000">
              <a:off x="5419199" y="1817919"/>
              <a:ext cx="227793" cy="133000"/>
            </a:xfrm>
            <a:prstGeom prst="triangl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Arial"/>
                <a:ea typeface="微软雅黑"/>
                <a:cs typeface="+mn-cs"/>
              </a:endParaRPr>
            </a:p>
          </p:txBody>
        </p:sp>
        <p:sp>
          <p:nvSpPr>
            <p:cNvPr id="68" name="TextBox 67"/>
            <p:cNvSpPr txBox="1"/>
            <p:nvPr/>
          </p:nvSpPr>
          <p:spPr>
            <a:xfrm>
              <a:off x="5040957" y="1579652"/>
              <a:ext cx="459236" cy="5847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49"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5</a:t>
              </a:r>
              <a:endParaRPr kumimoji="0" lang="zh-CN" altLang="en-US" sz="2249"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69" name="文本框 33"/>
            <p:cNvSpPr txBox="1"/>
            <p:nvPr/>
          </p:nvSpPr>
          <p:spPr>
            <a:xfrm>
              <a:off x="5711176" y="1652190"/>
              <a:ext cx="3307830" cy="477163"/>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725"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单击添加标题内容</a:t>
              </a: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p:tgtEl>
                                          <p:spTgt spid="38"/>
                                        </p:tgtEl>
                                        <p:attrNameLst>
                                          <p:attrName>ppt_x</p:attrName>
                                        </p:attrNameLst>
                                      </p:cBhvr>
                                      <p:tavLst>
                                        <p:tav tm="0">
                                          <p:val>
                                            <p:strVal val="#ppt_x-#ppt_w*1.125000"/>
                                          </p:val>
                                        </p:tav>
                                        <p:tav tm="100000">
                                          <p:val>
                                            <p:strVal val="#ppt_x"/>
                                          </p:val>
                                        </p:tav>
                                      </p:tavLst>
                                    </p:anim>
                                    <p:animEffect transition="in" filter="wipe(right)">
                                      <p:cBhvr>
                                        <p:cTn id="8" dur="250"/>
                                        <p:tgtEl>
                                          <p:spTgt spid="38"/>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250"/>
                                        <p:tgtEl>
                                          <p:spTgt spid="39"/>
                                        </p:tgtEl>
                                        <p:attrNameLst>
                                          <p:attrName>ppt_x</p:attrName>
                                        </p:attrNameLst>
                                      </p:cBhvr>
                                      <p:tavLst>
                                        <p:tav tm="0">
                                          <p:val>
                                            <p:strVal val="#ppt_x-#ppt_w*1.125000"/>
                                          </p:val>
                                        </p:tav>
                                        <p:tav tm="100000">
                                          <p:val>
                                            <p:strVal val="#ppt_x"/>
                                          </p:val>
                                        </p:tav>
                                      </p:tavLst>
                                    </p:anim>
                                    <p:animEffect transition="in" filter="wipe(right)">
                                      <p:cBhvr>
                                        <p:cTn id="13" dur="250"/>
                                        <p:tgtEl>
                                          <p:spTgt spid="39"/>
                                        </p:tgtEl>
                                      </p:cBhvr>
                                    </p:animEffect>
                                  </p:childTnLst>
                                </p:cTn>
                              </p:par>
                            </p:childTnLst>
                          </p:cTn>
                        </p:par>
                        <p:par>
                          <p:cTn id="14" fill="hold">
                            <p:stCondLst>
                              <p:cond delay="500"/>
                            </p:stCondLst>
                            <p:childTnLst>
                              <p:par>
                                <p:cTn id="15" presetID="1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250"/>
                                        <p:tgtEl>
                                          <p:spTgt spid="40"/>
                                        </p:tgtEl>
                                        <p:attrNameLst>
                                          <p:attrName>ppt_x</p:attrName>
                                        </p:attrNameLst>
                                      </p:cBhvr>
                                      <p:tavLst>
                                        <p:tav tm="0">
                                          <p:val>
                                            <p:strVal val="#ppt_x-#ppt_w*1.125000"/>
                                          </p:val>
                                        </p:tav>
                                        <p:tav tm="100000">
                                          <p:val>
                                            <p:strVal val="#ppt_x"/>
                                          </p:val>
                                        </p:tav>
                                      </p:tavLst>
                                    </p:anim>
                                    <p:animEffect transition="in" filter="wipe(right)">
                                      <p:cBhvr>
                                        <p:cTn id="18" dur="250"/>
                                        <p:tgtEl>
                                          <p:spTgt spid="40"/>
                                        </p:tgtEl>
                                      </p:cBhvr>
                                    </p:animEffect>
                                  </p:childTnLst>
                                </p:cTn>
                              </p:par>
                            </p:childTnLst>
                          </p:cTn>
                        </p:par>
                        <p:par>
                          <p:cTn id="19" fill="hold">
                            <p:stCondLst>
                              <p:cond delay="750"/>
                            </p:stCondLst>
                            <p:childTnLst>
                              <p:par>
                                <p:cTn id="20" presetID="12" presetClass="entr" presetSubtype="8"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250"/>
                                        <p:tgtEl>
                                          <p:spTgt spid="46"/>
                                        </p:tgtEl>
                                        <p:attrNameLst>
                                          <p:attrName>ppt_x</p:attrName>
                                        </p:attrNameLst>
                                      </p:cBhvr>
                                      <p:tavLst>
                                        <p:tav tm="0">
                                          <p:val>
                                            <p:strVal val="#ppt_x-#ppt_w*1.125000"/>
                                          </p:val>
                                        </p:tav>
                                        <p:tav tm="100000">
                                          <p:val>
                                            <p:strVal val="#ppt_x"/>
                                          </p:val>
                                        </p:tav>
                                      </p:tavLst>
                                    </p:anim>
                                    <p:animEffect transition="in" filter="wipe(right)">
                                      <p:cBhvr>
                                        <p:cTn id="23" dur="250"/>
                                        <p:tgtEl>
                                          <p:spTgt spid="46"/>
                                        </p:tgtEl>
                                      </p:cBhvr>
                                    </p:animEffect>
                                  </p:childTnLst>
                                </p:cTn>
                              </p:par>
                            </p:childTnLst>
                          </p:cTn>
                        </p:par>
                        <p:par>
                          <p:cTn id="24" fill="hold">
                            <p:stCondLst>
                              <p:cond delay="1000"/>
                            </p:stCondLst>
                            <p:childTnLst>
                              <p:par>
                                <p:cTn id="25" presetID="12" presetClass="entr" presetSubtype="8" fill="hold" nodeType="after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250"/>
                                        <p:tgtEl>
                                          <p:spTgt spid="52"/>
                                        </p:tgtEl>
                                        <p:attrNameLst>
                                          <p:attrName>ppt_x</p:attrName>
                                        </p:attrNameLst>
                                      </p:cBhvr>
                                      <p:tavLst>
                                        <p:tav tm="0">
                                          <p:val>
                                            <p:strVal val="#ppt_x-#ppt_w*1.125000"/>
                                          </p:val>
                                        </p:tav>
                                        <p:tav tm="100000">
                                          <p:val>
                                            <p:strVal val="#ppt_x"/>
                                          </p:val>
                                        </p:tav>
                                      </p:tavLst>
                                    </p:anim>
                                    <p:animEffect transition="in" filter="wipe(right)">
                                      <p:cBhvr>
                                        <p:cTn id="28" dur="250"/>
                                        <p:tgtEl>
                                          <p:spTgt spid="52"/>
                                        </p:tgtEl>
                                      </p:cBhvr>
                                    </p:animEffect>
                                  </p:childTnLst>
                                </p:cTn>
                              </p:par>
                            </p:childTnLst>
                          </p:cTn>
                        </p:par>
                        <p:par>
                          <p:cTn id="29" fill="hold">
                            <p:stCondLst>
                              <p:cond delay="1250"/>
                            </p:stCondLst>
                            <p:childTnLst>
                              <p:par>
                                <p:cTn id="30" presetID="12" presetClass="entr" presetSubtype="8"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250"/>
                                        <p:tgtEl>
                                          <p:spTgt spid="58"/>
                                        </p:tgtEl>
                                        <p:attrNameLst>
                                          <p:attrName>ppt_x</p:attrName>
                                        </p:attrNameLst>
                                      </p:cBhvr>
                                      <p:tavLst>
                                        <p:tav tm="0">
                                          <p:val>
                                            <p:strVal val="#ppt_x-#ppt_w*1.125000"/>
                                          </p:val>
                                        </p:tav>
                                        <p:tav tm="100000">
                                          <p:val>
                                            <p:strVal val="#ppt_x"/>
                                          </p:val>
                                        </p:tav>
                                      </p:tavLst>
                                    </p:anim>
                                    <p:animEffect transition="in" filter="wipe(right)">
                                      <p:cBhvr>
                                        <p:cTn id="33" dur="250"/>
                                        <p:tgtEl>
                                          <p:spTgt spid="58"/>
                                        </p:tgtEl>
                                      </p:cBhvr>
                                    </p:animEffect>
                                  </p:childTnLst>
                                </p:cTn>
                              </p:par>
                            </p:childTnLst>
                          </p:cTn>
                        </p:par>
                        <p:par>
                          <p:cTn id="34" fill="hold">
                            <p:stCondLst>
                              <p:cond delay="1500"/>
                            </p:stCondLst>
                            <p:childTnLst>
                              <p:par>
                                <p:cTn id="35" presetID="12" presetClass="entr" presetSubtype="8" fill="hold"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250"/>
                                        <p:tgtEl>
                                          <p:spTgt spid="64"/>
                                        </p:tgtEl>
                                        <p:attrNameLst>
                                          <p:attrName>ppt_x</p:attrName>
                                        </p:attrNameLst>
                                      </p:cBhvr>
                                      <p:tavLst>
                                        <p:tav tm="0">
                                          <p:val>
                                            <p:strVal val="#ppt_x-#ppt_w*1.125000"/>
                                          </p:val>
                                        </p:tav>
                                        <p:tav tm="100000">
                                          <p:val>
                                            <p:strVal val="#ppt_x"/>
                                          </p:val>
                                        </p:tav>
                                      </p:tavLst>
                                    </p:anim>
                                    <p:animEffect transition="in" filter="wipe(right)">
                                      <p:cBhvr>
                                        <p:cTn id="38" dur="250"/>
                                        <p:tgtEl>
                                          <p:spTgt spid="64"/>
                                        </p:tgtEl>
                                      </p:cBhvr>
                                    </p:animEffect>
                                  </p:childTnLst>
                                </p:cTn>
                              </p:par>
                            </p:childTnLst>
                          </p:cTn>
                        </p:par>
                        <p:par>
                          <p:cTn id="39" fill="hold">
                            <p:stCondLst>
                              <p:cond delay="1750"/>
                            </p:stCondLst>
                            <p:childTnLst>
                              <p:par>
                                <p:cTn id="40" presetID="10" presetClass="entr" presetSubtype="0"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500"/>
                                        <p:tgtEl>
                                          <p:spTgt spid="37"/>
                                        </p:tgtEl>
                                      </p:cBhvr>
                                    </p:animEffect>
                                  </p:childTnLst>
                                </p:cTn>
                              </p:par>
                            </p:childTnLst>
                          </p:cTn>
                        </p:par>
                        <p:par>
                          <p:cTn id="43" fill="hold">
                            <p:stCondLst>
                              <p:cond delay="2250"/>
                            </p:stCondLst>
                            <p:childTnLst>
                              <p:par>
                                <p:cTn id="44" presetID="10" presetClass="entr" presetSubtype="0"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89570" y="1280137"/>
            <a:ext cx="2907885"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81" name="组合 80"/>
          <p:cNvGrpSpPr/>
          <p:nvPr/>
        </p:nvGrpSpPr>
        <p:grpSpPr>
          <a:xfrm>
            <a:off x="3861065" y="4499587"/>
            <a:ext cx="764893" cy="764793"/>
            <a:chOff x="3832873" y="2297208"/>
            <a:chExt cx="1516550" cy="1516550"/>
          </a:xfrm>
        </p:grpSpPr>
        <p:grpSp>
          <p:nvGrpSpPr>
            <p:cNvPr id="82" name="组合 8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85" name="椭圆 8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83" name="椭圆 82"/>
            <p:cNvSpPr/>
            <p:nvPr/>
          </p:nvSpPr>
          <p:spPr>
            <a:xfrm>
              <a:off x="3861346" y="2345095"/>
              <a:ext cx="1429372" cy="1429372"/>
            </a:xfrm>
            <a:prstGeom prst="ellipse">
              <a:avLst/>
            </a:prstGeom>
            <a:solidFill>
              <a:srgbClr val="FF000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86" name="组合 85"/>
          <p:cNvGrpSpPr/>
          <p:nvPr/>
        </p:nvGrpSpPr>
        <p:grpSpPr>
          <a:xfrm>
            <a:off x="3103524" y="3683751"/>
            <a:ext cx="764893" cy="764793"/>
            <a:chOff x="3832873" y="2297208"/>
            <a:chExt cx="1516550" cy="1516550"/>
          </a:xfrm>
        </p:grpSpPr>
        <p:grpSp>
          <p:nvGrpSpPr>
            <p:cNvPr id="87" name="组合 8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a:endParaRPr>
              </a:p>
            </p:txBody>
          </p:sp>
          <p:sp>
            <p:nvSpPr>
              <p:cNvPr id="90" name="椭圆 8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a typeface="宋体"/>
                </a:endParaRPr>
              </a:p>
            </p:txBody>
          </p:sp>
        </p:grpSp>
        <p:sp>
          <p:nvSpPr>
            <p:cNvPr id="88" name="椭圆 87"/>
            <p:cNvSpPr/>
            <p:nvPr/>
          </p:nvSpPr>
          <p:spPr>
            <a:xfrm>
              <a:off x="3860571" y="2344320"/>
              <a:ext cx="1430922" cy="1430922"/>
            </a:xfrm>
            <a:prstGeom prst="ellipse">
              <a:avLst/>
            </a:prstGeom>
            <a:solidFill>
              <a:sysClr val="window" lastClr="FFFFFF">
                <a:lumMod val="50000"/>
              </a:sysClr>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grpSp>
      <p:grpSp>
        <p:nvGrpSpPr>
          <p:cNvPr id="91" name="组合 90"/>
          <p:cNvGrpSpPr/>
          <p:nvPr/>
        </p:nvGrpSpPr>
        <p:grpSpPr>
          <a:xfrm>
            <a:off x="4630515" y="3185137"/>
            <a:ext cx="764893" cy="764793"/>
            <a:chOff x="3832873" y="2297208"/>
            <a:chExt cx="1516550" cy="1516550"/>
          </a:xfrm>
        </p:grpSpPr>
        <p:grpSp>
          <p:nvGrpSpPr>
            <p:cNvPr id="92" name="组合 9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95" name="椭圆 9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93" name="椭圆 92"/>
            <p:cNvSpPr/>
            <p:nvPr/>
          </p:nvSpPr>
          <p:spPr>
            <a:xfrm>
              <a:off x="3868072" y="2351822"/>
              <a:ext cx="1415919" cy="1415919"/>
            </a:xfrm>
            <a:prstGeom prst="ellipse">
              <a:avLst/>
            </a:prstGeom>
            <a:solidFill>
              <a:srgbClr val="FF000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96" name="组合 95"/>
          <p:cNvGrpSpPr/>
          <p:nvPr/>
        </p:nvGrpSpPr>
        <p:grpSpPr>
          <a:xfrm>
            <a:off x="3103524" y="2712201"/>
            <a:ext cx="764893" cy="764793"/>
            <a:chOff x="3832873" y="2297208"/>
            <a:chExt cx="1516550" cy="1516550"/>
          </a:xfrm>
        </p:grpSpPr>
        <p:grpSp>
          <p:nvGrpSpPr>
            <p:cNvPr id="97" name="组合 9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00" name="椭圆 9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98" name="椭圆 97"/>
            <p:cNvSpPr/>
            <p:nvPr/>
          </p:nvSpPr>
          <p:spPr>
            <a:xfrm>
              <a:off x="3880736" y="2364485"/>
              <a:ext cx="1390592" cy="1390592"/>
            </a:xfrm>
            <a:prstGeom prst="ellipse">
              <a:avLst/>
            </a:prstGeom>
            <a:solidFill>
              <a:srgbClr val="FF000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01" name="组合 100"/>
          <p:cNvGrpSpPr/>
          <p:nvPr/>
        </p:nvGrpSpPr>
        <p:grpSpPr>
          <a:xfrm>
            <a:off x="4630515" y="2202157"/>
            <a:ext cx="764893" cy="764793"/>
            <a:chOff x="3832873" y="2297208"/>
            <a:chExt cx="1516550" cy="1516550"/>
          </a:xfrm>
        </p:grpSpPr>
        <p:grpSp>
          <p:nvGrpSpPr>
            <p:cNvPr id="102" name="组合 10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a:endParaRPr>
              </a:p>
            </p:txBody>
          </p:sp>
          <p:sp>
            <p:nvSpPr>
              <p:cNvPr id="105" name="椭圆 10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a typeface="宋体"/>
                </a:endParaRPr>
              </a:p>
            </p:txBody>
          </p:sp>
        </p:grpSp>
        <p:sp>
          <p:nvSpPr>
            <p:cNvPr id="103" name="椭圆 102"/>
            <p:cNvSpPr/>
            <p:nvPr/>
          </p:nvSpPr>
          <p:spPr>
            <a:xfrm>
              <a:off x="3850410" y="2334159"/>
              <a:ext cx="1451243" cy="1451243"/>
            </a:xfrm>
            <a:prstGeom prst="ellipse">
              <a:avLst/>
            </a:prstGeom>
            <a:solidFill>
              <a:sysClr val="window" lastClr="FFFFFF">
                <a:lumMod val="50000"/>
              </a:sysClr>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grpSp>
      <p:grpSp>
        <p:nvGrpSpPr>
          <p:cNvPr id="106" name="组合 105"/>
          <p:cNvGrpSpPr/>
          <p:nvPr/>
        </p:nvGrpSpPr>
        <p:grpSpPr>
          <a:xfrm>
            <a:off x="3861065" y="1356337"/>
            <a:ext cx="764893" cy="764793"/>
            <a:chOff x="3832873" y="2297208"/>
            <a:chExt cx="1516550" cy="1516550"/>
          </a:xfrm>
        </p:grpSpPr>
        <p:grpSp>
          <p:nvGrpSpPr>
            <p:cNvPr id="107" name="组合 10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宋体"/>
                </a:endParaRPr>
              </a:p>
            </p:txBody>
          </p:sp>
          <p:sp>
            <p:nvSpPr>
              <p:cNvPr id="110" name="椭圆 10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宋体"/>
                </a:endParaRPr>
              </a:p>
            </p:txBody>
          </p:sp>
        </p:grpSp>
        <p:sp>
          <p:nvSpPr>
            <p:cNvPr id="108" name="椭圆 107"/>
            <p:cNvSpPr/>
            <p:nvPr/>
          </p:nvSpPr>
          <p:spPr>
            <a:xfrm>
              <a:off x="3861346" y="2345095"/>
              <a:ext cx="1429372" cy="1429372"/>
            </a:xfrm>
            <a:prstGeom prst="ellipse">
              <a:avLst/>
            </a:prstGeom>
            <a:solidFill>
              <a:srgbClr val="FF0000"/>
            </a:solidFill>
            <a:ln w="25400" cap="flat" cmpd="sng" algn="ctr">
              <a:noFill/>
              <a:prstDash val="solid"/>
            </a:ln>
            <a:effectLst>
              <a:innerShdw blurRad="368300" dist="254000">
                <a:prstClr val="black">
                  <a:alpha val="22000"/>
                </a:prstClr>
              </a:innerShdw>
            </a:effectLst>
          </p:spPr>
          <p:txBody>
            <a:bodyPr rtlCol="0" anchor="ctr"/>
            <a:lstStyle/>
            <a:p>
              <a:pPr algn="ctr" fontAlgn="base">
                <a:spcBef>
                  <a:spcPct val="0"/>
                </a:spcBef>
                <a:spcAft>
                  <a:spcPct val="0"/>
                </a:spcAft>
                <a:defRPr/>
              </a:pPr>
              <a:endParaRPr lang="zh-CN" altLang="en-US" kern="0">
                <a:solidFill>
                  <a:prstClr val="white"/>
                </a:solidFill>
                <a:latin typeface="Calibri"/>
                <a:ea typeface="微软雅黑"/>
              </a:endParaRPr>
            </a:p>
          </p:txBody>
        </p:sp>
      </p:grpSp>
      <p:grpSp>
        <p:nvGrpSpPr>
          <p:cNvPr id="111" name="Group 34"/>
          <p:cNvGrpSpPr/>
          <p:nvPr/>
        </p:nvGrpSpPr>
        <p:grpSpPr>
          <a:xfrm>
            <a:off x="4102353" y="1569088"/>
            <a:ext cx="299533" cy="243706"/>
            <a:chOff x="1550139" y="1314466"/>
            <a:chExt cx="509139" cy="414300"/>
          </a:xfrm>
          <a:solidFill>
            <a:sysClr val="window" lastClr="FFFFFF"/>
          </a:solidFill>
        </p:grpSpPr>
        <p:sp>
          <p:nvSpPr>
            <p:cNvPr id="112"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13"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14"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115" name="矩形 3"/>
          <p:cNvSpPr>
            <a:spLocks noChangeArrowheads="1"/>
          </p:cNvSpPr>
          <p:nvPr/>
        </p:nvSpPr>
        <p:spPr bwMode="auto">
          <a:xfrm>
            <a:off x="4770141" y="1589651"/>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阶段一</a:t>
            </a:r>
          </a:p>
        </p:txBody>
      </p:sp>
      <p:sp>
        <p:nvSpPr>
          <p:cNvPr id="116" name="文本框 13"/>
          <p:cNvSpPr txBox="1"/>
          <p:nvPr/>
        </p:nvSpPr>
        <p:spPr>
          <a:xfrm>
            <a:off x="5621245" y="1441919"/>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17" name="矩形 3"/>
          <p:cNvSpPr>
            <a:spLocks noChangeArrowheads="1"/>
          </p:cNvSpPr>
          <p:nvPr/>
        </p:nvSpPr>
        <p:spPr bwMode="auto">
          <a:xfrm>
            <a:off x="5627701" y="2194537"/>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阶段二</a:t>
            </a:r>
          </a:p>
        </p:txBody>
      </p:sp>
      <p:sp>
        <p:nvSpPr>
          <p:cNvPr id="118" name="文本框 13"/>
          <p:cNvSpPr txBox="1"/>
          <p:nvPr/>
        </p:nvSpPr>
        <p:spPr>
          <a:xfrm>
            <a:off x="5621245" y="2499337"/>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19" name="Freeform 20"/>
          <p:cNvSpPr>
            <a:spLocks noEditPoints="1"/>
          </p:cNvSpPr>
          <p:nvPr/>
        </p:nvSpPr>
        <p:spPr bwMode="auto">
          <a:xfrm>
            <a:off x="4856121" y="2474152"/>
            <a:ext cx="298433"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20" name="矩形 3"/>
          <p:cNvSpPr>
            <a:spLocks noChangeArrowheads="1"/>
          </p:cNvSpPr>
          <p:nvPr/>
        </p:nvSpPr>
        <p:spPr bwMode="auto">
          <a:xfrm>
            <a:off x="2105224" y="2575537"/>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阶段三</a:t>
            </a:r>
          </a:p>
        </p:txBody>
      </p:sp>
      <p:sp>
        <p:nvSpPr>
          <p:cNvPr id="121" name="文本框 13"/>
          <p:cNvSpPr txBox="1"/>
          <p:nvPr/>
        </p:nvSpPr>
        <p:spPr>
          <a:xfrm>
            <a:off x="591388" y="2869475"/>
            <a:ext cx="2333962" cy="565062"/>
          </a:xfrm>
          <a:prstGeom prst="rect">
            <a:avLst/>
          </a:prstGeom>
          <a:noFill/>
        </p:spPr>
        <p:txBody>
          <a:bodyPr wrap="square" lIns="65824" tIns="32911" rIns="65824" bIns="32911" rtlCol="0">
            <a:spAutoFit/>
          </a:bodyPr>
          <a:lstStyle/>
          <a:p>
            <a:pPr algn="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22" name="Group 20"/>
          <p:cNvGrpSpPr/>
          <p:nvPr/>
        </p:nvGrpSpPr>
        <p:grpSpPr>
          <a:xfrm>
            <a:off x="3323619" y="2971284"/>
            <a:ext cx="309454" cy="214312"/>
            <a:chOff x="7416800" y="1122363"/>
            <a:chExt cx="366713" cy="254000"/>
          </a:xfrm>
          <a:solidFill>
            <a:sysClr val="window" lastClr="FFFFFF"/>
          </a:solidFill>
        </p:grpSpPr>
        <p:sp>
          <p:nvSpPr>
            <p:cNvPr id="123"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24"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125" name="矩形 3"/>
          <p:cNvSpPr>
            <a:spLocks noChangeArrowheads="1"/>
          </p:cNvSpPr>
          <p:nvPr/>
        </p:nvSpPr>
        <p:spPr bwMode="auto">
          <a:xfrm>
            <a:off x="5621246" y="3185137"/>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阶段四</a:t>
            </a:r>
          </a:p>
        </p:txBody>
      </p:sp>
      <p:sp>
        <p:nvSpPr>
          <p:cNvPr id="126" name="文本框 13"/>
          <p:cNvSpPr txBox="1"/>
          <p:nvPr/>
        </p:nvSpPr>
        <p:spPr>
          <a:xfrm>
            <a:off x="5621245" y="3477236"/>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27" name="组合 126"/>
          <p:cNvGrpSpPr/>
          <p:nvPr/>
        </p:nvGrpSpPr>
        <p:grpSpPr>
          <a:xfrm>
            <a:off x="4857602" y="3383758"/>
            <a:ext cx="316759" cy="302754"/>
            <a:chOff x="3294063" y="754063"/>
            <a:chExt cx="5600701" cy="5353051"/>
          </a:xfrm>
          <a:solidFill>
            <a:sysClr val="window" lastClr="FFFFFF"/>
          </a:solidFill>
        </p:grpSpPr>
        <p:sp>
          <p:nvSpPr>
            <p:cNvPr id="128"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29"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30"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31"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32"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33"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34"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35"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36"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37"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sp>
          <p:nvSpPr>
            <p:cNvPr id="138"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684834">
                <a:defRPr/>
              </a:pPr>
              <a:endParaRPr lang="zh-CN" altLang="en-US" kern="0">
                <a:solidFill>
                  <a:prstClr val="black"/>
                </a:solidFill>
                <a:ea typeface="宋体"/>
              </a:endParaRPr>
            </a:p>
          </p:txBody>
        </p:sp>
      </p:grpSp>
      <p:sp>
        <p:nvSpPr>
          <p:cNvPr id="139" name="矩形 3"/>
          <p:cNvSpPr>
            <a:spLocks noChangeArrowheads="1"/>
          </p:cNvSpPr>
          <p:nvPr/>
        </p:nvSpPr>
        <p:spPr bwMode="auto">
          <a:xfrm>
            <a:off x="2105224" y="3737587"/>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阶段五</a:t>
            </a:r>
          </a:p>
        </p:txBody>
      </p:sp>
      <p:sp>
        <p:nvSpPr>
          <p:cNvPr id="140" name="文本框 13"/>
          <p:cNvSpPr txBox="1"/>
          <p:nvPr/>
        </p:nvSpPr>
        <p:spPr>
          <a:xfrm>
            <a:off x="591388" y="4002950"/>
            <a:ext cx="2333962" cy="565062"/>
          </a:xfrm>
          <a:prstGeom prst="rect">
            <a:avLst/>
          </a:prstGeom>
          <a:noFill/>
        </p:spPr>
        <p:txBody>
          <a:bodyPr wrap="square" lIns="65824" tIns="32911" rIns="65824" bIns="32911" rtlCol="0">
            <a:spAutoFit/>
          </a:bodyPr>
          <a:lstStyle/>
          <a:p>
            <a:pPr algn="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41" name="Group 23"/>
          <p:cNvGrpSpPr/>
          <p:nvPr/>
        </p:nvGrpSpPr>
        <p:grpSpPr>
          <a:xfrm>
            <a:off x="3382809" y="3947137"/>
            <a:ext cx="256978" cy="224003"/>
            <a:chOff x="7540014" y="4306907"/>
            <a:chExt cx="389342" cy="339426"/>
          </a:xfrm>
          <a:solidFill>
            <a:sysClr val="window" lastClr="FFFFFF"/>
          </a:solidFill>
        </p:grpSpPr>
        <p:sp>
          <p:nvSpPr>
            <p:cNvPr id="142"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43"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44"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45"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46"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47"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48"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4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5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5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5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
        <p:nvSpPr>
          <p:cNvPr id="153" name="矩形 3"/>
          <p:cNvSpPr>
            <a:spLocks noChangeArrowheads="1"/>
          </p:cNvSpPr>
          <p:nvPr/>
        </p:nvSpPr>
        <p:spPr bwMode="auto">
          <a:xfrm>
            <a:off x="4770141" y="4706338"/>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fontAlgn="base">
              <a:spcBef>
                <a:spcPct val="0"/>
              </a:spcBef>
              <a:spcAft>
                <a:spcPct val="0"/>
              </a:spcAft>
            </a:pPr>
            <a:r>
              <a:rPr lang="zh-CN" altLang="en-US" sz="1500" dirty="0">
                <a:solidFill>
                  <a:srgbClr val="C00000"/>
                </a:solidFill>
                <a:latin typeface="微软雅黑" pitchFamily="34" charset="-122"/>
                <a:sym typeface="Arial" pitchFamily="34" charset="0"/>
              </a:rPr>
              <a:t>阶段六</a:t>
            </a:r>
          </a:p>
        </p:txBody>
      </p:sp>
      <p:sp>
        <p:nvSpPr>
          <p:cNvPr id="154" name="文本框 13"/>
          <p:cNvSpPr txBox="1"/>
          <p:nvPr/>
        </p:nvSpPr>
        <p:spPr>
          <a:xfrm>
            <a:off x="5621245" y="4558606"/>
            <a:ext cx="2438717" cy="565062"/>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55" name="Group 9"/>
          <p:cNvGrpSpPr/>
          <p:nvPr/>
        </p:nvGrpSpPr>
        <p:grpSpPr>
          <a:xfrm>
            <a:off x="4099189" y="4792414"/>
            <a:ext cx="288646" cy="214010"/>
            <a:chOff x="4572000" y="3414713"/>
            <a:chExt cx="374651" cy="277813"/>
          </a:xfrm>
          <a:solidFill>
            <a:sysClr val="window" lastClr="FFFFFF"/>
          </a:solidFill>
        </p:grpSpPr>
        <p:sp>
          <p:nvSpPr>
            <p:cNvPr id="156"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sp>
          <p:nvSpPr>
            <p:cNvPr id="157"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defRPr/>
              </a:pPr>
              <a:endParaRPr lang="en-US" kern="0">
                <a:solidFill>
                  <a:prstClr val="black"/>
                </a:solidFill>
                <a:ea typeface="宋体" charset="-122"/>
              </a:endParaRPr>
            </a:p>
          </p:txBody>
        </p:sp>
      </p:gr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down)">
                                          <p:cBhvr>
                                            <p:cTn id="7" dur="500"/>
                                            <p:tgtEl>
                                              <p:spTgt spid="80"/>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14:bounceEnd="58000">
                                          <p:cBhvr additive="base">
                                            <p:cTn id="11" dur="1400" fill="hold"/>
                                            <p:tgtEl>
                                              <p:spTgt spid="81"/>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81"/>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86"/>
                                            </p:tgtEl>
                                            <p:attrNameLst>
                                              <p:attrName>style.visibility</p:attrName>
                                            </p:attrNameLst>
                                          </p:cBhvr>
                                          <p:to>
                                            <p:strVal val="visible"/>
                                          </p:to>
                                        </p:set>
                                        <p:anim calcmode="lin" valueType="num" p14:bounceEnd="58000">
                                          <p:cBhvr additive="base">
                                            <p:cTn id="15" dur="1400" fill="hold"/>
                                            <p:tgtEl>
                                              <p:spTgt spid="86"/>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86"/>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14:bounceEnd="58000">
                                          <p:cBhvr additive="base">
                                            <p:cTn id="19" dur="1400" fill="hold"/>
                                            <p:tgtEl>
                                              <p:spTgt spid="96"/>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96"/>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101"/>
                                            </p:tgtEl>
                                            <p:attrNameLst>
                                              <p:attrName>style.visibility</p:attrName>
                                            </p:attrNameLst>
                                          </p:cBhvr>
                                          <p:to>
                                            <p:strVal val="visible"/>
                                          </p:to>
                                        </p:set>
                                        <p:anim calcmode="lin" valueType="num" p14:bounceEnd="58000">
                                          <p:cBhvr additive="base">
                                            <p:cTn id="23" dur="1400" fill="hold"/>
                                            <p:tgtEl>
                                              <p:spTgt spid="101"/>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101"/>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14:bounceEnd="58000">
                                          <p:cBhvr additive="base">
                                            <p:cTn id="27" dur="1400" fill="hold"/>
                                            <p:tgtEl>
                                              <p:spTgt spid="106"/>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106"/>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91"/>
                                            </p:tgtEl>
                                            <p:attrNameLst>
                                              <p:attrName>style.visibility</p:attrName>
                                            </p:attrNameLst>
                                          </p:cBhvr>
                                          <p:to>
                                            <p:strVal val="visible"/>
                                          </p:to>
                                        </p:set>
                                        <p:anim calcmode="lin" valueType="num" p14:bounceEnd="58000">
                                          <p:cBhvr additive="base">
                                            <p:cTn id="31" dur="1400" fill="hold"/>
                                            <p:tgtEl>
                                              <p:spTgt spid="91"/>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91"/>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11"/>
                                            </p:tgtEl>
                                            <p:attrNameLst>
                                              <p:attrName>style.visibility</p:attrName>
                                            </p:attrNameLst>
                                          </p:cBhvr>
                                          <p:to>
                                            <p:strVal val="visible"/>
                                          </p:to>
                                        </p:set>
                                        <p:anim calcmode="lin" valueType="num">
                                          <p:cBhvr>
                                            <p:cTn id="36" dur="500" fill="hold"/>
                                            <p:tgtEl>
                                              <p:spTgt spid="111"/>
                                            </p:tgtEl>
                                            <p:attrNameLst>
                                              <p:attrName>ppt_w</p:attrName>
                                            </p:attrNameLst>
                                          </p:cBhvr>
                                          <p:tavLst>
                                            <p:tav tm="0">
                                              <p:val>
                                                <p:fltVal val="0"/>
                                              </p:val>
                                            </p:tav>
                                            <p:tav tm="100000">
                                              <p:val>
                                                <p:strVal val="#ppt_w"/>
                                              </p:val>
                                            </p:tav>
                                          </p:tavLst>
                                        </p:anim>
                                        <p:anim calcmode="lin" valueType="num">
                                          <p:cBhvr>
                                            <p:cTn id="37" dur="500" fill="hold"/>
                                            <p:tgtEl>
                                              <p:spTgt spid="111"/>
                                            </p:tgtEl>
                                            <p:attrNameLst>
                                              <p:attrName>ppt_h</p:attrName>
                                            </p:attrNameLst>
                                          </p:cBhvr>
                                          <p:tavLst>
                                            <p:tav tm="0">
                                              <p:val>
                                                <p:fltVal val="0"/>
                                              </p:val>
                                            </p:tav>
                                            <p:tav tm="100000">
                                              <p:val>
                                                <p:strVal val="#ppt_h"/>
                                              </p:val>
                                            </p:tav>
                                          </p:tavLst>
                                        </p:anim>
                                        <p:anim calcmode="lin" valueType="num">
                                          <p:cBhvr>
                                            <p:cTn id="38" dur="500" fill="hold"/>
                                            <p:tgtEl>
                                              <p:spTgt spid="111"/>
                                            </p:tgtEl>
                                            <p:attrNameLst>
                                              <p:attrName>style.rotation</p:attrName>
                                            </p:attrNameLst>
                                          </p:cBhvr>
                                          <p:tavLst>
                                            <p:tav tm="0">
                                              <p:val>
                                                <p:fltVal val="90"/>
                                              </p:val>
                                            </p:tav>
                                            <p:tav tm="100000">
                                              <p:val>
                                                <p:fltVal val="0"/>
                                              </p:val>
                                            </p:tav>
                                          </p:tavLst>
                                        </p:anim>
                                        <p:animEffect transition="in" filter="fade">
                                          <p:cBhvr>
                                            <p:cTn id="39" dur="500"/>
                                            <p:tgtEl>
                                              <p:spTgt spid="111"/>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15"/>
                                            </p:tgtEl>
                                            <p:attrNameLst>
                                              <p:attrName>style.visibility</p:attrName>
                                            </p:attrNameLst>
                                          </p:cBhvr>
                                          <p:to>
                                            <p:strVal val="visible"/>
                                          </p:to>
                                        </p:set>
                                        <p:animEffect transition="in" filter="wipe(left)">
                                          <p:cBhvr>
                                            <p:cTn id="43" dur="500"/>
                                            <p:tgtEl>
                                              <p:spTgt spid="115"/>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16"/>
                                            </p:tgtEl>
                                            <p:attrNameLst>
                                              <p:attrName>style.visibility</p:attrName>
                                            </p:attrNameLst>
                                          </p:cBhvr>
                                          <p:to>
                                            <p:strVal val="visible"/>
                                          </p:to>
                                        </p:set>
                                        <p:animEffect transition="in" filter="wipe(right)">
                                          <p:cBhvr>
                                            <p:cTn id="46" dur="750"/>
                                            <p:tgtEl>
                                              <p:spTgt spid="116"/>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19"/>
                                            </p:tgtEl>
                                            <p:attrNameLst>
                                              <p:attrName>style.visibility</p:attrName>
                                            </p:attrNameLst>
                                          </p:cBhvr>
                                          <p:to>
                                            <p:strVal val="visible"/>
                                          </p:to>
                                        </p:set>
                                        <p:anim calcmode="lin" valueType="num">
                                          <p:cBhvr>
                                            <p:cTn id="50" dur="500" fill="hold"/>
                                            <p:tgtEl>
                                              <p:spTgt spid="119"/>
                                            </p:tgtEl>
                                            <p:attrNameLst>
                                              <p:attrName>ppt_w</p:attrName>
                                            </p:attrNameLst>
                                          </p:cBhvr>
                                          <p:tavLst>
                                            <p:tav tm="0">
                                              <p:val>
                                                <p:fltVal val="0"/>
                                              </p:val>
                                            </p:tav>
                                            <p:tav tm="100000">
                                              <p:val>
                                                <p:strVal val="#ppt_w"/>
                                              </p:val>
                                            </p:tav>
                                          </p:tavLst>
                                        </p:anim>
                                        <p:anim calcmode="lin" valueType="num">
                                          <p:cBhvr>
                                            <p:cTn id="51" dur="500" fill="hold"/>
                                            <p:tgtEl>
                                              <p:spTgt spid="119"/>
                                            </p:tgtEl>
                                            <p:attrNameLst>
                                              <p:attrName>ppt_h</p:attrName>
                                            </p:attrNameLst>
                                          </p:cBhvr>
                                          <p:tavLst>
                                            <p:tav tm="0">
                                              <p:val>
                                                <p:fltVal val="0"/>
                                              </p:val>
                                            </p:tav>
                                            <p:tav tm="100000">
                                              <p:val>
                                                <p:strVal val="#ppt_h"/>
                                              </p:val>
                                            </p:tav>
                                          </p:tavLst>
                                        </p:anim>
                                        <p:anim calcmode="lin" valueType="num">
                                          <p:cBhvr>
                                            <p:cTn id="52" dur="500" fill="hold"/>
                                            <p:tgtEl>
                                              <p:spTgt spid="119"/>
                                            </p:tgtEl>
                                            <p:attrNameLst>
                                              <p:attrName>style.rotation</p:attrName>
                                            </p:attrNameLst>
                                          </p:cBhvr>
                                          <p:tavLst>
                                            <p:tav tm="0">
                                              <p:val>
                                                <p:fltVal val="90"/>
                                              </p:val>
                                            </p:tav>
                                            <p:tav tm="100000">
                                              <p:val>
                                                <p:fltVal val="0"/>
                                              </p:val>
                                            </p:tav>
                                          </p:tavLst>
                                        </p:anim>
                                        <p:animEffect transition="in" filter="fade">
                                          <p:cBhvr>
                                            <p:cTn id="53" dur="500"/>
                                            <p:tgtEl>
                                              <p:spTgt spid="119"/>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wipe(left)">
                                          <p:cBhvr>
                                            <p:cTn id="57" dur="500"/>
                                            <p:tgtEl>
                                              <p:spTgt spid="117"/>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18"/>
                                            </p:tgtEl>
                                            <p:attrNameLst>
                                              <p:attrName>style.visibility</p:attrName>
                                            </p:attrNameLst>
                                          </p:cBhvr>
                                          <p:to>
                                            <p:strVal val="visible"/>
                                          </p:to>
                                        </p:set>
                                        <p:animEffect transition="in" filter="wipe(right)">
                                          <p:cBhvr>
                                            <p:cTn id="60" dur="750"/>
                                            <p:tgtEl>
                                              <p:spTgt spid="118"/>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22"/>
                                            </p:tgtEl>
                                            <p:attrNameLst>
                                              <p:attrName>style.visibility</p:attrName>
                                            </p:attrNameLst>
                                          </p:cBhvr>
                                          <p:to>
                                            <p:strVal val="visible"/>
                                          </p:to>
                                        </p:set>
                                        <p:anim calcmode="lin" valueType="num">
                                          <p:cBhvr>
                                            <p:cTn id="64" dur="500" fill="hold"/>
                                            <p:tgtEl>
                                              <p:spTgt spid="122"/>
                                            </p:tgtEl>
                                            <p:attrNameLst>
                                              <p:attrName>ppt_w</p:attrName>
                                            </p:attrNameLst>
                                          </p:cBhvr>
                                          <p:tavLst>
                                            <p:tav tm="0">
                                              <p:val>
                                                <p:fltVal val="0"/>
                                              </p:val>
                                            </p:tav>
                                            <p:tav tm="100000">
                                              <p:val>
                                                <p:strVal val="#ppt_w"/>
                                              </p:val>
                                            </p:tav>
                                          </p:tavLst>
                                        </p:anim>
                                        <p:anim calcmode="lin" valueType="num">
                                          <p:cBhvr>
                                            <p:cTn id="65" dur="500" fill="hold"/>
                                            <p:tgtEl>
                                              <p:spTgt spid="122"/>
                                            </p:tgtEl>
                                            <p:attrNameLst>
                                              <p:attrName>ppt_h</p:attrName>
                                            </p:attrNameLst>
                                          </p:cBhvr>
                                          <p:tavLst>
                                            <p:tav tm="0">
                                              <p:val>
                                                <p:fltVal val="0"/>
                                              </p:val>
                                            </p:tav>
                                            <p:tav tm="100000">
                                              <p:val>
                                                <p:strVal val="#ppt_h"/>
                                              </p:val>
                                            </p:tav>
                                          </p:tavLst>
                                        </p:anim>
                                        <p:anim calcmode="lin" valueType="num">
                                          <p:cBhvr>
                                            <p:cTn id="66" dur="500" fill="hold"/>
                                            <p:tgtEl>
                                              <p:spTgt spid="122"/>
                                            </p:tgtEl>
                                            <p:attrNameLst>
                                              <p:attrName>style.rotation</p:attrName>
                                            </p:attrNameLst>
                                          </p:cBhvr>
                                          <p:tavLst>
                                            <p:tav tm="0">
                                              <p:val>
                                                <p:fltVal val="90"/>
                                              </p:val>
                                            </p:tav>
                                            <p:tav tm="100000">
                                              <p:val>
                                                <p:fltVal val="0"/>
                                              </p:val>
                                            </p:tav>
                                          </p:tavLst>
                                        </p:anim>
                                        <p:animEffect transition="in" filter="fade">
                                          <p:cBhvr>
                                            <p:cTn id="67" dur="500"/>
                                            <p:tgtEl>
                                              <p:spTgt spid="122"/>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20"/>
                                            </p:tgtEl>
                                            <p:attrNameLst>
                                              <p:attrName>style.visibility</p:attrName>
                                            </p:attrNameLst>
                                          </p:cBhvr>
                                          <p:to>
                                            <p:strVal val="visible"/>
                                          </p:to>
                                        </p:set>
                                        <p:animEffect transition="in" filter="wipe(left)">
                                          <p:cBhvr>
                                            <p:cTn id="71" dur="500"/>
                                            <p:tgtEl>
                                              <p:spTgt spid="120"/>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21"/>
                                            </p:tgtEl>
                                            <p:attrNameLst>
                                              <p:attrName>style.visibility</p:attrName>
                                            </p:attrNameLst>
                                          </p:cBhvr>
                                          <p:to>
                                            <p:strVal val="visible"/>
                                          </p:to>
                                        </p:set>
                                        <p:animEffect transition="in" filter="wipe(right)">
                                          <p:cBhvr>
                                            <p:cTn id="74" dur="750"/>
                                            <p:tgtEl>
                                              <p:spTgt spid="121"/>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27"/>
                                            </p:tgtEl>
                                            <p:attrNameLst>
                                              <p:attrName>style.visibility</p:attrName>
                                            </p:attrNameLst>
                                          </p:cBhvr>
                                          <p:to>
                                            <p:strVal val="visible"/>
                                          </p:to>
                                        </p:set>
                                        <p:anim calcmode="lin" valueType="num">
                                          <p:cBhvr>
                                            <p:cTn id="78" dur="500" fill="hold"/>
                                            <p:tgtEl>
                                              <p:spTgt spid="127"/>
                                            </p:tgtEl>
                                            <p:attrNameLst>
                                              <p:attrName>ppt_w</p:attrName>
                                            </p:attrNameLst>
                                          </p:cBhvr>
                                          <p:tavLst>
                                            <p:tav tm="0">
                                              <p:val>
                                                <p:fltVal val="0"/>
                                              </p:val>
                                            </p:tav>
                                            <p:tav tm="100000">
                                              <p:val>
                                                <p:strVal val="#ppt_w"/>
                                              </p:val>
                                            </p:tav>
                                          </p:tavLst>
                                        </p:anim>
                                        <p:anim calcmode="lin" valueType="num">
                                          <p:cBhvr>
                                            <p:cTn id="79" dur="500" fill="hold"/>
                                            <p:tgtEl>
                                              <p:spTgt spid="127"/>
                                            </p:tgtEl>
                                            <p:attrNameLst>
                                              <p:attrName>ppt_h</p:attrName>
                                            </p:attrNameLst>
                                          </p:cBhvr>
                                          <p:tavLst>
                                            <p:tav tm="0">
                                              <p:val>
                                                <p:fltVal val="0"/>
                                              </p:val>
                                            </p:tav>
                                            <p:tav tm="100000">
                                              <p:val>
                                                <p:strVal val="#ppt_h"/>
                                              </p:val>
                                            </p:tav>
                                          </p:tavLst>
                                        </p:anim>
                                        <p:anim calcmode="lin" valueType="num">
                                          <p:cBhvr>
                                            <p:cTn id="80" dur="500" fill="hold"/>
                                            <p:tgtEl>
                                              <p:spTgt spid="127"/>
                                            </p:tgtEl>
                                            <p:attrNameLst>
                                              <p:attrName>style.rotation</p:attrName>
                                            </p:attrNameLst>
                                          </p:cBhvr>
                                          <p:tavLst>
                                            <p:tav tm="0">
                                              <p:val>
                                                <p:fltVal val="90"/>
                                              </p:val>
                                            </p:tav>
                                            <p:tav tm="100000">
                                              <p:val>
                                                <p:fltVal val="0"/>
                                              </p:val>
                                            </p:tav>
                                          </p:tavLst>
                                        </p:anim>
                                        <p:animEffect transition="in" filter="fade">
                                          <p:cBhvr>
                                            <p:cTn id="81" dur="500"/>
                                            <p:tgtEl>
                                              <p:spTgt spid="127"/>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25"/>
                                            </p:tgtEl>
                                            <p:attrNameLst>
                                              <p:attrName>style.visibility</p:attrName>
                                            </p:attrNameLst>
                                          </p:cBhvr>
                                          <p:to>
                                            <p:strVal val="visible"/>
                                          </p:to>
                                        </p:set>
                                        <p:animEffect transition="in" filter="wipe(left)">
                                          <p:cBhvr>
                                            <p:cTn id="85" dur="500"/>
                                            <p:tgtEl>
                                              <p:spTgt spid="125"/>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26"/>
                                            </p:tgtEl>
                                            <p:attrNameLst>
                                              <p:attrName>style.visibility</p:attrName>
                                            </p:attrNameLst>
                                          </p:cBhvr>
                                          <p:to>
                                            <p:strVal val="visible"/>
                                          </p:to>
                                        </p:set>
                                        <p:animEffect transition="in" filter="wipe(right)">
                                          <p:cBhvr>
                                            <p:cTn id="88" dur="750"/>
                                            <p:tgtEl>
                                              <p:spTgt spid="126"/>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141"/>
                                            </p:tgtEl>
                                            <p:attrNameLst>
                                              <p:attrName>style.visibility</p:attrName>
                                            </p:attrNameLst>
                                          </p:cBhvr>
                                          <p:to>
                                            <p:strVal val="visible"/>
                                          </p:to>
                                        </p:set>
                                        <p:anim calcmode="lin" valueType="num">
                                          <p:cBhvr>
                                            <p:cTn id="92" dur="500" fill="hold"/>
                                            <p:tgtEl>
                                              <p:spTgt spid="141"/>
                                            </p:tgtEl>
                                            <p:attrNameLst>
                                              <p:attrName>ppt_w</p:attrName>
                                            </p:attrNameLst>
                                          </p:cBhvr>
                                          <p:tavLst>
                                            <p:tav tm="0">
                                              <p:val>
                                                <p:fltVal val="0"/>
                                              </p:val>
                                            </p:tav>
                                            <p:tav tm="100000">
                                              <p:val>
                                                <p:strVal val="#ppt_w"/>
                                              </p:val>
                                            </p:tav>
                                          </p:tavLst>
                                        </p:anim>
                                        <p:anim calcmode="lin" valueType="num">
                                          <p:cBhvr>
                                            <p:cTn id="93" dur="500" fill="hold"/>
                                            <p:tgtEl>
                                              <p:spTgt spid="141"/>
                                            </p:tgtEl>
                                            <p:attrNameLst>
                                              <p:attrName>ppt_h</p:attrName>
                                            </p:attrNameLst>
                                          </p:cBhvr>
                                          <p:tavLst>
                                            <p:tav tm="0">
                                              <p:val>
                                                <p:fltVal val="0"/>
                                              </p:val>
                                            </p:tav>
                                            <p:tav tm="100000">
                                              <p:val>
                                                <p:strVal val="#ppt_h"/>
                                              </p:val>
                                            </p:tav>
                                          </p:tavLst>
                                        </p:anim>
                                        <p:anim calcmode="lin" valueType="num">
                                          <p:cBhvr>
                                            <p:cTn id="94" dur="500" fill="hold"/>
                                            <p:tgtEl>
                                              <p:spTgt spid="141"/>
                                            </p:tgtEl>
                                            <p:attrNameLst>
                                              <p:attrName>style.rotation</p:attrName>
                                            </p:attrNameLst>
                                          </p:cBhvr>
                                          <p:tavLst>
                                            <p:tav tm="0">
                                              <p:val>
                                                <p:fltVal val="90"/>
                                              </p:val>
                                            </p:tav>
                                            <p:tav tm="100000">
                                              <p:val>
                                                <p:fltVal val="0"/>
                                              </p:val>
                                            </p:tav>
                                          </p:tavLst>
                                        </p:anim>
                                        <p:animEffect transition="in" filter="fade">
                                          <p:cBhvr>
                                            <p:cTn id="95" dur="500"/>
                                            <p:tgtEl>
                                              <p:spTgt spid="141"/>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139"/>
                                            </p:tgtEl>
                                            <p:attrNameLst>
                                              <p:attrName>style.visibility</p:attrName>
                                            </p:attrNameLst>
                                          </p:cBhvr>
                                          <p:to>
                                            <p:strVal val="visible"/>
                                          </p:to>
                                        </p:set>
                                        <p:animEffect transition="in" filter="wipe(left)">
                                          <p:cBhvr>
                                            <p:cTn id="99" dur="500"/>
                                            <p:tgtEl>
                                              <p:spTgt spid="1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40"/>
                                            </p:tgtEl>
                                            <p:attrNameLst>
                                              <p:attrName>style.visibility</p:attrName>
                                            </p:attrNameLst>
                                          </p:cBhvr>
                                          <p:to>
                                            <p:strVal val="visible"/>
                                          </p:to>
                                        </p:set>
                                        <p:animEffect transition="in" filter="wipe(right)">
                                          <p:cBhvr>
                                            <p:cTn id="102" dur="750"/>
                                            <p:tgtEl>
                                              <p:spTgt spid="140"/>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55"/>
                                            </p:tgtEl>
                                            <p:attrNameLst>
                                              <p:attrName>style.visibility</p:attrName>
                                            </p:attrNameLst>
                                          </p:cBhvr>
                                          <p:to>
                                            <p:strVal val="visible"/>
                                          </p:to>
                                        </p:set>
                                        <p:anim calcmode="lin" valueType="num">
                                          <p:cBhvr>
                                            <p:cTn id="106" dur="500" fill="hold"/>
                                            <p:tgtEl>
                                              <p:spTgt spid="155"/>
                                            </p:tgtEl>
                                            <p:attrNameLst>
                                              <p:attrName>ppt_w</p:attrName>
                                            </p:attrNameLst>
                                          </p:cBhvr>
                                          <p:tavLst>
                                            <p:tav tm="0">
                                              <p:val>
                                                <p:fltVal val="0"/>
                                              </p:val>
                                            </p:tav>
                                            <p:tav tm="100000">
                                              <p:val>
                                                <p:strVal val="#ppt_w"/>
                                              </p:val>
                                            </p:tav>
                                          </p:tavLst>
                                        </p:anim>
                                        <p:anim calcmode="lin" valueType="num">
                                          <p:cBhvr>
                                            <p:cTn id="107" dur="500" fill="hold"/>
                                            <p:tgtEl>
                                              <p:spTgt spid="155"/>
                                            </p:tgtEl>
                                            <p:attrNameLst>
                                              <p:attrName>ppt_h</p:attrName>
                                            </p:attrNameLst>
                                          </p:cBhvr>
                                          <p:tavLst>
                                            <p:tav tm="0">
                                              <p:val>
                                                <p:fltVal val="0"/>
                                              </p:val>
                                            </p:tav>
                                            <p:tav tm="100000">
                                              <p:val>
                                                <p:strVal val="#ppt_h"/>
                                              </p:val>
                                            </p:tav>
                                          </p:tavLst>
                                        </p:anim>
                                        <p:anim calcmode="lin" valueType="num">
                                          <p:cBhvr>
                                            <p:cTn id="108" dur="500" fill="hold"/>
                                            <p:tgtEl>
                                              <p:spTgt spid="155"/>
                                            </p:tgtEl>
                                            <p:attrNameLst>
                                              <p:attrName>style.rotation</p:attrName>
                                            </p:attrNameLst>
                                          </p:cBhvr>
                                          <p:tavLst>
                                            <p:tav tm="0">
                                              <p:val>
                                                <p:fltVal val="90"/>
                                              </p:val>
                                            </p:tav>
                                            <p:tav tm="100000">
                                              <p:val>
                                                <p:fltVal val="0"/>
                                              </p:val>
                                            </p:tav>
                                          </p:tavLst>
                                        </p:anim>
                                        <p:animEffect transition="in" filter="fade">
                                          <p:cBhvr>
                                            <p:cTn id="109" dur="500"/>
                                            <p:tgtEl>
                                              <p:spTgt spid="155"/>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53"/>
                                            </p:tgtEl>
                                            <p:attrNameLst>
                                              <p:attrName>style.visibility</p:attrName>
                                            </p:attrNameLst>
                                          </p:cBhvr>
                                          <p:to>
                                            <p:strVal val="visible"/>
                                          </p:to>
                                        </p:set>
                                        <p:animEffect transition="in" filter="wipe(left)">
                                          <p:cBhvr>
                                            <p:cTn id="113" dur="500"/>
                                            <p:tgtEl>
                                              <p:spTgt spid="153"/>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54"/>
                                            </p:tgtEl>
                                            <p:attrNameLst>
                                              <p:attrName>style.visibility</p:attrName>
                                            </p:attrNameLst>
                                          </p:cBhvr>
                                          <p:to>
                                            <p:strVal val="visible"/>
                                          </p:to>
                                        </p:set>
                                        <p:animEffect transition="in" filter="wipe(right)">
                                          <p:cBhvr>
                                            <p:cTn id="116" dur="75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animBg="1"/>
          <p:bldP spid="120" grpId="0"/>
          <p:bldP spid="121" grpId="0"/>
          <p:bldP spid="125" grpId="0"/>
          <p:bldP spid="126" grpId="0"/>
          <p:bldP spid="139" grpId="0"/>
          <p:bldP spid="140" grpId="0"/>
          <p:bldP spid="153" grpId="0"/>
          <p:bldP spid="15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down)">
                                          <p:cBhvr>
                                            <p:cTn id="7" dur="500"/>
                                            <p:tgtEl>
                                              <p:spTgt spid="80"/>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1400" fill="hold"/>
                                            <p:tgtEl>
                                              <p:spTgt spid="81"/>
                                            </p:tgtEl>
                                            <p:attrNameLst>
                                              <p:attrName>ppt_x</p:attrName>
                                            </p:attrNameLst>
                                          </p:cBhvr>
                                          <p:tavLst>
                                            <p:tav tm="0">
                                              <p:val>
                                                <p:strVal val="0-#ppt_w/2"/>
                                              </p:val>
                                            </p:tav>
                                            <p:tav tm="100000">
                                              <p:val>
                                                <p:strVal val="#ppt_x"/>
                                              </p:val>
                                            </p:tav>
                                          </p:tavLst>
                                        </p:anim>
                                        <p:anim calcmode="lin" valueType="num">
                                          <p:cBhvr additive="base">
                                            <p:cTn id="12" dur="1400" fill="hold"/>
                                            <p:tgtEl>
                                              <p:spTgt spid="81"/>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86"/>
                                            </p:tgtEl>
                                            <p:attrNameLst>
                                              <p:attrName>style.visibility</p:attrName>
                                            </p:attrNameLst>
                                          </p:cBhvr>
                                          <p:to>
                                            <p:strVal val="visible"/>
                                          </p:to>
                                        </p:set>
                                        <p:anim calcmode="lin" valueType="num">
                                          <p:cBhvr additive="base">
                                            <p:cTn id="15" dur="1400" fill="hold"/>
                                            <p:tgtEl>
                                              <p:spTgt spid="86"/>
                                            </p:tgtEl>
                                            <p:attrNameLst>
                                              <p:attrName>ppt_x</p:attrName>
                                            </p:attrNameLst>
                                          </p:cBhvr>
                                          <p:tavLst>
                                            <p:tav tm="0">
                                              <p:val>
                                                <p:strVal val="1+#ppt_w/2"/>
                                              </p:val>
                                            </p:tav>
                                            <p:tav tm="100000">
                                              <p:val>
                                                <p:strVal val="#ppt_x"/>
                                              </p:val>
                                            </p:tav>
                                          </p:tavLst>
                                        </p:anim>
                                        <p:anim calcmode="lin" valueType="num">
                                          <p:cBhvr additive="base">
                                            <p:cTn id="16" dur="1400" fill="hold"/>
                                            <p:tgtEl>
                                              <p:spTgt spid="86"/>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cBhvr additive="base">
                                            <p:cTn id="19" dur="1400" fill="hold"/>
                                            <p:tgtEl>
                                              <p:spTgt spid="96"/>
                                            </p:tgtEl>
                                            <p:attrNameLst>
                                              <p:attrName>ppt_x</p:attrName>
                                            </p:attrNameLst>
                                          </p:cBhvr>
                                          <p:tavLst>
                                            <p:tav tm="0">
                                              <p:val>
                                                <p:strVal val="1+#ppt_w/2"/>
                                              </p:val>
                                            </p:tav>
                                            <p:tav tm="100000">
                                              <p:val>
                                                <p:strVal val="#ppt_x"/>
                                              </p:val>
                                            </p:tav>
                                          </p:tavLst>
                                        </p:anim>
                                        <p:anim calcmode="lin" valueType="num">
                                          <p:cBhvr additive="base">
                                            <p:cTn id="20" dur="1400" fill="hold"/>
                                            <p:tgtEl>
                                              <p:spTgt spid="96"/>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101"/>
                                            </p:tgtEl>
                                            <p:attrNameLst>
                                              <p:attrName>style.visibility</p:attrName>
                                            </p:attrNameLst>
                                          </p:cBhvr>
                                          <p:to>
                                            <p:strVal val="visible"/>
                                          </p:to>
                                        </p:set>
                                        <p:anim calcmode="lin" valueType="num">
                                          <p:cBhvr additive="base">
                                            <p:cTn id="23" dur="1400" fill="hold"/>
                                            <p:tgtEl>
                                              <p:spTgt spid="101"/>
                                            </p:tgtEl>
                                            <p:attrNameLst>
                                              <p:attrName>ppt_x</p:attrName>
                                            </p:attrNameLst>
                                          </p:cBhvr>
                                          <p:tavLst>
                                            <p:tav tm="0">
                                              <p:val>
                                                <p:strVal val="0-#ppt_w/2"/>
                                              </p:val>
                                            </p:tav>
                                            <p:tav tm="100000">
                                              <p:val>
                                                <p:strVal val="#ppt_x"/>
                                              </p:val>
                                            </p:tav>
                                          </p:tavLst>
                                        </p:anim>
                                        <p:anim calcmode="lin" valueType="num">
                                          <p:cBhvr additive="base">
                                            <p:cTn id="24" dur="1400" fill="hold"/>
                                            <p:tgtEl>
                                              <p:spTgt spid="101"/>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cBhvr additive="base">
                                            <p:cTn id="27" dur="1400" fill="hold"/>
                                            <p:tgtEl>
                                              <p:spTgt spid="106"/>
                                            </p:tgtEl>
                                            <p:attrNameLst>
                                              <p:attrName>ppt_x</p:attrName>
                                            </p:attrNameLst>
                                          </p:cBhvr>
                                          <p:tavLst>
                                            <p:tav tm="0">
                                              <p:val>
                                                <p:strVal val="1+#ppt_w/2"/>
                                              </p:val>
                                            </p:tav>
                                            <p:tav tm="100000">
                                              <p:val>
                                                <p:strVal val="#ppt_x"/>
                                              </p:val>
                                            </p:tav>
                                          </p:tavLst>
                                        </p:anim>
                                        <p:anim calcmode="lin" valueType="num">
                                          <p:cBhvr additive="base">
                                            <p:cTn id="28" dur="1400" fill="hold"/>
                                            <p:tgtEl>
                                              <p:spTgt spid="106"/>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anim calcmode="lin" valueType="num">
                                          <p:cBhvr additive="base">
                                            <p:cTn id="31" dur="1400" fill="hold"/>
                                            <p:tgtEl>
                                              <p:spTgt spid="91"/>
                                            </p:tgtEl>
                                            <p:attrNameLst>
                                              <p:attrName>ppt_x</p:attrName>
                                            </p:attrNameLst>
                                          </p:cBhvr>
                                          <p:tavLst>
                                            <p:tav tm="0">
                                              <p:val>
                                                <p:strVal val="0-#ppt_w/2"/>
                                              </p:val>
                                            </p:tav>
                                            <p:tav tm="100000">
                                              <p:val>
                                                <p:strVal val="#ppt_x"/>
                                              </p:val>
                                            </p:tav>
                                          </p:tavLst>
                                        </p:anim>
                                        <p:anim calcmode="lin" valueType="num">
                                          <p:cBhvr additive="base">
                                            <p:cTn id="32" dur="1400" fill="hold"/>
                                            <p:tgtEl>
                                              <p:spTgt spid="91"/>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11"/>
                                            </p:tgtEl>
                                            <p:attrNameLst>
                                              <p:attrName>style.visibility</p:attrName>
                                            </p:attrNameLst>
                                          </p:cBhvr>
                                          <p:to>
                                            <p:strVal val="visible"/>
                                          </p:to>
                                        </p:set>
                                        <p:anim calcmode="lin" valueType="num">
                                          <p:cBhvr>
                                            <p:cTn id="36" dur="500" fill="hold"/>
                                            <p:tgtEl>
                                              <p:spTgt spid="111"/>
                                            </p:tgtEl>
                                            <p:attrNameLst>
                                              <p:attrName>ppt_w</p:attrName>
                                            </p:attrNameLst>
                                          </p:cBhvr>
                                          <p:tavLst>
                                            <p:tav tm="0">
                                              <p:val>
                                                <p:fltVal val="0"/>
                                              </p:val>
                                            </p:tav>
                                            <p:tav tm="100000">
                                              <p:val>
                                                <p:strVal val="#ppt_w"/>
                                              </p:val>
                                            </p:tav>
                                          </p:tavLst>
                                        </p:anim>
                                        <p:anim calcmode="lin" valueType="num">
                                          <p:cBhvr>
                                            <p:cTn id="37" dur="500" fill="hold"/>
                                            <p:tgtEl>
                                              <p:spTgt spid="111"/>
                                            </p:tgtEl>
                                            <p:attrNameLst>
                                              <p:attrName>ppt_h</p:attrName>
                                            </p:attrNameLst>
                                          </p:cBhvr>
                                          <p:tavLst>
                                            <p:tav tm="0">
                                              <p:val>
                                                <p:fltVal val="0"/>
                                              </p:val>
                                            </p:tav>
                                            <p:tav tm="100000">
                                              <p:val>
                                                <p:strVal val="#ppt_h"/>
                                              </p:val>
                                            </p:tav>
                                          </p:tavLst>
                                        </p:anim>
                                        <p:anim calcmode="lin" valueType="num">
                                          <p:cBhvr>
                                            <p:cTn id="38" dur="500" fill="hold"/>
                                            <p:tgtEl>
                                              <p:spTgt spid="111"/>
                                            </p:tgtEl>
                                            <p:attrNameLst>
                                              <p:attrName>style.rotation</p:attrName>
                                            </p:attrNameLst>
                                          </p:cBhvr>
                                          <p:tavLst>
                                            <p:tav tm="0">
                                              <p:val>
                                                <p:fltVal val="90"/>
                                              </p:val>
                                            </p:tav>
                                            <p:tav tm="100000">
                                              <p:val>
                                                <p:fltVal val="0"/>
                                              </p:val>
                                            </p:tav>
                                          </p:tavLst>
                                        </p:anim>
                                        <p:animEffect transition="in" filter="fade">
                                          <p:cBhvr>
                                            <p:cTn id="39" dur="500"/>
                                            <p:tgtEl>
                                              <p:spTgt spid="111"/>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15"/>
                                            </p:tgtEl>
                                            <p:attrNameLst>
                                              <p:attrName>style.visibility</p:attrName>
                                            </p:attrNameLst>
                                          </p:cBhvr>
                                          <p:to>
                                            <p:strVal val="visible"/>
                                          </p:to>
                                        </p:set>
                                        <p:animEffect transition="in" filter="wipe(left)">
                                          <p:cBhvr>
                                            <p:cTn id="43" dur="500"/>
                                            <p:tgtEl>
                                              <p:spTgt spid="115"/>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16"/>
                                            </p:tgtEl>
                                            <p:attrNameLst>
                                              <p:attrName>style.visibility</p:attrName>
                                            </p:attrNameLst>
                                          </p:cBhvr>
                                          <p:to>
                                            <p:strVal val="visible"/>
                                          </p:to>
                                        </p:set>
                                        <p:animEffect transition="in" filter="wipe(right)">
                                          <p:cBhvr>
                                            <p:cTn id="46" dur="750"/>
                                            <p:tgtEl>
                                              <p:spTgt spid="116"/>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19"/>
                                            </p:tgtEl>
                                            <p:attrNameLst>
                                              <p:attrName>style.visibility</p:attrName>
                                            </p:attrNameLst>
                                          </p:cBhvr>
                                          <p:to>
                                            <p:strVal val="visible"/>
                                          </p:to>
                                        </p:set>
                                        <p:anim calcmode="lin" valueType="num">
                                          <p:cBhvr>
                                            <p:cTn id="50" dur="500" fill="hold"/>
                                            <p:tgtEl>
                                              <p:spTgt spid="119"/>
                                            </p:tgtEl>
                                            <p:attrNameLst>
                                              <p:attrName>ppt_w</p:attrName>
                                            </p:attrNameLst>
                                          </p:cBhvr>
                                          <p:tavLst>
                                            <p:tav tm="0">
                                              <p:val>
                                                <p:fltVal val="0"/>
                                              </p:val>
                                            </p:tav>
                                            <p:tav tm="100000">
                                              <p:val>
                                                <p:strVal val="#ppt_w"/>
                                              </p:val>
                                            </p:tav>
                                          </p:tavLst>
                                        </p:anim>
                                        <p:anim calcmode="lin" valueType="num">
                                          <p:cBhvr>
                                            <p:cTn id="51" dur="500" fill="hold"/>
                                            <p:tgtEl>
                                              <p:spTgt spid="119"/>
                                            </p:tgtEl>
                                            <p:attrNameLst>
                                              <p:attrName>ppt_h</p:attrName>
                                            </p:attrNameLst>
                                          </p:cBhvr>
                                          <p:tavLst>
                                            <p:tav tm="0">
                                              <p:val>
                                                <p:fltVal val="0"/>
                                              </p:val>
                                            </p:tav>
                                            <p:tav tm="100000">
                                              <p:val>
                                                <p:strVal val="#ppt_h"/>
                                              </p:val>
                                            </p:tav>
                                          </p:tavLst>
                                        </p:anim>
                                        <p:anim calcmode="lin" valueType="num">
                                          <p:cBhvr>
                                            <p:cTn id="52" dur="500" fill="hold"/>
                                            <p:tgtEl>
                                              <p:spTgt spid="119"/>
                                            </p:tgtEl>
                                            <p:attrNameLst>
                                              <p:attrName>style.rotation</p:attrName>
                                            </p:attrNameLst>
                                          </p:cBhvr>
                                          <p:tavLst>
                                            <p:tav tm="0">
                                              <p:val>
                                                <p:fltVal val="90"/>
                                              </p:val>
                                            </p:tav>
                                            <p:tav tm="100000">
                                              <p:val>
                                                <p:fltVal val="0"/>
                                              </p:val>
                                            </p:tav>
                                          </p:tavLst>
                                        </p:anim>
                                        <p:animEffect transition="in" filter="fade">
                                          <p:cBhvr>
                                            <p:cTn id="53" dur="500"/>
                                            <p:tgtEl>
                                              <p:spTgt spid="119"/>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wipe(left)">
                                          <p:cBhvr>
                                            <p:cTn id="57" dur="500"/>
                                            <p:tgtEl>
                                              <p:spTgt spid="117"/>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18"/>
                                            </p:tgtEl>
                                            <p:attrNameLst>
                                              <p:attrName>style.visibility</p:attrName>
                                            </p:attrNameLst>
                                          </p:cBhvr>
                                          <p:to>
                                            <p:strVal val="visible"/>
                                          </p:to>
                                        </p:set>
                                        <p:animEffect transition="in" filter="wipe(right)">
                                          <p:cBhvr>
                                            <p:cTn id="60" dur="750"/>
                                            <p:tgtEl>
                                              <p:spTgt spid="118"/>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22"/>
                                            </p:tgtEl>
                                            <p:attrNameLst>
                                              <p:attrName>style.visibility</p:attrName>
                                            </p:attrNameLst>
                                          </p:cBhvr>
                                          <p:to>
                                            <p:strVal val="visible"/>
                                          </p:to>
                                        </p:set>
                                        <p:anim calcmode="lin" valueType="num">
                                          <p:cBhvr>
                                            <p:cTn id="64" dur="500" fill="hold"/>
                                            <p:tgtEl>
                                              <p:spTgt spid="122"/>
                                            </p:tgtEl>
                                            <p:attrNameLst>
                                              <p:attrName>ppt_w</p:attrName>
                                            </p:attrNameLst>
                                          </p:cBhvr>
                                          <p:tavLst>
                                            <p:tav tm="0">
                                              <p:val>
                                                <p:fltVal val="0"/>
                                              </p:val>
                                            </p:tav>
                                            <p:tav tm="100000">
                                              <p:val>
                                                <p:strVal val="#ppt_w"/>
                                              </p:val>
                                            </p:tav>
                                          </p:tavLst>
                                        </p:anim>
                                        <p:anim calcmode="lin" valueType="num">
                                          <p:cBhvr>
                                            <p:cTn id="65" dur="500" fill="hold"/>
                                            <p:tgtEl>
                                              <p:spTgt spid="122"/>
                                            </p:tgtEl>
                                            <p:attrNameLst>
                                              <p:attrName>ppt_h</p:attrName>
                                            </p:attrNameLst>
                                          </p:cBhvr>
                                          <p:tavLst>
                                            <p:tav tm="0">
                                              <p:val>
                                                <p:fltVal val="0"/>
                                              </p:val>
                                            </p:tav>
                                            <p:tav tm="100000">
                                              <p:val>
                                                <p:strVal val="#ppt_h"/>
                                              </p:val>
                                            </p:tav>
                                          </p:tavLst>
                                        </p:anim>
                                        <p:anim calcmode="lin" valueType="num">
                                          <p:cBhvr>
                                            <p:cTn id="66" dur="500" fill="hold"/>
                                            <p:tgtEl>
                                              <p:spTgt spid="122"/>
                                            </p:tgtEl>
                                            <p:attrNameLst>
                                              <p:attrName>style.rotation</p:attrName>
                                            </p:attrNameLst>
                                          </p:cBhvr>
                                          <p:tavLst>
                                            <p:tav tm="0">
                                              <p:val>
                                                <p:fltVal val="90"/>
                                              </p:val>
                                            </p:tav>
                                            <p:tav tm="100000">
                                              <p:val>
                                                <p:fltVal val="0"/>
                                              </p:val>
                                            </p:tav>
                                          </p:tavLst>
                                        </p:anim>
                                        <p:animEffect transition="in" filter="fade">
                                          <p:cBhvr>
                                            <p:cTn id="67" dur="500"/>
                                            <p:tgtEl>
                                              <p:spTgt spid="122"/>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20"/>
                                            </p:tgtEl>
                                            <p:attrNameLst>
                                              <p:attrName>style.visibility</p:attrName>
                                            </p:attrNameLst>
                                          </p:cBhvr>
                                          <p:to>
                                            <p:strVal val="visible"/>
                                          </p:to>
                                        </p:set>
                                        <p:animEffect transition="in" filter="wipe(left)">
                                          <p:cBhvr>
                                            <p:cTn id="71" dur="500"/>
                                            <p:tgtEl>
                                              <p:spTgt spid="120"/>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21"/>
                                            </p:tgtEl>
                                            <p:attrNameLst>
                                              <p:attrName>style.visibility</p:attrName>
                                            </p:attrNameLst>
                                          </p:cBhvr>
                                          <p:to>
                                            <p:strVal val="visible"/>
                                          </p:to>
                                        </p:set>
                                        <p:animEffect transition="in" filter="wipe(right)">
                                          <p:cBhvr>
                                            <p:cTn id="74" dur="750"/>
                                            <p:tgtEl>
                                              <p:spTgt spid="121"/>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27"/>
                                            </p:tgtEl>
                                            <p:attrNameLst>
                                              <p:attrName>style.visibility</p:attrName>
                                            </p:attrNameLst>
                                          </p:cBhvr>
                                          <p:to>
                                            <p:strVal val="visible"/>
                                          </p:to>
                                        </p:set>
                                        <p:anim calcmode="lin" valueType="num">
                                          <p:cBhvr>
                                            <p:cTn id="78" dur="500" fill="hold"/>
                                            <p:tgtEl>
                                              <p:spTgt spid="127"/>
                                            </p:tgtEl>
                                            <p:attrNameLst>
                                              <p:attrName>ppt_w</p:attrName>
                                            </p:attrNameLst>
                                          </p:cBhvr>
                                          <p:tavLst>
                                            <p:tav tm="0">
                                              <p:val>
                                                <p:fltVal val="0"/>
                                              </p:val>
                                            </p:tav>
                                            <p:tav tm="100000">
                                              <p:val>
                                                <p:strVal val="#ppt_w"/>
                                              </p:val>
                                            </p:tav>
                                          </p:tavLst>
                                        </p:anim>
                                        <p:anim calcmode="lin" valueType="num">
                                          <p:cBhvr>
                                            <p:cTn id="79" dur="500" fill="hold"/>
                                            <p:tgtEl>
                                              <p:spTgt spid="127"/>
                                            </p:tgtEl>
                                            <p:attrNameLst>
                                              <p:attrName>ppt_h</p:attrName>
                                            </p:attrNameLst>
                                          </p:cBhvr>
                                          <p:tavLst>
                                            <p:tav tm="0">
                                              <p:val>
                                                <p:fltVal val="0"/>
                                              </p:val>
                                            </p:tav>
                                            <p:tav tm="100000">
                                              <p:val>
                                                <p:strVal val="#ppt_h"/>
                                              </p:val>
                                            </p:tav>
                                          </p:tavLst>
                                        </p:anim>
                                        <p:anim calcmode="lin" valueType="num">
                                          <p:cBhvr>
                                            <p:cTn id="80" dur="500" fill="hold"/>
                                            <p:tgtEl>
                                              <p:spTgt spid="127"/>
                                            </p:tgtEl>
                                            <p:attrNameLst>
                                              <p:attrName>style.rotation</p:attrName>
                                            </p:attrNameLst>
                                          </p:cBhvr>
                                          <p:tavLst>
                                            <p:tav tm="0">
                                              <p:val>
                                                <p:fltVal val="90"/>
                                              </p:val>
                                            </p:tav>
                                            <p:tav tm="100000">
                                              <p:val>
                                                <p:fltVal val="0"/>
                                              </p:val>
                                            </p:tav>
                                          </p:tavLst>
                                        </p:anim>
                                        <p:animEffect transition="in" filter="fade">
                                          <p:cBhvr>
                                            <p:cTn id="81" dur="500"/>
                                            <p:tgtEl>
                                              <p:spTgt spid="127"/>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25"/>
                                            </p:tgtEl>
                                            <p:attrNameLst>
                                              <p:attrName>style.visibility</p:attrName>
                                            </p:attrNameLst>
                                          </p:cBhvr>
                                          <p:to>
                                            <p:strVal val="visible"/>
                                          </p:to>
                                        </p:set>
                                        <p:animEffect transition="in" filter="wipe(left)">
                                          <p:cBhvr>
                                            <p:cTn id="85" dur="500"/>
                                            <p:tgtEl>
                                              <p:spTgt spid="125"/>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26"/>
                                            </p:tgtEl>
                                            <p:attrNameLst>
                                              <p:attrName>style.visibility</p:attrName>
                                            </p:attrNameLst>
                                          </p:cBhvr>
                                          <p:to>
                                            <p:strVal val="visible"/>
                                          </p:to>
                                        </p:set>
                                        <p:animEffect transition="in" filter="wipe(right)">
                                          <p:cBhvr>
                                            <p:cTn id="88" dur="750"/>
                                            <p:tgtEl>
                                              <p:spTgt spid="126"/>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141"/>
                                            </p:tgtEl>
                                            <p:attrNameLst>
                                              <p:attrName>style.visibility</p:attrName>
                                            </p:attrNameLst>
                                          </p:cBhvr>
                                          <p:to>
                                            <p:strVal val="visible"/>
                                          </p:to>
                                        </p:set>
                                        <p:anim calcmode="lin" valueType="num">
                                          <p:cBhvr>
                                            <p:cTn id="92" dur="500" fill="hold"/>
                                            <p:tgtEl>
                                              <p:spTgt spid="141"/>
                                            </p:tgtEl>
                                            <p:attrNameLst>
                                              <p:attrName>ppt_w</p:attrName>
                                            </p:attrNameLst>
                                          </p:cBhvr>
                                          <p:tavLst>
                                            <p:tav tm="0">
                                              <p:val>
                                                <p:fltVal val="0"/>
                                              </p:val>
                                            </p:tav>
                                            <p:tav tm="100000">
                                              <p:val>
                                                <p:strVal val="#ppt_w"/>
                                              </p:val>
                                            </p:tav>
                                          </p:tavLst>
                                        </p:anim>
                                        <p:anim calcmode="lin" valueType="num">
                                          <p:cBhvr>
                                            <p:cTn id="93" dur="500" fill="hold"/>
                                            <p:tgtEl>
                                              <p:spTgt spid="141"/>
                                            </p:tgtEl>
                                            <p:attrNameLst>
                                              <p:attrName>ppt_h</p:attrName>
                                            </p:attrNameLst>
                                          </p:cBhvr>
                                          <p:tavLst>
                                            <p:tav tm="0">
                                              <p:val>
                                                <p:fltVal val="0"/>
                                              </p:val>
                                            </p:tav>
                                            <p:tav tm="100000">
                                              <p:val>
                                                <p:strVal val="#ppt_h"/>
                                              </p:val>
                                            </p:tav>
                                          </p:tavLst>
                                        </p:anim>
                                        <p:anim calcmode="lin" valueType="num">
                                          <p:cBhvr>
                                            <p:cTn id="94" dur="500" fill="hold"/>
                                            <p:tgtEl>
                                              <p:spTgt spid="141"/>
                                            </p:tgtEl>
                                            <p:attrNameLst>
                                              <p:attrName>style.rotation</p:attrName>
                                            </p:attrNameLst>
                                          </p:cBhvr>
                                          <p:tavLst>
                                            <p:tav tm="0">
                                              <p:val>
                                                <p:fltVal val="90"/>
                                              </p:val>
                                            </p:tav>
                                            <p:tav tm="100000">
                                              <p:val>
                                                <p:fltVal val="0"/>
                                              </p:val>
                                            </p:tav>
                                          </p:tavLst>
                                        </p:anim>
                                        <p:animEffect transition="in" filter="fade">
                                          <p:cBhvr>
                                            <p:cTn id="95" dur="500"/>
                                            <p:tgtEl>
                                              <p:spTgt spid="141"/>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139"/>
                                            </p:tgtEl>
                                            <p:attrNameLst>
                                              <p:attrName>style.visibility</p:attrName>
                                            </p:attrNameLst>
                                          </p:cBhvr>
                                          <p:to>
                                            <p:strVal val="visible"/>
                                          </p:to>
                                        </p:set>
                                        <p:animEffect transition="in" filter="wipe(left)">
                                          <p:cBhvr>
                                            <p:cTn id="99" dur="500"/>
                                            <p:tgtEl>
                                              <p:spTgt spid="1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40"/>
                                            </p:tgtEl>
                                            <p:attrNameLst>
                                              <p:attrName>style.visibility</p:attrName>
                                            </p:attrNameLst>
                                          </p:cBhvr>
                                          <p:to>
                                            <p:strVal val="visible"/>
                                          </p:to>
                                        </p:set>
                                        <p:animEffect transition="in" filter="wipe(right)">
                                          <p:cBhvr>
                                            <p:cTn id="102" dur="750"/>
                                            <p:tgtEl>
                                              <p:spTgt spid="140"/>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55"/>
                                            </p:tgtEl>
                                            <p:attrNameLst>
                                              <p:attrName>style.visibility</p:attrName>
                                            </p:attrNameLst>
                                          </p:cBhvr>
                                          <p:to>
                                            <p:strVal val="visible"/>
                                          </p:to>
                                        </p:set>
                                        <p:anim calcmode="lin" valueType="num">
                                          <p:cBhvr>
                                            <p:cTn id="106" dur="500" fill="hold"/>
                                            <p:tgtEl>
                                              <p:spTgt spid="155"/>
                                            </p:tgtEl>
                                            <p:attrNameLst>
                                              <p:attrName>ppt_w</p:attrName>
                                            </p:attrNameLst>
                                          </p:cBhvr>
                                          <p:tavLst>
                                            <p:tav tm="0">
                                              <p:val>
                                                <p:fltVal val="0"/>
                                              </p:val>
                                            </p:tav>
                                            <p:tav tm="100000">
                                              <p:val>
                                                <p:strVal val="#ppt_w"/>
                                              </p:val>
                                            </p:tav>
                                          </p:tavLst>
                                        </p:anim>
                                        <p:anim calcmode="lin" valueType="num">
                                          <p:cBhvr>
                                            <p:cTn id="107" dur="500" fill="hold"/>
                                            <p:tgtEl>
                                              <p:spTgt spid="155"/>
                                            </p:tgtEl>
                                            <p:attrNameLst>
                                              <p:attrName>ppt_h</p:attrName>
                                            </p:attrNameLst>
                                          </p:cBhvr>
                                          <p:tavLst>
                                            <p:tav tm="0">
                                              <p:val>
                                                <p:fltVal val="0"/>
                                              </p:val>
                                            </p:tav>
                                            <p:tav tm="100000">
                                              <p:val>
                                                <p:strVal val="#ppt_h"/>
                                              </p:val>
                                            </p:tav>
                                          </p:tavLst>
                                        </p:anim>
                                        <p:anim calcmode="lin" valueType="num">
                                          <p:cBhvr>
                                            <p:cTn id="108" dur="500" fill="hold"/>
                                            <p:tgtEl>
                                              <p:spTgt spid="155"/>
                                            </p:tgtEl>
                                            <p:attrNameLst>
                                              <p:attrName>style.rotation</p:attrName>
                                            </p:attrNameLst>
                                          </p:cBhvr>
                                          <p:tavLst>
                                            <p:tav tm="0">
                                              <p:val>
                                                <p:fltVal val="90"/>
                                              </p:val>
                                            </p:tav>
                                            <p:tav tm="100000">
                                              <p:val>
                                                <p:fltVal val="0"/>
                                              </p:val>
                                            </p:tav>
                                          </p:tavLst>
                                        </p:anim>
                                        <p:animEffect transition="in" filter="fade">
                                          <p:cBhvr>
                                            <p:cTn id="109" dur="500"/>
                                            <p:tgtEl>
                                              <p:spTgt spid="155"/>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53"/>
                                            </p:tgtEl>
                                            <p:attrNameLst>
                                              <p:attrName>style.visibility</p:attrName>
                                            </p:attrNameLst>
                                          </p:cBhvr>
                                          <p:to>
                                            <p:strVal val="visible"/>
                                          </p:to>
                                        </p:set>
                                        <p:animEffect transition="in" filter="wipe(left)">
                                          <p:cBhvr>
                                            <p:cTn id="113" dur="500"/>
                                            <p:tgtEl>
                                              <p:spTgt spid="153"/>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54"/>
                                            </p:tgtEl>
                                            <p:attrNameLst>
                                              <p:attrName>style.visibility</p:attrName>
                                            </p:attrNameLst>
                                          </p:cBhvr>
                                          <p:to>
                                            <p:strVal val="visible"/>
                                          </p:to>
                                        </p:set>
                                        <p:animEffect transition="in" filter="wipe(right)">
                                          <p:cBhvr>
                                            <p:cTn id="116" dur="75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animBg="1"/>
          <p:bldP spid="120" grpId="0"/>
          <p:bldP spid="121" grpId="0"/>
          <p:bldP spid="125" grpId="0"/>
          <p:bldP spid="126" grpId="0"/>
          <p:bldP spid="139" grpId="0"/>
          <p:bldP spid="140" grpId="0"/>
          <p:bldP spid="153" grpId="0"/>
          <p:bldP spid="15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19"/>
          <p:cNvSpPr>
            <a:spLocks/>
          </p:cNvSpPr>
          <p:nvPr/>
        </p:nvSpPr>
        <p:spPr bwMode="auto">
          <a:xfrm>
            <a:off x="2895290" y="4463788"/>
            <a:ext cx="1924867"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FF000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24" name="Freeform 20"/>
          <p:cNvSpPr>
            <a:spLocks/>
          </p:cNvSpPr>
          <p:nvPr/>
        </p:nvSpPr>
        <p:spPr bwMode="auto">
          <a:xfrm>
            <a:off x="4702860" y="4510397"/>
            <a:ext cx="1400040"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FF000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25" name="Freeform 21"/>
          <p:cNvSpPr>
            <a:spLocks/>
          </p:cNvSpPr>
          <p:nvPr/>
        </p:nvSpPr>
        <p:spPr bwMode="auto">
          <a:xfrm>
            <a:off x="4884820" y="2666978"/>
            <a:ext cx="1278232"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FF000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26" name="Freeform 22"/>
          <p:cNvSpPr>
            <a:spLocks/>
          </p:cNvSpPr>
          <p:nvPr/>
        </p:nvSpPr>
        <p:spPr bwMode="auto">
          <a:xfrm>
            <a:off x="3967502" y="3306011"/>
            <a:ext cx="554903"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FF000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27" name="Freeform 23"/>
          <p:cNvSpPr>
            <a:spLocks/>
          </p:cNvSpPr>
          <p:nvPr/>
        </p:nvSpPr>
        <p:spPr bwMode="auto">
          <a:xfrm>
            <a:off x="5137458" y="3746567"/>
            <a:ext cx="1554931"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FF000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28" name="Freeform 24"/>
          <p:cNvSpPr>
            <a:spLocks/>
          </p:cNvSpPr>
          <p:nvPr/>
        </p:nvSpPr>
        <p:spPr bwMode="auto">
          <a:xfrm>
            <a:off x="3474256" y="2244465"/>
            <a:ext cx="134590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FF000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29" name="Freeform 25"/>
          <p:cNvSpPr>
            <a:spLocks/>
          </p:cNvSpPr>
          <p:nvPr/>
        </p:nvSpPr>
        <p:spPr bwMode="auto">
          <a:xfrm>
            <a:off x="3353951" y="3590192"/>
            <a:ext cx="1054165"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FF000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30" name="Freeform 26"/>
          <p:cNvSpPr>
            <a:spLocks/>
          </p:cNvSpPr>
          <p:nvPr/>
        </p:nvSpPr>
        <p:spPr bwMode="auto">
          <a:xfrm>
            <a:off x="4408115" y="2791777"/>
            <a:ext cx="53685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FF000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31" name="Freeform 27"/>
          <p:cNvSpPr>
            <a:spLocks/>
          </p:cNvSpPr>
          <p:nvPr/>
        </p:nvSpPr>
        <p:spPr bwMode="auto">
          <a:xfrm>
            <a:off x="4756998" y="1782858"/>
            <a:ext cx="539866"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FF0000"/>
          </a:solidFill>
          <a:ln>
            <a:noFill/>
          </a:ln>
        </p:spPr>
        <p:txBody>
          <a:bodyPr vert="horz" wrap="square" lIns="68580" tIns="34290" rIns="68580" bIns="34290" numCol="1" anchor="t" anchorCtr="0" compatLnSpc="1">
            <a:prstTxWarp prst="textNoShape">
              <a:avLst/>
            </a:prstTxWarp>
          </a:bodyPr>
          <a:lstStyle/>
          <a:p>
            <a:pPr defTabSz="457189">
              <a:defRPr/>
            </a:pPr>
            <a:endParaRPr lang="zh-CN" altLang="en-US" kern="0">
              <a:solidFill>
                <a:srgbClr val="103154"/>
              </a:solidFill>
              <a:latin typeface="Century Gothic"/>
            </a:endParaRPr>
          </a:p>
        </p:txBody>
      </p:sp>
      <p:sp>
        <p:nvSpPr>
          <p:cNvPr id="32" name="椭圆 31"/>
          <p:cNvSpPr/>
          <p:nvPr/>
        </p:nvSpPr>
        <p:spPr>
          <a:xfrm>
            <a:off x="2743610" y="4427701"/>
            <a:ext cx="321813" cy="321771"/>
          </a:xfrm>
          <a:prstGeom prst="ellipse">
            <a:avLst/>
          </a:prstGeom>
          <a:solidFill>
            <a:sysClr val="window" lastClr="FFFFFF">
              <a:lumMod val="50000"/>
            </a:sys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entury Gothic"/>
              <a:ea typeface="微软雅黑" panose="020B0503020204020204" pitchFamily="34" charset="-122"/>
            </a:endParaRPr>
          </a:p>
        </p:txBody>
      </p:sp>
      <p:sp>
        <p:nvSpPr>
          <p:cNvPr id="33" name="椭圆 32"/>
          <p:cNvSpPr/>
          <p:nvPr/>
        </p:nvSpPr>
        <p:spPr>
          <a:xfrm>
            <a:off x="3285274" y="3351295"/>
            <a:ext cx="321813" cy="321771"/>
          </a:xfrm>
          <a:prstGeom prst="ellipse">
            <a:avLst/>
          </a:prstGeom>
          <a:solidFill>
            <a:sysClr val="window" lastClr="FFFFFF">
              <a:lumMod val="50000"/>
            </a:sys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entury Gothic"/>
              <a:ea typeface="微软雅黑" panose="020B0503020204020204" pitchFamily="34" charset="-122"/>
            </a:endParaRPr>
          </a:p>
        </p:txBody>
      </p:sp>
      <p:sp>
        <p:nvSpPr>
          <p:cNvPr id="34" name="椭圆 33"/>
          <p:cNvSpPr/>
          <p:nvPr/>
        </p:nvSpPr>
        <p:spPr>
          <a:xfrm>
            <a:off x="6522257" y="3684920"/>
            <a:ext cx="321813" cy="321771"/>
          </a:xfrm>
          <a:prstGeom prst="ellipse">
            <a:avLst/>
          </a:prstGeom>
          <a:solidFill>
            <a:sysClr val="window" lastClr="FFFFFF">
              <a:lumMod val="50000"/>
            </a:sys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entury Gothic"/>
              <a:ea typeface="微软雅黑" panose="020B0503020204020204" pitchFamily="34" charset="-122"/>
            </a:endParaRPr>
          </a:p>
        </p:txBody>
      </p:sp>
      <p:sp>
        <p:nvSpPr>
          <p:cNvPr id="35" name="椭圆 34"/>
          <p:cNvSpPr/>
          <p:nvPr/>
        </p:nvSpPr>
        <p:spPr>
          <a:xfrm>
            <a:off x="5922941" y="2452244"/>
            <a:ext cx="321813" cy="321771"/>
          </a:xfrm>
          <a:prstGeom prst="ellipse">
            <a:avLst/>
          </a:prstGeom>
          <a:solidFill>
            <a:sysClr val="window" lastClr="FFFFFF">
              <a:lumMod val="50000"/>
            </a:sys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entury Gothic"/>
              <a:ea typeface="微软雅黑" panose="020B0503020204020204" pitchFamily="34" charset="-122"/>
            </a:endParaRPr>
          </a:p>
        </p:txBody>
      </p:sp>
      <p:sp>
        <p:nvSpPr>
          <p:cNvPr id="36" name="椭圆 35"/>
          <p:cNvSpPr/>
          <p:nvPr/>
        </p:nvSpPr>
        <p:spPr>
          <a:xfrm>
            <a:off x="3390251" y="1995194"/>
            <a:ext cx="321813" cy="321771"/>
          </a:xfrm>
          <a:prstGeom prst="ellipse">
            <a:avLst/>
          </a:prstGeom>
          <a:solidFill>
            <a:sysClr val="window" lastClr="FFFFFF">
              <a:lumMod val="50000"/>
            </a:sys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entury Gothic"/>
              <a:ea typeface="微软雅黑" panose="020B0503020204020204" pitchFamily="34" charset="-122"/>
            </a:endParaRPr>
          </a:p>
        </p:txBody>
      </p:sp>
      <p:sp>
        <p:nvSpPr>
          <p:cNvPr id="37" name="TextBox 22"/>
          <p:cNvSpPr txBox="1"/>
          <p:nvPr/>
        </p:nvSpPr>
        <p:spPr>
          <a:xfrm>
            <a:off x="826177" y="4253114"/>
            <a:ext cx="1857109"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457189"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100" b="0" i="0" u="none" strike="noStrike" kern="0" cap="none" spc="0" normalizeH="0" baseline="0" noProof="1">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endParaRPr>
          </a:p>
        </p:txBody>
      </p:sp>
      <p:sp>
        <p:nvSpPr>
          <p:cNvPr id="38" name="TextBox 22"/>
          <p:cNvSpPr txBox="1"/>
          <p:nvPr/>
        </p:nvSpPr>
        <p:spPr>
          <a:xfrm>
            <a:off x="556103" y="3127750"/>
            <a:ext cx="2680837"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457189"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100" b="0" i="0" u="none" strike="noStrike" kern="0" cap="none" spc="0" normalizeH="0" baseline="0" noProof="1">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endParaRPr>
          </a:p>
        </p:txBody>
      </p:sp>
      <p:sp>
        <p:nvSpPr>
          <p:cNvPr id="39" name="TextBox 22"/>
          <p:cNvSpPr txBox="1"/>
          <p:nvPr/>
        </p:nvSpPr>
        <p:spPr>
          <a:xfrm>
            <a:off x="6949341" y="3514435"/>
            <a:ext cx="1613235"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457189"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100" b="0" i="0" u="none" strike="noStrike" kern="0" cap="none" spc="0" normalizeH="0" baseline="0" noProof="1">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endParaRPr>
          </a:p>
        </p:txBody>
      </p:sp>
      <p:sp>
        <p:nvSpPr>
          <p:cNvPr id="40" name="TextBox 22"/>
          <p:cNvSpPr txBox="1"/>
          <p:nvPr/>
        </p:nvSpPr>
        <p:spPr>
          <a:xfrm>
            <a:off x="6376449" y="2190706"/>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457189"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100" b="0" i="0" u="none" strike="noStrike" kern="0" cap="none" spc="0" normalizeH="0" baseline="0" noProof="1">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endParaRPr>
          </a:p>
        </p:txBody>
      </p:sp>
      <p:sp>
        <p:nvSpPr>
          <p:cNvPr id="41" name="椭圆 40"/>
          <p:cNvSpPr/>
          <p:nvPr/>
        </p:nvSpPr>
        <p:spPr>
          <a:xfrm>
            <a:off x="5121139" y="1696333"/>
            <a:ext cx="321813" cy="321771"/>
          </a:xfrm>
          <a:prstGeom prst="ellipse">
            <a:avLst/>
          </a:prstGeom>
          <a:solidFill>
            <a:sysClr val="window" lastClr="FFFFFF">
              <a:lumMod val="50000"/>
            </a:sysClr>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entury Gothic"/>
              <a:ea typeface="微软雅黑" panose="020B0503020204020204" pitchFamily="34" charset="-122"/>
            </a:endParaRPr>
          </a:p>
        </p:txBody>
      </p:sp>
      <p:sp>
        <p:nvSpPr>
          <p:cNvPr id="42" name="TextBox 22"/>
          <p:cNvSpPr txBox="1"/>
          <p:nvPr/>
        </p:nvSpPr>
        <p:spPr>
          <a:xfrm>
            <a:off x="512892" y="1881496"/>
            <a:ext cx="2812628" cy="475515"/>
          </a:xfrm>
          <a:prstGeom prst="rect">
            <a:avLst/>
          </a:prstGeom>
          <a:noFill/>
        </p:spPr>
        <p:txBody>
          <a:bodyPr wrap="square" lIns="68580" tIns="34290" rIns="68580" bIns="34290" rtlCol="0">
            <a:spAutoFit/>
          </a:bodyPr>
          <a:lstStyle/>
          <a:p>
            <a:pPr marL="0" marR="0" lvl="0" indent="0" defTabSz="91440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100" b="0" i="0" u="none" strike="noStrike" kern="0" cap="none" spc="0" normalizeH="0" baseline="0" noProof="1">
              <a:ln>
                <a:noFill/>
              </a:ln>
              <a:solidFill>
                <a:sysClr val="windowText" lastClr="000000">
                  <a:lumMod val="95000"/>
                  <a:lumOff val="5000"/>
                </a:sysClr>
              </a:solidFill>
              <a:effectLst/>
              <a:uLnTx/>
              <a:uFillTx/>
              <a:latin typeface="微软雅黑" pitchFamily="34" charset="-122"/>
              <a:ea typeface="微软雅黑" pitchFamily="34" charset="-122"/>
            </a:endParaRPr>
          </a:p>
        </p:txBody>
      </p:sp>
      <p:sp>
        <p:nvSpPr>
          <p:cNvPr id="43" name="TextBox 22"/>
          <p:cNvSpPr txBox="1"/>
          <p:nvPr/>
        </p:nvSpPr>
        <p:spPr>
          <a:xfrm>
            <a:off x="5497156" y="1412776"/>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457189"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100" b="0" i="0" u="none" strike="noStrike" kern="0" cap="none" spc="0" normalizeH="0" baseline="0" noProof="1">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23"/>
                                        </p:tgtEl>
                                        <p:attrNameLst>
                                          <p:attrName>style.visibility</p:attrName>
                                        </p:attrNameLst>
                                      </p:cBhvr>
                                      <p:to>
                                        <p:strVal val="visible"/>
                                      </p:to>
                                    </p:set>
                                    <p:animEffect transition="in" filter="wipe(right)">
                                      <p:cBhvr>
                                        <p:cTn id="7" dur="500"/>
                                        <p:tgtEl>
                                          <p:spTgt spid="23"/>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24"/>
                                        </p:tgtEl>
                                        <p:attrNameLst>
                                          <p:attrName>style.visibility</p:attrName>
                                        </p:attrNameLst>
                                      </p:cBhvr>
                                      <p:to>
                                        <p:strVal val="visible"/>
                                      </p:to>
                                    </p:set>
                                    <p:animEffect transition="in" filter="wipe(left)">
                                      <p:cBhvr>
                                        <p:cTn id="10" dur="500"/>
                                        <p:tgtEl>
                                          <p:spTgt spid="24"/>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500"/>
                                        <p:tgtEl>
                                          <p:spTgt spid="27"/>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26"/>
                                        </p:tgtEl>
                                        <p:attrNameLst>
                                          <p:attrName>style.visibility</p:attrName>
                                        </p:attrNameLst>
                                      </p:cBhvr>
                                      <p:to>
                                        <p:strVal val="visible"/>
                                      </p:to>
                                    </p:set>
                                    <p:animEffect transition="in" filter="wipe(down)">
                                      <p:cBhvr>
                                        <p:cTn id="16" dur="500"/>
                                        <p:tgtEl>
                                          <p:spTgt spid="26"/>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29"/>
                                        </p:tgtEl>
                                        <p:attrNameLst>
                                          <p:attrName>style.visibility</p:attrName>
                                        </p:attrNameLst>
                                      </p:cBhvr>
                                      <p:to>
                                        <p:strVal val="visible"/>
                                      </p:to>
                                    </p:set>
                                    <p:animEffect transition="in" filter="wipe(right)">
                                      <p:cBhvr>
                                        <p:cTn id="19" dur="500"/>
                                        <p:tgtEl>
                                          <p:spTgt spid="29"/>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30"/>
                                        </p:tgtEl>
                                        <p:attrNameLst>
                                          <p:attrName>style.visibility</p:attrName>
                                        </p:attrNameLst>
                                      </p:cBhvr>
                                      <p:to>
                                        <p:strVal val="visible"/>
                                      </p:to>
                                    </p:set>
                                    <p:animEffect transition="in" filter="wipe(down)">
                                      <p:cBhvr>
                                        <p:cTn id="22" dur="500"/>
                                        <p:tgtEl>
                                          <p:spTgt spid="30"/>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28"/>
                                        </p:tgtEl>
                                        <p:attrNameLst>
                                          <p:attrName>style.visibility</p:attrName>
                                        </p:attrNameLst>
                                      </p:cBhvr>
                                      <p:to>
                                        <p:strVal val="visible"/>
                                      </p:to>
                                    </p:set>
                                    <p:animEffect transition="in" filter="wipe(right)">
                                      <p:cBhvr>
                                        <p:cTn id="31" dur="500"/>
                                        <p:tgtEl>
                                          <p:spTgt spid="28"/>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Effect transition="in" filter="fade">
                                      <p:cBhvr>
                                        <p:cTn id="51" dur="500"/>
                                        <p:tgtEl>
                                          <p:spTgt spid="33"/>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fltVal val="0"/>
                                          </p:val>
                                        </p:tav>
                                        <p:tav tm="100000">
                                          <p:val>
                                            <p:strVal val="#ppt_w"/>
                                          </p:val>
                                        </p:tav>
                                      </p:tavLst>
                                    </p:anim>
                                    <p:anim calcmode="lin" valueType="num">
                                      <p:cBhvr>
                                        <p:cTn id="55" dur="500" fill="hold"/>
                                        <p:tgtEl>
                                          <p:spTgt spid="36"/>
                                        </p:tgtEl>
                                        <p:attrNameLst>
                                          <p:attrName>ppt_h</p:attrName>
                                        </p:attrNameLst>
                                      </p:cBhvr>
                                      <p:tavLst>
                                        <p:tav tm="0">
                                          <p:val>
                                            <p:fltVal val="0"/>
                                          </p:val>
                                        </p:tav>
                                        <p:tav tm="100000">
                                          <p:val>
                                            <p:strVal val="#ppt_h"/>
                                          </p:val>
                                        </p:tav>
                                      </p:tavLst>
                                    </p:anim>
                                    <p:animEffect transition="in" filter="fade">
                                      <p:cBhvr>
                                        <p:cTn id="56" dur="500"/>
                                        <p:tgtEl>
                                          <p:spTgt spid="36"/>
                                        </p:tgtEl>
                                      </p:cBhvr>
                                    </p:animEffect>
                                  </p:childTnLst>
                                </p:cTn>
                              </p:par>
                              <p:par>
                                <p:cTn id="57" presetID="53" presetClass="entr" presetSubtype="16" fill="hold" grpId="0" nodeType="withEffect">
                                  <p:stCondLst>
                                    <p:cond delay="2200"/>
                                  </p:stCondLst>
                                  <p:childTnLst>
                                    <p:set>
                                      <p:cBhvr>
                                        <p:cTn id="58" dur="1" fill="hold">
                                          <p:stCondLst>
                                            <p:cond delay="0"/>
                                          </p:stCondLst>
                                        </p:cTn>
                                        <p:tgtEl>
                                          <p:spTgt spid="41"/>
                                        </p:tgtEl>
                                        <p:attrNameLst>
                                          <p:attrName>style.visibility</p:attrName>
                                        </p:attrNameLst>
                                      </p:cBhvr>
                                      <p:to>
                                        <p:strVal val="visible"/>
                                      </p:to>
                                    </p:set>
                                    <p:anim calcmode="lin" valueType="num">
                                      <p:cBhvr>
                                        <p:cTn id="59" dur="500" fill="hold"/>
                                        <p:tgtEl>
                                          <p:spTgt spid="41"/>
                                        </p:tgtEl>
                                        <p:attrNameLst>
                                          <p:attrName>ppt_w</p:attrName>
                                        </p:attrNameLst>
                                      </p:cBhvr>
                                      <p:tavLst>
                                        <p:tav tm="0">
                                          <p:val>
                                            <p:fltVal val="0"/>
                                          </p:val>
                                        </p:tav>
                                        <p:tav tm="100000">
                                          <p:val>
                                            <p:strVal val="#ppt_w"/>
                                          </p:val>
                                        </p:tav>
                                      </p:tavLst>
                                    </p:anim>
                                    <p:anim calcmode="lin" valueType="num">
                                      <p:cBhvr>
                                        <p:cTn id="60" dur="500" fill="hold"/>
                                        <p:tgtEl>
                                          <p:spTgt spid="41"/>
                                        </p:tgtEl>
                                        <p:attrNameLst>
                                          <p:attrName>ppt_h</p:attrName>
                                        </p:attrNameLst>
                                      </p:cBhvr>
                                      <p:tavLst>
                                        <p:tav tm="0">
                                          <p:val>
                                            <p:fltVal val="0"/>
                                          </p:val>
                                        </p:tav>
                                        <p:tav tm="100000">
                                          <p:val>
                                            <p:strVal val="#ppt_h"/>
                                          </p:val>
                                        </p:tav>
                                      </p:tavLst>
                                    </p:anim>
                                    <p:animEffect transition="in" filter="fade">
                                      <p:cBhvr>
                                        <p:cTn id="61" dur="500"/>
                                        <p:tgtEl>
                                          <p:spTgt spid="41"/>
                                        </p:tgtEl>
                                      </p:cBhvr>
                                    </p:animEffect>
                                  </p:childTnLst>
                                </p:cTn>
                              </p:par>
                            </p:childTnLst>
                          </p:cTn>
                        </p:par>
                        <p:par>
                          <p:cTn id="62" fill="hold">
                            <p:stCondLst>
                              <p:cond delay="2700"/>
                            </p:stCondLst>
                            <p:childTnLst>
                              <p:par>
                                <p:cTn id="63" presetID="2" presetClass="entr" presetSubtype="8" decel="10000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0-#ppt_w/2"/>
                                          </p:val>
                                        </p:tav>
                                        <p:tav tm="100000">
                                          <p:val>
                                            <p:strVal val="#ppt_x"/>
                                          </p:val>
                                        </p:tav>
                                      </p:tavLst>
                                    </p:anim>
                                    <p:anim calcmode="lin" valueType="num">
                                      <p:cBhvr additive="base">
                                        <p:cTn id="66" dur="500" fill="hold"/>
                                        <p:tgtEl>
                                          <p:spTgt spid="37"/>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10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0-#ppt_w/2"/>
                                          </p:val>
                                        </p:tav>
                                        <p:tav tm="100000">
                                          <p:val>
                                            <p:strVal val="#ppt_x"/>
                                          </p:val>
                                        </p:tav>
                                      </p:tavLst>
                                    </p:anim>
                                    <p:anim calcmode="lin" valueType="num">
                                      <p:cBhvr additive="base">
                                        <p:cTn id="70" dur="500" fill="hold"/>
                                        <p:tgtEl>
                                          <p:spTgt spid="38"/>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20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fill="hold"/>
                                        <p:tgtEl>
                                          <p:spTgt spid="39"/>
                                        </p:tgtEl>
                                        <p:attrNameLst>
                                          <p:attrName>ppt_x</p:attrName>
                                        </p:attrNameLst>
                                      </p:cBhvr>
                                      <p:tavLst>
                                        <p:tav tm="0">
                                          <p:val>
                                            <p:strVal val="1+#ppt_w/2"/>
                                          </p:val>
                                        </p:tav>
                                        <p:tav tm="100000">
                                          <p:val>
                                            <p:strVal val="#ppt_x"/>
                                          </p:val>
                                        </p:tav>
                                      </p:tavLst>
                                    </p:anim>
                                    <p:anim calcmode="lin" valueType="num">
                                      <p:cBhvr additive="base">
                                        <p:cTn id="74" dur="500" fill="hold"/>
                                        <p:tgtEl>
                                          <p:spTgt spid="39"/>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30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1+#ppt_w/2"/>
                                          </p:val>
                                        </p:tav>
                                        <p:tav tm="100000">
                                          <p:val>
                                            <p:strVal val="#ppt_x"/>
                                          </p:val>
                                        </p:tav>
                                      </p:tavLst>
                                    </p:anim>
                                    <p:anim calcmode="lin" valueType="num">
                                      <p:cBhvr additive="base">
                                        <p:cTn id="78" dur="500" fill="hold"/>
                                        <p:tgtEl>
                                          <p:spTgt spid="40"/>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40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fill="hold"/>
                                        <p:tgtEl>
                                          <p:spTgt spid="42"/>
                                        </p:tgtEl>
                                        <p:attrNameLst>
                                          <p:attrName>ppt_x</p:attrName>
                                        </p:attrNameLst>
                                      </p:cBhvr>
                                      <p:tavLst>
                                        <p:tav tm="0">
                                          <p:val>
                                            <p:strVal val="0-#ppt_w/2"/>
                                          </p:val>
                                        </p:tav>
                                        <p:tav tm="100000">
                                          <p:val>
                                            <p:strVal val="#ppt_x"/>
                                          </p:val>
                                        </p:tav>
                                      </p:tavLst>
                                    </p:anim>
                                    <p:anim calcmode="lin" valueType="num">
                                      <p:cBhvr additive="base">
                                        <p:cTn id="82" dur="500" fill="hold"/>
                                        <p:tgtEl>
                                          <p:spTgt spid="42"/>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30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fill="hold"/>
                                        <p:tgtEl>
                                          <p:spTgt spid="43"/>
                                        </p:tgtEl>
                                        <p:attrNameLst>
                                          <p:attrName>ppt_x</p:attrName>
                                        </p:attrNameLst>
                                      </p:cBhvr>
                                      <p:tavLst>
                                        <p:tav tm="0">
                                          <p:val>
                                            <p:strVal val="1+#ppt_w/2"/>
                                          </p:val>
                                        </p:tav>
                                        <p:tav tm="100000">
                                          <p:val>
                                            <p:strVal val="#ppt_x"/>
                                          </p:val>
                                        </p:tav>
                                      </p:tavLst>
                                    </p:anim>
                                    <p:anim calcmode="lin" valueType="num">
                                      <p:cBhvr additive="base">
                                        <p:cTn id="86"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animBg="1"/>
      <p:bldP spid="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12"/>
          <p:cNvSpPr>
            <a:spLocks noChangeArrowheads="1"/>
          </p:cNvSpPr>
          <p:nvPr/>
        </p:nvSpPr>
        <p:spPr bwMode="auto">
          <a:xfrm>
            <a:off x="0" y="2609577"/>
            <a:ext cx="9144000" cy="642938"/>
          </a:xfrm>
          <a:prstGeom prst="rect">
            <a:avLst/>
          </a:prstGeom>
          <a:solidFill>
            <a:srgbClr val="FF0000"/>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grpSp>
        <p:nvGrpSpPr>
          <p:cNvPr id="33" name="Group 148"/>
          <p:cNvGrpSpPr>
            <a:grpSpLocks/>
          </p:cNvGrpSpPr>
          <p:nvPr/>
        </p:nvGrpSpPr>
        <p:grpSpPr bwMode="auto">
          <a:xfrm>
            <a:off x="3924300" y="2076177"/>
            <a:ext cx="1041400" cy="1889125"/>
            <a:chOff x="0" y="0"/>
            <a:chExt cx="1041400" cy="1890192"/>
          </a:xfrm>
        </p:grpSpPr>
        <p:grpSp>
          <p:nvGrpSpPr>
            <p:cNvPr id="34" name="Group 98"/>
            <p:cNvGrpSpPr>
              <a:grpSpLocks/>
            </p:cNvGrpSpPr>
            <p:nvPr/>
          </p:nvGrpSpPr>
          <p:grpSpPr bwMode="auto">
            <a:xfrm>
              <a:off x="242795" y="1127909"/>
              <a:ext cx="546286" cy="762283"/>
              <a:chOff x="0" y="0"/>
              <a:chExt cx="546286" cy="762283"/>
            </a:xfrm>
          </p:grpSpPr>
          <p:sp>
            <p:nvSpPr>
              <p:cNvPr id="52" name="Freeform 9"/>
              <p:cNvSpPr>
                <a:spLocks/>
              </p:cNvSpPr>
              <p:nvPr/>
            </p:nvSpPr>
            <p:spPr bwMode="auto">
              <a:xfrm>
                <a:off x="0" y="0"/>
                <a:ext cx="546286" cy="762283"/>
              </a:xfrm>
              <a:custGeom>
                <a:avLst/>
                <a:gdLst>
                  <a:gd name="T0" fmla="*/ 23912250 w 2087"/>
                  <a:gd name="T1" fmla="*/ 4872062 h 2910"/>
                  <a:gd name="T2" fmla="*/ 17334568 w 2087"/>
                  <a:gd name="T3" fmla="*/ 14890452 h 2910"/>
                  <a:gd name="T4" fmla="*/ 12675563 w 2087"/>
                  <a:gd name="T5" fmla="*/ 22575889 h 2910"/>
                  <a:gd name="T6" fmla="*/ 8496095 w 2087"/>
                  <a:gd name="T7" fmla="*/ 30535590 h 2910"/>
                  <a:gd name="T8" fmla="*/ 5070225 w 2087"/>
                  <a:gd name="T9" fmla="*/ 38701186 h 2910"/>
                  <a:gd name="T10" fmla="*/ 2466532 w 2087"/>
                  <a:gd name="T11" fmla="*/ 47210203 h 2910"/>
                  <a:gd name="T12" fmla="*/ 753597 w 2087"/>
                  <a:gd name="T13" fmla="*/ 55993485 h 2910"/>
                  <a:gd name="T14" fmla="*/ 0 w 2087"/>
                  <a:gd name="T15" fmla="*/ 65188294 h 2910"/>
                  <a:gd name="T16" fmla="*/ 685279 w 2087"/>
                  <a:gd name="T17" fmla="*/ 74657892 h 2910"/>
                  <a:gd name="T18" fmla="*/ 2535113 w 2087"/>
                  <a:gd name="T19" fmla="*/ 84676282 h 2910"/>
                  <a:gd name="T20" fmla="*/ 17471729 w 2087"/>
                  <a:gd name="T21" fmla="*/ 77334003 h 2910"/>
                  <a:gd name="T22" fmla="*/ 16786450 w 2087"/>
                  <a:gd name="T23" fmla="*/ 85842758 h 2910"/>
                  <a:gd name="T24" fmla="*/ 17129089 w 2087"/>
                  <a:gd name="T25" fmla="*/ 94900566 h 2910"/>
                  <a:gd name="T26" fmla="*/ 18567965 w 2087"/>
                  <a:gd name="T27" fmla="*/ 104507166 h 2910"/>
                  <a:gd name="T28" fmla="*/ 21103078 w 2087"/>
                  <a:gd name="T29" fmla="*/ 114731450 h 2910"/>
                  <a:gd name="T30" fmla="*/ 24871588 w 2087"/>
                  <a:gd name="T31" fmla="*/ 125504788 h 2910"/>
                  <a:gd name="T32" fmla="*/ 29873232 w 2087"/>
                  <a:gd name="T33" fmla="*/ 136964180 h 2910"/>
                  <a:gd name="T34" fmla="*/ 36245173 w 2087"/>
                  <a:gd name="T35" fmla="*/ 149109889 h 2910"/>
                  <a:gd name="T36" fmla="*/ 43919091 w 2087"/>
                  <a:gd name="T37" fmla="*/ 161873022 h 2910"/>
                  <a:gd name="T38" fmla="*/ 53031885 w 2087"/>
                  <a:gd name="T39" fmla="*/ 175459734 h 2910"/>
                  <a:gd name="T40" fmla="*/ 63651873 w 2087"/>
                  <a:gd name="T41" fmla="*/ 189663869 h 2910"/>
                  <a:gd name="T42" fmla="*/ 75573839 w 2087"/>
                  <a:gd name="T43" fmla="*/ 194672933 h 2910"/>
                  <a:gd name="T44" fmla="*/ 86673365 w 2087"/>
                  <a:gd name="T45" fmla="*/ 180057008 h 2910"/>
                  <a:gd name="T46" fmla="*/ 96265697 w 2087"/>
                  <a:gd name="T47" fmla="*/ 166333294 h 2910"/>
                  <a:gd name="T48" fmla="*/ 104419153 w 2087"/>
                  <a:gd name="T49" fmla="*/ 153227004 h 2910"/>
                  <a:gd name="T50" fmla="*/ 111202313 w 2087"/>
                  <a:gd name="T51" fmla="*/ 140944031 h 2910"/>
                  <a:gd name="T52" fmla="*/ 116615178 w 2087"/>
                  <a:gd name="T53" fmla="*/ 129210112 h 2910"/>
                  <a:gd name="T54" fmla="*/ 120794645 w 2087"/>
                  <a:gd name="T55" fmla="*/ 118299773 h 2910"/>
                  <a:gd name="T56" fmla="*/ 123809296 w 2087"/>
                  <a:gd name="T57" fmla="*/ 107869593 h 2910"/>
                  <a:gd name="T58" fmla="*/ 125590811 w 2087"/>
                  <a:gd name="T59" fmla="*/ 98057099 h 2910"/>
                  <a:gd name="T60" fmla="*/ 126207510 w 2087"/>
                  <a:gd name="T61" fmla="*/ 88793396 h 2910"/>
                  <a:gd name="T62" fmla="*/ 125933450 w 2087"/>
                  <a:gd name="T63" fmla="*/ 80147378 h 2910"/>
                  <a:gd name="T64" fmla="*/ 139568089 w 2087"/>
                  <a:gd name="T65" fmla="*/ 88107341 h 2910"/>
                  <a:gd name="T66" fmla="*/ 141966303 w 2087"/>
                  <a:gd name="T67" fmla="*/ 77951688 h 2910"/>
                  <a:gd name="T68" fmla="*/ 142993960 w 2087"/>
                  <a:gd name="T69" fmla="*/ 68276195 h 2910"/>
                  <a:gd name="T70" fmla="*/ 142719901 w 2087"/>
                  <a:gd name="T71" fmla="*/ 59012754 h 2910"/>
                  <a:gd name="T72" fmla="*/ 141349605 w 2087"/>
                  <a:gd name="T73" fmla="*/ 50092209 h 2910"/>
                  <a:gd name="T74" fmla="*/ 139019971 w 2087"/>
                  <a:gd name="T75" fmla="*/ 41514823 h 2910"/>
                  <a:gd name="T76" fmla="*/ 135731261 w 2087"/>
                  <a:gd name="T77" fmla="*/ 33280333 h 2910"/>
                  <a:gd name="T78" fmla="*/ 131825853 w 2087"/>
                  <a:gd name="T79" fmla="*/ 25183368 h 2910"/>
                  <a:gd name="T80" fmla="*/ 127440645 w 2087"/>
                  <a:gd name="T81" fmla="*/ 17429300 h 2910"/>
                  <a:gd name="T82" fmla="*/ 122507580 w 2087"/>
                  <a:gd name="T83" fmla="*/ 9881126 h 2910"/>
                  <a:gd name="T84" fmla="*/ 71531270 w 2087"/>
                  <a:gd name="T85" fmla="*/ 0 h 29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087" h="2910">
                    <a:moveTo>
                      <a:pt x="1044" y="0"/>
                    </a:moveTo>
                    <a:lnTo>
                      <a:pt x="400" y="0"/>
                    </a:lnTo>
                    <a:lnTo>
                      <a:pt x="349" y="71"/>
                    </a:lnTo>
                    <a:lnTo>
                      <a:pt x="300" y="144"/>
                    </a:lnTo>
                    <a:lnTo>
                      <a:pt x="275" y="180"/>
                    </a:lnTo>
                    <a:lnTo>
                      <a:pt x="253" y="217"/>
                    </a:lnTo>
                    <a:lnTo>
                      <a:pt x="229" y="254"/>
                    </a:lnTo>
                    <a:lnTo>
                      <a:pt x="206" y="292"/>
                    </a:lnTo>
                    <a:lnTo>
                      <a:pt x="185" y="329"/>
                    </a:lnTo>
                    <a:lnTo>
                      <a:pt x="164" y="367"/>
                    </a:lnTo>
                    <a:lnTo>
                      <a:pt x="144" y="406"/>
                    </a:lnTo>
                    <a:lnTo>
                      <a:pt x="124" y="445"/>
                    </a:lnTo>
                    <a:lnTo>
                      <a:pt x="107" y="485"/>
                    </a:lnTo>
                    <a:lnTo>
                      <a:pt x="90" y="524"/>
                    </a:lnTo>
                    <a:lnTo>
                      <a:pt x="74" y="564"/>
                    </a:lnTo>
                    <a:lnTo>
                      <a:pt x="60" y="605"/>
                    </a:lnTo>
                    <a:lnTo>
                      <a:pt x="47" y="646"/>
                    </a:lnTo>
                    <a:lnTo>
                      <a:pt x="36" y="688"/>
                    </a:lnTo>
                    <a:lnTo>
                      <a:pt x="25" y="730"/>
                    </a:lnTo>
                    <a:lnTo>
                      <a:pt x="18" y="773"/>
                    </a:lnTo>
                    <a:lnTo>
                      <a:pt x="11" y="816"/>
                    </a:lnTo>
                    <a:lnTo>
                      <a:pt x="6" y="860"/>
                    </a:lnTo>
                    <a:lnTo>
                      <a:pt x="2" y="905"/>
                    </a:lnTo>
                    <a:lnTo>
                      <a:pt x="0" y="950"/>
                    </a:lnTo>
                    <a:lnTo>
                      <a:pt x="2" y="995"/>
                    </a:lnTo>
                    <a:lnTo>
                      <a:pt x="4" y="1041"/>
                    </a:lnTo>
                    <a:lnTo>
                      <a:pt x="10" y="1088"/>
                    </a:lnTo>
                    <a:lnTo>
                      <a:pt x="16" y="1136"/>
                    </a:lnTo>
                    <a:lnTo>
                      <a:pt x="25" y="1185"/>
                    </a:lnTo>
                    <a:lnTo>
                      <a:pt x="37" y="1234"/>
                    </a:lnTo>
                    <a:lnTo>
                      <a:pt x="52" y="1284"/>
                    </a:lnTo>
                    <a:lnTo>
                      <a:pt x="68" y="1334"/>
                    </a:lnTo>
                    <a:lnTo>
                      <a:pt x="255" y="1127"/>
                    </a:lnTo>
                    <a:lnTo>
                      <a:pt x="250" y="1168"/>
                    </a:lnTo>
                    <a:lnTo>
                      <a:pt x="246" y="1209"/>
                    </a:lnTo>
                    <a:lnTo>
                      <a:pt x="245" y="1251"/>
                    </a:lnTo>
                    <a:lnTo>
                      <a:pt x="245" y="1294"/>
                    </a:lnTo>
                    <a:lnTo>
                      <a:pt x="247" y="1338"/>
                    </a:lnTo>
                    <a:lnTo>
                      <a:pt x="250" y="1383"/>
                    </a:lnTo>
                    <a:lnTo>
                      <a:pt x="255" y="1429"/>
                    </a:lnTo>
                    <a:lnTo>
                      <a:pt x="262" y="1475"/>
                    </a:lnTo>
                    <a:lnTo>
                      <a:pt x="271" y="1523"/>
                    </a:lnTo>
                    <a:lnTo>
                      <a:pt x="282" y="1572"/>
                    </a:lnTo>
                    <a:lnTo>
                      <a:pt x="294" y="1622"/>
                    </a:lnTo>
                    <a:lnTo>
                      <a:pt x="308" y="1672"/>
                    </a:lnTo>
                    <a:lnTo>
                      <a:pt x="325" y="1724"/>
                    </a:lnTo>
                    <a:lnTo>
                      <a:pt x="344" y="1776"/>
                    </a:lnTo>
                    <a:lnTo>
                      <a:pt x="363" y="1829"/>
                    </a:lnTo>
                    <a:lnTo>
                      <a:pt x="386" y="1883"/>
                    </a:lnTo>
                    <a:lnTo>
                      <a:pt x="410" y="1939"/>
                    </a:lnTo>
                    <a:lnTo>
                      <a:pt x="436" y="1996"/>
                    </a:lnTo>
                    <a:lnTo>
                      <a:pt x="465" y="2054"/>
                    </a:lnTo>
                    <a:lnTo>
                      <a:pt x="496" y="2113"/>
                    </a:lnTo>
                    <a:lnTo>
                      <a:pt x="529" y="2173"/>
                    </a:lnTo>
                    <a:lnTo>
                      <a:pt x="564" y="2233"/>
                    </a:lnTo>
                    <a:lnTo>
                      <a:pt x="601" y="2295"/>
                    </a:lnTo>
                    <a:lnTo>
                      <a:pt x="641" y="2359"/>
                    </a:lnTo>
                    <a:lnTo>
                      <a:pt x="683" y="2424"/>
                    </a:lnTo>
                    <a:lnTo>
                      <a:pt x="727" y="2490"/>
                    </a:lnTo>
                    <a:lnTo>
                      <a:pt x="774" y="2557"/>
                    </a:lnTo>
                    <a:lnTo>
                      <a:pt x="823" y="2624"/>
                    </a:lnTo>
                    <a:lnTo>
                      <a:pt x="875" y="2694"/>
                    </a:lnTo>
                    <a:lnTo>
                      <a:pt x="929" y="2764"/>
                    </a:lnTo>
                    <a:lnTo>
                      <a:pt x="985" y="2837"/>
                    </a:lnTo>
                    <a:lnTo>
                      <a:pt x="1044" y="2910"/>
                    </a:lnTo>
                    <a:lnTo>
                      <a:pt x="1103" y="2837"/>
                    </a:lnTo>
                    <a:lnTo>
                      <a:pt x="1160" y="2764"/>
                    </a:lnTo>
                    <a:lnTo>
                      <a:pt x="1214" y="2694"/>
                    </a:lnTo>
                    <a:lnTo>
                      <a:pt x="1265" y="2624"/>
                    </a:lnTo>
                    <a:lnTo>
                      <a:pt x="1314" y="2557"/>
                    </a:lnTo>
                    <a:lnTo>
                      <a:pt x="1360" y="2490"/>
                    </a:lnTo>
                    <a:lnTo>
                      <a:pt x="1405" y="2424"/>
                    </a:lnTo>
                    <a:lnTo>
                      <a:pt x="1448" y="2359"/>
                    </a:lnTo>
                    <a:lnTo>
                      <a:pt x="1487" y="2295"/>
                    </a:lnTo>
                    <a:lnTo>
                      <a:pt x="1524" y="2233"/>
                    </a:lnTo>
                    <a:lnTo>
                      <a:pt x="1560" y="2173"/>
                    </a:lnTo>
                    <a:lnTo>
                      <a:pt x="1593" y="2113"/>
                    </a:lnTo>
                    <a:lnTo>
                      <a:pt x="1623" y="2054"/>
                    </a:lnTo>
                    <a:lnTo>
                      <a:pt x="1652" y="1996"/>
                    </a:lnTo>
                    <a:lnTo>
                      <a:pt x="1679" y="1939"/>
                    </a:lnTo>
                    <a:lnTo>
                      <a:pt x="1702" y="1883"/>
                    </a:lnTo>
                    <a:lnTo>
                      <a:pt x="1725" y="1829"/>
                    </a:lnTo>
                    <a:lnTo>
                      <a:pt x="1745" y="1776"/>
                    </a:lnTo>
                    <a:lnTo>
                      <a:pt x="1763" y="1724"/>
                    </a:lnTo>
                    <a:lnTo>
                      <a:pt x="1779" y="1672"/>
                    </a:lnTo>
                    <a:lnTo>
                      <a:pt x="1794" y="1622"/>
                    </a:lnTo>
                    <a:lnTo>
                      <a:pt x="1807" y="1572"/>
                    </a:lnTo>
                    <a:lnTo>
                      <a:pt x="1817" y="1523"/>
                    </a:lnTo>
                    <a:lnTo>
                      <a:pt x="1825" y="1475"/>
                    </a:lnTo>
                    <a:lnTo>
                      <a:pt x="1833" y="1429"/>
                    </a:lnTo>
                    <a:lnTo>
                      <a:pt x="1838" y="1383"/>
                    </a:lnTo>
                    <a:lnTo>
                      <a:pt x="1841" y="1338"/>
                    </a:lnTo>
                    <a:lnTo>
                      <a:pt x="1842" y="1294"/>
                    </a:lnTo>
                    <a:lnTo>
                      <a:pt x="1842" y="1251"/>
                    </a:lnTo>
                    <a:lnTo>
                      <a:pt x="1841" y="1209"/>
                    </a:lnTo>
                    <a:lnTo>
                      <a:pt x="1838" y="1168"/>
                    </a:lnTo>
                    <a:lnTo>
                      <a:pt x="1833" y="1127"/>
                    </a:lnTo>
                    <a:lnTo>
                      <a:pt x="2019" y="1334"/>
                    </a:lnTo>
                    <a:lnTo>
                      <a:pt x="2037" y="1284"/>
                    </a:lnTo>
                    <a:lnTo>
                      <a:pt x="2051" y="1234"/>
                    </a:lnTo>
                    <a:lnTo>
                      <a:pt x="2063" y="1185"/>
                    </a:lnTo>
                    <a:lnTo>
                      <a:pt x="2072" y="1136"/>
                    </a:lnTo>
                    <a:lnTo>
                      <a:pt x="2079" y="1088"/>
                    </a:lnTo>
                    <a:lnTo>
                      <a:pt x="2084" y="1041"/>
                    </a:lnTo>
                    <a:lnTo>
                      <a:pt x="2087" y="995"/>
                    </a:lnTo>
                    <a:lnTo>
                      <a:pt x="2087" y="950"/>
                    </a:lnTo>
                    <a:lnTo>
                      <a:pt x="2085" y="905"/>
                    </a:lnTo>
                    <a:lnTo>
                      <a:pt x="2083" y="860"/>
                    </a:lnTo>
                    <a:lnTo>
                      <a:pt x="2078" y="816"/>
                    </a:lnTo>
                    <a:lnTo>
                      <a:pt x="2071" y="773"/>
                    </a:lnTo>
                    <a:lnTo>
                      <a:pt x="2063" y="730"/>
                    </a:lnTo>
                    <a:lnTo>
                      <a:pt x="2052" y="688"/>
                    </a:lnTo>
                    <a:lnTo>
                      <a:pt x="2041" y="646"/>
                    </a:lnTo>
                    <a:lnTo>
                      <a:pt x="2029" y="605"/>
                    </a:lnTo>
                    <a:lnTo>
                      <a:pt x="2014" y="564"/>
                    </a:lnTo>
                    <a:lnTo>
                      <a:pt x="1998" y="524"/>
                    </a:lnTo>
                    <a:lnTo>
                      <a:pt x="1981" y="485"/>
                    </a:lnTo>
                    <a:lnTo>
                      <a:pt x="1964" y="445"/>
                    </a:lnTo>
                    <a:lnTo>
                      <a:pt x="1944" y="406"/>
                    </a:lnTo>
                    <a:lnTo>
                      <a:pt x="1924" y="367"/>
                    </a:lnTo>
                    <a:lnTo>
                      <a:pt x="1903" y="329"/>
                    </a:lnTo>
                    <a:lnTo>
                      <a:pt x="1882" y="292"/>
                    </a:lnTo>
                    <a:lnTo>
                      <a:pt x="1860" y="254"/>
                    </a:lnTo>
                    <a:lnTo>
                      <a:pt x="1836" y="217"/>
                    </a:lnTo>
                    <a:lnTo>
                      <a:pt x="1812" y="180"/>
                    </a:lnTo>
                    <a:lnTo>
                      <a:pt x="1788" y="144"/>
                    </a:lnTo>
                    <a:lnTo>
                      <a:pt x="1738" y="71"/>
                    </a:lnTo>
                    <a:lnTo>
                      <a:pt x="1688" y="0"/>
                    </a:lnTo>
                    <a:lnTo>
                      <a:pt x="1044" y="0"/>
                    </a:ln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Freeform 10"/>
              <p:cNvSpPr>
                <a:spLocks/>
              </p:cNvSpPr>
              <p:nvPr/>
            </p:nvSpPr>
            <p:spPr bwMode="auto">
              <a:xfrm>
                <a:off x="83883" y="0"/>
                <a:ext cx="378521" cy="523218"/>
              </a:xfrm>
              <a:custGeom>
                <a:avLst/>
                <a:gdLst>
                  <a:gd name="T0" fmla="*/ 19049606 w 1446"/>
                  <a:gd name="T1" fmla="*/ 0 h 1996"/>
                  <a:gd name="T2" fmla="*/ 14252912 w 1446"/>
                  <a:gd name="T3" fmla="*/ 7077598 h 1996"/>
                  <a:gd name="T4" fmla="*/ 11991734 w 1446"/>
                  <a:gd name="T5" fmla="*/ 10925452 h 1996"/>
                  <a:gd name="T6" fmla="*/ 9798877 w 1446"/>
                  <a:gd name="T7" fmla="*/ 14910927 h 1996"/>
                  <a:gd name="T8" fmla="*/ 7674605 w 1446"/>
                  <a:gd name="T9" fmla="*/ 19033759 h 1996"/>
                  <a:gd name="T10" fmla="*/ 5892991 w 1446"/>
                  <a:gd name="T11" fmla="*/ 23293948 h 1996"/>
                  <a:gd name="T12" fmla="*/ 4248545 w 1446"/>
                  <a:gd name="T13" fmla="*/ 27691758 h 1996"/>
                  <a:gd name="T14" fmla="*/ 2809589 w 1446"/>
                  <a:gd name="T15" fmla="*/ 32226926 h 1996"/>
                  <a:gd name="T16" fmla="*/ 1644708 w 1446"/>
                  <a:gd name="T17" fmla="*/ 36830510 h 1996"/>
                  <a:gd name="T18" fmla="*/ 822223 w 1446"/>
                  <a:gd name="T19" fmla="*/ 41503036 h 1996"/>
                  <a:gd name="T20" fmla="*/ 205490 w 1446"/>
                  <a:gd name="T21" fmla="*/ 46313181 h 1996"/>
                  <a:gd name="T22" fmla="*/ 0 w 1446"/>
                  <a:gd name="T23" fmla="*/ 50985707 h 1996"/>
                  <a:gd name="T24" fmla="*/ 205490 w 1446"/>
                  <a:gd name="T25" fmla="*/ 55795590 h 1996"/>
                  <a:gd name="T26" fmla="*/ 753639 w 1446"/>
                  <a:gd name="T27" fmla="*/ 60605735 h 1996"/>
                  <a:gd name="T28" fmla="*/ 1713030 w 1446"/>
                  <a:gd name="T29" fmla="*/ 65552977 h 1996"/>
                  <a:gd name="T30" fmla="*/ 3151986 w 1446"/>
                  <a:gd name="T31" fmla="*/ 70362860 h 1996"/>
                  <a:gd name="T32" fmla="*/ 11854566 w 1446"/>
                  <a:gd name="T33" fmla="*/ 54971181 h 1996"/>
                  <a:gd name="T34" fmla="*/ 11580491 w 1446"/>
                  <a:gd name="T35" fmla="*/ 59025072 h 1996"/>
                  <a:gd name="T36" fmla="*/ 11717659 w 1446"/>
                  <a:gd name="T37" fmla="*/ 63079225 h 1996"/>
                  <a:gd name="T38" fmla="*/ 12128640 w 1446"/>
                  <a:gd name="T39" fmla="*/ 67339677 h 1996"/>
                  <a:gd name="T40" fmla="*/ 12882541 w 1446"/>
                  <a:gd name="T41" fmla="*/ 71805904 h 1996"/>
                  <a:gd name="T42" fmla="*/ 13978838 w 1446"/>
                  <a:gd name="T43" fmla="*/ 76409750 h 1996"/>
                  <a:gd name="T44" fmla="*/ 15417794 w 1446"/>
                  <a:gd name="T45" fmla="*/ 81219896 h 1996"/>
                  <a:gd name="T46" fmla="*/ 17199670 w 1446"/>
                  <a:gd name="T47" fmla="*/ 86235816 h 1996"/>
                  <a:gd name="T48" fmla="*/ 19460848 w 1446"/>
                  <a:gd name="T49" fmla="*/ 91389356 h 1996"/>
                  <a:gd name="T50" fmla="*/ 22064685 w 1446"/>
                  <a:gd name="T51" fmla="*/ 96749195 h 1996"/>
                  <a:gd name="T52" fmla="*/ 25079765 w 1446"/>
                  <a:gd name="T53" fmla="*/ 102383749 h 1996"/>
                  <a:gd name="T54" fmla="*/ 28506087 w 1446"/>
                  <a:gd name="T55" fmla="*/ 108155662 h 1996"/>
                  <a:gd name="T56" fmla="*/ 32411973 w 1446"/>
                  <a:gd name="T57" fmla="*/ 114202290 h 1996"/>
                  <a:gd name="T58" fmla="*/ 36728840 w 1446"/>
                  <a:gd name="T59" fmla="*/ 120455479 h 1996"/>
                  <a:gd name="T60" fmla="*/ 41457211 w 1446"/>
                  <a:gd name="T61" fmla="*/ 126983121 h 1996"/>
                  <a:gd name="T62" fmla="*/ 46733470 w 1446"/>
                  <a:gd name="T63" fmla="*/ 133648384 h 1996"/>
                  <a:gd name="T64" fmla="*/ 52283802 w 1446"/>
                  <a:gd name="T65" fmla="*/ 133648384 h 1996"/>
                  <a:gd name="T66" fmla="*/ 57560322 w 1446"/>
                  <a:gd name="T67" fmla="*/ 126983121 h 1996"/>
                  <a:gd name="T68" fmla="*/ 62357016 w 1446"/>
                  <a:gd name="T69" fmla="*/ 120455479 h 1996"/>
                  <a:gd name="T70" fmla="*/ 66673883 w 1446"/>
                  <a:gd name="T71" fmla="*/ 114202290 h 1996"/>
                  <a:gd name="T72" fmla="*/ 70579769 w 1446"/>
                  <a:gd name="T73" fmla="*/ 108155662 h 1996"/>
                  <a:gd name="T74" fmla="*/ 74006091 w 1446"/>
                  <a:gd name="T75" fmla="*/ 102383749 h 1996"/>
                  <a:gd name="T76" fmla="*/ 77021170 w 1446"/>
                  <a:gd name="T77" fmla="*/ 96749195 h 1996"/>
                  <a:gd name="T78" fmla="*/ 79625007 w 1446"/>
                  <a:gd name="T79" fmla="*/ 91389356 h 1996"/>
                  <a:gd name="T80" fmla="*/ 81886186 w 1446"/>
                  <a:gd name="T81" fmla="*/ 86235816 h 1996"/>
                  <a:gd name="T82" fmla="*/ 83736384 w 1446"/>
                  <a:gd name="T83" fmla="*/ 81219896 h 1996"/>
                  <a:gd name="T84" fmla="*/ 85175340 w 1446"/>
                  <a:gd name="T85" fmla="*/ 76409750 h 1996"/>
                  <a:gd name="T86" fmla="*/ 86271899 w 1446"/>
                  <a:gd name="T87" fmla="*/ 71805904 h 1996"/>
                  <a:gd name="T88" fmla="*/ 86957216 w 1446"/>
                  <a:gd name="T89" fmla="*/ 67339677 h 1996"/>
                  <a:gd name="T90" fmla="*/ 87436780 w 1446"/>
                  <a:gd name="T91" fmla="*/ 63079225 h 1996"/>
                  <a:gd name="T92" fmla="*/ 87505364 w 1446"/>
                  <a:gd name="T93" fmla="*/ 59025072 h 1996"/>
                  <a:gd name="T94" fmla="*/ 87231290 w 1446"/>
                  <a:gd name="T95" fmla="*/ 54971181 h 1996"/>
                  <a:gd name="T96" fmla="*/ 95865286 w 1446"/>
                  <a:gd name="T97" fmla="*/ 70362860 h 1996"/>
                  <a:gd name="T98" fmla="*/ 97372826 w 1446"/>
                  <a:gd name="T99" fmla="*/ 65552977 h 1996"/>
                  <a:gd name="T100" fmla="*/ 98400539 w 1446"/>
                  <a:gd name="T101" fmla="*/ 60605735 h 1996"/>
                  <a:gd name="T102" fmla="*/ 98948688 w 1446"/>
                  <a:gd name="T103" fmla="*/ 55795590 h 1996"/>
                  <a:gd name="T104" fmla="*/ 99085856 w 1446"/>
                  <a:gd name="T105" fmla="*/ 50985707 h 1996"/>
                  <a:gd name="T106" fmla="*/ 98811781 w 1446"/>
                  <a:gd name="T107" fmla="*/ 46313181 h 1996"/>
                  <a:gd name="T108" fmla="*/ 98263633 w 1446"/>
                  <a:gd name="T109" fmla="*/ 41503036 h 1996"/>
                  <a:gd name="T110" fmla="*/ 97441148 w 1446"/>
                  <a:gd name="T111" fmla="*/ 36830510 h 1996"/>
                  <a:gd name="T112" fmla="*/ 96276267 w 1446"/>
                  <a:gd name="T113" fmla="*/ 32226926 h 1996"/>
                  <a:gd name="T114" fmla="*/ 94837311 w 1446"/>
                  <a:gd name="T115" fmla="*/ 27691758 h 1996"/>
                  <a:gd name="T116" fmla="*/ 93192865 w 1446"/>
                  <a:gd name="T117" fmla="*/ 23293948 h 1996"/>
                  <a:gd name="T118" fmla="*/ 91342667 w 1446"/>
                  <a:gd name="T119" fmla="*/ 19033759 h 1996"/>
                  <a:gd name="T120" fmla="*/ 89355562 w 1446"/>
                  <a:gd name="T121" fmla="*/ 14910927 h 1996"/>
                  <a:gd name="T122" fmla="*/ 84901266 w 1446"/>
                  <a:gd name="T123" fmla="*/ 7077598 h 1996"/>
                  <a:gd name="T124" fmla="*/ 80104572 w 1446"/>
                  <a:gd name="T125" fmla="*/ 0 h 19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446" h="1996">
                    <a:moveTo>
                      <a:pt x="723" y="0"/>
                    </a:moveTo>
                    <a:lnTo>
                      <a:pt x="278" y="0"/>
                    </a:lnTo>
                    <a:lnTo>
                      <a:pt x="242" y="50"/>
                    </a:lnTo>
                    <a:lnTo>
                      <a:pt x="208" y="103"/>
                    </a:lnTo>
                    <a:lnTo>
                      <a:pt x="190" y="131"/>
                    </a:lnTo>
                    <a:lnTo>
                      <a:pt x="175" y="159"/>
                    </a:lnTo>
                    <a:lnTo>
                      <a:pt x="159" y="188"/>
                    </a:lnTo>
                    <a:lnTo>
                      <a:pt x="143" y="217"/>
                    </a:lnTo>
                    <a:lnTo>
                      <a:pt x="127" y="247"/>
                    </a:lnTo>
                    <a:lnTo>
                      <a:pt x="112" y="277"/>
                    </a:lnTo>
                    <a:lnTo>
                      <a:pt x="99" y="308"/>
                    </a:lnTo>
                    <a:lnTo>
                      <a:pt x="86" y="339"/>
                    </a:lnTo>
                    <a:lnTo>
                      <a:pt x="74" y="371"/>
                    </a:lnTo>
                    <a:lnTo>
                      <a:pt x="62" y="403"/>
                    </a:lnTo>
                    <a:lnTo>
                      <a:pt x="52" y="436"/>
                    </a:lnTo>
                    <a:lnTo>
                      <a:pt x="41" y="469"/>
                    </a:lnTo>
                    <a:lnTo>
                      <a:pt x="32" y="502"/>
                    </a:lnTo>
                    <a:lnTo>
                      <a:pt x="24" y="536"/>
                    </a:lnTo>
                    <a:lnTo>
                      <a:pt x="17" y="569"/>
                    </a:lnTo>
                    <a:lnTo>
                      <a:pt x="12" y="604"/>
                    </a:lnTo>
                    <a:lnTo>
                      <a:pt x="7" y="638"/>
                    </a:lnTo>
                    <a:lnTo>
                      <a:pt x="3" y="674"/>
                    </a:lnTo>
                    <a:lnTo>
                      <a:pt x="2" y="708"/>
                    </a:lnTo>
                    <a:lnTo>
                      <a:pt x="0" y="742"/>
                    </a:lnTo>
                    <a:lnTo>
                      <a:pt x="0" y="778"/>
                    </a:lnTo>
                    <a:lnTo>
                      <a:pt x="3" y="812"/>
                    </a:lnTo>
                    <a:lnTo>
                      <a:pt x="6" y="848"/>
                    </a:lnTo>
                    <a:lnTo>
                      <a:pt x="11" y="882"/>
                    </a:lnTo>
                    <a:lnTo>
                      <a:pt x="17" y="918"/>
                    </a:lnTo>
                    <a:lnTo>
                      <a:pt x="25" y="954"/>
                    </a:lnTo>
                    <a:lnTo>
                      <a:pt x="36" y="988"/>
                    </a:lnTo>
                    <a:lnTo>
                      <a:pt x="46" y="1024"/>
                    </a:lnTo>
                    <a:lnTo>
                      <a:pt x="176" y="773"/>
                    </a:lnTo>
                    <a:lnTo>
                      <a:pt x="173" y="800"/>
                    </a:lnTo>
                    <a:lnTo>
                      <a:pt x="171" y="829"/>
                    </a:lnTo>
                    <a:lnTo>
                      <a:pt x="169" y="859"/>
                    </a:lnTo>
                    <a:lnTo>
                      <a:pt x="169" y="888"/>
                    </a:lnTo>
                    <a:lnTo>
                      <a:pt x="171" y="918"/>
                    </a:lnTo>
                    <a:lnTo>
                      <a:pt x="173" y="948"/>
                    </a:lnTo>
                    <a:lnTo>
                      <a:pt x="177" y="980"/>
                    </a:lnTo>
                    <a:lnTo>
                      <a:pt x="181" y="1012"/>
                    </a:lnTo>
                    <a:lnTo>
                      <a:pt x="188" y="1045"/>
                    </a:lnTo>
                    <a:lnTo>
                      <a:pt x="194" y="1078"/>
                    </a:lnTo>
                    <a:lnTo>
                      <a:pt x="204" y="1112"/>
                    </a:lnTo>
                    <a:lnTo>
                      <a:pt x="213" y="1146"/>
                    </a:lnTo>
                    <a:lnTo>
                      <a:pt x="225" y="1182"/>
                    </a:lnTo>
                    <a:lnTo>
                      <a:pt x="238" y="1218"/>
                    </a:lnTo>
                    <a:lnTo>
                      <a:pt x="251" y="1255"/>
                    </a:lnTo>
                    <a:lnTo>
                      <a:pt x="267" y="1292"/>
                    </a:lnTo>
                    <a:lnTo>
                      <a:pt x="284" y="1330"/>
                    </a:lnTo>
                    <a:lnTo>
                      <a:pt x="303" y="1368"/>
                    </a:lnTo>
                    <a:lnTo>
                      <a:pt x="322" y="1408"/>
                    </a:lnTo>
                    <a:lnTo>
                      <a:pt x="344" y="1449"/>
                    </a:lnTo>
                    <a:lnTo>
                      <a:pt x="366" y="1490"/>
                    </a:lnTo>
                    <a:lnTo>
                      <a:pt x="390" y="1532"/>
                    </a:lnTo>
                    <a:lnTo>
                      <a:pt x="416" y="1574"/>
                    </a:lnTo>
                    <a:lnTo>
                      <a:pt x="444" y="1618"/>
                    </a:lnTo>
                    <a:lnTo>
                      <a:pt x="473" y="1662"/>
                    </a:lnTo>
                    <a:lnTo>
                      <a:pt x="503" y="1706"/>
                    </a:lnTo>
                    <a:lnTo>
                      <a:pt x="536" y="1753"/>
                    </a:lnTo>
                    <a:lnTo>
                      <a:pt x="569" y="1799"/>
                    </a:lnTo>
                    <a:lnTo>
                      <a:pt x="605" y="1848"/>
                    </a:lnTo>
                    <a:lnTo>
                      <a:pt x="643" y="1895"/>
                    </a:lnTo>
                    <a:lnTo>
                      <a:pt x="682" y="1945"/>
                    </a:lnTo>
                    <a:lnTo>
                      <a:pt x="723" y="1996"/>
                    </a:lnTo>
                    <a:lnTo>
                      <a:pt x="763" y="1945"/>
                    </a:lnTo>
                    <a:lnTo>
                      <a:pt x="803" y="1895"/>
                    </a:lnTo>
                    <a:lnTo>
                      <a:pt x="840" y="1848"/>
                    </a:lnTo>
                    <a:lnTo>
                      <a:pt x="876" y="1799"/>
                    </a:lnTo>
                    <a:lnTo>
                      <a:pt x="910" y="1753"/>
                    </a:lnTo>
                    <a:lnTo>
                      <a:pt x="943" y="1706"/>
                    </a:lnTo>
                    <a:lnTo>
                      <a:pt x="973" y="1662"/>
                    </a:lnTo>
                    <a:lnTo>
                      <a:pt x="1003" y="1618"/>
                    </a:lnTo>
                    <a:lnTo>
                      <a:pt x="1030" y="1574"/>
                    </a:lnTo>
                    <a:lnTo>
                      <a:pt x="1055" y="1532"/>
                    </a:lnTo>
                    <a:lnTo>
                      <a:pt x="1080" y="1490"/>
                    </a:lnTo>
                    <a:lnTo>
                      <a:pt x="1103" y="1449"/>
                    </a:lnTo>
                    <a:lnTo>
                      <a:pt x="1124" y="1408"/>
                    </a:lnTo>
                    <a:lnTo>
                      <a:pt x="1144" y="1368"/>
                    </a:lnTo>
                    <a:lnTo>
                      <a:pt x="1162" y="1330"/>
                    </a:lnTo>
                    <a:lnTo>
                      <a:pt x="1179" y="1292"/>
                    </a:lnTo>
                    <a:lnTo>
                      <a:pt x="1195" y="1255"/>
                    </a:lnTo>
                    <a:lnTo>
                      <a:pt x="1208" y="1218"/>
                    </a:lnTo>
                    <a:lnTo>
                      <a:pt x="1222" y="1182"/>
                    </a:lnTo>
                    <a:lnTo>
                      <a:pt x="1232" y="1146"/>
                    </a:lnTo>
                    <a:lnTo>
                      <a:pt x="1243" y="1112"/>
                    </a:lnTo>
                    <a:lnTo>
                      <a:pt x="1251" y="1078"/>
                    </a:lnTo>
                    <a:lnTo>
                      <a:pt x="1259" y="1045"/>
                    </a:lnTo>
                    <a:lnTo>
                      <a:pt x="1265" y="1012"/>
                    </a:lnTo>
                    <a:lnTo>
                      <a:pt x="1269" y="980"/>
                    </a:lnTo>
                    <a:lnTo>
                      <a:pt x="1273" y="948"/>
                    </a:lnTo>
                    <a:lnTo>
                      <a:pt x="1276" y="918"/>
                    </a:lnTo>
                    <a:lnTo>
                      <a:pt x="1277" y="888"/>
                    </a:lnTo>
                    <a:lnTo>
                      <a:pt x="1277" y="859"/>
                    </a:lnTo>
                    <a:lnTo>
                      <a:pt x="1276" y="829"/>
                    </a:lnTo>
                    <a:lnTo>
                      <a:pt x="1273" y="800"/>
                    </a:lnTo>
                    <a:lnTo>
                      <a:pt x="1271" y="773"/>
                    </a:lnTo>
                    <a:lnTo>
                      <a:pt x="1399" y="1024"/>
                    </a:lnTo>
                    <a:lnTo>
                      <a:pt x="1411" y="988"/>
                    </a:lnTo>
                    <a:lnTo>
                      <a:pt x="1421" y="954"/>
                    </a:lnTo>
                    <a:lnTo>
                      <a:pt x="1429" y="918"/>
                    </a:lnTo>
                    <a:lnTo>
                      <a:pt x="1436" y="882"/>
                    </a:lnTo>
                    <a:lnTo>
                      <a:pt x="1440" y="848"/>
                    </a:lnTo>
                    <a:lnTo>
                      <a:pt x="1444" y="812"/>
                    </a:lnTo>
                    <a:lnTo>
                      <a:pt x="1445" y="778"/>
                    </a:lnTo>
                    <a:lnTo>
                      <a:pt x="1446" y="742"/>
                    </a:lnTo>
                    <a:lnTo>
                      <a:pt x="1445" y="708"/>
                    </a:lnTo>
                    <a:lnTo>
                      <a:pt x="1442" y="674"/>
                    </a:lnTo>
                    <a:lnTo>
                      <a:pt x="1440" y="638"/>
                    </a:lnTo>
                    <a:lnTo>
                      <a:pt x="1434" y="604"/>
                    </a:lnTo>
                    <a:lnTo>
                      <a:pt x="1429" y="569"/>
                    </a:lnTo>
                    <a:lnTo>
                      <a:pt x="1422" y="536"/>
                    </a:lnTo>
                    <a:lnTo>
                      <a:pt x="1414" y="502"/>
                    </a:lnTo>
                    <a:lnTo>
                      <a:pt x="1405" y="469"/>
                    </a:lnTo>
                    <a:lnTo>
                      <a:pt x="1395" y="436"/>
                    </a:lnTo>
                    <a:lnTo>
                      <a:pt x="1384" y="403"/>
                    </a:lnTo>
                    <a:lnTo>
                      <a:pt x="1372" y="371"/>
                    </a:lnTo>
                    <a:lnTo>
                      <a:pt x="1360" y="339"/>
                    </a:lnTo>
                    <a:lnTo>
                      <a:pt x="1347" y="308"/>
                    </a:lnTo>
                    <a:lnTo>
                      <a:pt x="1333" y="277"/>
                    </a:lnTo>
                    <a:lnTo>
                      <a:pt x="1318" y="247"/>
                    </a:lnTo>
                    <a:lnTo>
                      <a:pt x="1304" y="217"/>
                    </a:lnTo>
                    <a:lnTo>
                      <a:pt x="1272" y="159"/>
                    </a:lnTo>
                    <a:lnTo>
                      <a:pt x="1239" y="103"/>
                    </a:lnTo>
                    <a:lnTo>
                      <a:pt x="1205" y="50"/>
                    </a:lnTo>
                    <a:lnTo>
                      <a:pt x="1169" y="0"/>
                    </a:lnTo>
                    <a:lnTo>
                      <a:pt x="723" y="0"/>
                    </a:lnTo>
                  </a:path>
                </a:pathLst>
              </a:custGeom>
              <a:solidFill>
                <a:srgbClr val="5DD4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Freeform 24"/>
              <p:cNvSpPr>
                <a:spLocks/>
              </p:cNvSpPr>
              <p:nvPr/>
            </p:nvSpPr>
            <p:spPr bwMode="auto">
              <a:xfrm>
                <a:off x="273667" y="0"/>
                <a:ext cx="272619" cy="762283"/>
              </a:xfrm>
              <a:custGeom>
                <a:avLst/>
                <a:gdLst>
                  <a:gd name="T0" fmla="*/ 3970243 w 1042"/>
                  <a:gd name="T1" fmla="*/ 194672933 h 2910"/>
                  <a:gd name="T2" fmla="*/ 11568255 w 1042"/>
                  <a:gd name="T3" fmla="*/ 184860438 h 2910"/>
                  <a:gd name="T4" fmla="*/ 18413294 w 1042"/>
                  <a:gd name="T5" fmla="*/ 175391102 h 2910"/>
                  <a:gd name="T6" fmla="*/ 24642194 w 1042"/>
                  <a:gd name="T7" fmla="*/ 166333294 h 2910"/>
                  <a:gd name="T8" fmla="*/ 30255215 w 1042"/>
                  <a:gd name="T9" fmla="*/ 157481381 h 2910"/>
                  <a:gd name="T10" fmla="*/ 35252096 w 1042"/>
                  <a:gd name="T11" fmla="*/ 149109889 h 2910"/>
                  <a:gd name="T12" fmla="*/ 39564290 w 1042"/>
                  <a:gd name="T13" fmla="*/ 140944031 h 2910"/>
                  <a:gd name="T14" fmla="*/ 43397701 w 1042"/>
                  <a:gd name="T15" fmla="*/ 133052961 h 2910"/>
                  <a:gd name="T16" fmla="*/ 46546424 w 1042"/>
                  <a:gd name="T17" fmla="*/ 125504788 h 2910"/>
                  <a:gd name="T18" fmla="*/ 49147554 w 1042"/>
                  <a:gd name="T19" fmla="*/ 118299773 h 2910"/>
                  <a:gd name="T20" fmla="*/ 51269378 w 1042"/>
                  <a:gd name="T21" fmla="*/ 111300653 h 2910"/>
                  <a:gd name="T22" fmla="*/ 52843870 w 1042"/>
                  <a:gd name="T23" fmla="*/ 104507166 h 2910"/>
                  <a:gd name="T24" fmla="*/ 53939056 w 1042"/>
                  <a:gd name="T25" fmla="*/ 98057099 h 2910"/>
                  <a:gd name="T26" fmla="*/ 54486648 w 1042"/>
                  <a:gd name="T27" fmla="*/ 91812665 h 2910"/>
                  <a:gd name="T28" fmla="*/ 54555196 w 1042"/>
                  <a:gd name="T29" fmla="*/ 85842758 h 2910"/>
                  <a:gd name="T30" fmla="*/ 54281269 w 1042"/>
                  <a:gd name="T31" fmla="*/ 80147378 h 2910"/>
                  <a:gd name="T32" fmla="*/ 66670782 w 1042"/>
                  <a:gd name="T33" fmla="*/ 91538138 h 2910"/>
                  <a:gd name="T34" fmla="*/ 68861152 w 1042"/>
                  <a:gd name="T35" fmla="*/ 84676282 h 2910"/>
                  <a:gd name="T36" fmla="*/ 70298812 w 1042"/>
                  <a:gd name="T37" fmla="*/ 77951688 h 2910"/>
                  <a:gd name="T38" fmla="*/ 71120070 w 1042"/>
                  <a:gd name="T39" fmla="*/ 71432728 h 2910"/>
                  <a:gd name="T40" fmla="*/ 71325450 w 1042"/>
                  <a:gd name="T41" fmla="*/ 65188294 h 2910"/>
                  <a:gd name="T42" fmla="*/ 71051523 w 1042"/>
                  <a:gd name="T43" fmla="*/ 59012754 h 2910"/>
                  <a:gd name="T44" fmla="*/ 70230265 w 1042"/>
                  <a:gd name="T45" fmla="*/ 53042847 h 2910"/>
                  <a:gd name="T46" fmla="*/ 68929700 w 1042"/>
                  <a:gd name="T47" fmla="*/ 47210203 h 2910"/>
                  <a:gd name="T48" fmla="*/ 67355207 w 1042"/>
                  <a:gd name="T49" fmla="*/ 41514823 h 2910"/>
                  <a:gd name="T50" fmla="*/ 65233384 w 1042"/>
                  <a:gd name="T51" fmla="*/ 35956444 h 2910"/>
                  <a:gd name="T52" fmla="*/ 62905919 w 1042"/>
                  <a:gd name="T53" fmla="*/ 30535590 h 2910"/>
                  <a:gd name="T54" fmla="*/ 60167955 w 1042"/>
                  <a:gd name="T55" fmla="*/ 25183368 h 2910"/>
                  <a:gd name="T56" fmla="*/ 57293159 w 1042"/>
                  <a:gd name="T57" fmla="*/ 20036779 h 2910"/>
                  <a:gd name="T58" fmla="*/ 54144436 w 1042"/>
                  <a:gd name="T59" fmla="*/ 14890452 h 2910"/>
                  <a:gd name="T60" fmla="*/ 50858618 w 1042"/>
                  <a:gd name="T61" fmla="*/ 9881126 h 2910"/>
                  <a:gd name="T62" fmla="*/ 44013579 w 1042"/>
                  <a:gd name="T63" fmla="*/ 0 h 2910"/>
                  <a:gd name="T64" fmla="*/ 0 w 1042"/>
                  <a:gd name="T65" fmla="*/ 199682258 h 29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042" h="2910">
                    <a:moveTo>
                      <a:pt x="0" y="2910"/>
                    </a:moveTo>
                    <a:lnTo>
                      <a:pt x="58" y="2837"/>
                    </a:lnTo>
                    <a:lnTo>
                      <a:pt x="115" y="2764"/>
                    </a:lnTo>
                    <a:lnTo>
                      <a:pt x="169" y="2694"/>
                    </a:lnTo>
                    <a:lnTo>
                      <a:pt x="220" y="2624"/>
                    </a:lnTo>
                    <a:lnTo>
                      <a:pt x="269" y="2556"/>
                    </a:lnTo>
                    <a:lnTo>
                      <a:pt x="317" y="2490"/>
                    </a:lnTo>
                    <a:lnTo>
                      <a:pt x="360" y="2424"/>
                    </a:lnTo>
                    <a:lnTo>
                      <a:pt x="403" y="2359"/>
                    </a:lnTo>
                    <a:lnTo>
                      <a:pt x="442" y="2295"/>
                    </a:lnTo>
                    <a:lnTo>
                      <a:pt x="479" y="2233"/>
                    </a:lnTo>
                    <a:lnTo>
                      <a:pt x="515" y="2173"/>
                    </a:lnTo>
                    <a:lnTo>
                      <a:pt x="548" y="2112"/>
                    </a:lnTo>
                    <a:lnTo>
                      <a:pt x="578" y="2054"/>
                    </a:lnTo>
                    <a:lnTo>
                      <a:pt x="607" y="1996"/>
                    </a:lnTo>
                    <a:lnTo>
                      <a:pt x="634" y="1939"/>
                    </a:lnTo>
                    <a:lnTo>
                      <a:pt x="657" y="1883"/>
                    </a:lnTo>
                    <a:lnTo>
                      <a:pt x="680" y="1829"/>
                    </a:lnTo>
                    <a:lnTo>
                      <a:pt x="700" y="1776"/>
                    </a:lnTo>
                    <a:lnTo>
                      <a:pt x="718" y="1724"/>
                    </a:lnTo>
                    <a:lnTo>
                      <a:pt x="734" y="1672"/>
                    </a:lnTo>
                    <a:lnTo>
                      <a:pt x="749" y="1622"/>
                    </a:lnTo>
                    <a:lnTo>
                      <a:pt x="762" y="1572"/>
                    </a:lnTo>
                    <a:lnTo>
                      <a:pt x="772" y="1523"/>
                    </a:lnTo>
                    <a:lnTo>
                      <a:pt x="780" y="1475"/>
                    </a:lnTo>
                    <a:lnTo>
                      <a:pt x="788" y="1429"/>
                    </a:lnTo>
                    <a:lnTo>
                      <a:pt x="793" y="1383"/>
                    </a:lnTo>
                    <a:lnTo>
                      <a:pt x="796" y="1338"/>
                    </a:lnTo>
                    <a:lnTo>
                      <a:pt x="797" y="1294"/>
                    </a:lnTo>
                    <a:lnTo>
                      <a:pt x="797" y="1251"/>
                    </a:lnTo>
                    <a:lnTo>
                      <a:pt x="796" y="1209"/>
                    </a:lnTo>
                    <a:lnTo>
                      <a:pt x="793" y="1168"/>
                    </a:lnTo>
                    <a:lnTo>
                      <a:pt x="788" y="1127"/>
                    </a:lnTo>
                    <a:lnTo>
                      <a:pt x="974" y="1334"/>
                    </a:lnTo>
                    <a:lnTo>
                      <a:pt x="992" y="1284"/>
                    </a:lnTo>
                    <a:lnTo>
                      <a:pt x="1006" y="1234"/>
                    </a:lnTo>
                    <a:lnTo>
                      <a:pt x="1018" y="1185"/>
                    </a:lnTo>
                    <a:lnTo>
                      <a:pt x="1027" y="1136"/>
                    </a:lnTo>
                    <a:lnTo>
                      <a:pt x="1034" y="1088"/>
                    </a:lnTo>
                    <a:lnTo>
                      <a:pt x="1039" y="1041"/>
                    </a:lnTo>
                    <a:lnTo>
                      <a:pt x="1042" y="995"/>
                    </a:lnTo>
                    <a:lnTo>
                      <a:pt x="1042" y="950"/>
                    </a:lnTo>
                    <a:lnTo>
                      <a:pt x="1040" y="905"/>
                    </a:lnTo>
                    <a:lnTo>
                      <a:pt x="1038" y="860"/>
                    </a:lnTo>
                    <a:lnTo>
                      <a:pt x="1033" y="816"/>
                    </a:lnTo>
                    <a:lnTo>
                      <a:pt x="1026" y="773"/>
                    </a:lnTo>
                    <a:lnTo>
                      <a:pt x="1018" y="730"/>
                    </a:lnTo>
                    <a:lnTo>
                      <a:pt x="1007" y="688"/>
                    </a:lnTo>
                    <a:lnTo>
                      <a:pt x="996" y="646"/>
                    </a:lnTo>
                    <a:lnTo>
                      <a:pt x="984" y="605"/>
                    </a:lnTo>
                    <a:lnTo>
                      <a:pt x="969" y="564"/>
                    </a:lnTo>
                    <a:lnTo>
                      <a:pt x="953" y="524"/>
                    </a:lnTo>
                    <a:lnTo>
                      <a:pt x="936" y="485"/>
                    </a:lnTo>
                    <a:lnTo>
                      <a:pt x="919" y="445"/>
                    </a:lnTo>
                    <a:lnTo>
                      <a:pt x="899" y="406"/>
                    </a:lnTo>
                    <a:lnTo>
                      <a:pt x="879" y="367"/>
                    </a:lnTo>
                    <a:lnTo>
                      <a:pt x="858" y="329"/>
                    </a:lnTo>
                    <a:lnTo>
                      <a:pt x="837" y="292"/>
                    </a:lnTo>
                    <a:lnTo>
                      <a:pt x="815" y="254"/>
                    </a:lnTo>
                    <a:lnTo>
                      <a:pt x="791" y="217"/>
                    </a:lnTo>
                    <a:lnTo>
                      <a:pt x="767" y="180"/>
                    </a:lnTo>
                    <a:lnTo>
                      <a:pt x="743" y="144"/>
                    </a:lnTo>
                    <a:lnTo>
                      <a:pt x="693" y="71"/>
                    </a:lnTo>
                    <a:lnTo>
                      <a:pt x="643" y="0"/>
                    </a:lnTo>
                    <a:lnTo>
                      <a:pt x="21" y="0"/>
                    </a:lnTo>
                    <a:lnTo>
                      <a:pt x="0" y="2910"/>
                    </a:ln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Freeform 25"/>
              <p:cNvSpPr>
                <a:spLocks/>
              </p:cNvSpPr>
              <p:nvPr/>
            </p:nvSpPr>
            <p:spPr bwMode="auto">
              <a:xfrm>
                <a:off x="273667" y="0"/>
                <a:ext cx="188736" cy="522169"/>
              </a:xfrm>
              <a:custGeom>
                <a:avLst/>
                <a:gdLst>
                  <a:gd name="T0" fmla="*/ 2801762 w 722"/>
                  <a:gd name="T1" fmla="*/ 133311526 h 1994"/>
                  <a:gd name="T2" fmla="*/ 7995139 w 722"/>
                  <a:gd name="T3" fmla="*/ 126591154 h 1994"/>
                  <a:gd name="T4" fmla="*/ 12710141 w 722"/>
                  <a:gd name="T5" fmla="*/ 120213569 h 1994"/>
                  <a:gd name="T6" fmla="*/ 17014995 w 722"/>
                  <a:gd name="T7" fmla="*/ 113973204 h 1994"/>
                  <a:gd name="T8" fmla="*/ 20910224 w 722"/>
                  <a:gd name="T9" fmla="*/ 107938670 h 1994"/>
                  <a:gd name="T10" fmla="*/ 24326816 w 722"/>
                  <a:gd name="T11" fmla="*/ 102178051 h 1994"/>
                  <a:gd name="T12" fmla="*/ 27333521 w 722"/>
                  <a:gd name="T13" fmla="*/ 96554914 h 1994"/>
                  <a:gd name="T14" fmla="*/ 29930079 w 722"/>
                  <a:gd name="T15" fmla="*/ 91205955 h 1994"/>
                  <a:gd name="T16" fmla="*/ 32185239 w 722"/>
                  <a:gd name="T17" fmla="*/ 86062826 h 1994"/>
                  <a:gd name="T18" fmla="*/ 34030251 w 722"/>
                  <a:gd name="T19" fmla="*/ 81056655 h 1994"/>
                  <a:gd name="T20" fmla="*/ 35465115 w 722"/>
                  <a:gd name="T21" fmla="*/ 76256576 h 1994"/>
                  <a:gd name="T22" fmla="*/ 36558581 w 722"/>
                  <a:gd name="T23" fmla="*/ 71661803 h 1994"/>
                  <a:gd name="T24" fmla="*/ 37241900 w 722"/>
                  <a:gd name="T25" fmla="*/ 67204512 h 1994"/>
                  <a:gd name="T26" fmla="*/ 37720275 w 722"/>
                  <a:gd name="T27" fmla="*/ 62952789 h 1994"/>
                  <a:gd name="T28" fmla="*/ 37788502 w 722"/>
                  <a:gd name="T29" fmla="*/ 58906634 h 1994"/>
                  <a:gd name="T30" fmla="*/ 37515332 w 722"/>
                  <a:gd name="T31" fmla="*/ 54860741 h 1994"/>
                  <a:gd name="T32" fmla="*/ 46125301 w 722"/>
                  <a:gd name="T33" fmla="*/ 70221779 h 1994"/>
                  <a:gd name="T34" fmla="*/ 47628654 w 722"/>
                  <a:gd name="T35" fmla="*/ 65421438 h 1994"/>
                  <a:gd name="T36" fmla="*/ 48653631 w 722"/>
                  <a:gd name="T37" fmla="*/ 60483878 h 1994"/>
                  <a:gd name="T38" fmla="*/ 49200234 w 722"/>
                  <a:gd name="T39" fmla="*/ 55683798 h 1994"/>
                  <a:gd name="T40" fmla="*/ 49336950 w 722"/>
                  <a:gd name="T41" fmla="*/ 50883457 h 1994"/>
                  <a:gd name="T42" fmla="*/ 49063518 w 722"/>
                  <a:gd name="T43" fmla="*/ 46220074 h 1994"/>
                  <a:gd name="T44" fmla="*/ 48516915 w 722"/>
                  <a:gd name="T45" fmla="*/ 41419995 h 1994"/>
                  <a:gd name="T46" fmla="*/ 47696881 w 722"/>
                  <a:gd name="T47" fmla="*/ 36756612 h 1994"/>
                  <a:gd name="T48" fmla="*/ 46535187 w 722"/>
                  <a:gd name="T49" fmla="*/ 32162101 h 1994"/>
                  <a:gd name="T50" fmla="*/ 45100323 w 722"/>
                  <a:gd name="T51" fmla="*/ 27636200 h 1994"/>
                  <a:gd name="T52" fmla="*/ 43460254 w 722"/>
                  <a:gd name="T53" fmla="*/ 23247257 h 1994"/>
                  <a:gd name="T54" fmla="*/ 41615242 w 722"/>
                  <a:gd name="T55" fmla="*/ 18995534 h 1994"/>
                  <a:gd name="T56" fmla="*/ 39633514 w 722"/>
                  <a:gd name="T57" fmla="*/ 14881031 h 1994"/>
                  <a:gd name="T58" fmla="*/ 35191945 w 722"/>
                  <a:gd name="T59" fmla="*/ 7063422 h 1994"/>
                  <a:gd name="T60" fmla="*/ 30408454 w 722"/>
                  <a:gd name="T61" fmla="*/ 0 h 1994"/>
                  <a:gd name="T62" fmla="*/ 0 w 722"/>
                  <a:gd name="T63" fmla="*/ 136740454 h 199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22" h="1994">
                    <a:moveTo>
                      <a:pt x="0" y="1994"/>
                    </a:moveTo>
                    <a:lnTo>
                      <a:pt x="41" y="1944"/>
                    </a:lnTo>
                    <a:lnTo>
                      <a:pt x="79" y="1895"/>
                    </a:lnTo>
                    <a:lnTo>
                      <a:pt x="117" y="1846"/>
                    </a:lnTo>
                    <a:lnTo>
                      <a:pt x="153" y="1799"/>
                    </a:lnTo>
                    <a:lnTo>
                      <a:pt x="186" y="1753"/>
                    </a:lnTo>
                    <a:lnTo>
                      <a:pt x="219" y="1706"/>
                    </a:lnTo>
                    <a:lnTo>
                      <a:pt x="249" y="1662"/>
                    </a:lnTo>
                    <a:lnTo>
                      <a:pt x="279" y="1618"/>
                    </a:lnTo>
                    <a:lnTo>
                      <a:pt x="306" y="1574"/>
                    </a:lnTo>
                    <a:lnTo>
                      <a:pt x="333" y="1531"/>
                    </a:lnTo>
                    <a:lnTo>
                      <a:pt x="356" y="1490"/>
                    </a:lnTo>
                    <a:lnTo>
                      <a:pt x="379" y="1449"/>
                    </a:lnTo>
                    <a:lnTo>
                      <a:pt x="400" y="1408"/>
                    </a:lnTo>
                    <a:lnTo>
                      <a:pt x="420" y="1368"/>
                    </a:lnTo>
                    <a:lnTo>
                      <a:pt x="438" y="1330"/>
                    </a:lnTo>
                    <a:lnTo>
                      <a:pt x="455" y="1292"/>
                    </a:lnTo>
                    <a:lnTo>
                      <a:pt x="471" y="1255"/>
                    </a:lnTo>
                    <a:lnTo>
                      <a:pt x="484" y="1218"/>
                    </a:lnTo>
                    <a:lnTo>
                      <a:pt x="498" y="1182"/>
                    </a:lnTo>
                    <a:lnTo>
                      <a:pt x="508" y="1146"/>
                    </a:lnTo>
                    <a:lnTo>
                      <a:pt x="519" y="1112"/>
                    </a:lnTo>
                    <a:lnTo>
                      <a:pt x="527" y="1078"/>
                    </a:lnTo>
                    <a:lnTo>
                      <a:pt x="535" y="1045"/>
                    </a:lnTo>
                    <a:lnTo>
                      <a:pt x="541" y="1012"/>
                    </a:lnTo>
                    <a:lnTo>
                      <a:pt x="545" y="980"/>
                    </a:lnTo>
                    <a:lnTo>
                      <a:pt x="549" y="948"/>
                    </a:lnTo>
                    <a:lnTo>
                      <a:pt x="552" y="918"/>
                    </a:lnTo>
                    <a:lnTo>
                      <a:pt x="553" y="888"/>
                    </a:lnTo>
                    <a:lnTo>
                      <a:pt x="553" y="859"/>
                    </a:lnTo>
                    <a:lnTo>
                      <a:pt x="552" y="829"/>
                    </a:lnTo>
                    <a:lnTo>
                      <a:pt x="549" y="800"/>
                    </a:lnTo>
                    <a:lnTo>
                      <a:pt x="547" y="773"/>
                    </a:lnTo>
                    <a:lnTo>
                      <a:pt x="675" y="1024"/>
                    </a:lnTo>
                    <a:lnTo>
                      <a:pt x="687" y="988"/>
                    </a:lnTo>
                    <a:lnTo>
                      <a:pt x="697" y="954"/>
                    </a:lnTo>
                    <a:lnTo>
                      <a:pt x="705" y="918"/>
                    </a:lnTo>
                    <a:lnTo>
                      <a:pt x="712" y="882"/>
                    </a:lnTo>
                    <a:lnTo>
                      <a:pt x="716" y="848"/>
                    </a:lnTo>
                    <a:lnTo>
                      <a:pt x="720" y="812"/>
                    </a:lnTo>
                    <a:lnTo>
                      <a:pt x="721" y="778"/>
                    </a:lnTo>
                    <a:lnTo>
                      <a:pt x="722" y="742"/>
                    </a:lnTo>
                    <a:lnTo>
                      <a:pt x="721" y="708"/>
                    </a:lnTo>
                    <a:lnTo>
                      <a:pt x="718" y="674"/>
                    </a:lnTo>
                    <a:lnTo>
                      <a:pt x="716" y="638"/>
                    </a:lnTo>
                    <a:lnTo>
                      <a:pt x="710" y="604"/>
                    </a:lnTo>
                    <a:lnTo>
                      <a:pt x="705" y="569"/>
                    </a:lnTo>
                    <a:lnTo>
                      <a:pt x="698" y="536"/>
                    </a:lnTo>
                    <a:lnTo>
                      <a:pt x="690" y="502"/>
                    </a:lnTo>
                    <a:lnTo>
                      <a:pt x="681" y="469"/>
                    </a:lnTo>
                    <a:lnTo>
                      <a:pt x="671" y="436"/>
                    </a:lnTo>
                    <a:lnTo>
                      <a:pt x="660" y="403"/>
                    </a:lnTo>
                    <a:lnTo>
                      <a:pt x="648" y="371"/>
                    </a:lnTo>
                    <a:lnTo>
                      <a:pt x="636" y="339"/>
                    </a:lnTo>
                    <a:lnTo>
                      <a:pt x="623" y="308"/>
                    </a:lnTo>
                    <a:lnTo>
                      <a:pt x="609" y="277"/>
                    </a:lnTo>
                    <a:lnTo>
                      <a:pt x="594" y="247"/>
                    </a:lnTo>
                    <a:lnTo>
                      <a:pt x="580" y="217"/>
                    </a:lnTo>
                    <a:lnTo>
                      <a:pt x="548" y="159"/>
                    </a:lnTo>
                    <a:lnTo>
                      <a:pt x="515" y="103"/>
                    </a:lnTo>
                    <a:lnTo>
                      <a:pt x="481" y="50"/>
                    </a:lnTo>
                    <a:lnTo>
                      <a:pt x="445" y="0"/>
                    </a:lnTo>
                    <a:lnTo>
                      <a:pt x="21" y="0"/>
                    </a:lnTo>
                    <a:lnTo>
                      <a:pt x="0" y="1994"/>
                    </a:lnTo>
                    <a:close/>
                  </a:path>
                </a:pathLst>
              </a:custGeom>
              <a:solidFill>
                <a:srgbClr val="008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5" name="Group 132"/>
            <p:cNvGrpSpPr>
              <a:grpSpLocks/>
            </p:cNvGrpSpPr>
            <p:nvPr/>
          </p:nvGrpSpPr>
          <p:grpSpPr bwMode="auto">
            <a:xfrm>
              <a:off x="0" y="0"/>
              <a:ext cx="1041400" cy="1177749"/>
              <a:chOff x="0" y="0"/>
              <a:chExt cx="1041400" cy="1177749"/>
            </a:xfrm>
          </p:grpSpPr>
          <p:sp>
            <p:nvSpPr>
              <p:cNvPr id="36" name="Freeform 10"/>
              <p:cNvSpPr>
                <a:spLocks/>
              </p:cNvSpPr>
              <p:nvPr/>
            </p:nvSpPr>
            <p:spPr bwMode="auto">
              <a:xfrm>
                <a:off x="520700" y="0"/>
                <a:ext cx="336652" cy="1067759"/>
              </a:xfrm>
              <a:custGeom>
                <a:avLst/>
                <a:gdLst>
                  <a:gd name="T0" fmla="*/ 1230669 w 5096"/>
                  <a:gd name="T1" fmla="*/ 1039213 h 16159"/>
                  <a:gd name="T2" fmla="*/ 3626672 w 5096"/>
                  <a:gd name="T3" fmla="*/ 3309663 h 16159"/>
                  <a:gd name="T4" fmla="*/ 5909115 w 5096"/>
                  <a:gd name="T5" fmla="*/ 5837818 h 16159"/>
                  <a:gd name="T6" fmla="*/ 8073768 w 5096"/>
                  <a:gd name="T7" fmla="*/ 8636630 h 16159"/>
                  <a:gd name="T8" fmla="*/ 10103127 w 5096"/>
                  <a:gd name="T9" fmla="*/ 11688720 h 16159"/>
                  <a:gd name="T10" fmla="*/ 12010271 w 5096"/>
                  <a:gd name="T11" fmla="*/ 15007105 h 16159"/>
                  <a:gd name="T12" fmla="*/ 13777761 w 5096"/>
                  <a:gd name="T13" fmla="*/ 18587491 h 16159"/>
                  <a:gd name="T14" fmla="*/ 15396874 w 5096"/>
                  <a:gd name="T15" fmla="*/ 22429877 h 16159"/>
                  <a:gd name="T16" fmla="*/ 16858893 w 5096"/>
                  <a:gd name="T17" fmla="*/ 26525541 h 16159"/>
                  <a:gd name="T18" fmla="*/ 18163749 w 5096"/>
                  <a:gd name="T19" fmla="*/ 30887501 h 16159"/>
                  <a:gd name="T20" fmla="*/ 19298431 w 5096"/>
                  <a:gd name="T21" fmla="*/ 35507100 h 16159"/>
                  <a:gd name="T22" fmla="*/ 20262936 w 5096"/>
                  <a:gd name="T23" fmla="*/ 40392995 h 16159"/>
                  <a:gd name="T24" fmla="*/ 21039759 w 5096"/>
                  <a:gd name="T25" fmla="*/ 45532167 h 16159"/>
                  <a:gd name="T26" fmla="*/ 21633260 w 5096"/>
                  <a:gd name="T27" fmla="*/ 50933340 h 16159"/>
                  <a:gd name="T28" fmla="*/ 22030425 w 5096"/>
                  <a:gd name="T29" fmla="*/ 56592152 h 16159"/>
                  <a:gd name="T30" fmla="*/ 22222467 w 5096"/>
                  <a:gd name="T31" fmla="*/ 62517260 h 16159"/>
                  <a:gd name="T32" fmla="*/ 22183160 w 5096"/>
                  <a:gd name="T33" fmla="*/ 66001568 h 16159"/>
                  <a:gd name="T34" fmla="*/ 21733674 w 5096"/>
                  <a:gd name="T35" fmla="*/ 66774419 h 16159"/>
                  <a:gd name="T36" fmla="*/ 20895744 w 5096"/>
                  <a:gd name="T37" fmla="*/ 67464343 h 16159"/>
                  <a:gd name="T38" fmla="*/ 19721756 w 5096"/>
                  <a:gd name="T39" fmla="*/ 68062483 h 16159"/>
                  <a:gd name="T40" fmla="*/ 18268524 w 5096"/>
                  <a:gd name="T41" fmla="*/ 68582123 h 16159"/>
                  <a:gd name="T42" fmla="*/ 16592663 w 5096"/>
                  <a:gd name="T43" fmla="*/ 69027491 h 16159"/>
                  <a:gd name="T44" fmla="*/ 14755346 w 5096"/>
                  <a:gd name="T45" fmla="*/ 69402947 h 16159"/>
                  <a:gd name="T46" fmla="*/ 12817615 w 5096"/>
                  <a:gd name="T47" fmla="*/ 69708626 h 16159"/>
                  <a:gd name="T48" fmla="*/ 10823203 w 5096"/>
                  <a:gd name="T49" fmla="*/ 69957476 h 16159"/>
                  <a:gd name="T50" fmla="*/ 8833151 w 5096"/>
                  <a:gd name="T51" fmla="*/ 70158354 h 16159"/>
                  <a:gd name="T52" fmla="*/ 6908501 w 5096"/>
                  <a:gd name="T53" fmla="*/ 70306832 h 16159"/>
                  <a:gd name="T54" fmla="*/ 5101705 w 5096"/>
                  <a:gd name="T55" fmla="*/ 70420355 h 16159"/>
                  <a:gd name="T56" fmla="*/ 3473871 w 5096"/>
                  <a:gd name="T57" fmla="*/ 70494561 h 16159"/>
                  <a:gd name="T58" fmla="*/ 2086106 w 5096"/>
                  <a:gd name="T59" fmla="*/ 70538238 h 16159"/>
                  <a:gd name="T60" fmla="*/ 977586 w 5096"/>
                  <a:gd name="T61" fmla="*/ 70555683 h 16159"/>
                  <a:gd name="T62" fmla="*/ 226923 w 5096"/>
                  <a:gd name="T63" fmla="*/ 70555683 h 16159"/>
                  <a:gd name="T64" fmla="*/ 0 w 5096"/>
                  <a:gd name="T65" fmla="*/ 0 h 16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096" h="16159">
                    <a:moveTo>
                      <a:pt x="0" y="0"/>
                    </a:moveTo>
                    <a:lnTo>
                      <a:pt x="282" y="238"/>
                    </a:lnTo>
                    <a:lnTo>
                      <a:pt x="559" y="490"/>
                    </a:lnTo>
                    <a:lnTo>
                      <a:pt x="831" y="758"/>
                    </a:lnTo>
                    <a:lnTo>
                      <a:pt x="1096" y="1040"/>
                    </a:lnTo>
                    <a:lnTo>
                      <a:pt x="1354" y="1337"/>
                    </a:lnTo>
                    <a:lnTo>
                      <a:pt x="1605" y="1650"/>
                    </a:lnTo>
                    <a:lnTo>
                      <a:pt x="1850" y="1978"/>
                    </a:lnTo>
                    <a:lnTo>
                      <a:pt x="2086" y="2320"/>
                    </a:lnTo>
                    <a:lnTo>
                      <a:pt x="2315" y="2677"/>
                    </a:lnTo>
                    <a:lnTo>
                      <a:pt x="2538" y="3050"/>
                    </a:lnTo>
                    <a:lnTo>
                      <a:pt x="2752" y="3437"/>
                    </a:lnTo>
                    <a:lnTo>
                      <a:pt x="2959" y="3839"/>
                    </a:lnTo>
                    <a:lnTo>
                      <a:pt x="3157" y="4257"/>
                    </a:lnTo>
                    <a:lnTo>
                      <a:pt x="3347" y="4690"/>
                    </a:lnTo>
                    <a:lnTo>
                      <a:pt x="3528" y="5137"/>
                    </a:lnTo>
                    <a:lnTo>
                      <a:pt x="3700" y="5598"/>
                    </a:lnTo>
                    <a:lnTo>
                      <a:pt x="3863" y="6075"/>
                    </a:lnTo>
                    <a:lnTo>
                      <a:pt x="4017" y="6567"/>
                    </a:lnTo>
                    <a:lnTo>
                      <a:pt x="4162" y="7074"/>
                    </a:lnTo>
                    <a:lnTo>
                      <a:pt x="4297" y="7596"/>
                    </a:lnTo>
                    <a:lnTo>
                      <a:pt x="4422" y="8132"/>
                    </a:lnTo>
                    <a:lnTo>
                      <a:pt x="4538" y="8684"/>
                    </a:lnTo>
                    <a:lnTo>
                      <a:pt x="4643" y="9251"/>
                    </a:lnTo>
                    <a:lnTo>
                      <a:pt x="4738" y="9832"/>
                    </a:lnTo>
                    <a:lnTo>
                      <a:pt x="4821" y="10428"/>
                    </a:lnTo>
                    <a:lnTo>
                      <a:pt x="4895" y="11040"/>
                    </a:lnTo>
                    <a:lnTo>
                      <a:pt x="4957" y="11665"/>
                    </a:lnTo>
                    <a:lnTo>
                      <a:pt x="5008" y="12306"/>
                    </a:lnTo>
                    <a:lnTo>
                      <a:pt x="5048" y="12961"/>
                    </a:lnTo>
                    <a:lnTo>
                      <a:pt x="5076" y="13632"/>
                    </a:lnTo>
                    <a:lnTo>
                      <a:pt x="5092" y="14318"/>
                    </a:lnTo>
                    <a:lnTo>
                      <a:pt x="5096" y="15019"/>
                    </a:lnTo>
                    <a:lnTo>
                      <a:pt x="5083" y="15116"/>
                    </a:lnTo>
                    <a:lnTo>
                      <a:pt x="5044" y="15207"/>
                    </a:lnTo>
                    <a:lnTo>
                      <a:pt x="4980" y="15293"/>
                    </a:lnTo>
                    <a:lnTo>
                      <a:pt x="4894" y="15375"/>
                    </a:lnTo>
                    <a:lnTo>
                      <a:pt x="4788" y="15451"/>
                    </a:lnTo>
                    <a:lnTo>
                      <a:pt x="4662" y="15523"/>
                    </a:lnTo>
                    <a:lnTo>
                      <a:pt x="4519" y="15588"/>
                    </a:lnTo>
                    <a:lnTo>
                      <a:pt x="4359" y="15650"/>
                    </a:lnTo>
                    <a:lnTo>
                      <a:pt x="4186" y="15707"/>
                    </a:lnTo>
                    <a:lnTo>
                      <a:pt x="4000" y="15759"/>
                    </a:lnTo>
                    <a:lnTo>
                      <a:pt x="3802" y="15809"/>
                    </a:lnTo>
                    <a:lnTo>
                      <a:pt x="3596" y="15853"/>
                    </a:lnTo>
                    <a:lnTo>
                      <a:pt x="3381" y="15895"/>
                    </a:lnTo>
                    <a:lnTo>
                      <a:pt x="3161" y="15931"/>
                    </a:lnTo>
                    <a:lnTo>
                      <a:pt x="2937" y="15965"/>
                    </a:lnTo>
                    <a:lnTo>
                      <a:pt x="2709" y="15995"/>
                    </a:lnTo>
                    <a:lnTo>
                      <a:pt x="2480" y="16022"/>
                    </a:lnTo>
                    <a:lnTo>
                      <a:pt x="2251" y="16047"/>
                    </a:lnTo>
                    <a:lnTo>
                      <a:pt x="2024" y="16068"/>
                    </a:lnTo>
                    <a:lnTo>
                      <a:pt x="1800" y="16087"/>
                    </a:lnTo>
                    <a:lnTo>
                      <a:pt x="1583" y="16102"/>
                    </a:lnTo>
                    <a:lnTo>
                      <a:pt x="1371" y="16116"/>
                    </a:lnTo>
                    <a:lnTo>
                      <a:pt x="1169" y="16128"/>
                    </a:lnTo>
                    <a:lnTo>
                      <a:pt x="977" y="16137"/>
                    </a:lnTo>
                    <a:lnTo>
                      <a:pt x="796" y="16145"/>
                    </a:lnTo>
                    <a:lnTo>
                      <a:pt x="630" y="16150"/>
                    </a:lnTo>
                    <a:lnTo>
                      <a:pt x="478" y="16155"/>
                    </a:lnTo>
                    <a:lnTo>
                      <a:pt x="341" y="16157"/>
                    </a:lnTo>
                    <a:lnTo>
                      <a:pt x="224" y="16159"/>
                    </a:lnTo>
                    <a:lnTo>
                      <a:pt x="127" y="16159"/>
                    </a:lnTo>
                    <a:lnTo>
                      <a:pt x="52" y="16159"/>
                    </a:lnTo>
                    <a:lnTo>
                      <a:pt x="0" y="16158"/>
                    </a:lnTo>
                    <a:lnTo>
                      <a:pt x="0" y="0"/>
                    </a:ln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11"/>
              <p:cNvSpPr>
                <a:spLocks/>
              </p:cNvSpPr>
              <p:nvPr/>
            </p:nvSpPr>
            <p:spPr bwMode="auto">
              <a:xfrm>
                <a:off x="184048" y="0"/>
                <a:ext cx="336652" cy="1067759"/>
              </a:xfrm>
              <a:custGeom>
                <a:avLst/>
                <a:gdLst>
                  <a:gd name="T0" fmla="*/ 20992742 w 5098"/>
                  <a:gd name="T1" fmla="*/ 1039213 h 16159"/>
                  <a:gd name="T2" fmla="*/ 18598669 w 5098"/>
                  <a:gd name="T3" fmla="*/ 3309663 h 16159"/>
                  <a:gd name="T4" fmla="*/ 16317981 w 5098"/>
                  <a:gd name="T5" fmla="*/ 5837818 h 16159"/>
                  <a:gd name="T6" fmla="*/ 14155035 w 5098"/>
                  <a:gd name="T7" fmla="*/ 8636630 h 16159"/>
                  <a:gd name="T8" fmla="*/ 12127264 w 5098"/>
                  <a:gd name="T9" fmla="*/ 11688720 h 16159"/>
                  <a:gd name="T10" fmla="*/ 10221661 w 5098"/>
                  <a:gd name="T11" fmla="*/ 15007105 h 16159"/>
                  <a:gd name="T12" fmla="*/ 8455525 w 5098"/>
                  <a:gd name="T13" fmla="*/ 18587491 h 16159"/>
                  <a:gd name="T14" fmla="*/ 6837707 w 5098"/>
                  <a:gd name="T15" fmla="*/ 22429877 h 16159"/>
                  <a:gd name="T16" fmla="*/ 5376857 w 5098"/>
                  <a:gd name="T17" fmla="*/ 26525541 h 16159"/>
                  <a:gd name="T18" fmla="*/ 4072974 w 5098"/>
                  <a:gd name="T19" fmla="*/ 30887501 h 16159"/>
                  <a:gd name="T20" fmla="*/ 2939134 w 5098"/>
                  <a:gd name="T21" fmla="*/ 35507100 h 16159"/>
                  <a:gd name="T22" fmla="*/ 1975404 w 5098"/>
                  <a:gd name="T23" fmla="*/ 40392995 h 16159"/>
                  <a:gd name="T24" fmla="*/ 1199215 w 5098"/>
                  <a:gd name="T25" fmla="*/ 45532167 h 16159"/>
                  <a:gd name="T26" fmla="*/ 606145 w 5098"/>
                  <a:gd name="T27" fmla="*/ 50933340 h 16159"/>
                  <a:gd name="T28" fmla="*/ 209334 w 5098"/>
                  <a:gd name="T29" fmla="*/ 56592152 h 16159"/>
                  <a:gd name="T30" fmla="*/ 17434 w 5098"/>
                  <a:gd name="T31" fmla="*/ 62517260 h 16159"/>
                  <a:gd name="T32" fmla="*/ 56659 w 5098"/>
                  <a:gd name="T33" fmla="*/ 66001568 h 16159"/>
                  <a:gd name="T34" fmla="*/ 505836 w 5098"/>
                  <a:gd name="T35" fmla="*/ 66774419 h 16159"/>
                  <a:gd name="T36" fmla="*/ 1343108 w 5098"/>
                  <a:gd name="T37" fmla="*/ 67464343 h 16159"/>
                  <a:gd name="T38" fmla="*/ 2516173 w 5098"/>
                  <a:gd name="T39" fmla="*/ 68062483 h 16159"/>
                  <a:gd name="T40" fmla="*/ 3968307 w 5098"/>
                  <a:gd name="T41" fmla="*/ 68582123 h 16159"/>
                  <a:gd name="T42" fmla="*/ 5642850 w 5098"/>
                  <a:gd name="T43" fmla="*/ 69027491 h 16159"/>
                  <a:gd name="T44" fmla="*/ 7478720 w 5098"/>
                  <a:gd name="T45" fmla="*/ 69402947 h 16159"/>
                  <a:gd name="T46" fmla="*/ 9414898 w 5098"/>
                  <a:gd name="T47" fmla="*/ 69708626 h 16159"/>
                  <a:gd name="T48" fmla="*/ 11407735 w 5098"/>
                  <a:gd name="T49" fmla="*/ 69957476 h 16159"/>
                  <a:gd name="T50" fmla="*/ 13396280 w 5098"/>
                  <a:gd name="T51" fmla="*/ 70158354 h 16159"/>
                  <a:gd name="T52" fmla="*/ 15319383 w 5098"/>
                  <a:gd name="T53" fmla="*/ 70306832 h 16159"/>
                  <a:gd name="T54" fmla="*/ 17124744 w 5098"/>
                  <a:gd name="T55" fmla="*/ 70420355 h 16159"/>
                  <a:gd name="T56" fmla="*/ 18751279 w 5098"/>
                  <a:gd name="T57" fmla="*/ 70494561 h 16159"/>
                  <a:gd name="T58" fmla="*/ 20138037 w 5098"/>
                  <a:gd name="T59" fmla="*/ 70538238 h 16159"/>
                  <a:gd name="T60" fmla="*/ 21245660 w 5098"/>
                  <a:gd name="T61" fmla="*/ 70555683 h 16159"/>
                  <a:gd name="T62" fmla="*/ 21995698 w 5098"/>
                  <a:gd name="T63" fmla="*/ 70555683 h 16159"/>
                  <a:gd name="T64" fmla="*/ 22231183 w 5098"/>
                  <a:gd name="T65" fmla="*/ 0 h 16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098" h="16159">
                    <a:moveTo>
                      <a:pt x="5098" y="0"/>
                    </a:moveTo>
                    <a:lnTo>
                      <a:pt x="4814" y="238"/>
                    </a:lnTo>
                    <a:lnTo>
                      <a:pt x="4537" y="490"/>
                    </a:lnTo>
                    <a:lnTo>
                      <a:pt x="4265" y="758"/>
                    </a:lnTo>
                    <a:lnTo>
                      <a:pt x="4000" y="1040"/>
                    </a:lnTo>
                    <a:lnTo>
                      <a:pt x="3742" y="1337"/>
                    </a:lnTo>
                    <a:lnTo>
                      <a:pt x="3491" y="1650"/>
                    </a:lnTo>
                    <a:lnTo>
                      <a:pt x="3246" y="1978"/>
                    </a:lnTo>
                    <a:lnTo>
                      <a:pt x="3010" y="2320"/>
                    </a:lnTo>
                    <a:lnTo>
                      <a:pt x="2781" y="2677"/>
                    </a:lnTo>
                    <a:lnTo>
                      <a:pt x="2558" y="3050"/>
                    </a:lnTo>
                    <a:lnTo>
                      <a:pt x="2344" y="3437"/>
                    </a:lnTo>
                    <a:lnTo>
                      <a:pt x="2137" y="3839"/>
                    </a:lnTo>
                    <a:lnTo>
                      <a:pt x="1939" y="4257"/>
                    </a:lnTo>
                    <a:lnTo>
                      <a:pt x="1749" y="4690"/>
                    </a:lnTo>
                    <a:lnTo>
                      <a:pt x="1568" y="5137"/>
                    </a:lnTo>
                    <a:lnTo>
                      <a:pt x="1396" y="5598"/>
                    </a:lnTo>
                    <a:lnTo>
                      <a:pt x="1233" y="6075"/>
                    </a:lnTo>
                    <a:lnTo>
                      <a:pt x="1079" y="6567"/>
                    </a:lnTo>
                    <a:lnTo>
                      <a:pt x="934" y="7074"/>
                    </a:lnTo>
                    <a:lnTo>
                      <a:pt x="799" y="7596"/>
                    </a:lnTo>
                    <a:lnTo>
                      <a:pt x="674" y="8132"/>
                    </a:lnTo>
                    <a:lnTo>
                      <a:pt x="558" y="8684"/>
                    </a:lnTo>
                    <a:lnTo>
                      <a:pt x="453" y="9251"/>
                    </a:lnTo>
                    <a:lnTo>
                      <a:pt x="358" y="9832"/>
                    </a:lnTo>
                    <a:lnTo>
                      <a:pt x="275" y="10428"/>
                    </a:lnTo>
                    <a:lnTo>
                      <a:pt x="201" y="11040"/>
                    </a:lnTo>
                    <a:lnTo>
                      <a:pt x="139" y="11665"/>
                    </a:lnTo>
                    <a:lnTo>
                      <a:pt x="88" y="12306"/>
                    </a:lnTo>
                    <a:lnTo>
                      <a:pt x="48" y="12961"/>
                    </a:lnTo>
                    <a:lnTo>
                      <a:pt x="20" y="13632"/>
                    </a:lnTo>
                    <a:lnTo>
                      <a:pt x="4" y="14318"/>
                    </a:lnTo>
                    <a:lnTo>
                      <a:pt x="0" y="15019"/>
                    </a:lnTo>
                    <a:lnTo>
                      <a:pt x="13" y="15116"/>
                    </a:lnTo>
                    <a:lnTo>
                      <a:pt x="52" y="15207"/>
                    </a:lnTo>
                    <a:lnTo>
                      <a:pt x="116" y="15293"/>
                    </a:lnTo>
                    <a:lnTo>
                      <a:pt x="202" y="15375"/>
                    </a:lnTo>
                    <a:lnTo>
                      <a:pt x="308" y="15451"/>
                    </a:lnTo>
                    <a:lnTo>
                      <a:pt x="434" y="15523"/>
                    </a:lnTo>
                    <a:lnTo>
                      <a:pt x="577" y="15588"/>
                    </a:lnTo>
                    <a:lnTo>
                      <a:pt x="737" y="15650"/>
                    </a:lnTo>
                    <a:lnTo>
                      <a:pt x="910" y="15707"/>
                    </a:lnTo>
                    <a:lnTo>
                      <a:pt x="1096" y="15759"/>
                    </a:lnTo>
                    <a:lnTo>
                      <a:pt x="1294" y="15809"/>
                    </a:lnTo>
                    <a:lnTo>
                      <a:pt x="1500" y="15853"/>
                    </a:lnTo>
                    <a:lnTo>
                      <a:pt x="1715" y="15895"/>
                    </a:lnTo>
                    <a:lnTo>
                      <a:pt x="1935" y="15931"/>
                    </a:lnTo>
                    <a:lnTo>
                      <a:pt x="2159" y="15965"/>
                    </a:lnTo>
                    <a:lnTo>
                      <a:pt x="2387" y="15995"/>
                    </a:lnTo>
                    <a:lnTo>
                      <a:pt x="2616" y="16022"/>
                    </a:lnTo>
                    <a:lnTo>
                      <a:pt x="2845" y="16047"/>
                    </a:lnTo>
                    <a:lnTo>
                      <a:pt x="3072" y="16068"/>
                    </a:lnTo>
                    <a:lnTo>
                      <a:pt x="3296" y="16087"/>
                    </a:lnTo>
                    <a:lnTo>
                      <a:pt x="3513" y="16102"/>
                    </a:lnTo>
                    <a:lnTo>
                      <a:pt x="3725" y="16116"/>
                    </a:lnTo>
                    <a:lnTo>
                      <a:pt x="3927" y="16128"/>
                    </a:lnTo>
                    <a:lnTo>
                      <a:pt x="4119" y="16137"/>
                    </a:lnTo>
                    <a:lnTo>
                      <a:pt x="4300" y="16145"/>
                    </a:lnTo>
                    <a:lnTo>
                      <a:pt x="4466" y="16150"/>
                    </a:lnTo>
                    <a:lnTo>
                      <a:pt x="4618" y="16155"/>
                    </a:lnTo>
                    <a:lnTo>
                      <a:pt x="4755" y="16157"/>
                    </a:lnTo>
                    <a:lnTo>
                      <a:pt x="4872" y="16159"/>
                    </a:lnTo>
                    <a:lnTo>
                      <a:pt x="4969" y="16159"/>
                    </a:lnTo>
                    <a:lnTo>
                      <a:pt x="5044" y="16159"/>
                    </a:lnTo>
                    <a:lnTo>
                      <a:pt x="5098" y="16158"/>
                    </a:lnTo>
                    <a:lnTo>
                      <a:pt x="5098" y="0"/>
                    </a:ln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Freeform 5"/>
              <p:cNvSpPr>
                <a:spLocks/>
              </p:cNvSpPr>
              <p:nvPr/>
            </p:nvSpPr>
            <p:spPr bwMode="auto">
              <a:xfrm>
                <a:off x="332027" y="195609"/>
                <a:ext cx="377346" cy="78614"/>
              </a:xfrm>
              <a:custGeom>
                <a:avLst/>
                <a:gdLst>
                  <a:gd name="T0" fmla="*/ 24230447 w 5714"/>
                  <a:gd name="T1" fmla="*/ 3209741 h 1188"/>
                  <a:gd name="T2" fmla="*/ 23170656 w 5714"/>
                  <a:gd name="T3" fmla="*/ 3573165 h 1188"/>
                  <a:gd name="T4" fmla="*/ 22084779 w 5714"/>
                  <a:gd name="T5" fmla="*/ 3901650 h 1188"/>
                  <a:gd name="T6" fmla="*/ 20963968 w 5714"/>
                  <a:gd name="T7" fmla="*/ 4199364 h 1188"/>
                  <a:gd name="T8" fmla="*/ 19821363 w 5714"/>
                  <a:gd name="T9" fmla="*/ 4457771 h 1188"/>
                  <a:gd name="T10" fmla="*/ 18643825 w 5714"/>
                  <a:gd name="T11" fmla="*/ 4676673 h 1188"/>
                  <a:gd name="T12" fmla="*/ 17453210 w 5714"/>
                  <a:gd name="T13" fmla="*/ 4865002 h 1188"/>
                  <a:gd name="T14" fmla="*/ 16232152 w 5714"/>
                  <a:gd name="T15" fmla="*/ 5009459 h 1188"/>
                  <a:gd name="T16" fmla="*/ 14989234 w 5714"/>
                  <a:gd name="T17" fmla="*/ 5114608 h 1188"/>
                  <a:gd name="T18" fmla="*/ 13733175 w 5714"/>
                  <a:gd name="T19" fmla="*/ 5180252 h 1188"/>
                  <a:gd name="T20" fmla="*/ 12464107 w 5714"/>
                  <a:gd name="T21" fmla="*/ 5202156 h 1188"/>
                  <a:gd name="T22" fmla="*/ 11186321 w 5714"/>
                  <a:gd name="T23" fmla="*/ 5180252 h 1188"/>
                  <a:gd name="T24" fmla="*/ 9930262 w 5714"/>
                  <a:gd name="T25" fmla="*/ 5114608 h 1188"/>
                  <a:gd name="T26" fmla="*/ 8687345 w 5714"/>
                  <a:gd name="T27" fmla="*/ 5009459 h 1188"/>
                  <a:gd name="T28" fmla="*/ 7466287 w 5714"/>
                  <a:gd name="T29" fmla="*/ 4865002 h 1188"/>
                  <a:gd name="T30" fmla="*/ 6275672 w 5714"/>
                  <a:gd name="T31" fmla="*/ 4676673 h 1188"/>
                  <a:gd name="T32" fmla="*/ 5098133 w 5714"/>
                  <a:gd name="T33" fmla="*/ 4457771 h 1188"/>
                  <a:gd name="T34" fmla="*/ 3955529 w 5714"/>
                  <a:gd name="T35" fmla="*/ 4199364 h 1188"/>
                  <a:gd name="T36" fmla="*/ 2834718 w 5714"/>
                  <a:gd name="T37" fmla="*/ 3901650 h 1188"/>
                  <a:gd name="T38" fmla="*/ 1748841 w 5714"/>
                  <a:gd name="T39" fmla="*/ 3573165 h 1188"/>
                  <a:gd name="T40" fmla="*/ 689049 w 5714"/>
                  <a:gd name="T41" fmla="*/ 3209741 h 1188"/>
                  <a:gd name="T42" fmla="*/ 200626 w 5714"/>
                  <a:gd name="T43" fmla="*/ 2570440 h 1188"/>
                  <a:gd name="T44" fmla="*/ 793721 w 5714"/>
                  <a:gd name="T45" fmla="*/ 1449396 h 1188"/>
                  <a:gd name="T46" fmla="*/ 1404316 w 5714"/>
                  <a:gd name="T47" fmla="*/ 359057 h 1188"/>
                  <a:gd name="T48" fmla="*/ 2224189 w 5714"/>
                  <a:gd name="T49" fmla="*/ 197064 h 1188"/>
                  <a:gd name="T50" fmla="*/ 3166167 w 5714"/>
                  <a:gd name="T51" fmla="*/ 464140 h 1188"/>
                  <a:gd name="T52" fmla="*/ 4130004 w 5714"/>
                  <a:gd name="T53" fmla="*/ 713746 h 1188"/>
                  <a:gd name="T54" fmla="*/ 5115634 w 5714"/>
                  <a:gd name="T55" fmla="*/ 928347 h 1188"/>
                  <a:gd name="T56" fmla="*/ 6114273 w 5714"/>
                  <a:gd name="T57" fmla="*/ 1125411 h 1188"/>
                  <a:gd name="T58" fmla="*/ 7130479 w 5714"/>
                  <a:gd name="T59" fmla="*/ 1287404 h 1188"/>
                  <a:gd name="T60" fmla="*/ 8168412 w 5714"/>
                  <a:gd name="T61" fmla="*/ 1423125 h 1188"/>
                  <a:gd name="T62" fmla="*/ 9223779 w 5714"/>
                  <a:gd name="T63" fmla="*/ 1532642 h 1188"/>
                  <a:gd name="T64" fmla="*/ 10287929 w 5714"/>
                  <a:gd name="T65" fmla="*/ 1611455 h 1188"/>
                  <a:gd name="T66" fmla="*/ 11365088 w 5714"/>
                  <a:gd name="T67" fmla="*/ 1659629 h 1188"/>
                  <a:gd name="T68" fmla="*/ 12464107 w 5714"/>
                  <a:gd name="T69" fmla="*/ 1672731 h 1188"/>
                  <a:gd name="T70" fmla="*/ 13554408 w 5714"/>
                  <a:gd name="T71" fmla="*/ 1659629 h 1188"/>
                  <a:gd name="T72" fmla="*/ 14631568 w 5714"/>
                  <a:gd name="T73" fmla="*/ 1611455 h 1188"/>
                  <a:gd name="T74" fmla="*/ 15695718 w 5714"/>
                  <a:gd name="T75" fmla="*/ 1532642 h 1188"/>
                  <a:gd name="T76" fmla="*/ 16751085 w 5714"/>
                  <a:gd name="T77" fmla="*/ 1423125 h 1188"/>
                  <a:gd name="T78" fmla="*/ 17789018 w 5714"/>
                  <a:gd name="T79" fmla="*/ 1287404 h 1188"/>
                  <a:gd name="T80" fmla="*/ 18805223 w 5714"/>
                  <a:gd name="T81" fmla="*/ 1125411 h 1188"/>
                  <a:gd name="T82" fmla="*/ 19803863 w 5714"/>
                  <a:gd name="T83" fmla="*/ 928347 h 1188"/>
                  <a:gd name="T84" fmla="*/ 20789493 w 5714"/>
                  <a:gd name="T85" fmla="*/ 709379 h 1188"/>
                  <a:gd name="T86" fmla="*/ 21753330 w 5714"/>
                  <a:gd name="T87" fmla="*/ 464140 h 1188"/>
                  <a:gd name="T88" fmla="*/ 22695308 w 5714"/>
                  <a:gd name="T89" fmla="*/ 197064 h 1188"/>
                  <a:gd name="T90" fmla="*/ 23515180 w 5714"/>
                  <a:gd name="T91" fmla="*/ 359057 h 1188"/>
                  <a:gd name="T92" fmla="*/ 24125776 w 5714"/>
                  <a:gd name="T93" fmla="*/ 1449396 h 1188"/>
                  <a:gd name="T94" fmla="*/ 24718871 w 5714"/>
                  <a:gd name="T95" fmla="*/ 2570440 h 11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714" h="1188">
                    <a:moveTo>
                      <a:pt x="5714" y="673"/>
                    </a:moveTo>
                    <a:lnTo>
                      <a:pt x="5635" y="703"/>
                    </a:lnTo>
                    <a:lnTo>
                      <a:pt x="5556" y="733"/>
                    </a:lnTo>
                    <a:lnTo>
                      <a:pt x="5476" y="761"/>
                    </a:lnTo>
                    <a:lnTo>
                      <a:pt x="5395" y="789"/>
                    </a:lnTo>
                    <a:lnTo>
                      <a:pt x="5313" y="816"/>
                    </a:lnTo>
                    <a:lnTo>
                      <a:pt x="5230" y="841"/>
                    </a:lnTo>
                    <a:lnTo>
                      <a:pt x="5148" y="867"/>
                    </a:lnTo>
                    <a:lnTo>
                      <a:pt x="5064" y="891"/>
                    </a:lnTo>
                    <a:lnTo>
                      <a:pt x="4979" y="914"/>
                    </a:lnTo>
                    <a:lnTo>
                      <a:pt x="4893" y="936"/>
                    </a:lnTo>
                    <a:lnTo>
                      <a:pt x="4807" y="959"/>
                    </a:lnTo>
                    <a:lnTo>
                      <a:pt x="4720" y="979"/>
                    </a:lnTo>
                    <a:lnTo>
                      <a:pt x="4633" y="999"/>
                    </a:lnTo>
                    <a:lnTo>
                      <a:pt x="4545" y="1018"/>
                    </a:lnTo>
                    <a:lnTo>
                      <a:pt x="4455" y="1036"/>
                    </a:lnTo>
                    <a:lnTo>
                      <a:pt x="4366" y="1053"/>
                    </a:lnTo>
                    <a:lnTo>
                      <a:pt x="4275" y="1068"/>
                    </a:lnTo>
                    <a:lnTo>
                      <a:pt x="4185" y="1084"/>
                    </a:lnTo>
                    <a:lnTo>
                      <a:pt x="4093" y="1097"/>
                    </a:lnTo>
                    <a:lnTo>
                      <a:pt x="4002" y="1111"/>
                    </a:lnTo>
                    <a:lnTo>
                      <a:pt x="3909" y="1123"/>
                    </a:lnTo>
                    <a:lnTo>
                      <a:pt x="3816" y="1134"/>
                    </a:lnTo>
                    <a:lnTo>
                      <a:pt x="3722" y="1144"/>
                    </a:lnTo>
                    <a:lnTo>
                      <a:pt x="3627" y="1153"/>
                    </a:lnTo>
                    <a:lnTo>
                      <a:pt x="3533" y="1161"/>
                    </a:lnTo>
                    <a:lnTo>
                      <a:pt x="3437" y="1168"/>
                    </a:lnTo>
                    <a:lnTo>
                      <a:pt x="3342" y="1174"/>
                    </a:lnTo>
                    <a:lnTo>
                      <a:pt x="3246" y="1179"/>
                    </a:lnTo>
                    <a:lnTo>
                      <a:pt x="3149" y="1183"/>
                    </a:lnTo>
                    <a:lnTo>
                      <a:pt x="3052" y="1186"/>
                    </a:lnTo>
                    <a:lnTo>
                      <a:pt x="2955" y="1187"/>
                    </a:lnTo>
                    <a:lnTo>
                      <a:pt x="2858" y="1188"/>
                    </a:lnTo>
                    <a:lnTo>
                      <a:pt x="2759" y="1187"/>
                    </a:lnTo>
                    <a:lnTo>
                      <a:pt x="2662" y="1186"/>
                    </a:lnTo>
                    <a:lnTo>
                      <a:pt x="2565" y="1183"/>
                    </a:lnTo>
                    <a:lnTo>
                      <a:pt x="2468" y="1179"/>
                    </a:lnTo>
                    <a:lnTo>
                      <a:pt x="2372" y="1174"/>
                    </a:lnTo>
                    <a:lnTo>
                      <a:pt x="2277" y="1168"/>
                    </a:lnTo>
                    <a:lnTo>
                      <a:pt x="2181" y="1161"/>
                    </a:lnTo>
                    <a:lnTo>
                      <a:pt x="2087" y="1153"/>
                    </a:lnTo>
                    <a:lnTo>
                      <a:pt x="1992" y="1144"/>
                    </a:lnTo>
                    <a:lnTo>
                      <a:pt x="1898" y="1134"/>
                    </a:lnTo>
                    <a:lnTo>
                      <a:pt x="1805" y="1123"/>
                    </a:lnTo>
                    <a:lnTo>
                      <a:pt x="1712" y="1111"/>
                    </a:lnTo>
                    <a:lnTo>
                      <a:pt x="1621" y="1097"/>
                    </a:lnTo>
                    <a:lnTo>
                      <a:pt x="1529" y="1084"/>
                    </a:lnTo>
                    <a:lnTo>
                      <a:pt x="1439" y="1068"/>
                    </a:lnTo>
                    <a:lnTo>
                      <a:pt x="1348" y="1053"/>
                    </a:lnTo>
                    <a:lnTo>
                      <a:pt x="1259" y="1036"/>
                    </a:lnTo>
                    <a:lnTo>
                      <a:pt x="1169" y="1018"/>
                    </a:lnTo>
                    <a:lnTo>
                      <a:pt x="1081" y="999"/>
                    </a:lnTo>
                    <a:lnTo>
                      <a:pt x="994" y="979"/>
                    </a:lnTo>
                    <a:lnTo>
                      <a:pt x="907" y="959"/>
                    </a:lnTo>
                    <a:lnTo>
                      <a:pt x="821" y="936"/>
                    </a:lnTo>
                    <a:lnTo>
                      <a:pt x="735" y="914"/>
                    </a:lnTo>
                    <a:lnTo>
                      <a:pt x="650" y="891"/>
                    </a:lnTo>
                    <a:lnTo>
                      <a:pt x="566" y="867"/>
                    </a:lnTo>
                    <a:lnTo>
                      <a:pt x="484" y="841"/>
                    </a:lnTo>
                    <a:lnTo>
                      <a:pt x="401" y="816"/>
                    </a:lnTo>
                    <a:lnTo>
                      <a:pt x="319" y="789"/>
                    </a:lnTo>
                    <a:lnTo>
                      <a:pt x="238" y="761"/>
                    </a:lnTo>
                    <a:lnTo>
                      <a:pt x="158" y="733"/>
                    </a:lnTo>
                    <a:lnTo>
                      <a:pt x="79" y="703"/>
                    </a:lnTo>
                    <a:lnTo>
                      <a:pt x="0" y="673"/>
                    </a:lnTo>
                    <a:lnTo>
                      <a:pt x="46" y="587"/>
                    </a:lnTo>
                    <a:lnTo>
                      <a:pt x="90" y="501"/>
                    </a:lnTo>
                    <a:lnTo>
                      <a:pt x="136" y="416"/>
                    </a:lnTo>
                    <a:lnTo>
                      <a:pt x="182" y="331"/>
                    </a:lnTo>
                    <a:lnTo>
                      <a:pt x="228" y="247"/>
                    </a:lnTo>
                    <a:lnTo>
                      <a:pt x="275" y="164"/>
                    </a:lnTo>
                    <a:lnTo>
                      <a:pt x="322" y="82"/>
                    </a:lnTo>
                    <a:lnTo>
                      <a:pt x="370" y="0"/>
                    </a:lnTo>
                    <a:lnTo>
                      <a:pt x="440" y="22"/>
                    </a:lnTo>
                    <a:lnTo>
                      <a:pt x="510" y="45"/>
                    </a:lnTo>
                    <a:lnTo>
                      <a:pt x="582" y="66"/>
                    </a:lnTo>
                    <a:lnTo>
                      <a:pt x="654" y="86"/>
                    </a:lnTo>
                    <a:lnTo>
                      <a:pt x="726" y="106"/>
                    </a:lnTo>
                    <a:lnTo>
                      <a:pt x="800" y="126"/>
                    </a:lnTo>
                    <a:lnTo>
                      <a:pt x="873" y="144"/>
                    </a:lnTo>
                    <a:lnTo>
                      <a:pt x="947" y="163"/>
                    </a:lnTo>
                    <a:lnTo>
                      <a:pt x="1022" y="180"/>
                    </a:lnTo>
                    <a:lnTo>
                      <a:pt x="1097" y="197"/>
                    </a:lnTo>
                    <a:lnTo>
                      <a:pt x="1173" y="212"/>
                    </a:lnTo>
                    <a:lnTo>
                      <a:pt x="1249" y="228"/>
                    </a:lnTo>
                    <a:lnTo>
                      <a:pt x="1325" y="243"/>
                    </a:lnTo>
                    <a:lnTo>
                      <a:pt x="1402" y="257"/>
                    </a:lnTo>
                    <a:lnTo>
                      <a:pt x="1480" y="271"/>
                    </a:lnTo>
                    <a:lnTo>
                      <a:pt x="1557" y="283"/>
                    </a:lnTo>
                    <a:lnTo>
                      <a:pt x="1635" y="294"/>
                    </a:lnTo>
                    <a:lnTo>
                      <a:pt x="1715" y="305"/>
                    </a:lnTo>
                    <a:lnTo>
                      <a:pt x="1794" y="316"/>
                    </a:lnTo>
                    <a:lnTo>
                      <a:pt x="1873" y="325"/>
                    </a:lnTo>
                    <a:lnTo>
                      <a:pt x="1954" y="334"/>
                    </a:lnTo>
                    <a:lnTo>
                      <a:pt x="2034" y="343"/>
                    </a:lnTo>
                    <a:lnTo>
                      <a:pt x="2115" y="350"/>
                    </a:lnTo>
                    <a:lnTo>
                      <a:pt x="2195" y="357"/>
                    </a:lnTo>
                    <a:lnTo>
                      <a:pt x="2277" y="363"/>
                    </a:lnTo>
                    <a:lnTo>
                      <a:pt x="2359" y="368"/>
                    </a:lnTo>
                    <a:lnTo>
                      <a:pt x="2441" y="372"/>
                    </a:lnTo>
                    <a:lnTo>
                      <a:pt x="2524" y="376"/>
                    </a:lnTo>
                    <a:lnTo>
                      <a:pt x="2606" y="379"/>
                    </a:lnTo>
                    <a:lnTo>
                      <a:pt x="2690" y="380"/>
                    </a:lnTo>
                    <a:lnTo>
                      <a:pt x="2774" y="382"/>
                    </a:lnTo>
                    <a:lnTo>
                      <a:pt x="2858" y="382"/>
                    </a:lnTo>
                    <a:lnTo>
                      <a:pt x="2940" y="382"/>
                    </a:lnTo>
                    <a:lnTo>
                      <a:pt x="3024" y="380"/>
                    </a:lnTo>
                    <a:lnTo>
                      <a:pt x="3108" y="379"/>
                    </a:lnTo>
                    <a:lnTo>
                      <a:pt x="3190" y="376"/>
                    </a:lnTo>
                    <a:lnTo>
                      <a:pt x="3273" y="372"/>
                    </a:lnTo>
                    <a:lnTo>
                      <a:pt x="3355" y="368"/>
                    </a:lnTo>
                    <a:lnTo>
                      <a:pt x="3437" y="363"/>
                    </a:lnTo>
                    <a:lnTo>
                      <a:pt x="3518" y="357"/>
                    </a:lnTo>
                    <a:lnTo>
                      <a:pt x="3599" y="350"/>
                    </a:lnTo>
                    <a:lnTo>
                      <a:pt x="3680" y="343"/>
                    </a:lnTo>
                    <a:lnTo>
                      <a:pt x="3760" y="334"/>
                    </a:lnTo>
                    <a:lnTo>
                      <a:pt x="3841" y="325"/>
                    </a:lnTo>
                    <a:lnTo>
                      <a:pt x="3920" y="316"/>
                    </a:lnTo>
                    <a:lnTo>
                      <a:pt x="3999" y="305"/>
                    </a:lnTo>
                    <a:lnTo>
                      <a:pt x="4079" y="294"/>
                    </a:lnTo>
                    <a:lnTo>
                      <a:pt x="4157" y="283"/>
                    </a:lnTo>
                    <a:lnTo>
                      <a:pt x="4234" y="271"/>
                    </a:lnTo>
                    <a:lnTo>
                      <a:pt x="4312" y="257"/>
                    </a:lnTo>
                    <a:lnTo>
                      <a:pt x="4389" y="243"/>
                    </a:lnTo>
                    <a:lnTo>
                      <a:pt x="4465" y="228"/>
                    </a:lnTo>
                    <a:lnTo>
                      <a:pt x="4541" y="212"/>
                    </a:lnTo>
                    <a:lnTo>
                      <a:pt x="4617" y="197"/>
                    </a:lnTo>
                    <a:lnTo>
                      <a:pt x="4692" y="180"/>
                    </a:lnTo>
                    <a:lnTo>
                      <a:pt x="4767" y="162"/>
                    </a:lnTo>
                    <a:lnTo>
                      <a:pt x="4841" y="144"/>
                    </a:lnTo>
                    <a:lnTo>
                      <a:pt x="4914" y="126"/>
                    </a:lnTo>
                    <a:lnTo>
                      <a:pt x="4988" y="106"/>
                    </a:lnTo>
                    <a:lnTo>
                      <a:pt x="5060" y="86"/>
                    </a:lnTo>
                    <a:lnTo>
                      <a:pt x="5132" y="66"/>
                    </a:lnTo>
                    <a:lnTo>
                      <a:pt x="5204" y="45"/>
                    </a:lnTo>
                    <a:lnTo>
                      <a:pt x="5274" y="22"/>
                    </a:lnTo>
                    <a:lnTo>
                      <a:pt x="5344" y="0"/>
                    </a:lnTo>
                    <a:lnTo>
                      <a:pt x="5392" y="82"/>
                    </a:lnTo>
                    <a:lnTo>
                      <a:pt x="5439" y="164"/>
                    </a:lnTo>
                    <a:lnTo>
                      <a:pt x="5486" y="247"/>
                    </a:lnTo>
                    <a:lnTo>
                      <a:pt x="5532" y="331"/>
                    </a:lnTo>
                    <a:lnTo>
                      <a:pt x="5578" y="416"/>
                    </a:lnTo>
                    <a:lnTo>
                      <a:pt x="5624" y="501"/>
                    </a:lnTo>
                    <a:lnTo>
                      <a:pt x="5668" y="587"/>
                    </a:lnTo>
                    <a:lnTo>
                      <a:pt x="5714" y="673"/>
                    </a:lnTo>
                  </a:path>
                </a:pathLst>
              </a:custGeom>
              <a:solidFill>
                <a:srgbClr val="373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Freeform 6"/>
              <p:cNvSpPr>
                <a:spLocks/>
              </p:cNvSpPr>
              <p:nvPr/>
            </p:nvSpPr>
            <p:spPr bwMode="auto">
              <a:xfrm>
                <a:off x="520700" y="195609"/>
                <a:ext cx="188673" cy="78614"/>
              </a:xfrm>
              <a:custGeom>
                <a:avLst/>
                <a:gdLst>
                  <a:gd name="T0" fmla="*/ 0 w 2856"/>
                  <a:gd name="T1" fmla="*/ 5202156 h 1188"/>
                  <a:gd name="T2" fmla="*/ 423325 w 2856"/>
                  <a:gd name="T3" fmla="*/ 5197788 h 1188"/>
                  <a:gd name="T4" fmla="*/ 1269975 w 2856"/>
                  <a:gd name="T5" fmla="*/ 5180252 h 1188"/>
                  <a:gd name="T6" fmla="*/ 2112266 w 2856"/>
                  <a:gd name="T7" fmla="*/ 5140879 h 1188"/>
                  <a:gd name="T8" fmla="*/ 2945836 w 2856"/>
                  <a:gd name="T9" fmla="*/ 5083904 h 1188"/>
                  <a:gd name="T10" fmla="*/ 3770685 w 2856"/>
                  <a:gd name="T11" fmla="*/ 5009459 h 1188"/>
                  <a:gd name="T12" fmla="*/ 4586749 w 2856"/>
                  <a:gd name="T13" fmla="*/ 4917544 h 1188"/>
                  <a:gd name="T14" fmla="*/ 5389798 w 2856"/>
                  <a:gd name="T15" fmla="*/ 4803660 h 1188"/>
                  <a:gd name="T16" fmla="*/ 6184061 w 2856"/>
                  <a:gd name="T17" fmla="*/ 4676673 h 1188"/>
                  <a:gd name="T18" fmla="*/ 6969604 w 2856"/>
                  <a:gd name="T19" fmla="*/ 4536584 h 1188"/>
                  <a:gd name="T20" fmla="*/ 7746427 w 2856"/>
                  <a:gd name="T21" fmla="*/ 4374525 h 1188"/>
                  <a:gd name="T22" fmla="*/ 8505810 w 2856"/>
                  <a:gd name="T23" fmla="*/ 4199364 h 1188"/>
                  <a:gd name="T24" fmla="*/ 9256406 w 2856"/>
                  <a:gd name="T25" fmla="*/ 4002300 h 1188"/>
                  <a:gd name="T26" fmla="*/ 9993988 w 2856"/>
                  <a:gd name="T27" fmla="*/ 3796500 h 1188"/>
                  <a:gd name="T28" fmla="*/ 10714063 w 2856"/>
                  <a:gd name="T29" fmla="*/ 3573165 h 1188"/>
                  <a:gd name="T30" fmla="*/ 11425419 w 2856"/>
                  <a:gd name="T31" fmla="*/ 3332360 h 1188"/>
                  <a:gd name="T32" fmla="*/ 12119334 w 2856"/>
                  <a:gd name="T33" fmla="*/ 3078387 h 1188"/>
                  <a:gd name="T34" fmla="*/ 12263349 w 2856"/>
                  <a:gd name="T35" fmla="*/ 2570440 h 1188"/>
                  <a:gd name="T36" fmla="*/ 11870610 w 2856"/>
                  <a:gd name="T37" fmla="*/ 1821621 h 1188"/>
                  <a:gd name="T38" fmla="*/ 11469086 w 2856"/>
                  <a:gd name="T39" fmla="*/ 1081604 h 1188"/>
                  <a:gd name="T40" fmla="*/ 11058841 w 2856"/>
                  <a:gd name="T41" fmla="*/ 359057 h 1188"/>
                  <a:gd name="T42" fmla="*/ 10543888 w 2856"/>
                  <a:gd name="T43" fmla="*/ 96348 h 1188"/>
                  <a:gd name="T44" fmla="*/ 9924160 w 2856"/>
                  <a:gd name="T45" fmla="*/ 288979 h 1188"/>
                  <a:gd name="T46" fmla="*/ 9295713 w 2856"/>
                  <a:gd name="T47" fmla="*/ 464140 h 1188"/>
                  <a:gd name="T48" fmla="*/ 8654185 w 2856"/>
                  <a:gd name="T49" fmla="*/ 630566 h 1188"/>
                  <a:gd name="T50" fmla="*/ 8003937 w 2856"/>
                  <a:gd name="T51" fmla="*/ 788191 h 1188"/>
                  <a:gd name="T52" fmla="*/ 7344902 w 2856"/>
                  <a:gd name="T53" fmla="*/ 928347 h 1188"/>
                  <a:gd name="T54" fmla="*/ 6681574 w 2856"/>
                  <a:gd name="T55" fmla="*/ 1064068 h 1188"/>
                  <a:gd name="T56" fmla="*/ 6005100 w 2856"/>
                  <a:gd name="T57" fmla="*/ 1186688 h 1188"/>
                  <a:gd name="T58" fmla="*/ 5328691 w 2856"/>
                  <a:gd name="T59" fmla="*/ 1287404 h 1188"/>
                  <a:gd name="T60" fmla="*/ 4634776 w 2856"/>
                  <a:gd name="T61" fmla="*/ 1383752 h 1188"/>
                  <a:gd name="T62" fmla="*/ 3936501 w 2856"/>
                  <a:gd name="T63" fmla="*/ 1462565 h 1188"/>
                  <a:gd name="T64" fmla="*/ 3233866 w 2856"/>
                  <a:gd name="T65" fmla="*/ 1532642 h 1188"/>
                  <a:gd name="T66" fmla="*/ 2526871 w 2856"/>
                  <a:gd name="T67" fmla="*/ 1589551 h 1188"/>
                  <a:gd name="T68" fmla="*/ 1811155 w 2856"/>
                  <a:gd name="T69" fmla="*/ 1628991 h 1188"/>
                  <a:gd name="T70" fmla="*/ 1091014 w 2856"/>
                  <a:gd name="T71" fmla="*/ 1659629 h 1188"/>
                  <a:gd name="T72" fmla="*/ 362218 w 2856"/>
                  <a:gd name="T73" fmla="*/ 1672731 h 1188"/>
                  <a:gd name="T74" fmla="*/ 0 w 2856"/>
                  <a:gd name="T75" fmla="*/ 1672731 h 1188"/>
                  <a:gd name="T76" fmla="*/ 0 w 2856"/>
                  <a:gd name="T77" fmla="*/ 5202156 h 11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856" h="1188">
                    <a:moveTo>
                      <a:pt x="0" y="1188"/>
                    </a:moveTo>
                    <a:lnTo>
                      <a:pt x="0" y="1188"/>
                    </a:lnTo>
                    <a:lnTo>
                      <a:pt x="97" y="1187"/>
                    </a:lnTo>
                    <a:lnTo>
                      <a:pt x="194" y="1186"/>
                    </a:lnTo>
                    <a:lnTo>
                      <a:pt x="291" y="1183"/>
                    </a:lnTo>
                    <a:lnTo>
                      <a:pt x="388" y="1179"/>
                    </a:lnTo>
                    <a:lnTo>
                      <a:pt x="484" y="1174"/>
                    </a:lnTo>
                    <a:lnTo>
                      <a:pt x="579" y="1168"/>
                    </a:lnTo>
                    <a:lnTo>
                      <a:pt x="675" y="1161"/>
                    </a:lnTo>
                    <a:lnTo>
                      <a:pt x="770" y="1153"/>
                    </a:lnTo>
                    <a:lnTo>
                      <a:pt x="864" y="1144"/>
                    </a:lnTo>
                    <a:lnTo>
                      <a:pt x="958" y="1134"/>
                    </a:lnTo>
                    <a:lnTo>
                      <a:pt x="1051" y="1123"/>
                    </a:lnTo>
                    <a:lnTo>
                      <a:pt x="1144" y="1111"/>
                    </a:lnTo>
                    <a:lnTo>
                      <a:pt x="1235" y="1097"/>
                    </a:lnTo>
                    <a:lnTo>
                      <a:pt x="1327" y="1084"/>
                    </a:lnTo>
                    <a:lnTo>
                      <a:pt x="1417" y="1068"/>
                    </a:lnTo>
                    <a:lnTo>
                      <a:pt x="1508" y="1053"/>
                    </a:lnTo>
                    <a:lnTo>
                      <a:pt x="1597" y="1036"/>
                    </a:lnTo>
                    <a:lnTo>
                      <a:pt x="1687" y="1018"/>
                    </a:lnTo>
                    <a:lnTo>
                      <a:pt x="1775" y="999"/>
                    </a:lnTo>
                    <a:lnTo>
                      <a:pt x="1862" y="979"/>
                    </a:lnTo>
                    <a:lnTo>
                      <a:pt x="1949" y="959"/>
                    </a:lnTo>
                    <a:lnTo>
                      <a:pt x="2035" y="936"/>
                    </a:lnTo>
                    <a:lnTo>
                      <a:pt x="2121" y="914"/>
                    </a:lnTo>
                    <a:lnTo>
                      <a:pt x="2206" y="891"/>
                    </a:lnTo>
                    <a:lnTo>
                      <a:pt x="2290" y="867"/>
                    </a:lnTo>
                    <a:lnTo>
                      <a:pt x="2372" y="841"/>
                    </a:lnTo>
                    <a:lnTo>
                      <a:pt x="2455" y="816"/>
                    </a:lnTo>
                    <a:lnTo>
                      <a:pt x="2537" y="789"/>
                    </a:lnTo>
                    <a:lnTo>
                      <a:pt x="2618" y="761"/>
                    </a:lnTo>
                    <a:lnTo>
                      <a:pt x="2699" y="733"/>
                    </a:lnTo>
                    <a:lnTo>
                      <a:pt x="2777" y="703"/>
                    </a:lnTo>
                    <a:lnTo>
                      <a:pt x="2856" y="673"/>
                    </a:lnTo>
                    <a:lnTo>
                      <a:pt x="2810" y="587"/>
                    </a:lnTo>
                    <a:lnTo>
                      <a:pt x="2766" y="501"/>
                    </a:lnTo>
                    <a:lnTo>
                      <a:pt x="2720" y="416"/>
                    </a:lnTo>
                    <a:lnTo>
                      <a:pt x="2674" y="331"/>
                    </a:lnTo>
                    <a:lnTo>
                      <a:pt x="2628" y="247"/>
                    </a:lnTo>
                    <a:lnTo>
                      <a:pt x="2581" y="164"/>
                    </a:lnTo>
                    <a:lnTo>
                      <a:pt x="2534" y="82"/>
                    </a:lnTo>
                    <a:lnTo>
                      <a:pt x="2486" y="0"/>
                    </a:lnTo>
                    <a:lnTo>
                      <a:pt x="2416" y="22"/>
                    </a:lnTo>
                    <a:lnTo>
                      <a:pt x="2346" y="45"/>
                    </a:lnTo>
                    <a:lnTo>
                      <a:pt x="2274" y="66"/>
                    </a:lnTo>
                    <a:lnTo>
                      <a:pt x="2203" y="86"/>
                    </a:lnTo>
                    <a:lnTo>
                      <a:pt x="2130" y="106"/>
                    </a:lnTo>
                    <a:lnTo>
                      <a:pt x="2056" y="126"/>
                    </a:lnTo>
                    <a:lnTo>
                      <a:pt x="1983" y="144"/>
                    </a:lnTo>
                    <a:lnTo>
                      <a:pt x="1909" y="163"/>
                    </a:lnTo>
                    <a:lnTo>
                      <a:pt x="1834" y="180"/>
                    </a:lnTo>
                    <a:lnTo>
                      <a:pt x="1759" y="197"/>
                    </a:lnTo>
                    <a:lnTo>
                      <a:pt x="1683" y="212"/>
                    </a:lnTo>
                    <a:lnTo>
                      <a:pt x="1607" y="228"/>
                    </a:lnTo>
                    <a:lnTo>
                      <a:pt x="1531" y="243"/>
                    </a:lnTo>
                    <a:lnTo>
                      <a:pt x="1454" y="257"/>
                    </a:lnTo>
                    <a:lnTo>
                      <a:pt x="1376" y="271"/>
                    </a:lnTo>
                    <a:lnTo>
                      <a:pt x="1299" y="283"/>
                    </a:lnTo>
                    <a:lnTo>
                      <a:pt x="1221" y="294"/>
                    </a:lnTo>
                    <a:lnTo>
                      <a:pt x="1141" y="305"/>
                    </a:lnTo>
                    <a:lnTo>
                      <a:pt x="1062" y="316"/>
                    </a:lnTo>
                    <a:lnTo>
                      <a:pt x="983" y="325"/>
                    </a:lnTo>
                    <a:lnTo>
                      <a:pt x="902" y="334"/>
                    </a:lnTo>
                    <a:lnTo>
                      <a:pt x="822" y="343"/>
                    </a:lnTo>
                    <a:lnTo>
                      <a:pt x="741" y="350"/>
                    </a:lnTo>
                    <a:lnTo>
                      <a:pt x="661" y="357"/>
                    </a:lnTo>
                    <a:lnTo>
                      <a:pt x="579" y="363"/>
                    </a:lnTo>
                    <a:lnTo>
                      <a:pt x="497" y="368"/>
                    </a:lnTo>
                    <a:lnTo>
                      <a:pt x="415" y="372"/>
                    </a:lnTo>
                    <a:lnTo>
                      <a:pt x="332" y="376"/>
                    </a:lnTo>
                    <a:lnTo>
                      <a:pt x="250" y="379"/>
                    </a:lnTo>
                    <a:lnTo>
                      <a:pt x="166" y="380"/>
                    </a:lnTo>
                    <a:lnTo>
                      <a:pt x="83" y="382"/>
                    </a:lnTo>
                    <a:lnTo>
                      <a:pt x="0" y="382"/>
                    </a:lnTo>
                    <a:lnTo>
                      <a:pt x="0" y="1188"/>
                    </a:lnTo>
                  </a:path>
                </a:pathLst>
              </a:custGeom>
              <a:solidFill>
                <a:srgbClr val="373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Freeform 7"/>
              <p:cNvSpPr>
                <a:spLocks/>
              </p:cNvSpPr>
              <p:nvPr/>
            </p:nvSpPr>
            <p:spPr bwMode="auto">
              <a:xfrm>
                <a:off x="0" y="710760"/>
                <a:ext cx="199309" cy="446711"/>
              </a:xfrm>
              <a:custGeom>
                <a:avLst/>
                <a:gdLst>
                  <a:gd name="T0" fmla="*/ 13149314 w 3021"/>
                  <a:gd name="T1" fmla="*/ 0 h 6762"/>
                  <a:gd name="T2" fmla="*/ 0 w 3021"/>
                  <a:gd name="T3" fmla="*/ 7920962 h 6762"/>
                  <a:gd name="T4" fmla="*/ 1680107 w 3021"/>
                  <a:gd name="T5" fmla="*/ 27690731 h 6762"/>
                  <a:gd name="T6" fmla="*/ 5876086 w 3021"/>
                  <a:gd name="T7" fmla="*/ 29510606 h 6762"/>
                  <a:gd name="T8" fmla="*/ 6037130 w 3021"/>
                  <a:gd name="T9" fmla="*/ 29130948 h 6762"/>
                  <a:gd name="T10" fmla="*/ 6198173 w 3021"/>
                  <a:gd name="T11" fmla="*/ 28755584 h 6762"/>
                  <a:gd name="T12" fmla="*/ 6359217 w 3021"/>
                  <a:gd name="T13" fmla="*/ 28380286 h 6762"/>
                  <a:gd name="T14" fmla="*/ 6524615 w 3021"/>
                  <a:gd name="T15" fmla="*/ 28009348 h 6762"/>
                  <a:gd name="T16" fmla="*/ 6690013 w 3021"/>
                  <a:gd name="T17" fmla="*/ 27638344 h 6762"/>
                  <a:gd name="T18" fmla="*/ 6859766 w 3021"/>
                  <a:gd name="T19" fmla="*/ 27271766 h 6762"/>
                  <a:gd name="T20" fmla="*/ 7029518 w 3021"/>
                  <a:gd name="T21" fmla="*/ 26909548 h 6762"/>
                  <a:gd name="T22" fmla="*/ 7199271 w 3021"/>
                  <a:gd name="T23" fmla="*/ 26547331 h 6762"/>
                  <a:gd name="T24" fmla="*/ 7373377 w 3021"/>
                  <a:gd name="T25" fmla="*/ 26185113 h 6762"/>
                  <a:gd name="T26" fmla="*/ 7551838 w 3021"/>
                  <a:gd name="T27" fmla="*/ 25831615 h 6762"/>
                  <a:gd name="T28" fmla="*/ 7734654 w 3021"/>
                  <a:gd name="T29" fmla="*/ 25478118 h 6762"/>
                  <a:gd name="T30" fmla="*/ 7913115 w 3021"/>
                  <a:gd name="T31" fmla="*/ 25133340 h 6762"/>
                  <a:gd name="T32" fmla="*/ 8100285 w 3021"/>
                  <a:gd name="T33" fmla="*/ 24788563 h 6762"/>
                  <a:gd name="T34" fmla="*/ 8287388 w 3021"/>
                  <a:gd name="T35" fmla="*/ 24443785 h 6762"/>
                  <a:gd name="T36" fmla="*/ 8478912 w 3021"/>
                  <a:gd name="T37" fmla="*/ 24103368 h 6762"/>
                  <a:gd name="T38" fmla="*/ 8670436 w 3021"/>
                  <a:gd name="T39" fmla="*/ 23771737 h 6762"/>
                  <a:gd name="T40" fmla="*/ 8866315 w 3021"/>
                  <a:gd name="T41" fmla="*/ 23440040 h 6762"/>
                  <a:gd name="T42" fmla="*/ 9066547 w 3021"/>
                  <a:gd name="T43" fmla="*/ 23108343 h 6762"/>
                  <a:gd name="T44" fmla="*/ 9266780 w 3021"/>
                  <a:gd name="T45" fmla="*/ 22785432 h 6762"/>
                  <a:gd name="T46" fmla="*/ 9471367 w 3021"/>
                  <a:gd name="T47" fmla="*/ 22466815 h 6762"/>
                  <a:gd name="T48" fmla="*/ 9680242 w 3021"/>
                  <a:gd name="T49" fmla="*/ 22152624 h 6762"/>
                  <a:gd name="T50" fmla="*/ 9889183 w 3021"/>
                  <a:gd name="T51" fmla="*/ 21842728 h 6762"/>
                  <a:gd name="T52" fmla="*/ 10102479 w 3021"/>
                  <a:gd name="T53" fmla="*/ 21532897 h 6762"/>
                  <a:gd name="T54" fmla="*/ 10320129 w 3021"/>
                  <a:gd name="T55" fmla="*/ 21227361 h 6762"/>
                  <a:gd name="T56" fmla="*/ 10537713 w 3021"/>
                  <a:gd name="T57" fmla="*/ 20930610 h 6762"/>
                  <a:gd name="T58" fmla="*/ 10764071 w 3021"/>
                  <a:gd name="T59" fmla="*/ 20638220 h 6762"/>
                  <a:gd name="T60" fmla="*/ 10990430 w 3021"/>
                  <a:gd name="T61" fmla="*/ 20345830 h 6762"/>
                  <a:gd name="T62" fmla="*/ 11225431 w 3021"/>
                  <a:gd name="T63" fmla="*/ 20057800 h 6762"/>
                  <a:gd name="T64" fmla="*/ 11460498 w 3021"/>
                  <a:gd name="T65" fmla="*/ 19778490 h 6762"/>
                  <a:gd name="T66" fmla="*/ 11695566 w 3021"/>
                  <a:gd name="T67" fmla="*/ 19499180 h 6762"/>
                  <a:gd name="T68" fmla="*/ 11934921 w 3021"/>
                  <a:gd name="T69" fmla="*/ 19228590 h 6762"/>
                  <a:gd name="T70" fmla="*/ 12183051 w 3021"/>
                  <a:gd name="T71" fmla="*/ 18962360 h 6762"/>
                  <a:gd name="T72" fmla="*/ 12165634 w 3021"/>
                  <a:gd name="T73" fmla="*/ 18870732 h 6762"/>
                  <a:gd name="T74" fmla="*/ 12148217 w 3021"/>
                  <a:gd name="T75" fmla="*/ 18783464 h 6762"/>
                  <a:gd name="T76" fmla="*/ 12139508 w 3021"/>
                  <a:gd name="T77" fmla="*/ 18691770 h 6762"/>
                  <a:gd name="T78" fmla="*/ 12135154 w 3021"/>
                  <a:gd name="T79" fmla="*/ 18600142 h 6762"/>
                  <a:gd name="T80" fmla="*/ 12135154 w 3021"/>
                  <a:gd name="T81" fmla="*/ 17356328 h 6762"/>
                  <a:gd name="T82" fmla="*/ 12143862 w 3021"/>
                  <a:gd name="T83" fmla="*/ 16125659 h 6762"/>
                  <a:gd name="T84" fmla="*/ 12165634 w 3021"/>
                  <a:gd name="T85" fmla="*/ 14903711 h 6762"/>
                  <a:gd name="T86" fmla="*/ 12187406 w 3021"/>
                  <a:gd name="T87" fmla="*/ 13690417 h 6762"/>
                  <a:gd name="T88" fmla="*/ 12226528 w 3021"/>
                  <a:gd name="T89" fmla="*/ 12494630 h 6762"/>
                  <a:gd name="T90" fmla="*/ 12270072 w 3021"/>
                  <a:gd name="T91" fmla="*/ 11307628 h 6762"/>
                  <a:gd name="T92" fmla="*/ 12317969 w 3021"/>
                  <a:gd name="T93" fmla="*/ 10129281 h 6762"/>
                  <a:gd name="T94" fmla="*/ 12383218 w 3021"/>
                  <a:gd name="T95" fmla="*/ 8964014 h 6762"/>
                  <a:gd name="T96" fmla="*/ 12448533 w 3021"/>
                  <a:gd name="T97" fmla="*/ 7803173 h 6762"/>
                  <a:gd name="T98" fmla="*/ 12522556 w 3021"/>
                  <a:gd name="T99" fmla="*/ 6655346 h 6762"/>
                  <a:gd name="T100" fmla="*/ 12609576 w 3021"/>
                  <a:gd name="T101" fmla="*/ 5520666 h 6762"/>
                  <a:gd name="T102" fmla="*/ 12705371 w 3021"/>
                  <a:gd name="T103" fmla="*/ 4399066 h 6762"/>
                  <a:gd name="T104" fmla="*/ 12805455 w 3021"/>
                  <a:gd name="T105" fmla="*/ 3281892 h 6762"/>
                  <a:gd name="T106" fmla="*/ 12914247 w 3021"/>
                  <a:gd name="T107" fmla="*/ 2177733 h 6762"/>
                  <a:gd name="T108" fmla="*/ 13027459 w 3021"/>
                  <a:gd name="T109" fmla="*/ 1082293 h 6762"/>
                  <a:gd name="T110" fmla="*/ 13149314 w 3021"/>
                  <a:gd name="T111" fmla="*/ 0 h 67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021" h="6762">
                    <a:moveTo>
                      <a:pt x="3021" y="0"/>
                    </a:moveTo>
                    <a:lnTo>
                      <a:pt x="0" y="1815"/>
                    </a:lnTo>
                    <a:lnTo>
                      <a:pt x="386" y="6345"/>
                    </a:lnTo>
                    <a:lnTo>
                      <a:pt x="1350" y="6762"/>
                    </a:lnTo>
                    <a:lnTo>
                      <a:pt x="1387" y="6675"/>
                    </a:lnTo>
                    <a:lnTo>
                      <a:pt x="1424" y="6589"/>
                    </a:lnTo>
                    <a:lnTo>
                      <a:pt x="1461" y="6503"/>
                    </a:lnTo>
                    <a:lnTo>
                      <a:pt x="1499" y="6418"/>
                    </a:lnTo>
                    <a:lnTo>
                      <a:pt x="1537" y="6333"/>
                    </a:lnTo>
                    <a:lnTo>
                      <a:pt x="1576" y="6249"/>
                    </a:lnTo>
                    <a:lnTo>
                      <a:pt x="1615" y="6166"/>
                    </a:lnTo>
                    <a:lnTo>
                      <a:pt x="1654" y="6083"/>
                    </a:lnTo>
                    <a:lnTo>
                      <a:pt x="1694" y="6000"/>
                    </a:lnTo>
                    <a:lnTo>
                      <a:pt x="1735" y="5919"/>
                    </a:lnTo>
                    <a:lnTo>
                      <a:pt x="1777" y="5838"/>
                    </a:lnTo>
                    <a:lnTo>
                      <a:pt x="1818" y="5759"/>
                    </a:lnTo>
                    <a:lnTo>
                      <a:pt x="1861" y="5680"/>
                    </a:lnTo>
                    <a:lnTo>
                      <a:pt x="1904" y="5601"/>
                    </a:lnTo>
                    <a:lnTo>
                      <a:pt x="1948" y="5523"/>
                    </a:lnTo>
                    <a:lnTo>
                      <a:pt x="1992" y="5447"/>
                    </a:lnTo>
                    <a:lnTo>
                      <a:pt x="2037" y="5371"/>
                    </a:lnTo>
                    <a:lnTo>
                      <a:pt x="2083" y="5295"/>
                    </a:lnTo>
                    <a:lnTo>
                      <a:pt x="2129" y="5221"/>
                    </a:lnTo>
                    <a:lnTo>
                      <a:pt x="2176" y="5148"/>
                    </a:lnTo>
                    <a:lnTo>
                      <a:pt x="2224" y="5076"/>
                    </a:lnTo>
                    <a:lnTo>
                      <a:pt x="2272" y="5005"/>
                    </a:lnTo>
                    <a:lnTo>
                      <a:pt x="2321" y="4934"/>
                    </a:lnTo>
                    <a:lnTo>
                      <a:pt x="2371" y="4864"/>
                    </a:lnTo>
                    <a:lnTo>
                      <a:pt x="2421" y="4796"/>
                    </a:lnTo>
                    <a:lnTo>
                      <a:pt x="2473" y="4729"/>
                    </a:lnTo>
                    <a:lnTo>
                      <a:pt x="2525" y="4662"/>
                    </a:lnTo>
                    <a:lnTo>
                      <a:pt x="2579" y="4596"/>
                    </a:lnTo>
                    <a:lnTo>
                      <a:pt x="2633" y="4532"/>
                    </a:lnTo>
                    <a:lnTo>
                      <a:pt x="2687" y="4468"/>
                    </a:lnTo>
                    <a:lnTo>
                      <a:pt x="2742" y="4406"/>
                    </a:lnTo>
                    <a:lnTo>
                      <a:pt x="2799" y="4345"/>
                    </a:lnTo>
                    <a:lnTo>
                      <a:pt x="2795" y="4324"/>
                    </a:lnTo>
                    <a:lnTo>
                      <a:pt x="2791" y="4304"/>
                    </a:lnTo>
                    <a:lnTo>
                      <a:pt x="2789" y="4283"/>
                    </a:lnTo>
                    <a:lnTo>
                      <a:pt x="2788" y="4262"/>
                    </a:lnTo>
                    <a:lnTo>
                      <a:pt x="2788" y="3977"/>
                    </a:lnTo>
                    <a:lnTo>
                      <a:pt x="2790" y="3695"/>
                    </a:lnTo>
                    <a:lnTo>
                      <a:pt x="2795" y="3415"/>
                    </a:lnTo>
                    <a:lnTo>
                      <a:pt x="2800" y="3137"/>
                    </a:lnTo>
                    <a:lnTo>
                      <a:pt x="2809" y="2863"/>
                    </a:lnTo>
                    <a:lnTo>
                      <a:pt x="2819" y="2591"/>
                    </a:lnTo>
                    <a:lnTo>
                      <a:pt x="2830" y="2321"/>
                    </a:lnTo>
                    <a:lnTo>
                      <a:pt x="2845" y="2054"/>
                    </a:lnTo>
                    <a:lnTo>
                      <a:pt x="2860" y="1788"/>
                    </a:lnTo>
                    <a:lnTo>
                      <a:pt x="2877" y="1525"/>
                    </a:lnTo>
                    <a:lnTo>
                      <a:pt x="2897" y="1265"/>
                    </a:lnTo>
                    <a:lnTo>
                      <a:pt x="2919" y="1008"/>
                    </a:lnTo>
                    <a:lnTo>
                      <a:pt x="2942" y="752"/>
                    </a:lnTo>
                    <a:lnTo>
                      <a:pt x="2967" y="499"/>
                    </a:lnTo>
                    <a:lnTo>
                      <a:pt x="2993" y="248"/>
                    </a:lnTo>
                    <a:lnTo>
                      <a:pt x="3021" y="0"/>
                    </a:lnTo>
                    <a:close/>
                  </a:path>
                </a:pathLst>
              </a:custGeom>
              <a:solidFill>
                <a:srgbClr val="373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Freeform 8"/>
              <p:cNvSpPr>
                <a:spLocks/>
              </p:cNvSpPr>
              <p:nvPr/>
            </p:nvSpPr>
            <p:spPr bwMode="auto">
              <a:xfrm>
                <a:off x="842091" y="710760"/>
                <a:ext cx="199309" cy="446711"/>
              </a:xfrm>
              <a:custGeom>
                <a:avLst/>
                <a:gdLst>
                  <a:gd name="T0" fmla="*/ 0 w 3021"/>
                  <a:gd name="T1" fmla="*/ 0 h 6762"/>
                  <a:gd name="T2" fmla="*/ 13149314 w 3021"/>
                  <a:gd name="T3" fmla="*/ 7920962 h 6762"/>
                  <a:gd name="T4" fmla="*/ 11469207 w 3021"/>
                  <a:gd name="T5" fmla="*/ 27690731 h 6762"/>
                  <a:gd name="T6" fmla="*/ 7273228 w 3021"/>
                  <a:gd name="T7" fmla="*/ 29510606 h 6762"/>
                  <a:gd name="T8" fmla="*/ 7112184 w 3021"/>
                  <a:gd name="T9" fmla="*/ 29130948 h 6762"/>
                  <a:gd name="T10" fmla="*/ 6951141 w 3021"/>
                  <a:gd name="T11" fmla="*/ 28755584 h 6762"/>
                  <a:gd name="T12" fmla="*/ 6790097 w 3021"/>
                  <a:gd name="T13" fmla="*/ 28380286 h 6762"/>
                  <a:gd name="T14" fmla="*/ 6624699 w 3021"/>
                  <a:gd name="T15" fmla="*/ 28009348 h 6762"/>
                  <a:gd name="T16" fmla="*/ 6459301 w 3021"/>
                  <a:gd name="T17" fmla="*/ 27638344 h 6762"/>
                  <a:gd name="T18" fmla="*/ 6289548 w 3021"/>
                  <a:gd name="T19" fmla="*/ 27267406 h 6762"/>
                  <a:gd name="T20" fmla="*/ 6119796 w 3021"/>
                  <a:gd name="T21" fmla="*/ 26909548 h 6762"/>
                  <a:gd name="T22" fmla="*/ 5950043 w 3021"/>
                  <a:gd name="T23" fmla="*/ 26547331 h 6762"/>
                  <a:gd name="T24" fmla="*/ 5775937 w 3021"/>
                  <a:gd name="T25" fmla="*/ 26185113 h 6762"/>
                  <a:gd name="T26" fmla="*/ 5597476 w 3021"/>
                  <a:gd name="T27" fmla="*/ 25831615 h 6762"/>
                  <a:gd name="T28" fmla="*/ 5414660 w 3021"/>
                  <a:gd name="T29" fmla="*/ 25478118 h 6762"/>
                  <a:gd name="T30" fmla="*/ 5236199 w 3021"/>
                  <a:gd name="T31" fmla="*/ 25133340 h 6762"/>
                  <a:gd name="T32" fmla="*/ 5049029 w 3021"/>
                  <a:gd name="T33" fmla="*/ 24788563 h 6762"/>
                  <a:gd name="T34" fmla="*/ 4861926 w 3021"/>
                  <a:gd name="T35" fmla="*/ 24443785 h 6762"/>
                  <a:gd name="T36" fmla="*/ 4670402 w 3021"/>
                  <a:gd name="T37" fmla="*/ 24103368 h 6762"/>
                  <a:gd name="T38" fmla="*/ 4478878 w 3021"/>
                  <a:gd name="T39" fmla="*/ 23771737 h 6762"/>
                  <a:gd name="T40" fmla="*/ 4282999 w 3021"/>
                  <a:gd name="T41" fmla="*/ 23440040 h 6762"/>
                  <a:gd name="T42" fmla="*/ 4082767 w 3021"/>
                  <a:gd name="T43" fmla="*/ 23108343 h 6762"/>
                  <a:gd name="T44" fmla="*/ 3882534 w 3021"/>
                  <a:gd name="T45" fmla="*/ 22785432 h 6762"/>
                  <a:gd name="T46" fmla="*/ 3677947 w 3021"/>
                  <a:gd name="T47" fmla="*/ 22466815 h 6762"/>
                  <a:gd name="T48" fmla="*/ 3469072 w 3021"/>
                  <a:gd name="T49" fmla="*/ 22152624 h 6762"/>
                  <a:gd name="T50" fmla="*/ 3260130 w 3021"/>
                  <a:gd name="T51" fmla="*/ 21842728 h 6762"/>
                  <a:gd name="T52" fmla="*/ 3046835 w 3021"/>
                  <a:gd name="T53" fmla="*/ 21532897 h 6762"/>
                  <a:gd name="T54" fmla="*/ 2829185 w 3021"/>
                  <a:gd name="T55" fmla="*/ 21227361 h 6762"/>
                  <a:gd name="T56" fmla="*/ 2611601 w 3021"/>
                  <a:gd name="T57" fmla="*/ 20930610 h 6762"/>
                  <a:gd name="T58" fmla="*/ 2385242 w 3021"/>
                  <a:gd name="T59" fmla="*/ 20638220 h 6762"/>
                  <a:gd name="T60" fmla="*/ 2158884 w 3021"/>
                  <a:gd name="T61" fmla="*/ 20345830 h 6762"/>
                  <a:gd name="T62" fmla="*/ 1923883 w 3021"/>
                  <a:gd name="T63" fmla="*/ 20057800 h 6762"/>
                  <a:gd name="T64" fmla="*/ 1688816 w 3021"/>
                  <a:gd name="T65" fmla="*/ 19778490 h 6762"/>
                  <a:gd name="T66" fmla="*/ 1453748 w 3021"/>
                  <a:gd name="T67" fmla="*/ 19499180 h 6762"/>
                  <a:gd name="T68" fmla="*/ 1214393 w 3021"/>
                  <a:gd name="T69" fmla="*/ 19228590 h 6762"/>
                  <a:gd name="T70" fmla="*/ 966263 w 3021"/>
                  <a:gd name="T71" fmla="*/ 18962360 h 6762"/>
                  <a:gd name="T72" fmla="*/ 983680 w 3021"/>
                  <a:gd name="T73" fmla="*/ 18870732 h 6762"/>
                  <a:gd name="T74" fmla="*/ 1001097 w 3021"/>
                  <a:gd name="T75" fmla="*/ 18783464 h 6762"/>
                  <a:gd name="T76" fmla="*/ 1009806 w 3021"/>
                  <a:gd name="T77" fmla="*/ 18691770 h 6762"/>
                  <a:gd name="T78" fmla="*/ 1014160 w 3021"/>
                  <a:gd name="T79" fmla="*/ 18600142 h 6762"/>
                  <a:gd name="T80" fmla="*/ 1014160 w 3021"/>
                  <a:gd name="T81" fmla="*/ 17356328 h 6762"/>
                  <a:gd name="T82" fmla="*/ 1005452 w 3021"/>
                  <a:gd name="T83" fmla="*/ 16125659 h 6762"/>
                  <a:gd name="T84" fmla="*/ 983680 w 3021"/>
                  <a:gd name="T85" fmla="*/ 14903711 h 6762"/>
                  <a:gd name="T86" fmla="*/ 961908 w 3021"/>
                  <a:gd name="T87" fmla="*/ 13690417 h 6762"/>
                  <a:gd name="T88" fmla="*/ 922785 w 3021"/>
                  <a:gd name="T89" fmla="*/ 12494630 h 6762"/>
                  <a:gd name="T90" fmla="*/ 879242 w 3021"/>
                  <a:gd name="T91" fmla="*/ 11307628 h 6762"/>
                  <a:gd name="T92" fmla="*/ 831345 w 3021"/>
                  <a:gd name="T93" fmla="*/ 10129281 h 6762"/>
                  <a:gd name="T94" fmla="*/ 766096 w 3021"/>
                  <a:gd name="T95" fmla="*/ 8964014 h 6762"/>
                  <a:gd name="T96" fmla="*/ 700781 w 3021"/>
                  <a:gd name="T97" fmla="*/ 7803173 h 6762"/>
                  <a:gd name="T98" fmla="*/ 626758 w 3021"/>
                  <a:gd name="T99" fmla="*/ 6655346 h 6762"/>
                  <a:gd name="T100" fmla="*/ 539737 w 3021"/>
                  <a:gd name="T101" fmla="*/ 5520666 h 6762"/>
                  <a:gd name="T102" fmla="*/ 443942 w 3021"/>
                  <a:gd name="T103" fmla="*/ 4394706 h 6762"/>
                  <a:gd name="T104" fmla="*/ 343859 w 3021"/>
                  <a:gd name="T105" fmla="*/ 3281892 h 6762"/>
                  <a:gd name="T106" fmla="*/ 235067 w 3021"/>
                  <a:gd name="T107" fmla="*/ 2173373 h 6762"/>
                  <a:gd name="T108" fmla="*/ 121855 w 3021"/>
                  <a:gd name="T109" fmla="*/ 1082293 h 6762"/>
                  <a:gd name="T110" fmla="*/ 0 w 3021"/>
                  <a:gd name="T111" fmla="*/ 0 h 67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021" h="6762">
                    <a:moveTo>
                      <a:pt x="0" y="0"/>
                    </a:moveTo>
                    <a:lnTo>
                      <a:pt x="3021" y="1815"/>
                    </a:lnTo>
                    <a:lnTo>
                      <a:pt x="2635" y="6345"/>
                    </a:lnTo>
                    <a:lnTo>
                      <a:pt x="1671" y="6762"/>
                    </a:lnTo>
                    <a:lnTo>
                      <a:pt x="1634" y="6675"/>
                    </a:lnTo>
                    <a:lnTo>
                      <a:pt x="1597" y="6589"/>
                    </a:lnTo>
                    <a:lnTo>
                      <a:pt x="1560" y="6503"/>
                    </a:lnTo>
                    <a:lnTo>
                      <a:pt x="1522" y="6418"/>
                    </a:lnTo>
                    <a:lnTo>
                      <a:pt x="1484" y="6333"/>
                    </a:lnTo>
                    <a:lnTo>
                      <a:pt x="1445" y="6248"/>
                    </a:lnTo>
                    <a:lnTo>
                      <a:pt x="1406" y="6166"/>
                    </a:lnTo>
                    <a:lnTo>
                      <a:pt x="1367" y="6083"/>
                    </a:lnTo>
                    <a:lnTo>
                      <a:pt x="1327" y="6000"/>
                    </a:lnTo>
                    <a:lnTo>
                      <a:pt x="1286" y="5919"/>
                    </a:lnTo>
                    <a:lnTo>
                      <a:pt x="1244" y="5838"/>
                    </a:lnTo>
                    <a:lnTo>
                      <a:pt x="1203" y="5759"/>
                    </a:lnTo>
                    <a:lnTo>
                      <a:pt x="1160" y="5680"/>
                    </a:lnTo>
                    <a:lnTo>
                      <a:pt x="1117" y="5601"/>
                    </a:lnTo>
                    <a:lnTo>
                      <a:pt x="1073" y="5523"/>
                    </a:lnTo>
                    <a:lnTo>
                      <a:pt x="1029" y="5447"/>
                    </a:lnTo>
                    <a:lnTo>
                      <a:pt x="984" y="5371"/>
                    </a:lnTo>
                    <a:lnTo>
                      <a:pt x="938" y="5295"/>
                    </a:lnTo>
                    <a:lnTo>
                      <a:pt x="892" y="5221"/>
                    </a:lnTo>
                    <a:lnTo>
                      <a:pt x="845" y="5148"/>
                    </a:lnTo>
                    <a:lnTo>
                      <a:pt x="797" y="5076"/>
                    </a:lnTo>
                    <a:lnTo>
                      <a:pt x="749" y="5005"/>
                    </a:lnTo>
                    <a:lnTo>
                      <a:pt x="700" y="4934"/>
                    </a:lnTo>
                    <a:lnTo>
                      <a:pt x="650" y="4864"/>
                    </a:lnTo>
                    <a:lnTo>
                      <a:pt x="600" y="4796"/>
                    </a:lnTo>
                    <a:lnTo>
                      <a:pt x="548" y="4729"/>
                    </a:lnTo>
                    <a:lnTo>
                      <a:pt x="496" y="4662"/>
                    </a:lnTo>
                    <a:lnTo>
                      <a:pt x="442" y="4596"/>
                    </a:lnTo>
                    <a:lnTo>
                      <a:pt x="388" y="4532"/>
                    </a:lnTo>
                    <a:lnTo>
                      <a:pt x="334" y="4468"/>
                    </a:lnTo>
                    <a:lnTo>
                      <a:pt x="279" y="4406"/>
                    </a:lnTo>
                    <a:lnTo>
                      <a:pt x="222" y="4345"/>
                    </a:lnTo>
                    <a:lnTo>
                      <a:pt x="226" y="4324"/>
                    </a:lnTo>
                    <a:lnTo>
                      <a:pt x="230" y="4304"/>
                    </a:lnTo>
                    <a:lnTo>
                      <a:pt x="232" y="4283"/>
                    </a:lnTo>
                    <a:lnTo>
                      <a:pt x="233" y="4262"/>
                    </a:lnTo>
                    <a:lnTo>
                      <a:pt x="233" y="3977"/>
                    </a:lnTo>
                    <a:lnTo>
                      <a:pt x="231" y="3695"/>
                    </a:lnTo>
                    <a:lnTo>
                      <a:pt x="226" y="3415"/>
                    </a:lnTo>
                    <a:lnTo>
                      <a:pt x="221" y="3137"/>
                    </a:lnTo>
                    <a:lnTo>
                      <a:pt x="212" y="2863"/>
                    </a:lnTo>
                    <a:lnTo>
                      <a:pt x="202" y="2591"/>
                    </a:lnTo>
                    <a:lnTo>
                      <a:pt x="191" y="2321"/>
                    </a:lnTo>
                    <a:lnTo>
                      <a:pt x="176" y="2054"/>
                    </a:lnTo>
                    <a:lnTo>
                      <a:pt x="161" y="1788"/>
                    </a:lnTo>
                    <a:lnTo>
                      <a:pt x="144" y="1525"/>
                    </a:lnTo>
                    <a:lnTo>
                      <a:pt x="124" y="1265"/>
                    </a:lnTo>
                    <a:lnTo>
                      <a:pt x="102" y="1007"/>
                    </a:lnTo>
                    <a:lnTo>
                      <a:pt x="79" y="752"/>
                    </a:lnTo>
                    <a:lnTo>
                      <a:pt x="54" y="498"/>
                    </a:lnTo>
                    <a:lnTo>
                      <a:pt x="28" y="248"/>
                    </a:lnTo>
                    <a:lnTo>
                      <a:pt x="0" y="0"/>
                    </a:lnTo>
                  </a:path>
                </a:pathLst>
              </a:custGeom>
              <a:solidFill>
                <a:srgbClr val="373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Freeform 9"/>
              <p:cNvSpPr>
                <a:spLocks/>
              </p:cNvSpPr>
              <p:nvPr/>
            </p:nvSpPr>
            <p:spPr bwMode="auto">
              <a:xfrm>
                <a:off x="227517" y="1067227"/>
                <a:ext cx="293183" cy="110522"/>
              </a:xfrm>
              <a:custGeom>
                <a:avLst/>
                <a:gdLst>
                  <a:gd name="T0" fmla="*/ 91500 w 4441"/>
                  <a:gd name="T1" fmla="*/ 518740 h 1674"/>
                  <a:gd name="T2" fmla="*/ 392275 w 4441"/>
                  <a:gd name="T3" fmla="*/ 1495150 h 1674"/>
                  <a:gd name="T4" fmla="*/ 832413 w 4441"/>
                  <a:gd name="T5" fmla="*/ 2379986 h 1674"/>
                  <a:gd name="T6" fmla="*/ 1416468 w 4441"/>
                  <a:gd name="T7" fmla="*/ 3177739 h 1674"/>
                  <a:gd name="T8" fmla="*/ 2131172 w 4441"/>
                  <a:gd name="T9" fmla="*/ 3896924 h 1674"/>
                  <a:gd name="T10" fmla="*/ 2985436 w 4441"/>
                  <a:gd name="T11" fmla="*/ 4537740 h 1674"/>
                  <a:gd name="T12" fmla="*/ 3970415 w 4441"/>
                  <a:gd name="T13" fmla="*/ 5104413 h 1674"/>
                  <a:gd name="T14" fmla="*/ 5081751 w 4441"/>
                  <a:gd name="T15" fmla="*/ 5588227 h 1674"/>
                  <a:gd name="T16" fmla="*/ 6323867 w 4441"/>
                  <a:gd name="T17" fmla="*/ 6015394 h 1674"/>
                  <a:gd name="T18" fmla="*/ 7688049 w 4441"/>
                  <a:gd name="T19" fmla="*/ 6368484 h 1674"/>
                  <a:gd name="T20" fmla="*/ 9165451 w 4441"/>
                  <a:gd name="T21" fmla="*/ 6660568 h 1674"/>
                  <a:gd name="T22" fmla="*/ 10769342 w 4441"/>
                  <a:gd name="T23" fmla="*/ 6895939 h 1674"/>
                  <a:gd name="T24" fmla="*/ 12482162 w 4441"/>
                  <a:gd name="T25" fmla="*/ 7070305 h 1674"/>
                  <a:gd name="T26" fmla="*/ 14308268 w 4441"/>
                  <a:gd name="T27" fmla="*/ 7196672 h 1674"/>
                  <a:gd name="T28" fmla="*/ 16247725 w 4441"/>
                  <a:gd name="T29" fmla="*/ 7270816 h 1674"/>
                  <a:gd name="T30" fmla="*/ 18291754 w 4441"/>
                  <a:gd name="T31" fmla="*/ 7296961 h 1674"/>
                  <a:gd name="T32" fmla="*/ 19355161 w 4441"/>
                  <a:gd name="T33" fmla="*/ 2994658 h 1674"/>
                  <a:gd name="T34" fmla="*/ 17542127 w 4441"/>
                  <a:gd name="T35" fmla="*/ 2968447 h 1674"/>
                  <a:gd name="T36" fmla="*/ 15798807 w 4441"/>
                  <a:gd name="T37" fmla="*/ 2933587 h 1674"/>
                  <a:gd name="T38" fmla="*/ 14133916 w 4441"/>
                  <a:gd name="T39" fmla="*/ 2881297 h 1674"/>
                  <a:gd name="T40" fmla="*/ 12543162 w 4441"/>
                  <a:gd name="T41" fmla="*/ 2807219 h 1674"/>
                  <a:gd name="T42" fmla="*/ 11022123 w 4441"/>
                  <a:gd name="T43" fmla="*/ 2720003 h 1674"/>
                  <a:gd name="T44" fmla="*/ 9583869 w 4441"/>
                  <a:gd name="T45" fmla="*/ 2611066 h 1674"/>
                  <a:gd name="T46" fmla="*/ 8232824 w 4441"/>
                  <a:gd name="T47" fmla="*/ 2471560 h 1674"/>
                  <a:gd name="T48" fmla="*/ 6955851 w 4441"/>
                  <a:gd name="T49" fmla="*/ 2318981 h 1674"/>
                  <a:gd name="T50" fmla="*/ 5770378 w 4441"/>
                  <a:gd name="T51" fmla="*/ 2131543 h 1674"/>
                  <a:gd name="T52" fmla="*/ 4667756 w 4441"/>
                  <a:gd name="T53" fmla="*/ 1922317 h 1674"/>
                  <a:gd name="T54" fmla="*/ 3656634 w 4441"/>
                  <a:gd name="T55" fmla="*/ 1682589 h 1674"/>
                  <a:gd name="T56" fmla="*/ 2728299 w 4441"/>
                  <a:gd name="T57" fmla="*/ 1416649 h 1674"/>
                  <a:gd name="T58" fmla="*/ 1904600 w 4441"/>
                  <a:gd name="T59" fmla="*/ 1115916 h 1674"/>
                  <a:gd name="T60" fmla="*/ 1172402 w 4441"/>
                  <a:gd name="T61" fmla="*/ 775899 h 1674"/>
                  <a:gd name="T62" fmla="*/ 536061 w 4441"/>
                  <a:gd name="T63" fmla="*/ 401022 h 1674"/>
                  <a:gd name="T64" fmla="*/ 0 w 4441"/>
                  <a:gd name="T65" fmla="*/ 0 h 16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441" h="1674">
                    <a:moveTo>
                      <a:pt x="0" y="0"/>
                    </a:moveTo>
                    <a:lnTo>
                      <a:pt x="21" y="119"/>
                    </a:lnTo>
                    <a:lnTo>
                      <a:pt x="51" y="233"/>
                    </a:lnTo>
                    <a:lnTo>
                      <a:pt x="90" y="343"/>
                    </a:lnTo>
                    <a:lnTo>
                      <a:pt x="136" y="447"/>
                    </a:lnTo>
                    <a:lnTo>
                      <a:pt x="191" y="546"/>
                    </a:lnTo>
                    <a:lnTo>
                      <a:pt x="254" y="640"/>
                    </a:lnTo>
                    <a:lnTo>
                      <a:pt x="325" y="729"/>
                    </a:lnTo>
                    <a:lnTo>
                      <a:pt x="403" y="814"/>
                    </a:lnTo>
                    <a:lnTo>
                      <a:pt x="489" y="894"/>
                    </a:lnTo>
                    <a:lnTo>
                      <a:pt x="583" y="970"/>
                    </a:lnTo>
                    <a:lnTo>
                      <a:pt x="685" y="1041"/>
                    </a:lnTo>
                    <a:lnTo>
                      <a:pt x="794" y="1108"/>
                    </a:lnTo>
                    <a:lnTo>
                      <a:pt x="911" y="1171"/>
                    </a:lnTo>
                    <a:lnTo>
                      <a:pt x="1035" y="1229"/>
                    </a:lnTo>
                    <a:lnTo>
                      <a:pt x="1166" y="1282"/>
                    </a:lnTo>
                    <a:lnTo>
                      <a:pt x="1305" y="1333"/>
                    </a:lnTo>
                    <a:lnTo>
                      <a:pt x="1451" y="1380"/>
                    </a:lnTo>
                    <a:lnTo>
                      <a:pt x="1604" y="1422"/>
                    </a:lnTo>
                    <a:lnTo>
                      <a:pt x="1764" y="1461"/>
                    </a:lnTo>
                    <a:lnTo>
                      <a:pt x="1930" y="1497"/>
                    </a:lnTo>
                    <a:lnTo>
                      <a:pt x="2103" y="1528"/>
                    </a:lnTo>
                    <a:lnTo>
                      <a:pt x="2284" y="1557"/>
                    </a:lnTo>
                    <a:lnTo>
                      <a:pt x="2471" y="1582"/>
                    </a:lnTo>
                    <a:lnTo>
                      <a:pt x="2664" y="1604"/>
                    </a:lnTo>
                    <a:lnTo>
                      <a:pt x="2864" y="1622"/>
                    </a:lnTo>
                    <a:lnTo>
                      <a:pt x="3071" y="1638"/>
                    </a:lnTo>
                    <a:lnTo>
                      <a:pt x="3283" y="1651"/>
                    </a:lnTo>
                    <a:lnTo>
                      <a:pt x="3503" y="1660"/>
                    </a:lnTo>
                    <a:lnTo>
                      <a:pt x="3728" y="1668"/>
                    </a:lnTo>
                    <a:lnTo>
                      <a:pt x="3959" y="1671"/>
                    </a:lnTo>
                    <a:lnTo>
                      <a:pt x="4197" y="1674"/>
                    </a:lnTo>
                    <a:lnTo>
                      <a:pt x="4441" y="1672"/>
                    </a:lnTo>
                    <a:lnTo>
                      <a:pt x="4441" y="687"/>
                    </a:lnTo>
                    <a:lnTo>
                      <a:pt x="4231" y="685"/>
                    </a:lnTo>
                    <a:lnTo>
                      <a:pt x="4025" y="681"/>
                    </a:lnTo>
                    <a:lnTo>
                      <a:pt x="3823" y="678"/>
                    </a:lnTo>
                    <a:lnTo>
                      <a:pt x="3625" y="673"/>
                    </a:lnTo>
                    <a:lnTo>
                      <a:pt x="3432" y="668"/>
                    </a:lnTo>
                    <a:lnTo>
                      <a:pt x="3243" y="661"/>
                    </a:lnTo>
                    <a:lnTo>
                      <a:pt x="3057" y="653"/>
                    </a:lnTo>
                    <a:lnTo>
                      <a:pt x="2878" y="644"/>
                    </a:lnTo>
                    <a:lnTo>
                      <a:pt x="2701" y="634"/>
                    </a:lnTo>
                    <a:lnTo>
                      <a:pt x="2529" y="624"/>
                    </a:lnTo>
                    <a:lnTo>
                      <a:pt x="2363" y="612"/>
                    </a:lnTo>
                    <a:lnTo>
                      <a:pt x="2199" y="599"/>
                    </a:lnTo>
                    <a:lnTo>
                      <a:pt x="2042" y="584"/>
                    </a:lnTo>
                    <a:lnTo>
                      <a:pt x="1889" y="567"/>
                    </a:lnTo>
                    <a:lnTo>
                      <a:pt x="1740" y="551"/>
                    </a:lnTo>
                    <a:lnTo>
                      <a:pt x="1596" y="532"/>
                    </a:lnTo>
                    <a:lnTo>
                      <a:pt x="1458" y="511"/>
                    </a:lnTo>
                    <a:lnTo>
                      <a:pt x="1324" y="489"/>
                    </a:lnTo>
                    <a:lnTo>
                      <a:pt x="1194" y="467"/>
                    </a:lnTo>
                    <a:lnTo>
                      <a:pt x="1071" y="441"/>
                    </a:lnTo>
                    <a:lnTo>
                      <a:pt x="952" y="414"/>
                    </a:lnTo>
                    <a:lnTo>
                      <a:pt x="839" y="386"/>
                    </a:lnTo>
                    <a:lnTo>
                      <a:pt x="730" y="356"/>
                    </a:lnTo>
                    <a:lnTo>
                      <a:pt x="626" y="325"/>
                    </a:lnTo>
                    <a:lnTo>
                      <a:pt x="529" y="290"/>
                    </a:lnTo>
                    <a:lnTo>
                      <a:pt x="437" y="256"/>
                    </a:lnTo>
                    <a:lnTo>
                      <a:pt x="349" y="218"/>
                    </a:lnTo>
                    <a:lnTo>
                      <a:pt x="269" y="178"/>
                    </a:lnTo>
                    <a:lnTo>
                      <a:pt x="193" y="136"/>
                    </a:lnTo>
                    <a:lnTo>
                      <a:pt x="123" y="92"/>
                    </a:lnTo>
                    <a:lnTo>
                      <a:pt x="58" y="47"/>
                    </a:lnTo>
                    <a:lnTo>
                      <a:pt x="0" y="0"/>
                    </a:lnTo>
                    <a:close/>
                  </a:path>
                </a:pathLst>
              </a:custGeom>
              <a:solidFill>
                <a:srgbClr val="008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Line 12"/>
              <p:cNvSpPr>
                <a:spLocks noChangeShapeType="1"/>
              </p:cNvSpPr>
              <p:nvPr/>
            </p:nvSpPr>
            <p:spPr bwMode="auto">
              <a:xfrm>
                <a:off x="520700" y="342663"/>
                <a:ext cx="463" cy="56648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4" name="Freeform 13"/>
              <p:cNvGrpSpPr>
                <a:grpSpLocks/>
              </p:cNvGrpSpPr>
              <p:nvPr/>
            </p:nvGrpSpPr>
            <p:grpSpPr bwMode="auto">
              <a:xfrm>
                <a:off x="392040" y="463422"/>
                <a:ext cx="256032" cy="256032"/>
                <a:chOff x="0" y="0"/>
                <a:chExt cx="256032" cy="256032"/>
              </a:xfrm>
            </p:grpSpPr>
            <p:pic>
              <p:nvPicPr>
                <p:cNvPr id="50" name="Freeform 13"/>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256032" cy="256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 Box 31"/>
                <p:cNvSpPr txBox="1">
                  <a:spLocks noChangeArrowheads="1"/>
                </p:cNvSpPr>
                <p:nvPr/>
              </p:nvSpPr>
              <p:spPr bwMode="auto">
                <a:xfrm>
                  <a:off x="-1284" y="-2376"/>
                  <a:ext cx="2598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a:ln>
                      <a:noFill/>
                    </a:ln>
                    <a:solidFill>
                      <a:srgbClr val="000000"/>
                    </a:solidFill>
                    <a:effectLst/>
                    <a:uLnTx/>
                    <a:uFillTx/>
                    <a:latin typeface="Calibri" pitchFamily="34" charset="0"/>
                    <a:ea typeface="宋体" pitchFamily="2" charset="-122"/>
                    <a:cs typeface="Arial" pitchFamily="34" charset="0"/>
                  </a:endParaRPr>
                </a:p>
              </p:txBody>
            </p:sp>
          </p:grpSp>
          <p:sp>
            <p:nvSpPr>
              <p:cNvPr id="45" name="Freeform 16"/>
              <p:cNvSpPr>
                <a:spLocks/>
              </p:cNvSpPr>
              <p:nvPr/>
            </p:nvSpPr>
            <p:spPr bwMode="auto">
              <a:xfrm>
                <a:off x="209945" y="1024290"/>
                <a:ext cx="310755" cy="90637"/>
              </a:xfrm>
              <a:custGeom>
                <a:avLst/>
                <a:gdLst>
                  <a:gd name="T0" fmla="*/ 30521 w 4704"/>
                  <a:gd name="T1" fmla="*/ 117855 h 1372"/>
                  <a:gd name="T2" fmla="*/ 8720 w 4704"/>
                  <a:gd name="T3" fmla="*/ 336057 h 1372"/>
                  <a:gd name="T4" fmla="*/ 0 w 4704"/>
                  <a:gd name="T5" fmla="*/ 554260 h 1372"/>
                  <a:gd name="T6" fmla="*/ 4360 w 4704"/>
                  <a:gd name="T7" fmla="*/ 768102 h 1372"/>
                  <a:gd name="T8" fmla="*/ 21800 w 4704"/>
                  <a:gd name="T9" fmla="*/ 981945 h 1372"/>
                  <a:gd name="T10" fmla="*/ 52387 w 4704"/>
                  <a:gd name="T11" fmla="*/ 1187067 h 1372"/>
                  <a:gd name="T12" fmla="*/ 100348 w 4704"/>
                  <a:gd name="T13" fmla="*/ 1387830 h 1372"/>
                  <a:gd name="T14" fmla="*/ 157095 w 4704"/>
                  <a:gd name="T15" fmla="*/ 1588592 h 1372"/>
                  <a:gd name="T16" fmla="*/ 226922 w 4704"/>
                  <a:gd name="T17" fmla="*/ 1784928 h 1372"/>
                  <a:gd name="T18" fmla="*/ 314190 w 4704"/>
                  <a:gd name="T19" fmla="*/ 1968250 h 1372"/>
                  <a:gd name="T20" fmla="*/ 405884 w 4704"/>
                  <a:gd name="T21" fmla="*/ 2155932 h 1372"/>
                  <a:gd name="T22" fmla="*/ 519312 w 4704"/>
                  <a:gd name="T23" fmla="*/ 2334828 h 1372"/>
                  <a:gd name="T24" fmla="*/ 641527 w 4704"/>
                  <a:gd name="T25" fmla="*/ 2513789 h 1372"/>
                  <a:gd name="T26" fmla="*/ 772461 w 4704"/>
                  <a:gd name="T27" fmla="*/ 2683965 h 1372"/>
                  <a:gd name="T28" fmla="*/ 920836 w 4704"/>
                  <a:gd name="T29" fmla="*/ 2858567 h 1372"/>
                  <a:gd name="T30" fmla="*/ 1077931 w 4704"/>
                  <a:gd name="T31" fmla="*/ 3015662 h 1372"/>
                  <a:gd name="T32" fmla="*/ 1156479 w 4704"/>
                  <a:gd name="T33" fmla="*/ 3041823 h 1372"/>
                  <a:gd name="T34" fmla="*/ 1400908 w 4704"/>
                  <a:gd name="T35" fmla="*/ 3194558 h 1372"/>
                  <a:gd name="T36" fmla="*/ 1990048 w 4704"/>
                  <a:gd name="T37" fmla="*/ 3583002 h 1372"/>
                  <a:gd name="T38" fmla="*/ 2670881 w 4704"/>
                  <a:gd name="T39" fmla="*/ 3940860 h 1372"/>
                  <a:gd name="T40" fmla="*/ 3456423 w 4704"/>
                  <a:gd name="T41" fmla="*/ 4255050 h 1372"/>
                  <a:gd name="T42" fmla="*/ 4333592 w 4704"/>
                  <a:gd name="T43" fmla="*/ 4543081 h 1372"/>
                  <a:gd name="T44" fmla="*/ 5302455 w 4704"/>
                  <a:gd name="T45" fmla="*/ 4796230 h 1372"/>
                  <a:gd name="T46" fmla="*/ 6358586 w 4704"/>
                  <a:gd name="T47" fmla="*/ 5027513 h 1372"/>
                  <a:gd name="T48" fmla="*/ 7510705 w 4704"/>
                  <a:gd name="T49" fmla="*/ 5219555 h 1372"/>
                  <a:gd name="T50" fmla="*/ 8741438 w 4704"/>
                  <a:gd name="T51" fmla="*/ 5394157 h 1372"/>
                  <a:gd name="T52" fmla="*/ 10059438 w 4704"/>
                  <a:gd name="T53" fmla="*/ 5538172 h 1372"/>
                  <a:gd name="T54" fmla="*/ 11460280 w 4704"/>
                  <a:gd name="T55" fmla="*/ 5660320 h 1372"/>
                  <a:gd name="T56" fmla="*/ 12935375 w 4704"/>
                  <a:gd name="T57" fmla="*/ 5756374 h 1372"/>
                  <a:gd name="T58" fmla="*/ 14489018 w 4704"/>
                  <a:gd name="T59" fmla="*/ 5839282 h 1372"/>
                  <a:gd name="T60" fmla="*/ 16125635 w 4704"/>
                  <a:gd name="T61" fmla="*/ 5904750 h 1372"/>
                  <a:gd name="T62" fmla="*/ 17832012 w 4704"/>
                  <a:gd name="T63" fmla="*/ 5948350 h 1372"/>
                  <a:gd name="T64" fmla="*/ 19612578 w 4704"/>
                  <a:gd name="T65" fmla="*/ 5978937 h 1372"/>
                  <a:gd name="T66" fmla="*/ 20529054 w 4704"/>
                  <a:gd name="T67" fmla="*/ 2845420 h 1372"/>
                  <a:gd name="T68" fmla="*/ 20092649 w 4704"/>
                  <a:gd name="T69" fmla="*/ 2849781 h 1372"/>
                  <a:gd name="T70" fmla="*/ 19407456 w 4704"/>
                  <a:gd name="T71" fmla="*/ 2845420 h 1372"/>
                  <a:gd name="T72" fmla="*/ 18490979 w 4704"/>
                  <a:gd name="T73" fmla="*/ 2832340 h 1372"/>
                  <a:gd name="T74" fmla="*/ 17378101 w 4704"/>
                  <a:gd name="T75" fmla="*/ 2797459 h 1372"/>
                  <a:gd name="T76" fmla="*/ 16095048 w 4704"/>
                  <a:gd name="T77" fmla="*/ 2745072 h 1372"/>
                  <a:gd name="T78" fmla="*/ 14681060 w 4704"/>
                  <a:gd name="T79" fmla="*/ 2670885 h 1372"/>
                  <a:gd name="T80" fmla="*/ 13166724 w 4704"/>
                  <a:gd name="T81" fmla="*/ 2570471 h 1372"/>
                  <a:gd name="T82" fmla="*/ 11573774 w 4704"/>
                  <a:gd name="T83" fmla="*/ 2443962 h 1372"/>
                  <a:gd name="T84" fmla="*/ 9945944 w 4704"/>
                  <a:gd name="T85" fmla="*/ 2282440 h 1372"/>
                  <a:gd name="T86" fmla="*/ 8309393 w 4704"/>
                  <a:gd name="T87" fmla="*/ 2086104 h 1372"/>
                  <a:gd name="T88" fmla="*/ 6694643 w 4704"/>
                  <a:gd name="T89" fmla="*/ 1850395 h 1372"/>
                  <a:gd name="T90" fmla="*/ 5136640 w 4704"/>
                  <a:gd name="T91" fmla="*/ 1575445 h 1372"/>
                  <a:gd name="T92" fmla="*/ 3657185 w 4704"/>
                  <a:gd name="T93" fmla="*/ 1256895 h 1372"/>
                  <a:gd name="T94" fmla="*/ 2295584 w 4704"/>
                  <a:gd name="T95" fmla="*/ 885957 h 1372"/>
                  <a:gd name="T96" fmla="*/ 1082291 w 4704"/>
                  <a:gd name="T97" fmla="*/ 471352 h 1372"/>
                  <a:gd name="T98" fmla="*/ 43667 w 4704"/>
                  <a:gd name="T99" fmla="*/ 0 h 1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704" h="1372">
                    <a:moveTo>
                      <a:pt x="10" y="0"/>
                    </a:moveTo>
                    <a:lnTo>
                      <a:pt x="7" y="27"/>
                    </a:lnTo>
                    <a:lnTo>
                      <a:pt x="4" y="52"/>
                    </a:lnTo>
                    <a:lnTo>
                      <a:pt x="2" y="77"/>
                    </a:lnTo>
                    <a:lnTo>
                      <a:pt x="0" y="103"/>
                    </a:lnTo>
                    <a:lnTo>
                      <a:pt x="0" y="127"/>
                    </a:lnTo>
                    <a:lnTo>
                      <a:pt x="0" y="152"/>
                    </a:lnTo>
                    <a:lnTo>
                      <a:pt x="1" y="176"/>
                    </a:lnTo>
                    <a:lnTo>
                      <a:pt x="2" y="201"/>
                    </a:lnTo>
                    <a:lnTo>
                      <a:pt x="5" y="225"/>
                    </a:lnTo>
                    <a:lnTo>
                      <a:pt x="8" y="249"/>
                    </a:lnTo>
                    <a:lnTo>
                      <a:pt x="12" y="272"/>
                    </a:lnTo>
                    <a:lnTo>
                      <a:pt x="17" y="296"/>
                    </a:lnTo>
                    <a:lnTo>
                      <a:pt x="23" y="318"/>
                    </a:lnTo>
                    <a:lnTo>
                      <a:pt x="29" y="342"/>
                    </a:lnTo>
                    <a:lnTo>
                      <a:pt x="36" y="364"/>
                    </a:lnTo>
                    <a:lnTo>
                      <a:pt x="44" y="386"/>
                    </a:lnTo>
                    <a:lnTo>
                      <a:pt x="52" y="409"/>
                    </a:lnTo>
                    <a:lnTo>
                      <a:pt x="62" y="430"/>
                    </a:lnTo>
                    <a:lnTo>
                      <a:pt x="72" y="451"/>
                    </a:lnTo>
                    <a:lnTo>
                      <a:pt x="82" y="472"/>
                    </a:lnTo>
                    <a:lnTo>
                      <a:pt x="93" y="494"/>
                    </a:lnTo>
                    <a:lnTo>
                      <a:pt x="105" y="515"/>
                    </a:lnTo>
                    <a:lnTo>
                      <a:pt x="119" y="535"/>
                    </a:lnTo>
                    <a:lnTo>
                      <a:pt x="132" y="556"/>
                    </a:lnTo>
                    <a:lnTo>
                      <a:pt x="147" y="576"/>
                    </a:lnTo>
                    <a:lnTo>
                      <a:pt x="161" y="596"/>
                    </a:lnTo>
                    <a:lnTo>
                      <a:pt x="177" y="615"/>
                    </a:lnTo>
                    <a:lnTo>
                      <a:pt x="193" y="636"/>
                    </a:lnTo>
                    <a:lnTo>
                      <a:pt x="211" y="655"/>
                    </a:lnTo>
                    <a:lnTo>
                      <a:pt x="229" y="674"/>
                    </a:lnTo>
                    <a:lnTo>
                      <a:pt x="247" y="691"/>
                    </a:lnTo>
                    <a:lnTo>
                      <a:pt x="267" y="710"/>
                    </a:lnTo>
                    <a:lnTo>
                      <a:pt x="265" y="697"/>
                    </a:lnTo>
                    <a:lnTo>
                      <a:pt x="263" y="685"/>
                    </a:lnTo>
                    <a:lnTo>
                      <a:pt x="321" y="732"/>
                    </a:lnTo>
                    <a:lnTo>
                      <a:pt x="386" y="777"/>
                    </a:lnTo>
                    <a:lnTo>
                      <a:pt x="456" y="821"/>
                    </a:lnTo>
                    <a:lnTo>
                      <a:pt x="532" y="863"/>
                    </a:lnTo>
                    <a:lnTo>
                      <a:pt x="612" y="903"/>
                    </a:lnTo>
                    <a:lnTo>
                      <a:pt x="700" y="941"/>
                    </a:lnTo>
                    <a:lnTo>
                      <a:pt x="792" y="975"/>
                    </a:lnTo>
                    <a:lnTo>
                      <a:pt x="889" y="1010"/>
                    </a:lnTo>
                    <a:lnTo>
                      <a:pt x="993" y="1041"/>
                    </a:lnTo>
                    <a:lnTo>
                      <a:pt x="1102" y="1071"/>
                    </a:lnTo>
                    <a:lnTo>
                      <a:pt x="1215" y="1099"/>
                    </a:lnTo>
                    <a:lnTo>
                      <a:pt x="1334" y="1126"/>
                    </a:lnTo>
                    <a:lnTo>
                      <a:pt x="1457" y="1152"/>
                    </a:lnTo>
                    <a:lnTo>
                      <a:pt x="1587" y="1174"/>
                    </a:lnTo>
                    <a:lnTo>
                      <a:pt x="1721" y="1196"/>
                    </a:lnTo>
                    <a:lnTo>
                      <a:pt x="1859" y="1217"/>
                    </a:lnTo>
                    <a:lnTo>
                      <a:pt x="2003" y="1236"/>
                    </a:lnTo>
                    <a:lnTo>
                      <a:pt x="2152" y="1252"/>
                    </a:lnTo>
                    <a:lnTo>
                      <a:pt x="2305" y="1269"/>
                    </a:lnTo>
                    <a:lnTo>
                      <a:pt x="2462" y="1284"/>
                    </a:lnTo>
                    <a:lnTo>
                      <a:pt x="2626" y="1297"/>
                    </a:lnTo>
                    <a:lnTo>
                      <a:pt x="2792" y="1309"/>
                    </a:lnTo>
                    <a:lnTo>
                      <a:pt x="2964" y="1319"/>
                    </a:lnTo>
                    <a:lnTo>
                      <a:pt x="3141" y="1329"/>
                    </a:lnTo>
                    <a:lnTo>
                      <a:pt x="3320" y="1338"/>
                    </a:lnTo>
                    <a:lnTo>
                      <a:pt x="3506" y="1346"/>
                    </a:lnTo>
                    <a:lnTo>
                      <a:pt x="3695" y="1353"/>
                    </a:lnTo>
                    <a:lnTo>
                      <a:pt x="3888" y="1358"/>
                    </a:lnTo>
                    <a:lnTo>
                      <a:pt x="4086" y="1363"/>
                    </a:lnTo>
                    <a:lnTo>
                      <a:pt x="4288" y="1366"/>
                    </a:lnTo>
                    <a:lnTo>
                      <a:pt x="4494" y="1370"/>
                    </a:lnTo>
                    <a:lnTo>
                      <a:pt x="4704" y="1372"/>
                    </a:lnTo>
                    <a:lnTo>
                      <a:pt x="4704" y="652"/>
                    </a:lnTo>
                    <a:lnTo>
                      <a:pt x="4661" y="653"/>
                    </a:lnTo>
                    <a:lnTo>
                      <a:pt x="4604" y="653"/>
                    </a:lnTo>
                    <a:lnTo>
                      <a:pt x="4533" y="653"/>
                    </a:lnTo>
                    <a:lnTo>
                      <a:pt x="4447" y="652"/>
                    </a:lnTo>
                    <a:lnTo>
                      <a:pt x="4347" y="651"/>
                    </a:lnTo>
                    <a:lnTo>
                      <a:pt x="4237" y="649"/>
                    </a:lnTo>
                    <a:lnTo>
                      <a:pt x="4114" y="646"/>
                    </a:lnTo>
                    <a:lnTo>
                      <a:pt x="3982" y="641"/>
                    </a:lnTo>
                    <a:lnTo>
                      <a:pt x="3839" y="636"/>
                    </a:lnTo>
                    <a:lnTo>
                      <a:pt x="3688" y="629"/>
                    </a:lnTo>
                    <a:lnTo>
                      <a:pt x="3529" y="621"/>
                    </a:lnTo>
                    <a:lnTo>
                      <a:pt x="3364" y="612"/>
                    </a:lnTo>
                    <a:lnTo>
                      <a:pt x="3193" y="601"/>
                    </a:lnTo>
                    <a:lnTo>
                      <a:pt x="3017" y="589"/>
                    </a:lnTo>
                    <a:lnTo>
                      <a:pt x="2837" y="575"/>
                    </a:lnTo>
                    <a:lnTo>
                      <a:pt x="2652" y="560"/>
                    </a:lnTo>
                    <a:lnTo>
                      <a:pt x="2467" y="542"/>
                    </a:lnTo>
                    <a:lnTo>
                      <a:pt x="2279" y="523"/>
                    </a:lnTo>
                    <a:lnTo>
                      <a:pt x="2092" y="501"/>
                    </a:lnTo>
                    <a:lnTo>
                      <a:pt x="1904" y="478"/>
                    </a:lnTo>
                    <a:lnTo>
                      <a:pt x="1718" y="452"/>
                    </a:lnTo>
                    <a:lnTo>
                      <a:pt x="1534" y="424"/>
                    </a:lnTo>
                    <a:lnTo>
                      <a:pt x="1353" y="394"/>
                    </a:lnTo>
                    <a:lnTo>
                      <a:pt x="1177" y="361"/>
                    </a:lnTo>
                    <a:lnTo>
                      <a:pt x="1005" y="326"/>
                    </a:lnTo>
                    <a:lnTo>
                      <a:pt x="838" y="288"/>
                    </a:lnTo>
                    <a:lnTo>
                      <a:pt x="678" y="247"/>
                    </a:lnTo>
                    <a:lnTo>
                      <a:pt x="526" y="203"/>
                    </a:lnTo>
                    <a:lnTo>
                      <a:pt x="382" y="157"/>
                    </a:lnTo>
                    <a:lnTo>
                      <a:pt x="248" y="108"/>
                    </a:lnTo>
                    <a:lnTo>
                      <a:pt x="124" y="56"/>
                    </a:lnTo>
                    <a:lnTo>
                      <a:pt x="10" y="0"/>
                    </a:lnTo>
                    <a:close/>
                  </a:path>
                </a:pathLst>
              </a:custGeom>
              <a:solidFill>
                <a:srgbClr val="0054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Freeform 17"/>
              <p:cNvSpPr>
                <a:spLocks/>
              </p:cNvSpPr>
              <p:nvPr/>
            </p:nvSpPr>
            <p:spPr bwMode="auto">
              <a:xfrm>
                <a:off x="520700" y="1067227"/>
                <a:ext cx="293183" cy="110522"/>
              </a:xfrm>
              <a:custGeom>
                <a:avLst/>
                <a:gdLst>
                  <a:gd name="T0" fmla="*/ 19272275 w 4439"/>
                  <a:gd name="T1" fmla="*/ 518740 h 1674"/>
                  <a:gd name="T2" fmla="*/ 18971298 w 4439"/>
                  <a:gd name="T3" fmla="*/ 1495150 h 1674"/>
                  <a:gd name="T4" fmla="*/ 18530698 w 4439"/>
                  <a:gd name="T5" fmla="*/ 2379986 h 1674"/>
                  <a:gd name="T6" fmla="*/ 17946181 w 4439"/>
                  <a:gd name="T7" fmla="*/ 3177739 h 1674"/>
                  <a:gd name="T8" fmla="*/ 17230759 w 4439"/>
                  <a:gd name="T9" fmla="*/ 3896924 h 1674"/>
                  <a:gd name="T10" fmla="*/ 16375780 w 4439"/>
                  <a:gd name="T11" fmla="*/ 4537740 h 1674"/>
                  <a:gd name="T12" fmla="*/ 15389895 w 4439"/>
                  <a:gd name="T13" fmla="*/ 5104413 h 1674"/>
                  <a:gd name="T14" fmla="*/ 14277530 w 4439"/>
                  <a:gd name="T15" fmla="*/ 5588227 h 1674"/>
                  <a:gd name="T16" fmla="*/ 13034326 w 4439"/>
                  <a:gd name="T17" fmla="*/ 6015394 h 1674"/>
                  <a:gd name="T18" fmla="*/ 11668934 w 4439"/>
                  <a:gd name="T19" fmla="*/ 6368484 h 1674"/>
                  <a:gd name="T20" fmla="*/ 10190140 w 4439"/>
                  <a:gd name="T21" fmla="*/ 6660568 h 1674"/>
                  <a:gd name="T22" fmla="*/ 8584866 w 4439"/>
                  <a:gd name="T23" fmla="*/ 6895939 h 1674"/>
                  <a:gd name="T24" fmla="*/ 6870482 w 4439"/>
                  <a:gd name="T25" fmla="*/ 7070305 h 1674"/>
                  <a:gd name="T26" fmla="*/ 5042695 w 4439"/>
                  <a:gd name="T27" fmla="*/ 7196672 h 1674"/>
                  <a:gd name="T28" fmla="*/ 3101505 w 4439"/>
                  <a:gd name="T29" fmla="*/ 7270816 h 1674"/>
                  <a:gd name="T30" fmla="*/ 1055631 w 4439"/>
                  <a:gd name="T31" fmla="*/ 7296961 h 1674"/>
                  <a:gd name="T32" fmla="*/ 0 w 4439"/>
                  <a:gd name="T33" fmla="*/ 2994658 h 1674"/>
                  <a:gd name="T34" fmla="*/ 1805925 w 4439"/>
                  <a:gd name="T35" fmla="*/ 2968447 h 1674"/>
                  <a:gd name="T36" fmla="*/ 3550823 w 4439"/>
                  <a:gd name="T37" fmla="*/ 2933587 h 1674"/>
                  <a:gd name="T38" fmla="*/ 5217191 w 4439"/>
                  <a:gd name="T39" fmla="*/ 2881297 h 1674"/>
                  <a:gd name="T40" fmla="*/ 6809388 w 4439"/>
                  <a:gd name="T41" fmla="*/ 2807219 h 1674"/>
                  <a:gd name="T42" fmla="*/ 8331839 w 4439"/>
                  <a:gd name="T43" fmla="*/ 2720003 h 1674"/>
                  <a:gd name="T44" fmla="*/ 9771336 w 4439"/>
                  <a:gd name="T45" fmla="*/ 2611066 h 1674"/>
                  <a:gd name="T46" fmla="*/ 11123650 w 4439"/>
                  <a:gd name="T47" fmla="*/ 2471560 h 1674"/>
                  <a:gd name="T48" fmla="*/ 12401793 w 4439"/>
                  <a:gd name="T49" fmla="*/ 2318981 h 1674"/>
                  <a:gd name="T50" fmla="*/ 13588329 w 4439"/>
                  <a:gd name="T51" fmla="*/ 2131543 h 1674"/>
                  <a:gd name="T52" fmla="*/ 14691975 w 4439"/>
                  <a:gd name="T53" fmla="*/ 1922317 h 1674"/>
                  <a:gd name="T54" fmla="*/ 15703949 w 4439"/>
                  <a:gd name="T55" fmla="*/ 1682589 h 1674"/>
                  <a:gd name="T56" fmla="*/ 16633165 w 4439"/>
                  <a:gd name="T57" fmla="*/ 1416649 h 1674"/>
                  <a:gd name="T58" fmla="*/ 17457565 w 4439"/>
                  <a:gd name="T59" fmla="*/ 1115916 h 1674"/>
                  <a:gd name="T60" fmla="*/ 18190423 w 4439"/>
                  <a:gd name="T61" fmla="*/ 775899 h 1674"/>
                  <a:gd name="T62" fmla="*/ 18827315 w 4439"/>
                  <a:gd name="T63" fmla="*/ 401022 h 1674"/>
                  <a:gd name="T64" fmla="*/ 19363882 w 4439"/>
                  <a:gd name="T65" fmla="*/ 0 h 16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439" h="1674">
                    <a:moveTo>
                      <a:pt x="4439" y="0"/>
                    </a:moveTo>
                    <a:lnTo>
                      <a:pt x="4418" y="119"/>
                    </a:lnTo>
                    <a:lnTo>
                      <a:pt x="4388" y="233"/>
                    </a:lnTo>
                    <a:lnTo>
                      <a:pt x="4349" y="343"/>
                    </a:lnTo>
                    <a:lnTo>
                      <a:pt x="4303" y="447"/>
                    </a:lnTo>
                    <a:lnTo>
                      <a:pt x="4248" y="546"/>
                    </a:lnTo>
                    <a:lnTo>
                      <a:pt x="4186" y="640"/>
                    </a:lnTo>
                    <a:lnTo>
                      <a:pt x="4114" y="729"/>
                    </a:lnTo>
                    <a:lnTo>
                      <a:pt x="4036" y="814"/>
                    </a:lnTo>
                    <a:lnTo>
                      <a:pt x="3950" y="894"/>
                    </a:lnTo>
                    <a:lnTo>
                      <a:pt x="3856" y="970"/>
                    </a:lnTo>
                    <a:lnTo>
                      <a:pt x="3754" y="1041"/>
                    </a:lnTo>
                    <a:lnTo>
                      <a:pt x="3645" y="1108"/>
                    </a:lnTo>
                    <a:lnTo>
                      <a:pt x="3528" y="1171"/>
                    </a:lnTo>
                    <a:lnTo>
                      <a:pt x="3404" y="1229"/>
                    </a:lnTo>
                    <a:lnTo>
                      <a:pt x="3273" y="1282"/>
                    </a:lnTo>
                    <a:lnTo>
                      <a:pt x="3134" y="1333"/>
                    </a:lnTo>
                    <a:lnTo>
                      <a:pt x="2988" y="1380"/>
                    </a:lnTo>
                    <a:lnTo>
                      <a:pt x="2835" y="1422"/>
                    </a:lnTo>
                    <a:lnTo>
                      <a:pt x="2675" y="1461"/>
                    </a:lnTo>
                    <a:lnTo>
                      <a:pt x="2509" y="1497"/>
                    </a:lnTo>
                    <a:lnTo>
                      <a:pt x="2336" y="1528"/>
                    </a:lnTo>
                    <a:lnTo>
                      <a:pt x="2155" y="1557"/>
                    </a:lnTo>
                    <a:lnTo>
                      <a:pt x="1968" y="1582"/>
                    </a:lnTo>
                    <a:lnTo>
                      <a:pt x="1775" y="1604"/>
                    </a:lnTo>
                    <a:lnTo>
                      <a:pt x="1575" y="1622"/>
                    </a:lnTo>
                    <a:lnTo>
                      <a:pt x="1368" y="1638"/>
                    </a:lnTo>
                    <a:lnTo>
                      <a:pt x="1156" y="1651"/>
                    </a:lnTo>
                    <a:lnTo>
                      <a:pt x="937" y="1660"/>
                    </a:lnTo>
                    <a:lnTo>
                      <a:pt x="711" y="1668"/>
                    </a:lnTo>
                    <a:lnTo>
                      <a:pt x="480" y="1671"/>
                    </a:lnTo>
                    <a:lnTo>
                      <a:pt x="242" y="1674"/>
                    </a:lnTo>
                    <a:lnTo>
                      <a:pt x="0" y="1672"/>
                    </a:lnTo>
                    <a:lnTo>
                      <a:pt x="0" y="687"/>
                    </a:lnTo>
                    <a:lnTo>
                      <a:pt x="208" y="685"/>
                    </a:lnTo>
                    <a:lnTo>
                      <a:pt x="414" y="681"/>
                    </a:lnTo>
                    <a:lnTo>
                      <a:pt x="616" y="678"/>
                    </a:lnTo>
                    <a:lnTo>
                      <a:pt x="814" y="673"/>
                    </a:lnTo>
                    <a:lnTo>
                      <a:pt x="1007" y="668"/>
                    </a:lnTo>
                    <a:lnTo>
                      <a:pt x="1196" y="661"/>
                    </a:lnTo>
                    <a:lnTo>
                      <a:pt x="1382" y="653"/>
                    </a:lnTo>
                    <a:lnTo>
                      <a:pt x="1561" y="644"/>
                    </a:lnTo>
                    <a:lnTo>
                      <a:pt x="1738" y="634"/>
                    </a:lnTo>
                    <a:lnTo>
                      <a:pt x="1910" y="624"/>
                    </a:lnTo>
                    <a:lnTo>
                      <a:pt x="2076" y="612"/>
                    </a:lnTo>
                    <a:lnTo>
                      <a:pt x="2240" y="599"/>
                    </a:lnTo>
                    <a:lnTo>
                      <a:pt x="2397" y="584"/>
                    </a:lnTo>
                    <a:lnTo>
                      <a:pt x="2550" y="567"/>
                    </a:lnTo>
                    <a:lnTo>
                      <a:pt x="2699" y="551"/>
                    </a:lnTo>
                    <a:lnTo>
                      <a:pt x="2843" y="532"/>
                    </a:lnTo>
                    <a:lnTo>
                      <a:pt x="2981" y="511"/>
                    </a:lnTo>
                    <a:lnTo>
                      <a:pt x="3115" y="489"/>
                    </a:lnTo>
                    <a:lnTo>
                      <a:pt x="3245" y="467"/>
                    </a:lnTo>
                    <a:lnTo>
                      <a:pt x="3368" y="441"/>
                    </a:lnTo>
                    <a:lnTo>
                      <a:pt x="3487" y="414"/>
                    </a:lnTo>
                    <a:lnTo>
                      <a:pt x="3600" y="386"/>
                    </a:lnTo>
                    <a:lnTo>
                      <a:pt x="3709" y="356"/>
                    </a:lnTo>
                    <a:lnTo>
                      <a:pt x="3813" y="325"/>
                    </a:lnTo>
                    <a:lnTo>
                      <a:pt x="3910" y="290"/>
                    </a:lnTo>
                    <a:lnTo>
                      <a:pt x="4002" y="256"/>
                    </a:lnTo>
                    <a:lnTo>
                      <a:pt x="4090" y="218"/>
                    </a:lnTo>
                    <a:lnTo>
                      <a:pt x="4170" y="178"/>
                    </a:lnTo>
                    <a:lnTo>
                      <a:pt x="4246" y="136"/>
                    </a:lnTo>
                    <a:lnTo>
                      <a:pt x="4316" y="92"/>
                    </a:lnTo>
                    <a:lnTo>
                      <a:pt x="4381" y="47"/>
                    </a:lnTo>
                    <a:lnTo>
                      <a:pt x="4439" y="0"/>
                    </a:lnTo>
                    <a:close/>
                  </a:path>
                </a:pathLst>
              </a:custGeom>
              <a:solidFill>
                <a:srgbClr val="005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7" name="Freeform 18"/>
              <p:cNvSpPr>
                <a:spLocks/>
              </p:cNvSpPr>
              <p:nvPr/>
            </p:nvSpPr>
            <p:spPr bwMode="auto">
              <a:xfrm>
                <a:off x="520700" y="1024290"/>
                <a:ext cx="310755" cy="90637"/>
              </a:xfrm>
              <a:custGeom>
                <a:avLst/>
                <a:gdLst>
                  <a:gd name="T0" fmla="*/ 20507186 w 4702"/>
                  <a:gd name="T1" fmla="*/ 117855 h 1372"/>
                  <a:gd name="T2" fmla="*/ 20533424 w 4702"/>
                  <a:gd name="T3" fmla="*/ 336057 h 1372"/>
                  <a:gd name="T4" fmla="*/ 20537786 w 4702"/>
                  <a:gd name="T5" fmla="*/ 554260 h 1372"/>
                  <a:gd name="T6" fmla="*/ 20533424 w 4702"/>
                  <a:gd name="T7" fmla="*/ 768102 h 1372"/>
                  <a:gd name="T8" fmla="*/ 20515976 w 4702"/>
                  <a:gd name="T9" fmla="*/ 981945 h 1372"/>
                  <a:gd name="T10" fmla="*/ 20485377 w 4702"/>
                  <a:gd name="T11" fmla="*/ 1187067 h 1372"/>
                  <a:gd name="T12" fmla="*/ 20437329 w 4702"/>
                  <a:gd name="T13" fmla="*/ 1387830 h 1372"/>
                  <a:gd name="T14" fmla="*/ 20380558 w 4702"/>
                  <a:gd name="T15" fmla="*/ 1588592 h 1372"/>
                  <a:gd name="T16" fmla="*/ 20310635 w 4702"/>
                  <a:gd name="T17" fmla="*/ 1784928 h 1372"/>
                  <a:gd name="T18" fmla="*/ 20223330 w 4702"/>
                  <a:gd name="T19" fmla="*/ 1968250 h 1372"/>
                  <a:gd name="T20" fmla="*/ 20131597 w 4702"/>
                  <a:gd name="T21" fmla="*/ 2155932 h 1372"/>
                  <a:gd name="T22" fmla="*/ 20017989 w 4702"/>
                  <a:gd name="T23" fmla="*/ 2334828 h 1372"/>
                  <a:gd name="T24" fmla="*/ 19895722 w 4702"/>
                  <a:gd name="T25" fmla="*/ 2513789 h 1372"/>
                  <a:gd name="T26" fmla="*/ 19764666 w 4702"/>
                  <a:gd name="T27" fmla="*/ 2683965 h 1372"/>
                  <a:gd name="T28" fmla="*/ 19616162 w 4702"/>
                  <a:gd name="T29" fmla="*/ 2858567 h 1372"/>
                  <a:gd name="T30" fmla="*/ 19458934 w 4702"/>
                  <a:gd name="T31" fmla="*/ 3015662 h 1372"/>
                  <a:gd name="T32" fmla="*/ 19380286 w 4702"/>
                  <a:gd name="T33" fmla="*/ 3041823 h 1372"/>
                  <a:gd name="T34" fmla="*/ 19135688 w 4702"/>
                  <a:gd name="T35" fmla="*/ 3194558 h 1372"/>
                  <a:gd name="T36" fmla="*/ 18546033 w 4702"/>
                  <a:gd name="T37" fmla="*/ 3583002 h 1372"/>
                  <a:gd name="T38" fmla="*/ 17864645 w 4702"/>
                  <a:gd name="T39" fmla="*/ 3940860 h 1372"/>
                  <a:gd name="T40" fmla="*/ 17078439 w 4702"/>
                  <a:gd name="T41" fmla="*/ 4255050 h 1372"/>
                  <a:gd name="T42" fmla="*/ 16200500 w 4702"/>
                  <a:gd name="T43" fmla="*/ 4543081 h 1372"/>
                  <a:gd name="T44" fmla="*/ 15230828 w 4702"/>
                  <a:gd name="T45" fmla="*/ 4796230 h 1372"/>
                  <a:gd name="T46" fmla="*/ 14173785 w 4702"/>
                  <a:gd name="T47" fmla="*/ 5027513 h 1372"/>
                  <a:gd name="T48" fmla="*/ 13020648 w 4702"/>
                  <a:gd name="T49" fmla="*/ 5219555 h 1372"/>
                  <a:gd name="T50" fmla="*/ 11788929 w 4702"/>
                  <a:gd name="T51" fmla="*/ 5394157 h 1372"/>
                  <a:gd name="T52" fmla="*/ 10469840 w 4702"/>
                  <a:gd name="T53" fmla="*/ 5538172 h 1372"/>
                  <a:gd name="T54" fmla="*/ 9067741 w 4702"/>
                  <a:gd name="T55" fmla="*/ 5660320 h 1372"/>
                  <a:gd name="T56" fmla="*/ 7591357 w 4702"/>
                  <a:gd name="T57" fmla="*/ 5756374 h 1372"/>
                  <a:gd name="T58" fmla="*/ 6036393 w 4702"/>
                  <a:gd name="T59" fmla="*/ 5839282 h 1372"/>
                  <a:gd name="T60" fmla="*/ 4398485 w 4702"/>
                  <a:gd name="T61" fmla="*/ 5904750 h 1372"/>
                  <a:gd name="T62" fmla="*/ 2690588 w 4702"/>
                  <a:gd name="T63" fmla="*/ 5948350 h 1372"/>
                  <a:gd name="T64" fmla="*/ 908539 w 4702"/>
                  <a:gd name="T65" fmla="*/ 5978937 h 1372"/>
                  <a:gd name="T66" fmla="*/ 0 w 4702"/>
                  <a:gd name="T67" fmla="*/ 2845420 h 1372"/>
                  <a:gd name="T68" fmla="*/ 428065 w 4702"/>
                  <a:gd name="T69" fmla="*/ 2849781 h 1372"/>
                  <a:gd name="T70" fmla="*/ 1113814 w 4702"/>
                  <a:gd name="T71" fmla="*/ 2845420 h 1372"/>
                  <a:gd name="T72" fmla="*/ 2031077 w 4702"/>
                  <a:gd name="T73" fmla="*/ 2832340 h 1372"/>
                  <a:gd name="T74" fmla="*/ 3149253 w 4702"/>
                  <a:gd name="T75" fmla="*/ 2797459 h 1372"/>
                  <a:gd name="T76" fmla="*/ 4429019 w 4702"/>
                  <a:gd name="T77" fmla="*/ 2745072 h 1372"/>
                  <a:gd name="T78" fmla="*/ 5844203 w 4702"/>
                  <a:gd name="T79" fmla="*/ 2670885 h 1372"/>
                  <a:gd name="T80" fmla="*/ 7359910 w 4702"/>
                  <a:gd name="T81" fmla="*/ 2570471 h 1372"/>
                  <a:gd name="T82" fmla="*/ 8954132 w 4702"/>
                  <a:gd name="T83" fmla="*/ 2443962 h 1372"/>
                  <a:gd name="T84" fmla="*/ 10583382 w 4702"/>
                  <a:gd name="T85" fmla="*/ 2282440 h 1372"/>
                  <a:gd name="T86" fmla="*/ 12221356 w 4702"/>
                  <a:gd name="T87" fmla="*/ 2086104 h 1372"/>
                  <a:gd name="T88" fmla="*/ 13837454 w 4702"/>
                  <a:gd name="T89" fmla="*/ 1850395 h 1372"/>
                  <a:gd name="T90" fmla="*/ 15396780 w 4702"/>
                  <a:gd name="T91" fmla="*/ 1575445 h 1372"/>
                  <a:gd name="T92" fmla="*/ 16877526 w 4702"/>
                  <a:gd name="T93" fmla="*/ 1256895 h 1372"/>
                  <a:gd name="T94" fmla="*/ 18240301 w 4702"/>
                  <a:gd name="T95" fmla="*/ 885957 h 1372"/>
                  <a:gd name="T96" fmla="*/ 19454572 w 4702"/>
                  <a:gd name="T97" fmla="*/ 471352 h 1372"/>
                  <a:gd name="T98" fmla="*/ 20494101 w 4702"/>
                  <a:gd name="T99" fmla="*/ 0 h 1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702" h="1372">
                    <a:moveTo>
                      <a:pt x="4692" y="0"/>
                    </a:moveTo>
                    <a:lnTo>
                      <a:pt x="4695" y="27"/>
                    </a:lnTo>
                    <a:lnTo>
                      <a:pt x="4698" y="52"/>
                    </a:lnTo>
                    <a:lnTo>
                      <a:pt x="4701" y="77"/>
                    </a:lnTo>
                    <a:lnTo>
                      <a:pt x="4702" y="103"/>
                    </a:lnTo>
                    <a:lnTo>
                      <a:pt x="4702" y="127"/>
                    </a:lnTo>
                    <a:lnTo>
                      <a:pt x="4702" y="152"/>
                    </a:lnTo>
                    <a:lnTo>
                      <a:pt x="4701" y="176"/>
                    </a:lnTo>
                    <a:lnTo>
                      <a:pt x="4700" y="201"/>
                    </a:lnTo>
                    <a:lnTo>
                      <a:pt x="4697" y="225"/>
                    </a:lnTo>
                    <a:lnTo>
                      <a:pt x="4694" y="249"/>
                    </a:lnTo>
                    <a:lnTo>
                      <a:pt x="4690" y="272"/>
                    </a:lnTo>
                    <a:lnTo>
                      <a:pt x="4685" y="296"/>
                    </a:lnTo>
                    <a:lnTo>
                      <a:pt x="4679" y="318"/>
                    </a:lnTo>
                    <a:lnTo>
                      <a:pt x="4673" y="342"/>
                    </a:lnTo>
                    <a:lnTo>
                      <a:pt x="4666" y="364"/>
                    </a:lnTo>
                    <a:lnTo>
                      <a:pt x="4658" y="386"/>
                    </a:lnTo>
                    <a:lnTo>
                      <a:pt x="4650" y="409"/>
                    </a:lnTo>
                    <a:lnTo>
                      <a:pt x="4640" y="430"/>
                    </a:lnTo>
                    <a:lnTo>
                      <a:pt x="4630" y="451"/>
                    </a:lnTo>
                    <a:lnTo>
                      <a:pt x="4620" y="472"/>
                    </a:lnTo>
                    <a:lnTo>
                      <a:pt x="4609" y="494"/>
                    </a:lnTo>
                    <a:lnTo>
                      <a:pt x="4597" y="515"/>
                    </a:lnTo>
                    <a:lnTo>
                      <a:pt x="4583" y="535"/>
                    </a:lnTo>
                    <a:lnTo>
                      <a:pt x="4570" y="556"/>
                    </a:lnTo>
                    <a:lnTo>
                      <a:pt x="4555" y="576"/>
                    </a:lnTo>
                    <a:lnTo>
                      <a:pt x="4541" y="596"/>
                    </a:lnTo>
                    <a:lnTo>
                      <a:pt x="4525" y="615"/>
                    </a:lnTo>
                    <a:lnTo>
                      <a:pt x="4509" y="636"/>
                    </a:lnTo>
                    <a:lnTo>
                      <a:pt x="4491" y="655"/>
                    </a:lnTo>
                    <a:lnTo>
                      <a:pt x="4473" y="674"/>
                    </a:lnTo>
                    <a:lnTo>
                      <a:pt x="4455" y="691"/>
                    </a:lnTo>
                    <a:lnTo>
                      <a:pt x="4435" y="710"/>
                    </a:lnTo>
                    <a:lnTo>
                      <a:pt x="4437" y="697"/>
                    </a:lnTo>
                    <a:lnTo>
                      <a:pt x="4439" y="685"/>
                    </a:lnTo>
                    <a:lnTo>
                      <a:pt x="4381" y="732"/>
                    </a:lnTo>
                    <a:lnTo>
                      <a:pt x="4316" y="777"/>
                    </a:lnTo>
                    <a:lnTo>
                      <a:pt x="4246" y="821"/>
                    </a:lnTo>
                    <a:lnTo>
                      <a:pt x="4170" y="863"/>
                    </a:lnTo>
                    <a:lnTo>
                      <a:pt x="4090" y="903"/>
                    </a:lnTo>
                    <a:lnTo>
                      <a:pt x="4002" y="941"/>
                    </a:lnTo>
                    <a:lnTo>
                      <a:pt x="3910" y="975"/>
                    </a:lnTo>
                    <a:lnTo>
                      <a:pt x="3813" y="1010"/>
                    </a:lnTo>
                    <a:lnTo>
                      <a:pt x="3709" y="1041"/>
                    </a:lnTo>
                    <a:lnTo>
                      <a:pt x="3600" y="1071"/>
                    </a:lnTo>
                    <a:lnTo>
                      <a:pt x="3487" y="1099"/>
                    </a:lnTo>
                    <a:lnTo>
                      <a:pt x="3368" y="1126"/>
                    </a:lnTo>
                    <a:lnTo>
                      <a:pt x="3245" y="1152"/>
                    </a:lnTo>
                    <a:lnTo>
                      <a:pt x="3115" y="1174"/>
                    </a:lnTo>
                    <a:lnTo>
                      <a:pt x="2981" y="1196"/>
                    </a:lnTo>
                    <a:lnTo>
                      <a:pt x="2843" y="1217"/>
                    </a:lnTo>
                    <a:lnTo>
                      <a:pt x="2699" y="1236"/>
                    </a:lnTo>
                    <a:lnTo>
                      <a:pt x="2550" y="1252"/>
                    </a:lnTo>
                    <a:lnTo>
                      <a:pt x="2397" y="1269"/>
                    </a:lnTo>
                    <a:lnTo>
                      <a:pt x="2240" y="1284"/>
                    </a:lnTo>
                    <a:lnTo>
                      <a:pt x="2076" y="1297"/>
                    </a:lnTo>
                    <a:lnTo>
                      <a:pt x="1910" y="1309"/>
                    </a:lnTo>
                    <a:lnTo>
                      <a:pt x="1738" y="1319"/>
                    </a:lnTo>
                    <a:lnTo>
                      <a:pt x="1561" y="1329"/>
                    </a:lnTo>
                    <a:lnTo>
                      <a:pt x="1382" y="1338"/>
                    </a:lnTo>
                    <a:lnTo>
                      <a:pt x="1196" y="1346"/>
                    </a:lnTo>
                    <a:lnTo>
                      <a:pt x="1007" y="1353"/>
                    </a:lnTo>
                    <a:lnTo>
                      <a:pt x="814" y="1358"/>
                    </a:lnTo>
                    <a:lnTo>
                      <a:pt x="616" y="1363"/>
                    </a:lnTo>
                    <a:lnTo>
                      <a:pt x="414" y="1366"/>
                    </a:lnTo>
                    <a:lnTo>
                      <a:pt x="208" y="1370"/>
                    </a:lnTo>
                    <a:lnTo>
                      <a:pt x="0" y="1372"/>
                    </a:lnTo>
                    <a:lnTo>
                      <a:pt x="0" y="652"/>
                    </a:lnTo>
                    <a:lnTo>
                      <a:pt x="41" y="653"/>
                    </a:lnTo>
                    <a:lnTo>
                      <a:pt x="98" y="653"/>
                    </a:lnTo>
                    <a:lnTo>
                      <a:pt x="169" y="653"/>
                    </a:lnTo>
                    <a:lnTo>
                      <a:pt x="255" y="652"/>
                    </a:lnTo>
                    <a:lnTo>
                      <a:pt x="355" y="651"/>
                    </a:lnTo>
                    <a:lnTo>
                      <a:pt x="465" y="649"/>
                    </a:lnTo>
                    <a:lnTo>
                      <a:pt x="588" y="646"/>
                    </a:lnTo>
                    <a:lnTo>
                      <a:pt x="721" y="641"/>
                    </a:lnTo>
                    <a:lnTo>
                      <a:pt x="863" y="636"/>
                    </a:lnTo>
                    <a:lnTo>
                      <a:pt x="1014" y="629"/>
                    </a:lnTo>
                    <a:lnTo>
                      <a:pt x="1173" y="621"/>
                    </a:lnTo>
                    <a:lnTo>
                      <a:pt x="1338" y="612"/>
                    </a:lnTo>
                    <a:lnTo>
                      <a:pt x="1509" y="601"/>
                    </a:lnTo>
                    <a:lnTo>
                      <a:pt x="1685" y="589"/>
                    </a:lnTo>
                    <a:lnTo>
                      <a:pt x="1865" y="575"/>
                    </a:lnTo>
                    <a:lnTo>
                      <a:pt x="2050" y="560"/>
                    </a:lnTo>
                    <a:lnTo>
                      <a:pt x="2235" y="542"/>
                    </a:lnTo>
                    <a:lnTo>
                      <a:pt x="2423" y="523"/>
                    </a:lnTo>
                    <a:lnTo>
                      <a:pt x="2610" y="501"/>
                    </a:lnTo>
                    <a:lnTo>
                      <a:pt x="2798" y="478"/>
                    </a:lnTo>
                    <a:lnTo>
                      <a:pt x="2984" y="452"/>
                    </a:lnTo>
                    <a:lnTo>
                      <a:pt x="3168" y="424"/>
                    </a:lnTo>
                    <a:lnTo>
                      <a:pt x="3349" y="394"/>
                    </a:lnTo>
                    <a:lnTo>
                      <a:pt x="3525" y="361"/>
                    </a:lnTo>
                    <a:lnTo>
                      <a:pt x="3697" y="326"/>
                    </a:lnTo>
                    <a:lnTo>
                      <a:pt x="3864" y="288"/>
                    </a:lnTo>
                    <a:lnTo>
                      <a:pt x="4024" y="247"/>
                    </a:lnTo>
                    <a:lnTo>
                      <a:pt x="4176" y="203"/>
                    </a:lnTo>
                    <a:lnTo>
                      <a:pt x="4320" y="157"/>
                    </a:lnTo>
                    <a:lnTo>
                      <a:pt x="4454" y="108"/>
                    </a:lnTo>
                    <a:lnTo>
                      <a:pt x="4578" y="56"/>
                    </a:lnTo>
                    <a:lnTo>
                      <a:pt x="4692" y="0"/>
                    </a:lnTo>
                    <a:close/>
                  </a:path>
                </a:pathLst>
              </a:custGeom>
              <a:solidFill>
                <a:srgbClr val="0038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Freeform 14"/>
              <p:cNvSpPr>
                <a:spLocks/>
              </p:cNvSpPr>
              <p:nvPr/>
            </p:nvSpPr>
            <p:spPr bwMode="auto">
              <a:xfrm>
                <a:off x="364860" y="435612"/>
                <a:ext cx="155840" cy="311218"/>
              </a:xfrm>
              <a:custGeom>
                <a:avLst/>
                <a:gdLst>
                  <a:gd name="T0" fmla="*/ 10303821 w 2357"/>
                  <a:gd name="T1" fmla="*/ 1888906 h 4712"/>
                  <a:gd name="T2" fmla="*/ 10303821 w 2357"/>
                  <a:gd name="T3" fmla="*/ 0 h 4712"/>
                  <a:gd name="T4" fmla="*/ 8734445 w 2357"/>
                  <a:gd name="T5" fmla="*/ 122123 h 4712"/>
                  <a:gd name="T6" fmla="*/ 7243684 w 2357"/>
                  <a:gd name="T7" fmla="*/ 462402 h 4712"/>
                  <a:gd name="T8" fmla="*/ 5844826 w 2357"/>
                  <a:gd name="T9" fmla="*/ 1020771 h 4712"/>
                  <a:gd name="T10" fmla="*/ 4550832 w 2357"/>
                  <a:gd name="T11" fmla="*/ 1762358 h 4712"/>
                  <a:gd name="T12" fmla="*/ 3383586 w 2357"/>
                  <a:gd name="T13" fmla="*/ 2678443 h 4712"/>
                  <a:gd name="T14" fmla="*/ 2360675 w 2357"/>
                  <a:gd name="T15" fmla="*/ 3747231 h 4712"/>
                  <a:gd name="T16" fmla="*/ 1495059 w 2357"/>
                  <a:gd name="T17" fmla="*/ 4960004 h 4712"/>
                  <a:gd name="T18" fmla="*/ 813119 w 2357"/>
                  <a:gd name="T19" fmla="*/ 6286115 h 4712"/>
                  <a:gd name="T20" fmla="*/ 327879 w 2357"/>
                  <a:gd name="T21" fmla="*/ 7716978 h 4712"/>
                  <a:gd name="T22" fmla="*/ 56861 w 2357"/>
                  <a:gd name="T23" fmla="*/ 9235090 h 4712"/>
                  <a:gd name="T24" fmla="*/ 17455 w 2357"/>
                  <a:gd name="T25" fmla="*/ 10805513 h 4712"/>
                  <a:gd name="T26" fmla="*/ 209858 w 2357"/>
                  <a:gd name="T27" fmla="*/ 12349780 h 4712"/>
                  <a:gd name="T28" fmla="*/ 625145 w 2357"/>
                  <a:gd name="T29" fmla="*/ 13811157 h 4712"/>
                  <a:gd name="T30" fmla="*/ 1245927 w 2357"/>
                  <a:gd name="T31" fmla="*/ 15167849 h 4712"/>
                  <a:gd name="T32" fmla="*/ 2054615 w 2357"/>
                  <a:gd name="T33" fmla="*/ 16424213 h 4712"/>
                  <a:gd name="T34" fmla="*/ 3025161 w 2357"/>
                  <a:gd name="T35" fmla="*/ 17545311 h 4712"/>
                  <a:gd name="T36" fmla="*/ 4144273 w 2357"/>
                  <a:gd name="T37" fmla="*/ 18513772 h 4712"/>
                  <a:gd name="T38" fmla="*/ 5398927 w 2357"/>
                  <a:gd name="T39" fmla="*/ 19312028 h 4712"/>
                  <a:gd name="T40" fmla="*/ 6767238 w 2357"/>
                  <a:gd name="T41" fmla="*/ 19931492 h 4712"/>
                  <a:gd name="T42" fmla="*/ 8231684 w 2357"/>
                  <a:gd name="T43" fmla="*/ 20345943 h 4712"/>
                  <a:gd name="T44" fmla="*/ 9770513 w 2357"/>
                  <a:gd name="T45" fmla="*/ 20546597 h 4712"/>
                  <a:gd name="T46" fmla="*/ 10303821 w 2357"/>
                  <a:gd name="T47" fmla="*/ 20555315 h 4712"/>
                  <a:gd name="T48" fmla="*/ 10303821 w 2357"/>
                  <a:gd name="T49" fmla="*/ 18675127 h 4712"/>
                  <a:gd name="T50" fmla="*/ 9022918 w 2357"/>
                  <a:gd name="T51" fmla="*/ 18579160 h 4712"/>
                  <a:gd name="T52" fmla="*/ 7803306 w 2357"/>
                  <a:gd name="T53" fmla="*/ 18295616 h 4712"/>
                  <a:gd name="T54" fmla="*/ 6657945 w 2357"/>
                  <a:gd name="T55" fmla="*/ 17846292 h 4712"/>
                  <a:gd name="T56" fmla="*/ 5604356 w 2357"/>
                  <a:gd name="T57" fmla="*/ 17235612 h 4712"/>
                  <a:gd name="T58" fmla="*/ 4651331 w 2357"/>
                  <a:gd name="T59" fmla="*/ 16489600 h 4712"/>
                  <a:gd name="T60" fmla="*/ 3812030 w 2357"/>
                  <a:gd name="T61" fmla="*/ 15612814 h 4712"/>
                  <a:gd name="T62" fmla="*/ 3108205 w 2357"/>
                  <a:gd name="T63" fmla="*/ 14626916 h 4712"/>
                  <a:gd name="T64" fmla="*/ 2553012 w 2357"/>
                  <a:gd name="T65" fmla="*/ 13540691 h 4712"/>
                  <a:gd name="T66" fmla="*/ 2155181 w 2357"/>
                  <a:gd name="T67" fmla="*/ 12371576 h 4712"/>
                  <a:gd name="T68" fmla="*/ 1932231 w 2357"/>
                  <a:gd name="T69" fmla="*/ 11132648 h 4712"/>
                  <a:gd name="T70" fmla="*/ 1901618 w 2357"/>
                  <a:gd name="T71" fmla="*/ 9845770 h 4712"/>
                  <a:gd name="T72" fmla="*/ 2059045 w 2357"/>
                  <a:gd name="T73" fmla="*/ 8589405 h 4712"/>
                  <a:gd name="T74" fmla="*/ 2400015 w 2357"/>
                  <a:gd name="T75" fmla="*/ 7398495 h 4712"/>
                  <a:gd name="T76" fmla="*/ 2907074 w 2357"/>
                  <a:gd name="T77" fmla="*/ 6286115 h 4712"/>
                  <a:gd name="T78" fmla="*/ 3562832 w 2357"/>
                  <a:gd name="T79" fmla="*/ 5260984 h 4712"/>
                  <a:gd name="T80" fmla="*/ 4358495 w 2357"/>
                  <a:gd name="T81" fmla="*/ 4349258 h 4712"/>
                  <a:gd name="T82" fmla="*/ 5272113 w 2357"/>
                  <a:gd name="T83" fmla="*/ 3555296 h 4712"/>
                  <a:gd name="T84" fmla="*/ 6295090 w 2357"/>
                  <a:gd name="T85" fmla="*/ 2900959 h 4712"/>
                  <a:gd name="T86" fmla="*/ 7409838 w 2357"/>
                  <a:gd name="T87" fmla="*/ 2394899 h 4712"/>
                  <a:gd name="T88" fmla="*/ 8607631 w 2357"/>
                  <a:gd name="T89" fmla="*/ 2059045 h 4712"/>
                  <a:gd name="T90" fmla="*/ 9866649 w 2357"/>
                  <a:gd name="T91" fmla="*/ 1897624 h 47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357" h="4712">
                    <a:moveTo>
                      <a:pt x="2357" y="433"/>
                    </a:moveTo>
                    <a:lnTo>
                      <a:pt x="2357" y="433"/>
                    </a:lnTo>
                    <a:lnTo>
                      <a:pt x="2357" y="0"/>
                    </a:lnTo>
                    <a:lnTo>
                      <a:pt x="2235" y="4"/>
                    </a:lnTo>
                    <a:lnTo>
                      <a:pt x="2115" y="13"/>
                    </a:lnTo>
                    <a:lnTo>
                      <a:pt x="1998" y="28"/>
                    </a:lnTo>
                    <a:lnTo>
                      <a:pt x="1883" y="48"/>
                    </a:lnTo>
                    <a:lnTo>
                      <a:pt x="1769" y="75"/>
                    </a:lnTo>
                    <a:lnTo>
                      <a:pt x="1657" y="106"/>
                    </a:lnTo>
                    <a:lnTo>
                      <a:pt x="1548" y="144"/>
                    </a:lnTo>
                    <a:lnTo>
                      <a:pt x="1440" y="186"/>
                    </a:lnTo>
                    <a:lnTo>
                      <a:pt x="1337" y="234"/>
                    </a:lnTo>
                    <a:lnTo>
                      <a:pt x="1235" y="285"/>
                    </a:lnTo>
                    <a:lnTo>
                      <a:pt x="1137" y="342"/>
                    </a:lnTo>
                    <a:lnTo>
                      <a:pt x="1041" y="404"/>
                    </a:lnTo>
                    <a:lnTo>
                      <a:pt x="948" y="470"/>
                    </a:lnTo>
                    <a:lnTo>
                      <a:pt x="860" y="540"/>
                    </a:lnTo>
                    <a:lnTo>
                      <a:pt x="774" y="614"/>
                    </a:lnTo>
                    <a:lnTo>
                      <a:pt x="692" y="692"/>
                    </a:lnTo>
                    <a:lnTo>
                      <a:pt x="614" y="773"/>
                    </a:lnTo>
                    <a:lnTo>
                      <a:pt x="540" y="859"/>
                    </a:lnTo>
                    <a:lnTo>
                      <a:pt x="470" y="949"/>
                    </a:lnTo>
                    <a:lnTo>
                      <a:pt x="404" y="1040"/>
                    </a:lnTo>
                    <a:lnTo>
                      <a:pt x="342" y="1137"/>
                    </a:lnTo>
                    <a:lnTo>
                      <a:pt x="285" y="1235"/>
                    </a:lnTo>
                    <a:lnTo>
                      <a:pt x="233" y="1337"/>
                    </a:lnTo>
                    <a:lnTo>
                      <a:pt x="186" y="1441"/>
                    </a:lnTo>
                    <a:lnTo>
                      <a:pt x="143" y="1548"/>
                    </a:lnTo>
                    <a:lnTo>
                      <a:pt x="107" y="1657"/>
                    </a:lnTo>
                    <a:lnTo>
                      <a:pt x="75" y="1769"/>
                    </a:lnTo>
                    <a:lnTo>
                      <a:pt x="48" y="1883"/>
                    </a:lnTo>
                    <a:lnTo>
                      <a:pt x="27" y="1998"/>
                    </a:lnTo>
                    <a:lnTo>
                      <a:pt x="13" y="2117"/>
                    </a:lnTo>
                    <a:lnTo>
                      <a:pt x="4" y="2236"/>
                    </a:lnTo>
                    <a:lnTo>
                      <a:pt x="0" y="2357"/>
                    </a:lnTo>
                    <a:lnTo>
                      <a:pt x="4" y="2477"/>
                    </a:lnTo>
                    <a:lnTo>
                      <a:pt x="13" y="2597"/>
                    </a:lnTo>
                    <a:lnTo>
                      <a:pt x="27" y="2714"/>
                    </a:lnTo>
                    <a:lnTo>
                      <a:pt x="48" y="2831"/>
                    </a:lnTo>
                    <a:lnTo>
                      <a:pt x="75" y="2944"/>
                    </a:lnTo>
                    <a:lnTo>
                      <a:pt x="107" y="3056"/>
                    </a:lnTo>
                    <a:lnTo>
                      <a:pt x="143" y="3166"/>
                    </a:lnTo>
                    <a:lnTo>
                      <a:pt x="186" y="3272"/>
                    </a:lnTo>
                    <a:lnTo>
                      <a:pt x="233" y="3377"/>
                    </a:lnTo>
                    <a:lnTo>
                      <a:pt x="285" y="3477"/>
                    </a:lnTo>
                    <a:lnTo>
                      <a:pt x="342" y="3577"/>
                    </a:lnTo>
                    <a:lnTo>
                      <a:pt x="404" y="3672"/>
                    </a:lnTo>
                    <a:lnTo>
                      <a:pt x="470" y="3765"/>
                    </a:lnTo>
                    <a:lnTo>
                      <a:pt x="540" y="3854"/>
                    </a:lnTo>
                    <a:lnTo>
                      <a:pt x="614" y="3939"/>
                    </a:lnTo>
                    <a:lnTo>
                      <a:pt x="692" y="4022"/>
                    </a:lnTo>
                    <a:lnTo>
                      <a:pt x="774" y="4099"/>
                    </a:lnTo>
                    <a:lnTo>
                      <a:pt x="860" y="4174"/>
                    </a:lnTo>
                    <a:lnTo>
                      <a:pt x="948" y="4244"/>
                    </a:lnTo>
                    <a:lnTo>
                      <a:pt x="1041" y="4309"/>
                    </a:lnTo>
                    <a:lnTo>
                      <a:pt x="1137" y="4370"/>
                    </a:lnTo>
                    <a:lnTo>
                      <a:pt x="1235" y="4427"/>
                    </a:lnTo>
                    <a:lnTo>
                      <a:pt x="1337" y="4480"/>
                    </a:lnTo>
                    <a:lnTo>
                      <a:pt x="1440" y="4527"/>
                    </a:lnTo>
                    <a:lnTo>
                      <a:pt x="1548" y="4569"/>
                    </a:lnTo>
                    <a:lnTo>
                      <a:pt x="1657" y="4606"/>
                    </a:lnTo>
                    <a:lnTo>
                      <a:pt x="1769" y="4638"/>
                    </a:lnTo>
                    <a:lnTo>
                      <a:pt x="1883" y="4664"/>
                    </a:lnTo>
                    <a:lnTo>
                      <a:pt x="1998" y="4685"/>
                    </a:lnTo>
                    <a:lnTo>
                      <a:pt x="2115" y="4700"/>
                    </a:lnTo>
                    <a:lnTo>
                      <a:pt x="2235" y="4710"/>
                    </a:lnTo>
                    <a:lnTo>
                      <a:pt x="2357" y="4712"/>
                    </a:lnTo>
                    <a:lnTo>
                      <a:pt x="2357" y="4281"/>
                    </a:lnTo>
                    <a:lnTo>
                      <a:pt x="2257" y="4279"/>
                    </a:lnTo>
                    <a:lnTo>
                      <a:pt x="2160" y="4271"/>
                    </a:lnTo>
                    <a:lnTo>
                      <a:pt x="2064" y="4259"/>
                    </a:lnTo>
                    <a:lnTo>
                      <a:pt x="1969" y="4242"/>
                    </a:lnTo>
                    <a:lnTo>
                      <a:pt x="1876" y="4221"/>
                    </a:lnTo>
                    <a:lnTo>
                      <a:pt x="1785" y="4194"/>
                    </a:lnTo>
                    <a:lnTo>
                      <a:pt x="1695" y="4164"/>
                    </a:lnTo>
                    <a:lnTo>
                      <a:pt x="1608" y="4129"/>
                    </a:lnTo>
                    <a:lnTo>
                      <a:pt x="1523" y="4091"/>
                    </a:lnTo>
                    <a:lnTo>
                      <a:pt x="1440" y="4048"/>
                    </a:lnTo>
                    <a:lnTo>
                      <a:pt x="1360" y="4002"/>
                    </a:lnTo>
                    <a:lnTo>
                      <a:pt x="1282" y="3951"/>
                    </a:lnTo>
                    <a:lnTo>
                      <a:pt x="1206" y="3898"/>
                    </a:lnTo>
                    <a:lnTo>
                      <a:pt x="1133" y="3841"/>
                    </a:lnTo>
                    <a:lnTo>
                      <a:pt x="1064" y="3780"/>
                    </a:lnTo>
                    <a:lnTo>
                      <a:pt x="997" y="3717"/>
                    </a:lnTo>
                    <a:lnTo>
                      <a:pt x="933" y="3650"/>
                    </a:lnTo>
                    <a:lnTo>
                      <a:pt x="872" y="3579"/>
                    </a:lnTo>
                    <a:lnTo>
                      <a:pt x="815" y="3507"/>
                    </a:lnTo>
                    <a:lnTo>
                      <a:pt x="761" y="3432"/>
                    </a:lnTo>
                    <a:lnTo>
                      <a:pt x="711" y="3353"/>
                    </a:lnTo>
                    <a:lnTo>
                      <a:pt x="665" y="3273"/>
                    </a:lnTo>
                    <a:lnTo>
                      <a:pt x="623" y="3189"/>
                    </a:lnTo>
                    <a:lnTo>
                      <a:pt x="584" y="3104"/>
                    </a:lnTo>
                    <a:lnTo>
                      <a:pt x="549" y="3017"/>
                    </a:lnTo>
                    <a:lnTo>
                      <a:pt x="519" y="2928"/>
                    </a:lnTo>
                    <a:lnTo>
                      <a:pt x="493" y="2836"/>
                    </a:lnTo>
                    <a:lnTo>
                      <a:pt x="471" y="2743"/>
                    </a:lnTo>
                    <a:lnTo>
                      <a:pt x="454" y="2648"/>
                    </a:lnTo>
                    <a:lnTo>
                      <a:pt x="442" y="2552"/>
                    </a:lnTo>
                    <a:lnTo>
                      <a:pt x="435" y="2455"/>
                    </a:lnTo>
                    <a:lnTo>
                      <a:pt x="432" y="2357"/>
                    </a:lnTo>
                    <a:lnTo>
                      <a:pt x="435" y="2257"/>
                    </a:lnTo>
                    <a:lnTo>
                      <a:pt x="442" y="2160"/>
                    </a:lnTo>
                    <a:lnTo>
                      <a:pt x="454" y="2064"/>
                    </a:lnTo>
                    <a:lnTo>
                      <a:pt x="471" y="1969"/>
                    </a:lnTo>
                    <a:lnTo>
                      <a:pt x="493" y="1876"/>
                    </a:lnTo>
                    <a:lnTo>
                      <a:pt x="519" y="1786"/>
                    </a:lnTo>
                    <a:lnTo>
                      <a:pt x="549" y="1696"/>
                    </a:lnTo>
                    <a:lnTo>
                      <a:pt x="584" y="1609"/>
                    </a:lnTo>
                    <a:lnTo>
                      <a:pt x="623" y="1523"/>
                    </a:lnTo>
                    <a:lnTo>
                      <a:pt x="665" y="1441"/>
                    </a:lnTo>
                    <a:lnTo>
                      <a:pt x="711" y="1360"/>
                    </a:lnTo>
                    <a:lnTo>
                      <a:pt x="761" y="1282"/>
                    </a:lnTo>
                    <a:lnTo>
                      <a:pt x="815" y="1206"/>
                    </a:lnTo>
                    <a:lnTo>
                      <a:pt x="872" y="1133"/>
                    </a:lnTo>
                    <a:lnTo>
                      <a:pt x="933" y="1064"/>
                    </a:lnTo>
                    <a:lnTo>
                      <a:pt x="997" y="997"/>
                    </a:lnTo>
                    <a:lnTo>
                      <a:pt x="1064" y="933"/>
                    </a:lnTo>
                    <a:lnTo>
                      <a:pt x="1133" y="873"/>
                    </a:lnTo>
                    <a:lnTo>
                      <a:pt x="1206" y="815"/>
                    </a:lnTo>
                    <a:lnTo>
                      <a:pt x="1282" y="761"/>
                    </a:lnTo>
                    <a:lnTo>
                      <a:pt x="1360" y="711"/>
                    </a:lnTo>
                    <a:lnTo>
                      <a:pt x="1440" y="665"/>
                    </a:lnTo>
                    <a:lnTo>
                      <a:pt x="1523" y="623"/>
                    </a:lnTo>
                    <a:lnTo>
                      <a:pt x="1608" y="583"/>
                    </a:lnTo>
                    <a:lnTo>
                      <a:pt x="1695" y="549"/>
                    </a:lnTo>
                    <a:lnTo>
                      <a:pt x="1785" y="519"/>
                    </a:lnTo>
                    <a:lnTo>
                      <a:pt x="1876" y="493"/>
                    </a:lnTo>
                    <a:lnTo>
                      <a:pt x="1969" y="472"/>
                    </a:lnTo>
                    <a:lnTo>
                      <a:pt x="2064" y="454"/>
                    </a:lnTo>
                    <a:lnTo>
                      <a:pt x="2160" y="442"/>
                    </a:lnTo>
                    <a:lnTo>
                      <a:pt x="2257" y="435"/>
                    </a:lnTo>
                    <a:lnTo>
                      <a:pt x="2357" y="433"/>
                    </a:lnTo>
                    <a:close/>
                  </a:path>
                </a:pathLst>
              </a:custGeom>
              <a:solidFill>
                <a:srgbClr val="373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Freeform 15"/>
              <p:cNvSpPr>
                <a:spLocks/>
              </p:cNvSpPr>
              <p:nvPr/>
            </p:nvSpPr>
            <p:spPr bwMode="auto">
              <a:xfrm>
                <a:off x="520700" y="435612"/>
                <a:ext cx="155840" cy="311218"/>
              </a:xfrm>
              <a:custGeom>
                <a:avLst/>
                <a:gdLst>
                  <a:gd name="T0" fmla="*/ 0 w 2355"/>
                  <a:gd name="T1" fmla="*/ 1888906 h 4712"/>
                  <a:gd name="T2" fmla="*/ 0 w 2355"/>
                  <a:gd name="T3" fmla="*/ 0 h 4712"/>
                  <a:gd name="T4" fmla="*/ 1563297 w 2355"/>
                  <a:gd name="T5" fmla="*/ 122123 h 4712"/>
                  <a:gd name="T6" fmla="*/ 3056582 w 2355"/>
                  <a:gd name="T7" fmla="*/ 462402 h 4712"/>
                  <a:gd name="T8" fmla="*/ 4457818 w 2355"/>
                  <a:gd name="T9" fmla="*/ 1020771 h 4712"/>
                  <a:gd name="T10" fmla="*/ 5754036 w 2355"/>
                  <a:gd name="T11" fmla="*/ 1762358 h 4712"/>
                  <a:gd name="T12" fmla="*/ 6923200 w 2355"/>
                  <a:gd name="T13" fmla="*/ 2678443 h 4712"/>
                  <a:gd name="T14" fmla="*/ 7952274 w 2355"/>
                  <a:gd name="T15" fmla="*/ 3747231 h 4712"/>
                  <a:gd name="T16" fmla="*/ 8814919 w 2355"/>
                  <a:gd name="T17" fmla="*/ 4960004 h 4712"/>
                  <a:gd name="T18" fmla="*/ 9498101 w 2355"/>
                  <a:gd name="T19" fmla="*/ 6286115 h 4712"/>
                  <a:gd name="T20" fmla="*/ 9988517 w 2355"/>
                  <a:gd name="T21" fmla="*/ 7716978 h 4712"/>
                  <a:gd name="T22" fmla="*/ 10255662 w 2355"/>
                  <a:gd name="T23" fmla="*/ 9235090 h 4712"/>
                  <a:gd name="T24" fmla="*/ 10295035 w 2355"/>
                  <a:gd name="T25" fmla="*/ 10805513 h 4712"/>
                  <a:gd name="T26" fmla="*/ 10102402 w 2355"/>
                  <a:gd name="T27" fmla="*/ 12349780 h 4712"/>
                  <a:gd name="T28" fmla="*/ 9686366 w 2355"/>
                  <a:gd name="T29" fmla="*/ 13811157 h 4712"/>
                  <a:gd name="T30" fmla="*/ 9064528 w 2355"/>
                  <a:gd name="T31" fmla="*/ 15167849 h 4712"/>
                  <a:gd name="T32" fmla="*/ 8254425 w 2355"/>
                  <a:gd name="T33" fmla="*/ 16424213 h 4712"/>
                  <a:gd name="T34" fmla="*/ 7282327 w 2355"/>
                  <a:gd name="T35" fmla="*/ 17545311 h 4712"/>
                  <a:gd name="T36" fmla="*/ 6161272 w 2355"/>
                  <a:gd name="T37" fmla="*/ 18513772 h 4712"/>
                  <a:gd name="T38" fmla="*/ 4904493 w 2355"/>
                  <a:gd name="T39" fmla="*/ 19312028 h 4712"/>
                  <a:gd name="T40" fmla="*/ 3533829 w 2355"/>
                  <a:gd name="T41" fmla="*/ 19931492 h 4712"/>
                  <a:gd name="T42" fmla="*/ 2071249 w 2355"/>
                  <a:gd name="T43" fmla="*/ 20345943 h 4712"/>
                  <a:gd name="T44" fmla="*/ 525489 w 2355"/>
                  <a:gd name="T45" fmla="*/ 20546597 h 4712"/>
                  <a:gd name="T46" fmla="*/ 0 w 2355"/>
                  <a:gd name="T47" fmla="*/ 20555315 h 4712"/>
                  <a:gd name="T48" fmla="*/ 0 w 2355"/>
                  <a:gd name="T49" fmla="*/ 18675127 h 4712"/>
                  <a:gd name="T50" fmla="*/ 1274315 w 2355"/>
                  <a:gd name="T51" fmla="*/ 18579160 h 4712"/>
                  <a:gd name="T52" fmla="*/ 2496021 w 2355"/>
                  <a:gd name="T53" fmla="*/ 18295616 h 4712"/>
                  <a:gd name="T54" fmla="*/ 3643347 w 2355"/>
                  <a:gd name="T55" fmla="*/ 17846292 h 4712"/>
                  <a:gd name="T56" fmla="*/ 4698692 w 2355"/>
                  <a:gd name="T57" fmla="*/ 17235612 h 4712"/>
                  <a:gd name="T58" fmla="*/ 5657687 w 2355"/>
                  <a:gd name="T59" fmla="*/ 16489600 h 4712"/>
                  <a:gd name="T60" fmla="*/ 6494061 w 2355"/>
                  <a:gd name="T61" fmla="*/ 15612814 h 4712"/>
                  <a:gd name="T62" fmla="*/ 7199080 w 2355"/>
                  <a:gd name="T63" fmla="*/ 14626916 h 4712"/>
                  <a:gd name="T64" fmla="*/ 7755207 w 2355"/>
                  <a:gd name="T65" fmla="*/ 13540691 h 4712"/>
                  <a:gd name="T66" fmla="*/ 8153708 w 2355"/>
                  <a:gd name="T67" fmla="*/ 12371576 h 4712"/>
                  <a:gd name="T68" fmla="*/ 8377045 w 2355"/>
                  <a:gd name="T69" fmla="*/ 11132648 h 4712"/>
                  <a:gd name="T70" fmla="*/ 8412051 w 2355"/>
                  <a:gd name="T71" fmla="*/ 9845770 h 4712"/>
                  <a:gd name="T72" fmla="*/ 8250057 w 2355"/>
                  <a:gd name="T73" fmla="*/ 8589405 h 4712"/>
                  <a:gd name="T74" fmla="*/ 7908466 w 2355"/>
                  <a:gd name="T75" fmla="*/ 7398495 h 4712"/>
                  <a:gd name="T76" fmla="*/ 7400514 w 2355"/>
                  <a:gd name="T77" fmla="*/ 6286115 h 4712"/>
                  <a:gd name="T78" fmla="*/ 6743670 w 2355"/>
                  <a:gd name="T79" fmla="*/ 5260984 h 4712"/>
                  <a:gd name="T80" fmla="*/ 5946669 w 2355"/>
                  <a:gd name="T81" fmla="*/ 4349258 h 4712"/>
                  <a:gd name="T82" fmla="*/ 5031481 w 2355"/>
                  <a:gd name="T83" fmla="*/ 3555296 h 4712"/>
                  <a:gd name="T84" fmla="*/ 4006775 w 2355"/>
                  <a:gd name="T85" fmla="*/ 2900959 h 4712"/>
                  <a:gd name="T86" fmla="*/ 2890154 w 2355"/>
                  <a:gd name="T87" fmla="*/ 2394899 h 4712"/>
                  <a:gd name="T88" fmla="*/ 1690285 w 2355"/>
                  <a:gd name="T89" fmla="*/ 2059045 h 4712"/>
                  <a:gd name="T90" fmla="*/ 429139 w 2355"/>
                  <a:gd name="T91" fmla="*/ 1897624 h 47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355" h="4712">
                    <a:moveTo>
                      <a:pt x="0" y="433"/>
                    </a:moveTo>
                    <a:lnTo>
                      <a:pt x="0" y="433"/>
                    </a:lnTo>
                    <a:lnTo>
                      <a:pt x="0" y="0"/>
                    </a:lnTo>
                    <a:lnTo>
                      <a:pt x="120" y="4"/>
                    </a:lnTo>
                    <a:lnTo>
                      <a:pt x="240" y="13"/>
                    </a:lnTo>
                    <a:lnTo>
                      <a:pt x="357" y="28"/>
                    </a:lnTo>
                    <a:lnTo>
                      <a:pt x="473" y="48"/>
                    </a:lnTo>
                    <a:lnTo>
                      <a:pt x="587" y="75"/>
                    </a:lnTo>
                    <a:lnTo>
                      <a:pt x="698" y="106"/>
                    </a:lnTo>
                    <a:lnTo>
                      <a:pt x="807" y="144"/>
                    </a:lnTo>
                    <a:lnTo>
                      <a:pt x="915" y="186"/>
                    </a:lnTo>
                    <a:lnTo>
                      <a:pt x="1018" y="234"/>
                    </a:lnTo>
                    <a:lnTo>
                      <a:pt x="1120" y="285"/>
                    </a:lnTo>
                    <a:lnTo>
                      <a:pt x="1220" y="342"/>
                    </a:lnTo>
                    <a:lnTo>
                      <a:pt x="1314" y="404"/>
                    </a:lnTo>
                    <a:lnTo>
                      <a:pt x="1407" y="470"/>
                    </a:lnTo>
                    <a:lnTo>
                      <a:pt x="1497" y="540"/>
                    </a:lnTo>
                    <a:lnTo>
                      <a:pt x="1581" y="614"/>
                    </a:lnTo>
                    <a:lnTo>
                      <a:pt x="1663" y="692"/>
                    </a:lnTo>
                    <a:lnTo>
                      <a:pt x="1741" y="773"/>
                    </a:lnTo>
                    <a:lnTo>
                      <a:pt x="1816" y="859"/>
                    </a:lnTo>
                    <a:lnTo>
                      <a:pt x="1885" y="949"/>
                    </a:lnTo>
                    <a:lnTo>
                      <a:pt x="1951" y="1040"/>
                    </a:lnTo>
                    <a:lnTo>
                      <a:pt x="2013" y="1137"/>
                    </a:lnTo>
                    <a:lnTo>
                      <a:pt x="2070" y="1235"/>
                    </a:lnTo>
                    <a:lnTo>
                      <a:pt x="2122" y="1337"/>
                    </a:lnTo>
                    <a:lnTo>
                      <a:pt x="2169" y="1441"/>
                    </a:lnTo>
                    <a:lnTo>
                      <a:pt x="2212" y="1548"/>
                    </a:lnTo>
                    <a:lnTo>
                      <a:pt x="2248" y="1657"/>
                    </a:lnTo>
                    <a:lnTo>
                      <a:pt x="2281" y="1769"/>
                    </a:lnTo>
                    <a:lnTo>
                      <a:pt x="2307" y="1883"/>
                    </a:lnTo>
                    <a:lnTo>
                      <a:pt x="2328" y="1998"/>
                    </a:lnTo>
                    <a:lnTo>
                      <a:pt x="2342" y="2117"/>
                    </a:lnTo>
                    <a:lnTo>
                      <a:pt x="2351" y="2236"/>
                    </a:lnTo>
                    <a:lnTo>
                      <a:pt x="2355" y="2357"/>
                    </a:lnTo>
                    <a:lnTo>
                      <a:pt x="2351" y="2477"/>
                    </a:lnTo>
                    <a:lnTo>
                      <a:pt x="2342" y="2597"/>
                    </a:lnTo>
                    <a:lnTo>
                      <a:pt x="2328" y="2714"/>
                    </a:lnTo>
                    <a:lnTo>
                      <a:pt x="2307" y="2831"/>
                    </a:lnTo>
                    <a:lnTo>
                      <a:pt x="2281" y="2944"/>
                    </a:lnTo>
                    <a:lnTo>
                      <a:pt x="2248" y="3056"/>
                    </a:lnTo>
                    <a:lnTo>
                      <a:pt x="2212" y="3166"/>
                    </a:lnTo>
                    <a:lnTo>
                      <a:pt x="2169" y="3272"/>
                    </a:lnTo>
                    <a:lnTo>
                      <a:pt x="2122" y="3377"/>
                    </a:lnTo>
                    <a:lnTo>
                      <a:pt x="2070" y="3477"/>
                    </a:lnTo>
                    <a:lnTo>
                      <a:pt x="2013" y="3577"/>
                    </a:lnTo>
                    <a:lnTo>
                      <a:pt x="1951" y="3672"/>
                    </a:lnTo>
                    <a:lnTo>
                      <a:pt x="1885" y="3765"/>
                    </a:lnTo>
                    <a:lnTo>
                      <a:pt x="1816" y="3854"/>
                    </a:lnTo>
                    <a:lnTo>
                      <a:pt x="1741" y="3939"/>
                    </a:lnTo>
                    <a:lnTo>
                      <a:pt x="1663" y="4022"/>
                    </a:lnTo>
                    <a:lnTo>
                      <a:pt x="1581" y="4099"/>
                    </a:lnTo>
                    <a:lnTo>
                      <a:pt x="1497" y="4174"/>
                    </a:lnTo>
                    <a:lnTo>
                      <a:pt x="1407" y="4244"/>
                    </a:lnTo>
                    <a:lnTo>
                      <a:pt x="1314" y="4309"/>
                    </a:lnTo>
                    <a:lnTo>
                      <a:pt x="1220" y="4370"/>
                    </a:lnTo>
                    <a:lnTo>
                      <a:pt x="1120" y="4427"/>
                    </a:lnTo>
                    <a:lnTo>
                      <a:pt x="1018" y="4480"/>
                    </a:lnTo>
                    <a:lnTo>
                      <a:pt x="915" y="4527"/>
                    </a:lnTo>
                    <a:lnTo>
                      <a:pt x="807" y="4569"/>
                    </a:lnTo>
                    <a:lnTo>
                      <a:pt x="698" y="4606"/>
                    </a:lnTo>
                    <a:lnTo>
                      <a:pt x="587" y="4638"/>
                    </a:lnTo>
                    <a:lnTo>
                      <a:pt x="473" y="4664"/>
                    </a:lnTo>
                    <a:lnTo>
                      <a:pt x="357" y="4685"/>
                    </a:lnTo>
                    <a:lnTo>
                      <a:pt x="240" y="4700"/>
                    </a:lnTo>
                    <a:lnTo>
                      <a:pt x="120" y="4710"/>
                    </a:lnTo>
                    <a:lnTo>
                      <a:pt x="0" y="4712"/>
                    </a:lnTo>
                    <a:lnTo>
                      <a:pt x="0" y="4281"/>
                    </a:lnTo>
                    <a:lnTo>
                      <a:pt x="98" y="4279"/>
                    </a:lnTo>
                    <a:lnTo>
                      <a:pt x="195" y="4271"/>
                    </a:lnTo>
                    <a:lnTo>
                      <a:pt x="291" y="4259"/>
                    </a:lnTo>
                    <a:lnTo>
                      <a:pt x="386" y="4242"/>
                    </a:lnTo>
                    <a:lnTo>
                      <a:pt x="479" y="4221"/>
                    </a:lnTo>
                    <a:lnTo>
                      <a:pt x="570" y="4194"/>
                    </a:lnTo>
                    <a:lnTo>
                      <a:pt x="660" y="4164"/>
                    </a:lnTo>
                    <a:lnTo>
                      <a:pt x="747" y="4129"/>
                    </a:lnTo>
                    <a:lnTo>
                      <a:pt x="832" y="4091"/>
                    </a:lnTo>
                    <a:lnTo>
                      <a:pt x="915" y="4048"/>
                    </a:lnTo>
                    <a:lnTo>
                      <a:pt x="996" y="4002"/>
                    </a:lnTo>
                    <a:lnTo>
                      <a:pt x="1073" y="3951"/>
                    </a:lnTo>
                    <a:lnTo>
                      <a:pt x="1149" y="3898"/>
                    </a:lnTo>
                    <a:lnTo>
                      <a:pt x="1222" y="3841"/>
                    </a:lnTo>
                    <a:lnTo>
                      <a:pt x="1292" y="3780"/>
                    </a:lnTo>
                    <a:lnTo>
                      <a:pt x="1358" y="3717"/>
                    </a:lnTo>
                    <a:lnTo>
                      <a:pt x="1423" y="3650"/>
                    </a:lnTo>
                    <a:lnTo>
                      <a:pt x="1483" y="3579"/>
                    </a:lnTo>
                    <a:lnTo>
                      <a:pt x="1540" y="3507"/>
                    </a:lnTo>
                    <a:lnTo>
                      <a:pt x="1594" y="3432"/>
                    </a:lnTo>
                    <a:lnTo>
                      <a:pt x="1644" y="3353"/>
                    </a:lnTo>
                    <a:lnTo>
                      <a:pt x="1690" y="3273"/>
                    </a:lnTo>
                    <a:lnTo>
                      <a:pt x="1733" y="3189"/>
                    </a:lnTo>
                    <a:lnTo>
                      <a:pt x="1771" y="3104"/>
                    </a:lnTo>
                    <a:lnTo>
                      <a:pt x="1806" y="3017"/>
                    </a:lnTo>
                    <a:lnTo>
                      <a:pt x="1836" y="2928"/>
                    </a:lnTo>
                    <a:lnTo>
                      <a:pt x="1862" y="2836"/>
                    </a:lnTo>
                    <a:lnTo>
                      <a:pt x="1884" y="2743"/>
                    </a:lnTo>
                    <a:lnTo>
                      <a:pt x="1901" y="2648"/>
                    </a:lnTo>
                    <a:lnTo>
                      <a:pt x="1913" y="2552"/>
                    </a:lnTo>
                    <a:lnTo>
                      <a:pt x="1921" y="2455"/>
                    </a:lnTo>
                    <a:lnTo>
                      <a:pt x="1923" y="2357"/>
                    </a:lnTo>
                    <a:lnTo>
                      <a:pt x="1921" y="2257"/>
                    </a:lnTo>
                    <a:lnTo>
                      <a:pt x="1913" y="2160"/>
                    </a:lnTo>
                    <a:lnTo>
                      <a:pt x="1901" y="2064"/>
                    </a:lnTo>
                    <a:lnTo>
                      <a:pt x="1884" y="1969"/>
                    </a:lnTo>
                    <a:lnTo>
                      <a:pt x="1862" y="1876"/>
                    </a:lnTo>
                    <a:lnTo>
                      <a:pt x="1836" y="1786"/>
                    </a:lnTo>
                    <a:lnTo>
                      <a:pt x="1806" y="1696"/>
                    </a:lnTo>
                    <a:lnTo>
                      <a:pt x="1771" y="1609"/>
                    </a:lnTo>
                    <a:lnTo>
                      <a:pt x="1733" y="1523"/>
                    </a:lnTo>
                    <a:lnTo>
                      <a:pt x="1690" y="1441"/>
                    </a:lnTo>
                    <a:lnTo>
                      <a:pt x="1644" y="1360"/>
                    </a:lnTo>
                    <a:lnTo>
                      <a:pt x="1594" y="1282"/>
                    </a:lnTo>
                    <a:lnTo>
                      <a:pt x="1540" y="1206"/>
                    </a:lnTo>
                    <a:lnTo>
                      <a:pt x="1483" y="1133"/>
                    </a:lnTo>
                    <a:lnTo>
                      <a:pt x="1423" y="1064"/>
                    </a:lnTo>
                    <a:lnTo>
                      <a:pt x="1358" y="997"/>
                    </a:lnTo>
                    <a:lnTo>
                      <a:pt x="1292" y="933"/>
                    </a:lnTo>
                    <a:lnTo>
                      <a:pt x="1222" y="873"/>
                    </a:lnTo>
                    <a:lnTo>
                      <a:pt x="1149" y="815"/>
                    </a:lnTo>
                    <a:lnTo>
                      <a:pt x="1073" y="761"/>
                    </a:lnTo>
                    <a:lnTo>
                      <a:pt x="996" y="711"/>
                    </a:lnTo>
                    <a:lnTo>
                      <a:pt x="915" y="665"/>
                    </a:lnTo>
                    <a:lnTo>
                      <a:pt x="832" y="623"/>
                    </a:lnTo>
                    <a:lnTo>
                      <a:pt x="747" y="583"/>
                    </a:lnTo>
                    <a:lnTo>
                      <a:pt x="660" y="549"/>
                    </a:lnTo>
                    <a:lnTo>
                      <a:pt x="570" y="519"/>
                    </a:lnTo>
                    <a:lnTo>
                      <a:pt x="479" y="493"/>
                    </a:lnTo>
                    <a:lnTo>
                      <a:pt x="386" y="472"/>
                    </a:lnTo>
                    <a:lnTo>
                      <a:pt x="291" y="454"/>
                    </a:lnTo>
                    <a:lnTo>
                      <a:pt x="195" y="442"/>
                    </a:lnTo>
                    <a:lnTo>
                      <a:pt x="98" y="435"/>
                    </a:lnTo>
                    <a:lnTo>
                      <a:pt x="0" y="433"/>
                    </a:lnTo>
                    <a:close/>
                  </a:path>
                </a:pathLst>
              </a:custGeom>
              <a:solidFill>
                <a:srgbClr val="3735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sp>
        <p:nvSpPr>
          <p:cNvPr id="56" name="TextBox 35"/>
          <p:cNvSpPr txBox="1">
            <a:spLocks noChangeArrowheads="1"/>
          </p:cNvSpPr>
          <p:nvPr/>
        </p:nvSpPr>
        <p:spPr bwMode="auto">
          <a:xfrm>
            <a:off x="395288" y="2731815"/>
            <a:ext cx="3168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在这里填写工作简介标题</a:t>
            </a:r>
          </a:p>
        </p:txBody>
      </p:sp>
      <p:sp>
        <p:nvSpPr>
          <p:cNvPr id="57" name="TextBox 36"/>
          <p:cNvSpPr txBox="1">
            <a:spLocks noChangeArrowheads="1"/>
          </p:cNvSpPr>
          <p:nvPr/>
        </p:nvSpPr>
        <p:spPr bwMode="auto">
          <a:xfrm>
            <a:off x="5651500" y="2731815"/>
            <a:ext cx="3168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在这里填写工作简介标题</a:t>
            </a:r>
          </a:p>
        </p:txBody>
      </p:sp>
      <p:sp>
        <p:nvSpPr>
          <p:cNvPr id="58" name="矩形 1"/>
          <p:cNvSpPr>
            <a:spLocks noChangeArrowheads="1"/>
          </p:cNvSpPr>
          <p:nvPr/>
        </p:nvSpPr>
        <p:spPr bwMode="auto">
          <a:xfrm>
            <a:off x="611188" y="1703056"/>
            <a:ext cx="2452687" cy="998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685749"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sym typeface="微软雅黑" pitchFamily="34" charset="-122"/>
              </a:rPr>
              <a:t>在此录入上述图表的综合描述说明，在此录入上述图表的综合描述说明</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sym typeface="微软雅黑" pitchFamily="34" charset="-122"/>
              </a:rPr>
              <a:t>。</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sym typeface="微软雅黑" pitchFamily="34" charset="-122"/>
              </a:rPr>
              <a:t>在此录入上述图表的综合描述说明，在此录入上述图表的综合描述说明。</a:t>
            </a:r>
          </a:p>
          <a:p>
            <a:pPr marL="0" marR="0" lvl="0" indent="0" defTabSz="685749" eaLnBrk="1" fontAlgn="auto" latinLnBrk="0" hangingPunct="1">
              <a:lnSpc>
                <a:spcPct val="120000"/>
              </a:lnSpc>
              <a:spcBef>
                <a:spcPct val="0"/>
              </a:spcBef>
              <a:spcAft>
                <a:spcPts val="0"/>
              </a:spcAft>
              <a:buClrTx/>
              <a:buSzTx/>
              <a:buFontTx/>
              <a:buNone/>
              <a:tabLst/>
              <a:defRPr/>
            </a:pP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sym typeface="微软雅黑" pitchFamily="34" charset="-122"/>
            </a:endParaRPr>
          </a:p>
        </p:txBody>
      </p:sp>
      <p:sp>
        <p:nvSpPr>
          <p:cNvPr id="59" name="矩形 38"/>
          <p:cNvSpPr>
            <a:spLocks noChangeArrowheads="1"/>
          </p:cNvSpPr>
          <p:nvPr/>
        </p:nvSpPr>
        <p:spPr bwMode="auto">
          <a:xfrm>
            <a:off x="630238" y="3393802"/>
            <a:ext cx="2357437" cy="14033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a:solidFill>
              <a:srgbClr val="373545"/>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60" name="矩形 1"/>
          <p:cNvSpPr>
            <a:spLocks noChangeArrowheads="1"/>
          </p:cNvSpPr>
          <p:nvPr/>
        </p:nvSpPr>
        <p:spPr bwMode="auto">
          <a:xfrm>
            <a:off x="5921375" y="1741091"/>
            <a:ext cx="2454275" cy="998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685749"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sym typeface="微软雅黑" pitchFamily="34" charset="-122"/>
              </a:rPr>
              <a:t>在此录入上述图表的综合描述说明，在此录入上述图表的综合描述说明</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sym typeface="微软雅黑" pitchFamily="34" charset="-122"/>
              </a:rPr>
              <a:t>。</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sym typeface="微软雅黑" pitchFamily="34" charset="-122"/>
              </a:rPr>
              <a:t>在此录入上述图表的综合描述说明，在此录入上述图表的综合描述说明。</a:t>
            </a:r>
          </a:p>
          <a:p>
            <a:pPr marL="0" marR="0" lvl="0" indent="0" defTabSz="685749" eaLnBrk="1" fontAlgn="auto" latinLnBrk="0" hangingPunct="1">
              <a:lnSpc>
                <a:spcPct val="120000"/>
              </a:lnSpc>
              <a:spcBef>
                <a:spcPct val="0"/>
              </a:spcBef>
              <a:spcAft>
                <a:spcPts val="0"/>
              </a:spcAft>
              <a:buClrTx/>
              <a:buSzTx/>
              <a:buFontTx/>
              <a:buNone/>
              <a:tabLst/>
              <a:defRPr/>
            </a:pP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sym typeface="微软雅黑" pitchFamily="34" charset="-122"/>
            </a:endParaRPr>
          </a:p>
        </p:txBody>
      </p:sp>
      <p:sp>
        <p:nvSpPr>
          <p:cNvPr id="61" name="矩形 40"/>
          <p:cNvSpPr>
            <a:spLocks noChangeArrowheads="1"/>
          </p:cNvSpPr>
          <p:nvPr/>
        </p:nvSpPr>
        <p:spPr bwMode="auto">
          <a:xfrm>
            <a:off x="5940425" y="3393802"/>
            <a:ext cx="2357438" cy="14033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25400">
            <a:solidFill>
              <a:srgbClr val="373545"/>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700" fill="hold"/>
                                        <p:tgtEl>
                                          <p:spTgt spid="33"/>
                                        </p:tgtEl>
                                        <p:attrNameLst>
                                          <p:attrName>ppt_x</p:attrName>
                                        </p:attrNameLst>
                                      </p:cBhvr>
                                      <p:tavLst>
                                        <p:tav tm="0">
                                          <p:val>
                                            <p:strVal val="#ppt_x"/>
                                          </p:val>
                                        </p:tav>
                                        <p:tav tm="100000">
                                          <p:val>
                                            <p:strVal val="#ppt_x"/>
                                          </p:val>
                                        </p:tav>
                                      </p:tavLst>
                                    </p:anim>
                                    <p:anim calcmode="lin" valueType="num">
                                      <p:cBhvr additive="base">
                                        <p:cTn id="12" dur="700" fill="hold"/>
                                        <p:tgtEl>
                                          <p:spTgt spid="33"/>
                                        </p:tgtEl>
                                        <p:attrNameLst>
                                          <p:attrName>ppt_y</p:attrName>
                                        </p:attrNameLst>
                                      </p:cBhvr>
                                      <p:tavLst>
                                        <p:tav tm="0">
                                          <p:val>
                                            <p:strVal val="1+#ppt_h/2"/>
                                          </p:val>
                                        </p:tav>
                                        <p:tav tm="100000">
                                          <p:val>
                                            <p:strVal val="#ppt_y"/>
                                          </p:val>
                                        </p:tav>
                                      </p:tavLst>
                                    </p:anim>
                                  </p:childTnLst>
                                </p:cTn>
                              </p:par>
                            </p:childTnLst>
                          </p:cTn>
                        </p:par>
                        <p:par>
                          <p:cTn id="13" fill="hold">
                            <p:stCondLst>
                              <p:cond delay="1200"/>
                            </p:stCondLst>
                            <p:childTnLst>
                              <p:par>
                                <p:cTn id="14" presetID="12" presetClass="entr" presetSubtype="4"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additive="base">
                                        <p:cTn id="16" dur="300"/>
                                        <p:tgtEl>
                                          <p:spTgt spid="56"/>
                                        </p:tgtEl>
                                        <p:attrNameLst>
                                          <p:attrName>ppt_y</p:attrName>
                                        </p:attrNameLst>
                                      </p:cBhvr>
                                      <p:tavLst>
                                        <p:tav tm="0">
                                          <p:val>
                                            <p:strVal val="#ppt_y+#ppt_h*1.125000"/>
                                          </p:val>
                                        </p:tav>
                                        <p:tav tm="100000">
                                          <p:val>
                                            <p:strVal val="#ppt_y"/>
                                          </p:val>
                                        </p:tav>
                                      </p:tavLst>
                                    </p:anim>
                                    <p:animEffect transition="in" filter="wipe(up)">
                                      <p:cBhvr>
                                        <p:cTn id="17" dur="300"/>
                                        <p:tgtEl>
                                          <p:spTgt spid="56"/>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additive="base">
                                        <p:cTn id="21" dur="300"/>
                                        <p:tgtEl>
                                          <p:spTgt spid="57"/>
                                        </p:tgtEl>
                                        <p:attrNameLst>
                                          <p:attrName>ppt_y</p:attrName>
                                        </p:attrNameLst>
                                      </p:cBhvr>
                                      <p:tavLst>
                                        <p:tav tm="0">
                                          <p:val>
                                            <p:strVal val="#ppt_y+#ppt_h*1.125000"/>
                                          </p:val>
                                        </p:tav>
                                        <p:tav tm="100000">
                                          <p:val>
                                            <p:strVal val="#ppt_y"/>
                                          </p:val>
                                        </p:tav>
                                      </p:tavLst>
                                    </p:anim>
                                    <p:animEffect transition="in" filter="wipe(up)">
                                      <p:cBhvr>
                                        <p:cTn id="22" dur="300"/>
                                        <p:tgtEl>
                                          <p:spTgt spid="57"/>
                                        </p:tgtEl>
                                      </p:cBhvr>
                                    </p:animEffect>
                                  </p:childTnLst>
                                </p:cTn>
                              </p:par>
                            </p:childTnLst>
                          </p:cTn>
                        </p:par>
                        <p:par>
                          <p:cTn id="23" fill="hold">
                            <p:stCondLst>
                              <p:cond delay="1800"/>
                            </p:stCondLst>
                            <p:childTnLst>
                              <p:par>
                                <p:cTn id="24" presetID="2" presetClass="entr" presetSubtype="1"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additive="base">
                                        <p:cTn id="26" dur="300" fill="hold"/>
                                        <p:tgtEl>
                                          <p:spTgt spid="58"/>
                                        </p:tgtEl>
                                        <p:attrNameLst>
                                          <p:attrName>ppt_x</p:attrName>
                                        </p:attrNameLst>
                                      </p:cBhvr>
                                      <p:tavLst>
                                        <p:tav tm="0">
                                          <p:val>
                                            <p:strVal val="#ppt_x"/>
                                          </p:val>
                                        </p:tav>
                                        <p:tav tm="100000">
                                          <p:val>
                                            <p:strVal val="#ppt_x"/>
                                          </p:val>
                                        </p:tav>
                                      </p:tavLst>
                                    </p:anim>
                                    <p:anim calcmode="lin" valueType="num">
                                      <p:cBhvr additive="base">
                                        <p:cTn id="27" dur="300" fill="hold"/>
                                        <p:tgtEl>
                                          <p:spTgt spid="58"/>
                                        </p:tgtEl>
                                        <p:attrNameLst>
                                          <p:attrName>ppt_y</p:attrName>
                                        </p:attrNameLst>
                                      </p:cBhvr>
                                      <p:tavLst>
                                        <p:tav tm="0">
                                          <p:val>
                                            <p:strVal val="0-#ppt_h/2"/>
                                          </p:val>
                                        </p:tav>
                                        <p:tav tm="100000">
                                          <p:val>
                                            <p:strVal val="#ppt_y"/>
                                          </p:val>
                                        </p:tav>
                                      </p:tavLst>
                                    </p:anim>
                                  </p:childTnLst>
                                </p:cTn>
                              </p:par>
                            </p:childTnLst>
                          </p:cTn>
                        </p:par>
                        <p:par>
                          <p:cTn id="28" fill="hold">
                            <p:stCondLst>
                              <p:cond delay="2100"/>
                            </p:stCondLst>
                            <p:childTnLst>
                              <p:par>
                                <p:cTn id="29" presetID="2" presetClass="entr" presetSubtype="4"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300" fill="hold"/>
                                        <p:tgtEl>
                                          <p:spTgt spid="59"/>
                                        </p:tgtEl>
                                        <p:attrNameLst>
                                          <p:attrName>ppt_x</p:attrName>
                                        </p:attrNameLst>
                                      </p:cBhvr>
                                      <p:tavLst>
                                        <p:tav tm="0">
                                          <p:val>
                                            <p:strVal val="#ppt_x"/>
                                          </p:val>
                                        </p:tav>
                                        <p:tav tm="100000">
                                          <p:val>
                                            <p:strVal val="#ppt_x"/>
                                          </p:val>
                                        </p:tav>
                                      </p:tavLst>
                                    </p:anim>
                                    <p:anim calcmode="lin" valueType="num">
                                      <p:cBhvr additive="base">
                                        <p:cTn id="32" dur="300" fill="hold"/>
                                        <p:tgtEl>
                                          <p:spTgt spid="59"/>
                                        </p:tgtEl>
                                        <p:attrNameLst>
                                          <p:attrName>ppt_y</p:attrName>
                                        </p:attrNameLst>
                                      </p:cBhvr>
                                      <p:tavLst>
                                        <p:tav tm="0">
                                          <p:val>
                                            <p:strVal val="1+#ppt_h/2"/>
                                          </p:val>
                                        </p:tav>
                                        <p:tav tm="100000">
                                          <p:val>
                                            <p:strVal val="#ppt_y"/>
                                          </p:val>
                                        </p:tav>
                                      </p:tavLst>
                                    </p:anim>
                                  </p:childTnLst>
                                </p:cTn>
                              </p:par>
                            </p:childTnLst>
                          </p:cTn>
                        </p:par>
                        <p:par>
                          <p:cTn id="33" fill="hold">
                            <p:stCondLst>
                              <p:cond delay="2400"/>
                            </p:stCondLst>
                            <p:childTnLst>
                              <p:par>
                                <p:cTn id="34" presetID="2" presetClass="entr" presetSubtype="1" fill="hold" grpId="0"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300" fill="hold"/>
                                        <p:tgtEl>
                                          <p:spTgt spid="60"/>
                                        </p:tgtEl>
                                        <p:attrNameLst>
                                          <p:attrName>ppt_x</p:attrName>
                                        </p:attrNameLst>
                                      </p:cBhvr>
                                      <p:tavLst>
                                        <p:tav tm="0">
                                          <p:val>
                                            <p:strVal val="#ppt_x"/>
                                          </p:val>
                                        </p:tav>
                                        <p:tav tm="100000">
                                          <p:val>
                                            <p:strVal val="#ppt_x"/>
                                          </p:val>
                                        </p:tav>
                                      </p:tavLst>
                                    </p:anim>
                                    <p:anim calcmode="lin" valueType="num">
                                      <p:cBhvr additive="base">
                                        <p:cTn id="37" dur="300" fill="hold"/>
                                        <p:tgtEl>
                                          <p:spTgt spid="60"/>
                                        </p:tgtEl>
                                        <p:attrNameLst>
                                          <p:attrName>ppt_y</p:attrName>
                                        </p:attrNameLst>
                                      </p:cBhvr>
                                      <p:tavLst>
                                        <p:tav tm="0">
                                          <p:val>
                                            <p:strVal val="0-#ppt_h/2"/>
                                          </p:val>
                                        </p:tav>
                                        <p:tav tm="100000">
                                          <p:val>
                                            <p:strVal val="#ppt_y"/>
                                          </p:val>
                                        </p:tav>
                                      </p:tavLst>
                                    </p:anim>
                                  </p:childTnLst>
                                </p:cTn>
                              </p:par>
                            </p:childTnLst>
                          </p:cTn>
                        </p:par>
                        <p:par>
                          <p:cTn id="38" fill="hold">
                            <p:stCondLst>
                              <p:cond delay="2700"/>
                            </p:stCondLst>
                            <p:childTnLst>
                              <p:par>
                                <p:cTn id="39" presetID="2" presetClass="entr" presetSubtype="4"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additive="base">
                                        <p:cTn id="41" dur="300" fill="hold"/>
                                        <p:tgtEl>
                                          <p:spTgt spid="61"/>
                                        </p:tgtEl>
                                        <p:attrNameLst>
                                          <p:attrName>ppt_x</p:attrName>
                                        </p:attrNameLst>
                                      </p:cBhvr>
                                      <p:tavLst>
                                        <p:tav tm="0">
                                          <p:val>
                                            <p:strVal val="#ppt_x"/>
                                          </p:val>
                                        </p:tav>
                                        <p:tav tm="100000">
                                          <p:val>
                                            <p:strVal val="#ppt_x"/>
                                          </p:val>
                                        </p:tav>
                                      </p:tavLst>
                                    </p:anim>
                                    <p:anim calcmode="lin" valueType="num">
                                      <p:cBhvr additive="base">
                                        <p:cTn id="42" dur="3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autoUpdateAnimBg="0"/>
      <p:bldP spid="56" grpId="0" autoUpdateAnimBg="0"/>
      <p:bldP spid="57" grpId="0" autoUpdateAnimBg="0"/>
      <p:bldP spid="58" grpId="0" autoUpdateAnimBg="0"/>
      <p:bldP spid="59" grpId="0" animBg="1" autoUpdateAnimBg="0"/>
      <p:bldP spid="60" grpId="0" autoUpdateAnimBg="0"/>
      <p:bldP spid="61"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14"/>
          <p:cNvGrpSpPr>
            <a:grpSpLocks/>
          </p:cNvGrpSpPr>
          <p:nvPr/>
        </p:nvGrpSpPr>
        <p:grpSpPr bwMode="auto">
          <a:xfrm>
            <a:off x="2973388" y="1700808"/>
            <a:ext cx="4884737" cy="1512887"/>
            <a:chOff x="0" y="0"/>
            <a:chExt cx="5117724" cy="1584176"/>
          </a:xfrm>
        </p:grpSpPr>
        <p:sp>
          <p:nvSpPr>
            <p:cNvPr id="45" name="矩形 33"/>
            <p:cNvSpPr>
              <a:spLocks noChangeArrowheads="1"/>
            </p:cNvSpPr>
            <p:nvPr/>
          </p:nvSpPr>
          <p:spPr bwMode="auto">
            <a:xfrm>
              <a:off x="0" y="0"/>
              <a:ext cx="5117724" cy="1584176"/>
            </a:xfrm>
            <a:prstGeom prst="rect">
              <a:avLst/>
            </a:prstGeom>
            <a:solidFill>
              <a:sysClr val="window" lastClr="FFFFFF">
                <a:lumMod val="50000"/>
              </a:sysClr>
            </a:solidFill>
            <a:ln w="10795" cmpd="sng">
              <a:solidFill>
                <a:sysClr val="window" lastClr="FFFFFF"/>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46" name="矩形 37"/>
            <p:cNvSpPr>
              <a:spLocks/>
            </p:cNvSpPr>
            <p:nvPr/>
          </p:nvSpPr>
          <p:spPr bwMode="auto">
            <a:xfrm>
              <a:off x="4813" y="0"/>
              <a:ext cx="4963465" cy="1584176"/>
            </a:xfrm>
            <a:custGeom>
              <a:avLst/>
              <a:gdLst>
                <a:gd name="T0" fmla="*/ 0 w 4963465"/>
                <a:gd name="T1" fmla="*/ 0 h 1584176"/>
                <a:gd name="T2" fmla="*/ 4963465 w 4963465"/>
                <a:gd name="T3" fmla="*/ 0 h 1584176"/>
                <a:gd name="T4" fmla="*/ 1377067 w 4963465"/>
                <a:gd name="T5" fmla="*/ 1584176 h 1584176"/>
                <a:gd name="T6" fmla="*/ 0 w 4963465"/>
                <a:gd name="T7" fmla="*/ 1584176 h 1584176"/>
                <a:gd name="T8" fmla="*/ 0 w 4963465"/>
                <a:gd name="T9" fmla="*/ 0 h 1584176"/>
              </a:gdLst>
              <a:ahLst/>
              <a:cxnLst>
                <a:cxn ang="0">
                  <a:pos x="T0" y="T1"/>
                </a:cxn>
                <a:cxn ang="0">
                  <a:pos x="T2" y="T3"/>
                </a:cxn>
                <a:cxn ang="0">
                  <a:pos x="T4" y="T5"/>
                </a:cxn>
                <a:cxn ang="0">
                  <a:pos x="T6" y="T7"/>
                </a:cxn>
                <a:cxn ang="0">
                  <a:pos x="T8" y="T9"/>
                </a:cxn>
              </a:cxnLst>
              <a:rect l="0" t="0" r="r" b="b"/>
              <a:pathLst>
                <a:path w="4963465" h="1584176">
                  <a:moveTo>
                    <a:pt x="0" y="0"/>
                  </a:moveTo>
                  <a:lnTo>
                    <a:pt x="4963465" y="0"/>
                  </a:lnTo>
                  <a:lnTo>
                    <a:pt x="1377067" y="1584176"/>
                  </a:lnTo>
                  <a:lnTo>
                    <a:pt x="0" y="1584176"/>
                  </a:lnTo>
                  <a:lnTo>
                    <a:pt x="0" y="0"/>
                  </a:lnTo>
                  <a:close/>
                </a:path>
              </a:pathLst>
            </a:custGeom>
            <a:solidFill>
              <a:sysClr val="window" lastClr="FFFFFF">
                <a:alpha val="14999"/>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7" name="组合 17"/>
          <p:cNvGrpSpPr>
            <a:grpSpLocks/>
          </p:cNvGrpSpPr>
          <p:nvPr/>
        </p:nvGrpSpPr>
        <p:grpSpPr bwMode="auto">
          <a:xfrm>
            <a:off x="1258888" y="1700808"/>
            <a:ext cx="1660525" cy="1512887"/>
            <a:chOff x="0" y="0"/>
            <a:chExt cx="1739117" cy="1584176"/>
          </a:xfrm>
        </p:grpSpPr>
        <p:sp>
          <p:nvSpPr>
            <p:cNvPr id="48" name="矩形 1"/>
            <p:cNvSpPr>
              <a:spLocks noChangeArrowheads="1"/>
            </p:cNvSpPr>
            <p:nvPr/>
          </p:nvSpPr>
          <p:spPr bwMode="auto">
            <a:xfrm>
              <a:off x="0" y="0"/>
              <a:ext cx="1739117" cy="1584176"/>
            </a:xfrm>
            <a:prstGeom prst="rect">
              <a:avLst/>
            </a:prstGeom>
            <a:solidFill>
              <a:srgbClr val="CEDBE6"/>
            </a:solidFill>
            <a:ln w="10795" cmpd="sng">
              <a:solidFill>
                <a:sysClr val="window" lastClr="FFFFFF"/>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49" name="矩形 4"/>
            <p:cNvSpPr>
              <a:spLocks noChangeArrowheads="1"/>
            </p:cNvSpPr>
            <p:nvPr/>
          </p:nvSpPr>
          <p:spPr bwMode="auto">
            <a:xfrm>
              <a:off x="134323" y="132015"/>
              <a:ext cx="1320147" cy="1320147"/>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50" name="矩形 8"/>
            <p:cNvSpPr>
              <a:spLocks/>
            </p:cNvSpPr>
            <p:nvPr/>
          </p:nvSpPr>
          <p:spPr bwMode="auto">
            <a:xfrm>
              <a:off x="0" y="0"/>
              <a:ext cx="1671268" cy="1584176"/>
            </a:xfrm>
            <a:custGeom>
              <a:avLst/>
              <a:gdLst>
                <a:gd name="T0" fmla="*/ 0 w 1671268"/>
                <a:gd name="T1" fmla="*/ 0 h 1584176"/>
                <a:gd name="T2" fmla="*/ 1671268 w 1671268"/>
                <a:gd name="T3" fmla="*/ 0 h 1584176"/>
                <a:gd name="T4" fmla="*/ 197248 w 1671268"/>
                <a:gd name="T5" fmla="*/ 1584176 h 1584176"/>
                <a:gd name="T6" fmla="*/ 0 w 1671268"/>
                <a:gd name="T7" fmla="*/ 1584176 h 1584176"/>
                <a:gd name="T8" fmla="*/ 0 w 1671268"/>
                <a:gd name="T9" fmla="*/ 0 h 1584176"/>
              </a:gdLst>
              <a:ahLst/>
              <a:cxnLst>
                <a:cxn ang="0">
                  <a:pos x="T0" y="T1"/>
                </a:cxn>
                <a:cxn ang="0">
                  <a:pos x="T2" y="T3"/>
                </a:cxn>
                <a:cxn ang="0">
                  <a:pos x="T4" y="T5"/>
                </a:cxn>
                <a:cxn ang="0">
                  <a:pos x="T6" y="T7"/>
                </a:cxn>
                <a:cxn ang="0">
                  <a:pos x="T8" y="T9"/>
                </a:cxn>
              </a:cxnLst>
              <a:rect l="0" t="0" r="r" b="b"/>
              <a:pathLst>
                <a:path w="1671268" h="1584176">
                  <a:moveTo>
                    <a:pt x="0" y="0"/>
                  </a:moveTo>
                  <a:lnTo>
                    <a:pt x="1671268" y="0"/>
                  </a:lnTo>
                  <a:lnTo>
                    <a:pt x="197248" y="1584176"/>
                  </a:lnTo>
                  <a:lnTo>
                    <a:pt x="0" y="1584176"/>
                  </a:lnTo>
                  <a:lnTo>
                    <a:pt x="0" y="0"/>
                  </a:lnTo>
                  <a:close/>
                </a:path>
              </a:pathLst>
            </a:custGeom>
            <a:solidFill>
              <a:sysClr val="window" lastClr="FFFFFF">
                <a:alpha val="20999"/>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1" name="그룹 119"/>
          <p:cNvGrpSpPr>
            <a:grpSpLocks/>
          </p:cNvGrpSpPr>
          <p:nvPr/>
        </p:nvGrpSpPr>
        <p:grpSpPr bwMode="auto">
          <a:xfrm>
            <a:off x="2776538" y="2134195"/>
            <a:ext cx="342900" cy="654050"/>
            <a:chOff x="0" y="0"/>
            <a:chExt cx="419802" cy="800732"/>
          </a:xfrm>
        </p:grpSpPr>
        <p:grpSp>
          <p:nvGrpSpPr>
            <p:cNvPr id="52" name="그룹 17"/>
            <p:cNvGrpSpPr>
              <a:grpSpLocks/>
            </p:cNvGrpSpPr>
            <p:nvPr/>
          </p:nvGrpSpPr>
          <p:grpSpPr bwMode="auto">
            <a:xfrm>
              <a:off x="0" y="0"/>
              <a:ext cx="419802" cy="125248"/>
              <a:chOff x="0" y="0"/>
              <a:chExt cx="550862" cy="165204"/>
            </a:xfrm>
          </p:grpSpPr>
          <p:sp>
            <p:nvSpPr>
              <p:cNvPr id="59" name="타원 131"/>
              <p:cNvSpPr>
                <a:spLocks noChangeArrowheads="1"/>
              </p:cNvSpPr>
              <p:nvPr/>
            </p:nvSpPr>
            <p:spPr bwMode="auto">
              <a:xfrm>
                <a:off x="0"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60" name="타원 132"/>
              <p:cNvSpPr>
                <a:spLocks noChangeArrowheads="1"/>
              </p:cNvSpPr>
              <p:nvPr/>
            </p:nvSpPr>
            <p:spPr bwMode="auto">
              <a:xfrm>
                <a:off x="370215"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61" name="모서리가 둥근 직사각형 25"/>
              <p:cNvGrpSpPr>
                <a:grpSpLocks/>
              </p:cNvGrpSpPr>
              <p:nvPr/>
            </p:nvGrpSpPr>
            <p:grpSpPr bwMode="auto">
              <a:xfrm>
                <a:off x="-13252" y="-19558"/>
                <a:ext cx="597034" cy="314910"/>
                <a:chOff x="0" y="0"/>
                <a:chExt cx="371856" cy="195072"/>
              </a:xfrm>
            </p:grpSpPr>
            <p:pic>
              <p:nvPicPr>
                <p:cNvPr id="62" name="모서리가 둥근 직사각형 25"/>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371856"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63" name="Text Box 18"/>
                <p:cNvSpPr txBox="1">
                  <a:spLocks noChangeArrowheads="1"/>
                </p:cNvSpPr>
                <p:nvPr/>
              </p:nvSpPr>
              <p:spPr bwMode="auto">
                <a:xfrm>
                  <a:off x="76377" y="52549"/>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nvGrpSpPr>
            <p:cNvPr id="53" name="그룹 17"/>
            <p:cNvGrpSpPr>
              <a:grpSpLocks/>
            </p:cNvGrpSpPr>
            <p:nvPr/>
          </p:nvGrpSpPr>
          <p:grpSpPr bwMode="auto">
            <a:xfrm>
              <a:off x="0" y="675484"/>
              <a:ext cx="419802" cy="125248"/>
              <a:chOff x="0" y="0"/>
              <a:chExt cx="550862" cy="165204"/>
            </a:xfrm>
          </p:grpSpPr>
          <p:sp>
            <p:nvSpPr>
              <p:cNvPr id="54" name="타원 128"/>
              <p:cNvSpPr>
                <a:spLocks noChangeArrowheads="1"/>
              </p:cNvSpPr>
              <p:nvPr/>
            </p:nvSpPr>
            <p:spPr bwMode="auto">
              <a:xfrm>
                <a:off x="0"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55" name="타원 129"/>
              <p:cNvSpPr>
                <a:spLocks noChangeArrowheads="1"/>
              </p:cNvSpPr>
              <p:nvPr/>
            </p:nvSpPr>
            <p:spPr bwMode="auto">
              <a:xfrm>
                <a:off x="370215"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56" name="모서리가 둥근 직사각형 25"/>
              <p:cNvGrpSpPr>
                <a:grpSpLocks/>
              </p:cNvGrpSpPr>
              <p:nvPr/>
            </p:nvGrpSpPr>
            <p:grpSpPr bwMode="auto">
              <a:xfrm>
                <a:off x="-13252" y="-15000"/>
                <a:ext cx="597034" cy="305069"/>
                <a:chOff x="0" y="0"/>
                <a:chExt cx="371856" cy="188976"/>
              </a:xfrm>
            </p:grpSpPr>
            <p:pic>
              <p:nvPicPr>
                <p:cNvPr id="57" name="모서리가 둥근 직사각형 2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371856" cy="188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58" name="Text Box 24"/>
                <p:cNvSpPr txBox="1">
                  <a:spLocks noChangeArrowheads="1"/>
                </p:cNvSpPr>
                <p:nvPr/>
              </p:nvSpPr>
              <p:spPr bwMode="auto">
                <a:xfrm>
                  <a:off x="76377" y="49726"/>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sp>
        <p:nvSpPr>
          <p:cNvPr id="64" name="Text Box 11"/>
          <p:cNvSpPr txBox="1">
            <a:spLocks noChangeArrowheads="1"/>
          </p:cNvSpPr>
          <p:nvPr/>
        </p:nvSpPr>
        <p:spPr bwMode="auto">
          <a:xfrm>
            <a:off x="3252788" y="1857970"/>
            <a:ext cx="4462462" cy="157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请在此处输入您的文字，或者复制您的文字粘贴到此处，并且在粘贴后选择“仅文字”</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请在此处输入您的文字，或者复制您的文字粘贴到此处，并且在粘贴后选择“仅文字”。</a:t>
            </a: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请在此处输入您的文字，或者复制您的文字粘贴到此处，并且在粘贴后选择“仅文字”。</a:t>
            </a:r>
          </a:p>
          <a:p>
            <a:pPr marL="0" marR="0" lvl="0" indent="0" algn="just" defTabSz="914400" eaLnBrk="1" fontAlgn="auto" latinLnBrk="0" hangingPunct="1">
              <a:lnSpc>
                <a:spcPct val="13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65" name="组合 45"/>
          <p:cNvGrpSpPr>
            <a:grpSpLocks/>
          </p:cNvGrpSpPr>
          <p:nvPr/>
        </p:nvGrpSpPr>
        <p:grpSpPr bwMode="auto">
          <a:xfrm>
            <a:off x="1258888" y="3461345"/>
            <a:ext cx="4886325" cy="1512888"/>
            <a:chOff x="0" y="0"/>
            <a:chExt cx="5117724" cy="1584176"/>
          </a:xfrm>
        </p:grpSpPr>
        <p:sp>
          <p:nvSpPr>
            <p:cNvPr id="66" name="矩形 46"/>
            <p:cNvSpPr>
              <a:spLocks noChangeArrowheads="1"/>
            </p:cNvSpPr>
            <p:nvPr/>
          </p:nvSpPr>
          <p:spPr bwMode="auto">
            <a:xfrm>
              <a:off x="0" y="0"/>
              <a:ext cx="5117724" cy="1584176"/>
            </a:xfrm>
            <a:prstGeom prst="rect">
              <a:avLst/>
            </a:prstGeom>
            <a:solidFill>
              <a:srgbClr val="C00000"/>
            </a:solidFill>
            <a:ln w="10795" cmpd="sng">
              <a:solidFill>
                <a:sysClr val="window" lastClr="FFFFFF"/>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67" name="矩形 37"/>
            <p:cNvSpPr>
              <a:spLocks/>
            </p:cNvSpPr>
            <p:nvPr/>
          </p:nvSpPr>
          <p:spPr bwMode="auto">
            <a:xfrm>
              <a:off x="4813" y="0"/>
              <a:ext cx="4963465" cy="1584176"/>
            </a:xfrm>
            <a:custGeom>
              <a:avLst/>
              <a:gdLst>
                <a:gd name="T0" fmla="*/ 0 w 4963465"/>
                <a:gd name="T1" fmla="*/ 0 h 1584176"/>
                <a:gd name="T2" fmla="*/ 4963465 w 4963465"/>
                <a:gd name="T3" fmla="*/ 0 h 1584176"/>
                <a:gd name="T4" fmla="*/ 1377067 w 4963465"/>
                <a:gd name="T5" fmla="*/ 1584176 h 1584176"/>
                <a:gd name="T6" fmla="*/ 0 w 4963465"/>
                <a:gd name="T7" fmla="*/ 1584176 h 1584176"/>
                <a:gd name="T8" fmla="*/ 0 w 4963465"/>
                <a:gd name="T9" fmla="*/ 0 h 1584176"/>
              </a:gdLst>
              <a:ahLst/>
              <a:cxnLst>
                <a:cxn ang="0">
                  <a:pos x="T0" y="T1"/>
                </a:cxn>
                <a:cxn ang="0">
                  <a:pos x="T2" y="T3"/>
                </a:cxn>
                <a:cxn ang="0">
                  <a:pos x="T4" y="T5"/>
                </a:cxn>
                <a:cxn ang="0">
                  <a:pos x="T6" y="T7"/>
                </a:cxn>
                <a:cxn ang="0">
                  <a:pos x="T8" y="T9"/>
                </a:cxn>
              </a:cxnLst>
              <a:rect l="0" t="0" r="r" b="b"/>
              <a:pathLst>
                <a:path w="4963465" h="1584176">
                  <a:moveTo>
                    <a:pt x="0" y="0"/>
                  </a:moveTo>
                  <a:lnTo>
                    <a:pt x="4963465" y="0"/>
                  </a:lnTo>
                  <a:lnTo>
                    <a:pt x="1377067" y="1584176"/>
                  </a:lnTo>
                  <a:lnTo>
                    <a:pt x="0" y="1584176"/>
                  </a:lnTo>
                  <a:lnTo>
                    <a:pt x="0" y="0"/>
                  </a:lnTo>
                  <a:close/>
                </a:path>
              </a:pathLst>
            </a:custGeom>
            <a:solidFill>
              <a:sysClr val="window" lastClr="FFFFFF">
                <a:alpha val="14999"/>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8" name="组合 48"/>
          <p:cNvGrpSpPr>
            <a:grpSpLocks/>
          </p:cNvGrpSpPr>
          <p:nvPr/>
        </p:nvGrpSpPr>
        <p:grpSpPr bwMode="auto">
          <a:xfrm>
            <a:off x="6224588" y="3461345"/>
            <a:ext cx="1658937" cy="1512888"/>
            <a:chOff x="0" y="0"/>
            <a:chExt cx="1739117" cy="1584176"/>
          </a:xfrm>
        </p:grpSpPr>
        <p:sp>
          <p:nvSpPr>
            <p:cNvPr id="69" name="矩形 49"/>
            <p:cNvSpPr>
              <a:spLocks noChangeArrowheads="1"/>
            </p:cNvSpPr>
            <p:nvPr/>
          </p:nvSpPr>
          <p:spPr bwMode="auto">
            <a:xfrm>
              <a:off x="0" y="0"/>
              <a:ext cx="1739117" cy="1584176"/>
            </a:xfrm>
            <a:prstGeom prst="rect">
              <a:avLst/>
            </a:prstGeom>
            <a:solidFill>
              <a:sysClr val="window" lastClr="FFFFFF">
                <a:lumMod val="85000"/>
              </a:sysClr>
            </a:solidFill>
            <a:ln w="10795" cmpd="sng">
              <a:solidFill>
                <a:sysClr val="window" lastClr="FFFFFF"/>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70" name="矩形 50"/>
            <p:cNvSpPr>
              <a:spLocks noChangeArrowheads="1"/>
            </p:cNvSpPr>
            <p:nvPr/>
          </p:nvSpPr>
          <p:spPr bwMode="auto">
            <a:xfrm>
              <a:off x="206262" y="132015"/>
              <a:ext cx="1320147" cy="132014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71" name="矩形 8"/>
            <p:cNvSpPr>
              <a:spLocks/>
            </p:cNvSpPr>
            <p:nvPr/>
          </p:nvSpPr>
          <p:spPr bwMode="auto">
            <a:xfrm>
              <a:off x="0" y="0"/>
              <a:ext cx="1671268" cy="1584176"/>
            </a:xfrm>
            <a:custGeom>
              <a:avLst/>
              <a:gdLst>
                <a:gd name="T0" fmla="*/ 0 w 1671268"/>
                <a:gd name="T1" fmla="*/ 0 h 1584176"/>
                <a:gd name="T2" fmla="*/ 1671268 w 1671268"/>
                <a:gd name="T3" fmla="*/ 0 h 1584176"/>
                <a:gd name="T4" fmla="*/ 197248 w 1671268"/>
                <a:gd name="T5" fmla="*/ 1584176 h 1584176"/>
                <a:gd name="T6" fmla="*/ 0 w 1671268"/>
                <a:gd name="T7" fmla="*/ 1584176 h 1584176"/>
                <a:gd name="T8" fmla="*/ 0 w 1671268"/>
                <a:gd name="T9" fmla="*/ 0 h 1584176"/>
              </a:gdLst>
              <a:ahLst/>
              <a:cxnLst>
                <a:cxn ang="0">
                  <a:pos x="T0" y="T1"/>
                </a:cxn>
                <a:cxn ang="0">
                  <a:pos x="T2" y="T3"/>
                </a:cxn>
                <a:cxn ang="0">
                  <a:pos x="T4" y="T5"/>
                </a:cxn>
                <a:cxn ang="0">
                  <a:pos x="T6" y="T7"/>
                </a:cxn>
                <a:cxn ang="0">
                  <a:pos x="T8" y="T9"/>
                </a:cxn>
              </a:cxnLst>
              <a:rect l="0" t="0" r="r" b="b"/>
              <a:pathLst>
                <a:path w="1671268" h="1584176">
                  <a:moveTo>
                    <a:pt x="0" y="0"/>
                  </a:moveTo>
                  <a:lnTo>
                    <a:pt x="1671268" y="0"/>
                  </a:lnTo>
                  <a:lnTo>
                    <a:pt x="197248" y="1584176"/>
                  </a:lnTo>
                  <a:lnTo>
                    <a:pt x="0" y="1584176"/>
                  </a:lnTo>
                  <a:lnTo>
                    <a:pt x="0" y="0"/>
                  </a:lnTo>
                  <a:close/>
                </a:path>
              </a:pathLst>
            </a:custGeom>
            <a:solidFill>
              <a:sysClr val="window" lastClr="FFFFFF">
                <a:alpha val="20999"/>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72" name="그룹 119"/>
          <p:cNvGrpSpPr>
            <a:grpSpLocks/>
          </p:cNvGrpSpPr>
          <p:nvPr/>
        </p:nvGrpSpPr>
        <p:grpSpPr bwMode="auto">
          <a:xfrm>
            <a:off x="6008688" y="3928070"/>
            <a:ext cx="344487" cy="654050"/>
            <a:chOff x="0" y="0"/>
            <a:chExt cx="419802" cy="800732"/>
          </a:xfrm>
        </p:grpSpPr>
        <p:grpSp>
          <p:nvGrpSpPr>
            <p:cNvPr id="73" name="그룹 17"/>
            <p:cNvGrpSpPr>
              <a:grpSpLocks/>
            </p:cNvGrpSpPr>
            <p:nvPr/>
          </p:nvGrpSpPr>
          <p:grpSpPr bwMode="auto">
            <a:xfrm>
              <a:off x="0" y="0"/>
              <a:ext cx="419802" cy="125248"/>
              <a:chOff x="0" y="0"/>
              <a:chExt cx="550862" cy="165204"/>
            </a:xfrm>
          </p:grpSpPr>
          <p:sp>
            <p:nvSpPr>
              <p:cNvPr id="80" name="타원 131"/>
              <p:cNvSpPr>
                <a:spLocks noChangeArrowheads="1"/>
              </p:cNvSpPr>
              <p:nvPr/>
            </p:nvSpPr>
            <p:spPr bwMode="auto">
              <a:xfrm>
                <a:off x="0"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81" name="타원 132"/>
              <p:cNvSpPr>
                <a:spLocks noChangeArrowheads="1"/>
              </p:cNvSpPr>
              <p:nvPr/>
            </p:nvSpPr>
            <p:spPr bwMode="auto">
              <a:xfrm>
                <a:off x="370215" y="0"/>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82" name="모서리가 둥근 직사각형 25"/>
              <p:cNvGrpSpPr>
                <a:grpSpLocks/>
              </p:cNvGrpSpPr>
              <p:nvPr/>
            </p:nvGrpSpPr>
            <p:grpSpPr bwMode="auto">
              <a:xfrm>
                <a:off x="-7599" y="-21385"/>
                <a:ext cx="587247" cy="314910"/>
                <a:chOff x="0" y="0"/>
                <a:chExt cx="365760" cy="195072"/>
              </a:xfrm>
            </p:grpSpPr>
            <p:pic>
              <p:nvPicPr>
                <p:cNvPr id="83" name="모서리가 둥근 직사각형 25"/>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365760"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84" name="Text Box 39"/>
                <p:cNvSpPr txBox="1">
                  <a:spLocks noChangeArrowheads="1"/>
                </p:cNvSpPr>
                <p:nvPr/>
              </p:nvSpPr>
              <p:spPr bwMode="auto">
                <a:xfrm>
                  <a:off x="72856" y="53681"/>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nvGrpSpPr>
            <p:cNvPr id="74" name="그룹 17"/>
            <p:cNvGrpSpPr>
              <a:grpSpLocks/>
            </p:cNvGrpSpPr>
            <p:nvPr/>
          </p:nvGrpSpPr>
          <p:grpSpPr bwMode="auto">
            <a:xfrm>
              <a:off x="0" y="675484"/>
              <a:ext cx="419802" cy="125248"/>
              <a:chOff x="0" y="0"/>
              <a:chExt cx="550862" cy="165204"/>
            </a:xfrm>
          </p:grpSpPr>
          <p:sp>
            <p:nvSpPr>
              <p:cNvPr id="75" name="타원 128"/>
              <p:cNvSpPr>
                <a:spLocks noChangeArrowheads="1"/>
              </p:cNvSpPr>
              <p:nvPr/>
            </p:nvSpPr>
            <p:spPr bwMode="auto">
              <a:xfrm>
                <a:off x="0"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sp>
            <p:nvSpPr>
              <p:cNvPr id="76" name="타원 129"/>
              <p:cNvSpPr>
                <a:spLocks noChangeArrowheads="1"/>
              </p:cNvSpPr>
              <p:nvPr/>
            </p:nvSpPr>
            <p:spPr bwMode="auto">
              <a:xfrm>
                <a:off x="370215" y="-735"/>
                <a:ext cx="180647" cy="165939"/>
              </a:xfrm>
              <a:prstGeom prst="ellipse">
                <a:avLst/>
              </a:prstGeom>
              <a:solidFill>
                <a:srgbClr val="0D0D0D">
                  <a:alpha val="50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solidFill>
                    <a:srgbClr val="FFFFFF"/>
                  </a:solidFill>
                  <a:ea typeface="Malgun Gothic" pitchFamily="34" charset="-127"/>
                </a:endParaRPr>
              </a:p>
            </p:txBody>
          </p:sp>
          <p:grpSp>
            <p:nvGrpSpPr>
              <p:cNvPr id="77" name="모서리가 둥근 직사각형 25"/>
              <p:cNvGrpSpPr>
                <a:grpSpLocks/>
              </p:cNvGrpSpPr>
              <p:nvPr/>
            </p:nvGrpSpPr>
            <p:grpSpPr bwMode="auto">
              <a:xfrm>
                <a:off x="-7599" y="-16828"/>
                <a:ext cx="587247" cy="314910"/>
                <a:chOff x="0" y="0"/>
                <a:chExt cx="365760" cy="195072"/>
              </a:xfrm>
            </p:grpSpPr>
            <p:pic>
              <p:nvPicPr>
                <p:cNvPr id="78" name="모서리가 둥근 직사각형 25"/>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365760" cy="19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79" name="Text Box 45"/>
                <p:cNvSpPr txBox="1">
                  <a:spLocks noChangeArrowheads="1"/>
                </p:cNvSpPr>
                <p:nvPr/>
              </p:nvSpPr>
              <p:spPr bwMode="auto">
                <a:xfrm>
                  <a:off x="72856" y="50858"/>
                  <a:ext cx="218148" cy="4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endParaRPr lang="ko-KR" altLang="en-US">
                    <a:ea typeface="Malgun Gothic" pitchFamily="34" charset="-127"/>
                  </a:endParaRPr>
                </a:p>
              </p:txBody>
            </p:sp>
          </p:grpSp>
        </p:grpSp>
      </p:grpSp>
      <p:sp>
        <p:nvSpPr>
          <p:cNvPr id="85" name="Text Box 11"/>
          <p:cNvSpPr txBox="1">
            <a:spLocks noChangeArrowheads="1"/>
          </p:cNvSpPr>
          <p:nvPr/>
        </p:nvSpPr>
        <p:spPr bwMode="auto">
          <a:xfrm>
            <a:off x="1517650" y="3616920"/>
            <a:ext cx="4462463" cy="157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请在此处输入您的文字，或者复制您的文字粘贴到此处，并且在粘贴后选择“仅文字”</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请在此处输入您的文字，或者复制您的文字粘贴到此处，并且在粘贴后选择“仅文字”。</a:t>
            </a: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请在此处输入您的文字，或者复制您的文字粘贴到此处，并且在粘贴后选择“仅文字”。</a:t>
            </a:r>
          </a:p>
          <a:p>
            <a:pPr marL="0" marR="0" lvl="0" indent="0" algn="just" defTabSz="914400" eaLnBrk="1" fontAlgn="auto" latinLnBrk="0" hangingPunct="1">
              <a:lnSpc>
                <a:spcPct val="13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decel="50000"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300" fill="hold"/>
                                        <p:tgtEl>
                                          <p:spTgt spid="44"/>
                                        </p:tgtEl>
                                        <p:attrNameLst>
                                          <p:attrName>ppt_x</p:attrName>
                                        </p:attrNameLst>
                                      </p:cBhvr>
                                      <p:tavLst>
                                        <p:tav tm="0">
                                          <p:val>
                                            <p:strVal val="1+#ppt_w/2"/>
                                          </p:val>
                                        </p:tav>
                                        <p:tav tm="100000">
                                          <p:val>
                                            <p:strVal val="#ppt_x"/>
                                          </p:val>
                                        </p:tav>
                                      </p:tavLst>
                                    </p:anim>
                                    <p:anim calcmode="lin" valueType="num">
                                      <p:cBhvr additive="base">
                                        <p:cTn id="12" dur="300" fill="hold"/>
                                        <p:tgtEl>
                                          <p:spTgt spid="44"/>
                                        </p:tgtEl>
                                        <p:attrNameLst>
                                          <p:attrName>ppt_y</p:attrName>
                                        </p:attrNameLst>
                                      </p:cBhvr>
                                      <p:tavLst>
                                        <p:tav tm="0">
                                          <p:val>
                                            <p:strVal val="#ppt_y"/>
                                          </p:val>
                                        </p:tav>
                                        <p:tav tm="100000">
                                          <p:val>
                                            <p:strVal val="#ppt_y"/>
                                          </p:val>
                                        </p:tav>
                                      </p:tavLst>
                                    </p:anim>
                                  </p:childTnLst>
                                </p:cTn>
                              </p:par>
                            </p:childTnLst>
                          </p:cTn>
                        </p:par>
                        <p:par>
                          <p:cTn id="13" fill="hold">
                            <p:stCondLst>
                              <p:cond delay="300"/>
                            </p:stCondLst>
                            <p:childTnLst>
                              <p:par>
                                <p:cTn id="14" presetID="16" presetClass="entr" presetSubtype="21" fill="hold"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barn(inVertical)">
                                      <p:cBhvr>
                                        <p:cTn id="16" dur="400"/>
                                        <p:tgtEl>
                                          <p:spTgt spid="51"/>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anim calcmode="lin" valueType="num">
                                      <p:cBhvr>
                                        <p:cTn id="20" dur="500" fill="hold"/>
                                        <p:tgtEl>
                                          <p:spTgt spid="64"/>
                                        </p:tgtEl>
                                        <p:attrNameLst>
                                          <p:attrName>ppt_x</p:attrName>
                                        </p:attrNameLst>
                                      </p:cBhvr>
                                      <p:tavLst>
                                        <p:tav tm="0">
                                          <p:val>
                                            <p:strVal val="#ppt_x"/>
                                          </p:val>
                                        </p:tav>
                                        <p:tav tm="100000">
                                          <p:val>
                                            <p:strVal val="#ppt_x"/>
                                          </p:val>
                                        </p:tav>
                                      </p:tavLst>
                                    </p:anim>
                                    <p:anim calcmode="lin" valueType="num">
                                      <p:cBhvr>
                                        <p:cTn id="21" dur="500" fill="hold"/>
                                        <p:tgtEl>
                                          <p:spTgt spid="64"/>
                                        </p:tgtEl>
                                        <p:attrNameLst>
                                          <p:attrName>ppt_y</p:attrName>
                                        </p:attrNameLst>
                                      </p:cBhvr>
                                      <p:tavLst>
                                        <p:tav tm="0">
                                          <p:val>
                                            <p:strVal val="#ppt_y+.1"/>
                                          </p:val>
                                        </p:tav>
                                        <p:tav tm="100000">
                                          <p:val>
                                            <p:strVal val="#ppt_y"/>
                                          </p:val>
                                        </p:tav>
                                      </p:tavLst>
                                    </p:anim>
                                  </p:childTnLst>
                                </p:cTn>
                              </p:par>
                            </p:childTnLst>
                          </p:cTn>
                        </p:par>
                        <p:par>
                          <p:cTn id="22" fill="hold">
                            <p:stCondLst>
                              <p:cond delay="800"/>
                            </p:stCondLst>
                            <p:childTnLst>
                              <p:par>
                                <p:cTn id="23" presetID="2" presetClass="entr" presetSubtype="8" decel="50000" fill="hold"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300" fill="hold"/>
                                        <p:tgtEl>
                                          <p:spTgt spid="65"/>
                                        </p:tgtEl>
                                        <p:attrNameLst>
                                          <p:attrName>ppt_x</p:attrName>
                                        </p:attrNameLst>
                                      </p:cBhvr>
                                      <p:tavLst>
                                        <p:tav tm="0">
                                          <p:val>
                                            <p:strVal val="0-#ppt_w/2"/>
                                          </p:val>
                                        </p:tav>
                                        <p:tav tm="100000">
                                          <p:val>
                                            <p:strVal val="#ppt_x"/>
                                          </p:val>
                                        </p:tav>
                                      </p:tavLst>
                                    </p:anim>
                                    <p:anim calcmode="lin" valueType="num">
                                      <p:cBhvr additive="base">
                                        <p:cTn id="26" dur="300" fill="hold"/>
                                        <p:tgtEl>
                                          <p:spTgt spid="65"/>
                                        </p:tgtEl>
                                        <p:attrNameLst>
                                          <p:attrName>ppt_y</p:attrName>
                                        </p:attrNameLst>
                                      </p:cBhvr>
                                      <p:tavLst>
                                        <p:tav tm="0">
                                          <p:val>
                                            <p:strVal val="#ppt_y"/>
                                          </p:val>
                                        </p:tav>
                                        <p:tav tm="100000">
                                          <p:val>
                                            <p:strVal val="#ppt_y"/>
                                          </p:val>
                                        </p:tav>
                                      </p:tavLst>
                                    </p:anim>
                                  </p:childTnLst>
                                </p:cTn>
                              </p:par>
                              <p:par>
                                <p:cTn id="27" presetID="2" presetClass="entr" presetSubtype="2" decel="50000" fill="hold" nodeType="withEffect">
                                  <p:stCondLst>
                                    <p:cond delay="0"/>
                                  </p:stCondLst>
                                  <p:childTnLst>
                                    <p:set>
                                      <p:cBhvr>
                                        <p:cTn id="28" dur="1" fill="hold">
                                          <p:stCondLst>
                                            <p:cond delay="0"/>
                                          </p:stCondLst>
                                        </p:cTn>
                                        <p:tgtEl>
                                          <p:spTgt spid="68"/>
                                        </p:tgtEl>
                                        <p:attrNameLst>
                                          <p:attrName>style.visibility</p:attrName>
                                        </p:attrNameLst>
                                      </p:cBhvr>
                                      <p:to>
                                        <p:strVal val="visible"/>
                                      </p:to>
                                    </p:set>
                                    <p:anim calcmode="lin" valueType="num">
                                      <p:cBhvr additive="base">
                                        <p:cTn id="29" dur="300" fill="hold"/>
                                        <p:tgtEl>
                                          <p:spTgt spid="68"/>
                                        </p:tgtEl>
                                        <p:attrNameLst>
                                          <p:attrName>ppt_x</p:attrName>
                                        </p:attrNameLst>
                                      </p:cBhvr>
                                      <p:tavLst>
                                        <p:tav tm="0">
                                          <p:val>
                                            <p:strVal val="1+#ppt_w/2"/>
                                          </p:val>
                                        </p:tav>
                                        <p:tav tm="100000">
                                          <p:val>
                                            <p:strVal val="#ppt_x"/>
                                          </p:val>
                                        </p:tav>
                                      </p:tavLst>
                                    </p:anim>
                                    <p:anim calcmode="lin" valueType="num">
                                      <p:cBhvr additive="base">
                                        <p:cTn id="30" dur="300" fill="hold"/>
                                        <p:tgtEl>
                                          <p:spTgt spid="68"/>
                                        </p:tgtEl>
                                        <p:attrNameLst>
                                          <p:attrName>ppt_y</p:attrName>
                                        </p:attrNameLst>
                                      </p:cBhvr>
                                      <p:tavLst>
                                        <p:tav tm="0">
                                          <p:val>
                                            <p:strVal val="#ppt_y"/>
                                          </p:val>
                                        </p:tav>
                                        <p:tav tm="100000">
                                          <p:val>
                                            <p:strVal val="#ppt_y"/>
                                          </p:val>
                                        </p:tav>
                                      </p:tavLst>
                                    </p:anim>
                                  </p:childTnLst>
                                </p:cTn>
                              </p:par>
                            </p:childTnLst>
                          </p:cTn>
                        </p:par>
                        <p:par>
                          <p:cTn id="31" fill="hold">
                            <p:stCondLst>
                              <p:cond delay="1100"/>
                            </p:stCondLst>
                            <p:childTnLst>
                              <p:par>
                                <p:cTn id="32" presetID="16" presetClass="entr" presetSubtype="21" fill="hold"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barn(inVertical)">
                                      <p:cBhvr>
                                        <p:cTn id="34" dur="400"/>
                                        <p:tgtEl>
                                          <p:spTgt spid="72"/>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utoUpdateAnimBg="0"/>
      <p:bldP spid="85"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07920" y="2137960"/>
            <a:ext cx="4211493" cy="2515176"/>
          </a:xfrm>
          <a:prstGeom prst="rect">
            <a:avLst/>
          </a:prstGeom>
          <a:noFill/>
        </p:spPr>
        <p:txBody>
          <a:bodyPr wrap="square" rtlCol="0">
            <a:spAutoFit/>
          </a:bodyPr>
          <a:lstStyle/>
          <a:p>
            <a:pPr marL="257106" indent="-257106">
              <a:lnSpc>
                <a:spcPct val="150000"/>
              </a:lnSpc>
              <a:buFont typeface="Wingdings" pitchFamily="2" charset="2"/>
              <a:buChar char="n"/>
            </a:pPr>
            <a:r>
              <a:rPr lang="en-US" altLang="zh-CN" sz="2249" b="1" dirty="0">
                <a:latin typeface="微软雅黑" pitchFamily="34" charset="-122"/>
                <a:ea typeface="微软雅黑" pitchFamily="34" charset="-122"/>
              </a:rPr>
              <a:t> </a:t>
            </a:r>
            <a:r>
              <a:rPr lang="zh-CN" altLang="en-US" sz="2249" b="1" dirty="0">
                <a:latin typeface="微软雅黑" pitchFamily="34" charset="-122"/>
                <a:ea typeface="微软雅黑" pitchFamily="34" charset="-122"/>
              </a:rPr>
              <a:t>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buFont typeface="Wingdings" pitchFamily="2" charset="2"/>
              <a:buChar char="n"/>
            </a:pPr>
            <a:endParaRPr lang="zh-CN" altLang="en-US" sz="2249" b="1" dirty="0">
              <a:latin typeface="微软雅黑" pitchFamily="34" charset="-122"/>
              <a:ea typeface="微软雅黑" pitchFamily="34" charset="-122"/>
            </a:endParaRPr>
          </a:p>
        </p:txBody>
      </p:sp>
      <p:sp>
        <p:nvSpPr>
          <p:cNvPr id="7" name="文本框 29"/>
          <p:cNvSpPr txBox="1">
            <a:spLocks noChangeArrowheads="1"/>
          </p:cNvSpPr>
          <p:nvPr/>
        </p:nvSpPr>
        <p:spPr bwMode="auto">
          <a:xfrm>
            <a:off x="1998688" y="1877169"/>
            <a:ext cx="1087157" cy="110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en-US" altLang="zh-CN" sz="6598" dirty="0">
                <a:latin typeface="Impact" pitchFamily="34" charset="0"/>
                <a:ea typeface="微软雅黑" pitchFamily="34" charset="-122"/>
              </a:rPr>
              <a:t>03</a:t>
            </a:r>
            <a:endParaRPr lang="zh-CN" altLang="en-US" sz="6598" dirty="0">
              <a:latin typeface="Impact" pitchFamily="34" charset="0"/>
              <a:ea typeface="微软雅黑" pitchFamily="34" charset="-122"/>
            </a:endParaRPr>
          </a:p>
        </p:txBody>
      </p:sp>
      <p:sp>
        <p:nvSpPr>
          <p:cNvPr id="8" name="文本框 33"/>
          <p:cNvSpPr txBox="1"/>
          <p:nvPr/>
        </p:nvSpPr>
        <p:spPr>
          <a:xfrm>
            <a:off x="1656351" y="2855341"/>
            <a:ext cx="1305443" cy="392287"/>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94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sp>
        <p:nvSpPr>
          <p:cNvPr id="9" name="等腰三角形 8"/>
          <p:cNvSpPr/>
          <p:nvPr/>
        </p:nvSpPr>
        <p:spPr>
          <a:xfrm rot="5400000">
            <a:off x="2897707" y="2591146"/>
            <a:ext cx="959606" cy="413624"/>
          </a:xfrm>
          <a:prstGeom prst="triangl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p:tgtEl>
                                          <p:spTgt spid="7"/>
                                        </p:tgtEl>
                                        <p:attrNameLst>
                                          <p:attrName>ppt_x</p:attrName>
                                        </p:attrNameLst>
                                      </p:cBhvr>
                                      <p:tavLst>
                                        <p:tav tm="0">
                                          <p:val>
                                            <p:strVal val="#ppt_x-#ppt_w*1.125000"/>
                                          </p:val>
                                        </p:tav>
                                        <p:tav tm="100000">
                                          <p:val>
                                            <p:strVal val="#ppt_x"/>
                                          </p:val>
                                        </p:tav>
                                      </p:tavLst>
                                    </p:anim>
                                    <p:animEffect transition="in" filter="wipe(right)">
                                      <p:cBhvr>
                                        <p:cTn id="8" dur="250"/>
                                        <p:tgtEl>
                                          <p:spTgt spid="7"/>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250"/>
                                        <p:tgtEl>
                                          <p:spTgt spid="8"/>
                                        </p:tgtEl>
                                        <p:attrNameLst>
                                          <p:attrName>ppt_x</p:attrName>
                                        </p:attrNameLst>
                                      </p:cBhvr>
                                      <p:tavLst>
                                        <p:tav tm="0">
                                          <p:val>
                                            <p:strVal val="#ppt_x-#ppt_w*1.125000"/>
                                          </p:val>
                                        </p:tav>
                                        <p:tav tm="100000">
                                          <p:val>
                                            <p:strVal val="#ppt_x"/>
                                          </p:val>
                                        </p:tav>
                                      </p:tavLst>
                                    </p:anim>
                                    <p:animEffect transition="in" filter="wipe(right)">
                                      <p:cBhvr>
                                        <p:cTn id="13" dur="250"/>
                                        <p:tgtEl>
                                          <p:spTgt spid="8"/>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6"/>
                                        </p:tgtEl>
                                        <p:attrNameLst>
                                          <p:attrName>ppt_y</p:attrName>
                                        </p:attrNameLst>
                                      </p:cBhvr>
                                      <p:tavLst>
                                        <p:tav tm="0">
                                          <p:val>
                                            <p:strVal val="#ppt_y"/>
                                          </p:val>
                                        </p:tav>
                                        <p:tav tm="100000">
                                          <p:val>
                                            <p:strVal val="#ppt_y"/>
                                          </p:val>
                                        </p:tav>
                                      </p:tavLst>
                                    </p:anim>
                                    <p:anim calcmode="lin" valueType="num">
                                      <p:cBhvr>
                                        <p:cTn id="19"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1150359" y="2153309"/>
            <a:ext cx="2386591" cy="721529"/>
            <a:chOff x="1150359" y="1615924"/>
            <a:chExt cx="2386591" cy="721529"/>
          </a:xfrm>
        </p:grpSpPr>
        <p:sp>
          <p:nvSpPr>
            <p:cNvPr id="61" name="Shape 14700"/>
            <p:cNvSpPr/>
            <p:nvPr/>
          </p:nvSpPr>
          <p:spPr>
            <a:xfrm>
              <a:off x="1150359" y="1829622"/>
              <a:ext cx="1405417" cy="5078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8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0"/>
                </a:spcBef>
                <a:spcAft>
                  <a:spcPts val="0"/>
                </a:spcAft>
                <a:buClrTx/>
                <a:buSzTx/>
                <a:buFontTx/>
                <a:buNone/>
                <a:tabLst/>
                <a:defRPr sz="1800">
                  <a:solidFill>
                    <a:srgbClr val="000000"/>
                  </a:solidFill>
                  <a:uFillTx/>
                </a:defRPr>
              </a:pPr>
              <a:r>
                <a:rPr kumimoji="0" lang="zh-CN" altLang="en-US" sz="1100" b="0" i="0" u="none" strike="noStrike" kern="0" cap="none" spc="0" normalizeH="0" baseline="0" noProof="0" dirty="0">
                  <a:ln>
                    <a:noFill/>
                  </a:ln>
                  <a:solidFill>
                    <a:sysClr val="windowText" lastClr="000000"/>
                  </a:solidFill>
                  <a:effectLst/>
                  <a:uLnTx/>
                  <a:uFillTx/>
                  <a:latin typeface="Roboto condensed"/>
                  <a:cs typeface="+mn-ea"/>
                  <a:sym typeface="+mn-lt"/>
                </a:rPr>
                <a:t>单击此处添加文本单击此处添加文本单击此处添加文本单击此处</a:t>
              </a:r>
            </a:p>
          </p:txBody>
        </p:sp>
        <p:sp>
          <p:nvSpPr>
            <p:cNvPr id="62" name="Shape 14701"/>
            <p:cNvSpPr/>
            <p:nvPr/>
          </p:nvSpPr>
          <p:spPr>
            <a:xfrm>
              <a:off x="1150359" y="1615924"/>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1200" b="1">
                  <a:solidFill>
                    <a:srgbClr val="3194C6"/>
                  </a:solidFill>
                  <a:uFill>
                    <a:solidFill>
                      <a:srgbClr val="3194C6"/>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0"/>
                </a:spcBef>
                <a:spcAft>
                  <a:spcPts val="0"/>
                </a:spcAft>
                <a:buClrTx/>
                <a:buSzTx/>
                <a:buFontTx/>
                <a:buNone/>
                <a:tabLst/>
                <a:defRPr sz="1800" b="0">
                  <a:solidFill>
                    <a:srgbClr val="000000"/>
                  </a:solidFill>
                  <a:uFillTx/>
                </a:defRPr>
              </a:pPr>
              <a:r>
                <a:rPr kumimoji="0" lang="zh-CN" altLang="en-US" sz="1200" b="1" i="0" u="none" strike="noStrike" kern="0" cap="none" spc="0" normalizeH="0" baseline="0" noProof="0" dirty="0" smtClean="0">
                  <a:ln>
                    <a:noFill/>
                  </a:ln>
                  <a:solidFill>
                    <a:sysClr val="windowText" lastClr="000000"/>
                  </a:solidFill>
                  <a:effectLst/>
                  <a:uLnTx/>
                  <a:uFill>
                    <a:solidFill>
                      <a:srgbClr val="3194C6"/>
                    </a:solidFill>
                  </a:uFill>
                  <a:latin typeface="Arial"/>
                  <a:ea typeface="微软雅黑"/>
                  <a:cs typeface="+mn-ea"/>
                  <a:sym typeface="+mn-lt"/>
                </a:rPr>
                <a:t>添加标题</a:t>
              </a:r>
              <a:endParaRPr kumimoji="0" sz="1200" b="1" i="0" u="none" strike="noStrike" kern="0" cap="none" spc="0" normalizeH="0" baseline="0" noProof="0" dirty="0">
                <a:ln>
                  <a:noFill/>
                </a:ln>
                <a:solidFill>
                  <a:sysClr val="windowText" lastClr="000000"/>
                </a:solidFill>
                <a:effectLst/>
                <a:uLnTx/>
                <a:uFill>
                  <a:solidFill>
                    <a:srgbClr val="3194C6"/>
                  </a:solidFill>
                </a:uFill>
                <a:latin typeface="Arial"/>
                <a:ea typeface="微软雅黑"/>
                <a:cs typeface="+mn-ea"/>
                <a:sym typeface="+mn-lt"/>
              </a:endParaRPr>
            </a:p>
          </p:txBody>
        </p:sp>
        <p:sp>
          <p:nvSpPr>
            <p:cNvPr id="63" name="Shape 14709"/>
            <p:cNvSpPr/>
            <p:nvPr/>
          </p:nvSpPr>
          <p:spPr>
            <a:xfrm>
              <a:off x="2103170" y="1728022"/>
              <a:ext cx="1433780" cy="1"/>
            </a:xfrm>
            <a:prstGeom prst="line">
              <a:avLst/>
            </a:prstGeom>
            <a:ln w="6350">
              <a:solidFill>
                <a:sysClr val="window" lastClr="FFFFFF">
                  <a:lumMod val="75000"/>
                </a:sysClr>
              </a:solidFill>
              <a:prstDash val="dash"/>
              <a:round/>
              <a:headEnd type="oval"/>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1200">
                  <a:uFillTx/>
                  <a:latin typeface="+mj-lt"/>
                  <a:ea typeface="+mj-ea"/>
                  <a:cs typeface="+mj-cs"/>
                  <a:sym typeface="Helvetica"/>
                </a:defRPr>
              </a:pPr>
              <a:endParaRPr kumimoji="0" sz="12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grpSp>
      <p:grpSp>
        <p:nvGrpSpPr>
          <p:cNvPr id="64" name="组合 63"/>
          <p:cNvGrpSpPr/>
          <p:nvPr/>
        </p:nvGrpSpPr>
        <p:grpSpPr>
          <a:xfrm>
            <a:off x="1151630" y="3904477"/>
            <a:ext cx="2328170" cy="890806"/>
            <a:chOff x="1151630" y="3367092"/>
            <a:chExt cx="2328170" cy="890806"/>
          </a:xfrm>
        </p:grpSpPr>
        <p:sp>
          <p:nvSpPr>
            <p:cNvPr id="65" name="Shape 14697"/>
            <p:cNvSpPr/>
            <p:nvPr/>
          </p:nvSpPr>
          <p:spPr>
            <a:xfrm>
              <a:off x="1151630" y="3367092"/>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1200" b="1">
                  <a:solidFill>
                    <a:srgbClr val="A5C067"/>
                  </a:solidFill>
                  <a:uFill>
                    <a:solidFill>
                      <a:srgbClr val="A5C067"/>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0"/>
                </a:spcBef>
                <a:spcAft>
                  <a:spcPts val="0"/>
                </a:spcAft>
                <a:buClrTx/>
                <a:buSzTx/>
                <a:buFontTx/>
                <a:buNone/>
                <a:tabLst/>
                <a:defRPr sz="1800" b="0">
                  <a:solidFill>
                    <a:srgbClr val="000000"/>
                  </a:solidFill>
                  <a:uFillTx/>
                </a:defRPr>
              </a:pPr>
              <a:r>
                <a:rPr kumimoji="0" lang="zh-CN" altLang="en-US" sz="1200" b="1" i="0" u="none" strike="noStrike" kern="0" cap="none" spc="0" normalizeH="0" baseline="0" noProof="0" dirty="0" smtClean="0">
                  <a:ln>
                    <a:noFill/>
                  </a:ln>
                  <a:solidFill>
                    <a:sysClr val="windowText" lastClr="000000"/>
                  </a:solidFill>
                  <a:effectLst/>
                  <a:uLnTx/>
                  <a:uFill>
                    <a:solidFill>
                      <a:srgbClr val="A5C067"/>
                    </a:solidFill>
                  </a:uFill>
                  <a:latin typeface="Arial"/>
                  <a:ea typeface="微软雅黑"/>
                  <a:cs typeface="+mn-ea"/>
                  <a:sym typeface="+mn-lt"/>
                </a:rPr>
                <a:t>添加标题</a:t>
              </a:r>
              <a:endParaRPr kumimoji="0" sz="1200" b="1" i="0" u="none" strike="noStrike" kern="0" cap="none" spc="0" normalizeH="0" baseline="0" noProof="0" dirty="0">
                <a:ln>
                  <a:noFill/>
                </a:ln>
                <a:solidFill>
                  <a:sysClr val="windowText" lastClr="000000"/>
                </a:solidFill>
                <a:effectLst/>
                <a:uLnTx/>
                <a:uFill>
                  <a:solidFill>
                    <a:srgbClr val="A5C067"/>
                  </a:solidFill>
                </a:uFill>
                <a:latin typeface="Arial"/>
                <a:ea typeface="微软雅黑"/>
                <a:cs typeface="+mn-ea"/>
                <a:sym typeface="+mn-lt"/>
              </a:endParaRPr>
            </a:p>
          </p:txBody>
        </p:sp>
        <p:sp>
          <p:nvSpPr>
            <p:cNvPr id="66" name="Shape 14698"/>
            <p:cNvSpPr/>
            <p:nvPr/>
          </p:nvSpPr>
          <p:spPr>
            <a:xfrm>
              <a:off x="1151630" y="3580790"/>
              <a:ext cx="1243699"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Roboto condensed"/>
                  <a:ea typeface="Roboto condensed"/>
                  <a:cs typeface="+mn-ea"/>
                  <a:sym typeface="+mn-lt"/>
                </a:rPr>
                <a:t>单击此处添加文本单击此处添加文本单击此处添加文本单击此处</a:t>
              </a:r>
            </a:p>
          </p:txBody>
        </p:sp>
        <p:sp>
          <p:nvSpPr>
            <p:cNvPr id="67" name="Shape 14710"/>
            <p:cNvSpPr/>
            <p:nvPr/>
          </p:nvSpPr>
          <p:spPr>
            <a:xfrm>
              <a:off x="2155547" y="3480477"/>
              <a:ext cx="1324253" cy="1"/>
            </a:xfrm>
            <a:prstGeom prst="line">
              <a:avLst/>
            </a:prstGeom>
            <a:ln w="6350">
              <a:solidFill>
                <a:sysClr val="window" lastClr="FFFFFF">
                  <a:lumMod val="75000"/>
                </a:sysClr>
              </a:solidFill>
              <a:prstDash val="dash"/>
              <a:round/>
              <a:headEnd type="oval"/>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1200">
                  <a:uFillTx/>
                  <a:latin typeface="+mj-lt"/>
                  <a:ea typeface="+mj-ea"/>
                  <a:cs typeface="+mj-cs"/>
                  <a:sym typeface="Helvetica"/>
                </a:defRPr>
              </a:pPr>
              <a:endParaRPr kumimoji="0" sz="12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grpSp>
      <p:grpSp>
        <p:nvGrpSpPr>
          <p:cNvPr id="68" name="组合 67"/>
          <p:cNvGrpSpPr/>
          <p:nvPr/>
        </p:nvGrpSpPr>
        <p:grpSpPr>
          <a:xfrm>
            <a:off x="5610757" y="2153309"/>
            <a:ext cx="2777667" cy="890806"/>
            <a:chOff x="5610757" y="1615924"/>
            <a:chExt cx="2777667" cy="890806"/>
          </a:xfrm>
        </p:grpSpPr>
        <p:sp>
          <p:nvSpPr>
            <p:cNvPr id="69" name="Shape 14706"/>
            <p:cNvSpPr/>
            <p:nvPr/>
          </p:nvSpPr>
          <p:spPr>
            <a:xfrm>
              <a:off x="7072900" y="1615924"/>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a:defRPr sz="1200" b="1">
                  <a:solidFill>
                    <a:srgbClr val="F7AC12"/>
                  </a:solidFill>
                  <a:uFill>
                    <a:solidFill>
                      <a:srgbClr val="F7AC12"/>
                    </a:solidFill>
                  </a:uFill>
                  <a:latin typeface="Roboto condensed"/>
                  <a:ea typeface="Roboto condensed"/>
                  <a:cs typeface="Roboto condensed"/>
                  <a:sym typeface="Roboto condensed"/>
                </a:defRPr>
              </a:lvl1pPr>
            </a:lstStyle>
            <a:p>
              <a:pPr marL="0" marR="0" lvl="0" indent="0" algn="r" defTabSz="914400" eaLnBrk="1" fontAlgn="auto" latinLnBrk="0" hangingPunct="1">
                <a:lnSpc>
                  <a:spcPct val="100000"/>
                </a:lnSpc>
                <a:spcBef>
                  <a:spcPts val="0"/>
                </a:spcBef>
                <a:spcAft>
                  <a:spcPts val="0"/>
                </a:spcAft>
                <a:buClrTx/>
                <a:buSzTx/>
                <a:buFontTx/>
                <a:buNone/>
                <a:tabLst/>
                <a:defRPr sz="1800" b="0">
                  <a:solidFill>
                    <a:srgbClr val="000000"/>
                  </a:solidFill>
                  <a:uFillTx/>
                </a:defRPr>
              </a:pPr>
              <a:r>
                <a:rPr kumimoji="0" lang="zh-CN" altLang="en-US" sz="1200" b="1" i="0" u="none" strike="noStrike" kern="0" cap="none" spc="0" normalizeH="0" baseline="0" noProof="0" dirty="0" smtClean="0">
                  <a:ln>
                    <a:noFill/>
                  </a:ln>
                  <a:solidFill>
                    <a:sysClr val="windowText" lastClr="000000"/>
                  </a:solidFill>
                  <a:effectLst/>
                  <a:uLnTx/>
                  <a:uFill>
                    <a:solidFill>
                      <a:srgbClr val="F7AC12"/>
                    </a:solidFill>
                  </a:uFill>
                  <a:latin typeface="Arial"/>
                  <a:ea typeface="微软雅黑"/>
                  <a:cs typeface="+mn-ea"/>
                  <a:sym typeface="+mn-lt"/>
                </a:rPr>
                <a:t>添加标题</a:t>
              </a:r>
              <a:endParaRPr kumimoji="0" sz="1200" b="1" i="0" u="none" strike="noStrike" kern="0" cap="none" spc="0" normalizeH="0" baseline="0" noProof="0" dirty="0">
                <a:ln>
                  <a:noFill/>
                </a:ln>
                <a:solidFill>
                  <a:sysClr val="windowText" lastClr="000000"/>
                </a:solidFill>
                <a:effectLst/>
                <a:uLnTx/>
                <a:uFill>
                  <a:solidFill>
                    <a:srgbClr val="F7AC12"/>
                  </a:solidFill>
                </a:uFill>
                <a:latin typeface="Arial"/>
                <a:ea typeface="微软雅黑"/>
                <a:cs typeface="+mn-ea"/>
                <a:sym typeface="+mn-lt"/>
              </a:endParaRPr>
            </a:p>
          </p:txBody>
        </p:sp>
        <p:sp>
          <p:nvSpPr>
            <p:cNvPr id="70" name="Shape 14707"/>
            <p:cNvSpPr/>
            <p:nvPr/>
          </p:nvSpPr>
          <p:spPr>
            <a:xfrm>
              <a:off x="7072900" y="1829622"/>
              <a:ext cx="1315524"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Roboto condensed"/>
                  <a:ea typeface="Roboto condensed"/>
                  <a:cs typeface="+mn-ea"/>
                  <a:sym typeface="+mn-lt"/>
                </a:rPr>
                <a:t>单击此处添加文本单击此处添加文本单击此处添加文本单击此处</a:t>
              </a:r>
            </a:p>
          </p:txBody>
        </p:sp>
        <p:sp>
          <p:nvSpPr>
            <p:cNvPr id="71" name="Shape 14711"/>
            <p:cNvSpPr/>
            <p:nvPr/>
          </p:nvSpPr>
          <p:spPr>
            <a:xfrm flipH="1">
              <a:off x="5610757" y="1728022"/>
              <a:ext cx="1462098" cy="1"/>
            </a:xfrm>
            <a:prstGeom prst="line">
              <a:avLst/>
            </a:prstGeom>
            <a:ln w="6350">
              <a:solidFill>
                <a:sysClr val="window" lastClr="FFFFFF">
                  <a:lumMod val="75000"/>
                </a:sysClr>
              </a:solidFill>
              <a:prstDash val="dash"/>
              <a:round/>
              <a:headEnd type="oval"/>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1200">
                  <a:uFillTx/>
                  <a:latin typeface="+mj-lt"/>
                  <a:ea typeface="+mj-ea"/>
                  <a:cs typeface="+mj-cs"/>
                  <a:sym typeface="Helvetica"/>
                </a:defRPr>
              </a:pPr>
              <a:endParaRPr kumimoji="0" sz="12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grpSp>
      <p:grpSp>
        <p:nvGrpSpPr>
          <p:cNvPr id="72" name="组合 71"/>
          <p:cNvGrpSpPr/>
          <p:nvPr/>
        </p:nvGrpSpPr>
        <p:grpSpPr>
          <a:xfrm>
            <a:off x="5610757" y="3904477"/>
            <a:ext cx="2777667" cy="890806"/>
            <a:chOff x="5610757" y="3367092"/>
            <a:chExt cx="2777667" cy="890806"/>
          </a:xfrm>
        </p:grpSpPr>
        <p:sp>
          <p:nvSpPr>
            <p:cNvPr id="73" name="Shape 14703"/>
            <p:cNvSpPr/>
            <p:nvPr/>
          </p:nvSpPr>
          <p:spPr>
            <a:xfrm>
              <a:off x="7072900" y="3367092"/>
              <a:ext cx="952767" cy="184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a:defRPr sz="1200" b="1">
                  <a:solidFill>
                    <a:srgbClr val="CD4E37"/>
                  </a:solidFill>
                  <a:uFill>
                    <a:solidFill>
                      <a:srgbClr val="CD4E37"/>
                    </a:solidFill>
                  </a:uFill>
                  <a:latin typeface="Roboto condensed"/>
                  <a:ea typeface="Roboto condensed"/>
                  <a:cs typeface="Roboto condensed"/>
                  <a:sym typeface="Roboto condensed"/>
                </a:defRPr>
              </a:lvl1pPr>
            </a:lstStyle>
            <a:p>
              <a:pPr marL="0" marR="0" lvl="0" indent="0" algn="r" defTabSz="914400" eaLnBrk="1" fontAlgn="auto" latinLnBrk="0" hangingPunct="1">
                <a:lnSpc>
                  <a:spcPct val="100000"/>
                </a:lnSpc>
                <a:spcBef>
                  <a:spcPts val="0"/>
                </a:spcBef>
                <a:spcAft>
                  <a:spcPts val="0"/>
                </a:spcAft>
                <a:buClrTx/>
                <a:buSzTx/>
                <a:buFontTx/>
                <a:buNone/>
                <a:tabLst/>
                <a:defRPr sz="1800" b="0">
                  <a:solidFill>
                    <a:srgbClr val="000000"/>
                  </a:solidFill>
                  <a:uFillTx/>
                </a:defRPr>
              </a:pPr>
              <a:r>
                <a:rPr kumimoji="0" lang="zh-CN" altLang="en-US" sz="1200" b="1" i="0" u="none" strike="noStrike" kern="0" cap="none" spc="0" normalizeH="0" baseline="0" noProof="0" dirty="0" smtClean="0">
                  <a:ln>
                    <a:noFill/>
                  </a:ln>
                  <a:solidFill>
                    <a:sysClr val="windowText" lastClr="000000"/>
                  </a:solidFill>
                  <a:effectLst/>
                  <a:uLnTx/>
                  <a:uFill>
                    <a:solidFill>
                      <a:srgbClr val="CD4E37"/>
                    </a:solidFill>
                  </a:uFill>
                  <a:latin typeface="Arial"/>
                  <a:ea typeface="微软雅黑"/>
                  <a:cs typeface="+mn-ea"/>
                  <a:sym typeface="+mn-lt"/>
                </a:rPr>
                <a:t>添加标题</a:t>
              </a:r>
              <a:endParaRPr kumimoji="0" sz="1200" b="1" i="0" u="none" strike="noStrike" kern="0" cap="none" spc="0" normalizeH="0" baseline="0" noProof="0" dirty="0">
                <a:ln>
                  <a:noFill/>
                </a:ln>
                <a:solidFill>
                  <a:sysClr val="windowText" lastClr="000000"/>
                </a:solidFill>
                <a:effectLst/>
                <a:uLnTx/>
                <a:uFill>
                  <a:solidFill>
                    <a:srgbClr val="CD4E37"/>
                  </a:solidFill>
                </a:uFill>
                <a:latin typeface="Arial"/>
                <a:ea typeface="微软雅黑"/>
                <a:cs typeface="+mn-ea"/>
                <a:sym typeface="+mn-lt"/>
              </a:endParaRPr>
            </a:p>
          </p:txBody>
        </p:sp>
        <p:sp>
          <p:nvSpPr>
            <p:cNvPr id="74" name="Shape 14704"/>
            <p:cNvSpPr/>
            <p:nvPr/>
          </p:nvSpPr>
          <p:spPr>
            <a:xfrm>
              <a:off x="7072900" y="3580790"/>
              <a:ext cx="1315524" cy="6771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Roboto condensed"/>
                  <a:ea typeface="Roboto condensed"/>
                  <a:cs typeface="+mn-ea"/>
                  <a:sym typeface="+mn-lt"/>
                </a:rPr>
                <a:t>单击此处添加文本单击此处添加文本单击此处添加文本单击此处</a:t>
              </a:r>
            </a:p>
          </p:txBody>
        </p:sp>
        <p:sp>
          <p:nvSpPr>
            <p:cNvPr id="75" name="Shape 14712"/>
            <p:cNvSpPr/>
            <p:nvPr/>
          </p:nvSpPr>
          <p:spPr>
            <a:xfrm flipH="1">
              <a:off x="5610757" y="3436994"/>
              <a:ext cx="1462100" cy="1"/>
            </a:xfrm>
            <a:prstGeom prst="line">
              <a:avLst/>
            </a:prstGeom>
            <a:ln w="6350">
              <a:solidFill>
                <a:sysClr val="window" lastClr="FFFFFF">
                  <a:lumMod val="75000"/>
                </a:sysClr>
              </a:solidFill>
              <a:prstDash val="dash"/>
              <a:round/>
              <a:headEnd type="oval"/>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1200">
                  <a:uFillTx/>
                  <a:latin typeface="+mj-lt"/>
                  <a:ea typeface="+mj-ea"/>
                  <a:cs typeface="+mj-cs"/>
                  <a:sym typeface="Helvetica"/>
                </a:defRPr>
              </a:pPr>
              <a:endParaRPr kumimoji="0" sz="1200" b="0" i="0" u="none" strike="noStrike" kern="0" cap="none" spc="0" normalizeH="0" baseline="0" noProof="0">
                <a:ln>
                  <a:noFill/>
                </a:ln>
                <a:solidFill>
                  <a:sysClr val="windowText" lastClr="000000"/>
                </a:solidFill>
                <a:effectLst/>
                <a:uLnTx/>
                <a:uFillTx/>
                <a:latin typeface="Arial"/>
                <a:ea typeface="微软雅黑"/>
                <a:cs typeface="+mn-ea"/>
                <a:sym typeface="+mn-lt"/>
              </a:endParaRPr>
            </a:p>
          </p:txBody>
        </p:sp>
      </p:grpSp>
      <p:sp>
        <p:nvSpPr>
          <p:cNvPr id="76" name="Shape 14713"/>
          <p:cNvSpPr/>
          <p:nvPr/>
        </p:nvSpPr>
        <p:spPr>
          <a:xfrm>
            <a:off x="4308257" y="3129184"/>
            <a:ext cx="487266" cy="479593"/>
          </a:xfrm>
          <a:custGeom>
            <a:avLst/>
            <a:gdLst/>
            <a:ahLst/>
            <a:cxnLst>
              <a:cxn ang="0">
                <a:pos x="wd2" y="hd2"/>
              </a:cxn>
              <a:cxn ang="5400000">
                <a:pos x="wd2" y="hd2"/>
              </a:cxn>
              <a:cxn ang="10800000">
                <a:pos x="wd2" y="hd2"/>
              </a:cxn>
              <a:cxn ang="16200000">
                <a:pos x="wd2" y="hd2"/>
              </a:cxn>
            </a:cxnLst>
            <a:rect l="0" t="0" r="r" b="b"/>
            <a:pathLst>
              <a:path w="21600" h="21600" extrusionOk="0">
                <a:moveTo>
                  <a:pt x="21234" y="13034"/>
                </a:moveTo>
                <a:cubicBezTo>
                  <a:pt x="20136" y="17876"/>
                  <a:pt x="15742" y="21600"/>
                  <a:pt x="10617" y="21600"/>
                </a:cubicBezTo>
                <a:cubicBezTo>
                  <a:pt x="8054" y="21600"/>
                  <a:pt x="5492" y="20483"/>
                  <a:pt x="3295" y="18621"/>
                </a:cubicBezTo>
                <a:cubicBezTo>
                  <a:pt x="1831" y="20483"/>
                  <a:pt x="1831" y="20483"/>
                  <a:pt x="1831" y="20483"/>
                </a:cubicBezTo>
                <a:cubicBezTo>
                  <a:pt x="1464" y="20483"/>
                  <a:pt x="1464" y="20483"/>
                  <a:pt x="1098" y="20483"/>
                </a:cubicBezTo>
                <a:cubicBezTo>
                  <a:pt x="732" y="20483"/>
                  <a:pt x="0" y="20110"/>
                  <a:pt x="0" y="19738"/>
                </a:cubicBezTo>
                <a:cubicBezTo>
                  <a:pt x="0" y="13407"/>
                  <a:pt x="0" y="13407"/>
                  <a:pt x="0" y="13407"/>
                </a:cubicBezTo>
                <a:cubicBezTo>
                  <a:pt x="0" y="13034"/>
                  <a:pt x="732" y="12662"/>
                  <a:pt x="1098" y="12662"/>
                </a:cubicBezTo>
                <a:cubicBezTo>
                  <a:pt x="7322" y="12662"/>
                  <a:pt x="7322" y="12662"/>
                  <a:pt x="7322" y="12662"/>
                </a:cubicBezTo>
                <a:cubicBezTo>
                  <a:pt x="7688" y="12662"/>
                  <a:pt x="8054" y="13034"/>
                  <a:pt x="8054" y="13407"/>
                </a:cubicBezTo>
                <a:cubicBezTo>
                  <a:pt x="8054" y="13779"/>
                  <a:pt x="8054" y="13779"/>
                  <a:pt x="8054" y="14152"/>
                </a:cubicBezTo>
                <a:cubicBezTo>
                  <a:pt x="5858" y="16014"/>
                  <a:pt x="5858" y="16014"/>
                  <a:pt x="5858" y="16014"/>
                </a:cubicBezTo>
                <a:cubicBezTo>
                  <a:pt x="7322" y="17131"/>
                  <a:pt x="9153" y="17876"/>
                  <a:pt x="10983" y="17876"/>
                </a:cubicBezTo>
                <a:cubicBezTo>
                  <a:pt x="13180" y="17876"/>
                  <a:pt x="15742" y="16759"/>
                  <a:pt x="16841" y="14524"/>
                </a:cubicBezTo>
                <a:cubicBezTo>
                  <a:pt x="17207" y="13779"/>
                  <a:pt x="17573" y="13407"/>
                  <a:pt x="17573" y="12662"/>
                </a:cubicBezTo>
                <a:cubicBezTo>
                  <a:pt x="17573" y="12662"/>
                  <a:pt x="17939" y="12662"/>
                  <a:pt x="17939" y="12662"/>
                </a:cubicBezTo>
                <a:cubicBezTo>
                  <a:pt x="20868" y="12662"/>
                  <a:pt x="20868" y="12662"/>
                  <a:pt x="20868" y="12662"/>
                </a:cubicBezTo>
                <a:cubicBezTo>
                  <a:pt x="20868" y="12662"/>
                  <a:pt x="21234" y="12662"/>
                  <a:pt x="21234" y="13034"/>
                </a:cubicBezTo>
                <a:cubicBezTo>
                  <a:pt x="21234" y="13034"/>
                  <a:pt x="21234" y="13034"/>
                  <a:pt x="21234" y="13034"/>
                </a:cubicBezTo>
                <a:close/>
                <a:moveTo>
                  <a:pt x="21600" y="7821"/>
                </a:moveTo>
                <a:cubicBezTo>
                  <a:pt x="21600" y="8566"/>
                  <a:pt x="21234" y="8938"/>
                  <a:pt x="20502" y="8938"/>
                </a:cubicBezTo>
                <a:cubicBezTo>
                  <a:pt x="14278" y="8938"/>
                  <a:pt x="14278" y="8938"/>
                  <a:pt x="14278" y="8938"/>
                </a:cubicBezTo>
                <a:cubicBezTo>
                  <a:pt x="13912" y="8938"/>
                  <a:pt x="13546" y="8566"/>
                  <a:pt x="13546" y="7821"/>
                </a:cubicBezTo>
                <a:cubicBezTo>
                  <a:pt x="13546" y="7821"/>
                  <a:pt x="13546" y="7448"/>
                  <a:pt x="13912" y="7448"/>
                </a:cubicBezTo>
                <a:cubicBezTo>
                  <a:pt x="15742" y="5214"/>
                  <a:pt x="15742" y="5214"/>
                  <a:pt x="15742" y="5214"/>
                </a:cubicBezTo>
                <a:cubicBezTo>
                  <a:pt x="14278" y="4097"/>
                  <a:pt x="12447" y="3352"/>
                  <a:pt x="10983" y="3352"/>
                </a:cubicBezTo>
                <a:cubicBezTo>
                  <a:pt x="8420" y="3352"/>
                  <a:pt x="6224" y="4841"/>
                  <a:pt x="4759" y="7076"/>
                </a:cubicBezTo>
                <a:cubicBezTo>
                  <a:pt x="4393" y="7448"/>
                  <a:pt x="4393" y="7821"/>
                  <a:pt x="4027" y="8566"/>
                </a:cubicBezTo>
                <a:cubicBezTo>
                  <a:pt x="4027" y="8938"/>
                  <a:pt x="3661" y="8938"/>
                  <a:pt x="3661" y="8938"/>
                </a:cubicBezTo>
                <a:cubicBezTo>
                  <a:pt x="732" y="8938"/>
                  <a:pt x="732" y="8938"/>
                  <a:pt x="732" y="8938"/>
                </a:cubicBezTo>
                <a:cubicBezTo>
                  <a:pt x="732" y="8938"/>
                  <a:pt x="366" y="8566"/>
                  <a:pt x="366" y="8566"/>
                </a:cubicBezTo>
                <a:cubicBezTo>
                  <a:pt x="366" y="8566"/>
                  <a:pt x="366" y="8193"/>
                  <a:pt x="366" y="8193"/>
                </a:cubicBezTo>
                <a:cubicBezTo>
                  <a:pt x="1464" y="3352"/>
                  <a:pt x="5858" y="0"/>
                  <a:pt x="10983" y="0"/>
                </a:cubicBezTo>
                <a:cubicBezTo>
                  <a:pt x="13546" y="0"/>
                  <a:pt x="16108" y="1117"/>
                  <a:pt x="18305" y="2979"/>
                </a:cubicBezTo>
                <a:cubicBezTo>
                  <a:pt x="20136" y="1117"/>
                  <a:pt x="20136" y="1117"/>
                  <a:pt x="20136" y="1117"/>
                </a:cubicBezTo>
                <a:cubicBezTo>
                  <a:pt x="20136" y="745"/>
                  <a:pt x="20502" y="745"/>
                  <a:pt x="20502" y="745"/>
                </a:cubicBezTo>
                <a:cubicBezTo>
                  <a:pt x="21234" y="745"/>
                  <a:pt x="21600" y="1117"/>
                  <a:pt x="21600" y="1490"/>
                </a:cubicBezTo>
                <a:lnTo>
                  <a:pt x="21600" y="7821"/>
                </a:lnTo>
                <a:close/>
              </a:path>
            </a:pathLst>
          </a:custGeom>
          <a:solidFill>
            <a:srgbClr val="808080"/>
          </a:solidFill>
          <a:ln w="12700">
            <a:miter lim="400000"/>
          </a:ln>
        </p:spPr>
        <p:txBody>
          <a:bodyPr lIns="0" tIns="0" rIns="0" bIns="0"/>
          <a:lstStyle/>
          <a:p>
            <a:pPr lvl="0"/>
            <a:endParaRPr>
              <a:cs typeface="+mn-ea"/>
              <a:sym typeface="+mn-lt"/>
            </a:endParaRPr>
          </a:p>
        </p:txBody>
      </p:sp>
      <p:grpSp>
        <p:nvGrpSpPr>
          <p:cNvPr id="77" name="组合 76"/>
          <p:cNvGrpSpPr/>
          <p:nvPr/>
        </p:nvGrpSpPr>
        <p:grpSpPr>
          <a:xfrm>
            <a:off x="2920905" y="1709240"/>
            <a:ext cx="1966671" cy="1659815"/>
            <a:chOff x="2920905" y="1171855"/>
            <a:chExt cx="1966671" cy="1659815"/>
          </a:xfrm>
        </p:grpSpPr>
        <p:sp>
          <p:nvSpPr>
            <p:cNvPr id="78" name="Shape 14693"/>
            <p:cNvSpPr/>
            <p:nvPr/>
          </p:nvSpPr>
          <p:spPr>
            <a:xfrm>
              <a:off x="2920905" y="1171855"/>
              <a:ext cx="1966671" cy="1659815"/>
            </a:xfrm>
            <a:custGeom>
              <a:avLst/>
              <a:gdLst/>
              <a:ahLst/>
              <a:cxnLst>
                <a:cxn ang="0">
                  <a:pos x="wd2" y="hd2"/>
                </a:cxn>
                <a:cxn ang="5400000">
                  <a:pos x="wd2" y="hd2"/>
                </a:cxn>
                <a:cxn ang="10800000">
                  <a:pos x="wd2" y="hd2"/>
                </a:cxn>
                <a:cxn ang="16200000">
                  <a:pos x="wd2" y="hd2"/>
                </a:cxn>
              </a:cxnLst>
              <a:rect l="0" t="0" r="r" b="b"/>
              <a:pathLst>
                <a:path w="21600" h="21600" extrusionOk="0">
                  <a:moveTo>
                    <a:pt x="18057" y="12384"/>
                  </a:moveTo>
                  <a:cubicBezTo>
                    <a:pt x="18057" y="12384"/>
                    <a:pt x="18057" y="12384"/>
                    <a:pt x="18057" y="12384"/>
                  </a:cubicBezTo>
                  <a:cubicBezTo>
                    <a:pt x="15921" y="12384"/>
                    <a:pt x="14125" y="13306"/>
                    <a:pt x="12620" y="15091"/>
                  </a:cubicBezTo>
                  <a:cubicBezTo>
                    <a:pt x="11116" y="16819"/>
                    <a:pt x="10387" y="19008"/>
                    <a:pt x="10387" y="21485"/>
                  </a:cubicBezTo>
                  <a:cubicBezTo>
                    <a:pt x="10387" y="21542"/>
                    <a:pt x="10387" y="21600"/>
                    <a:pt x="10387" y="21600"/>
                  </a:cubicBezTo>
                  <a:cubicBezTo>
                    <a:pt x="7669" y="21600"/>
                    <a:pt x="7669" y="21600"/>
                    <a:pt x="7669" y="21600"/>
                  </a:cubicBezTo>
                  <a:cubicBezTo>
                    <a:pt x="7815" y="21485"/>
                    <a:pt x="7960" y="21370"/>
                    <a:pt x="8106" y="21197"/>
                  </a:cubicBezTo>
                  <a:cubicBezTo>
                    <a:pt x="8494" y="20736"/>
                    <a:pt x="8689" y="20218"/>
                    <a:pt x="8689" y="19584"/>
                  </a:cubicBezTo>
                  <a:cubicBezTo>
                    <a:pt x="8689" y="18893"/>
                    <a:pt x="8494" y="18374"/>
                    <a:pt x="8106" y="17914"/>
                  </a:cubicBezTo>
                  <a:cubicBezTo>
                    <a:pt x="7718" y="17453"/>
                    <a:pt x="7232" y="17222"/>
                    <a:pt x="6698" y="17222"/>
                  </a:cubicBezTo>
                  <a:cubicBezTo>
                    <a:pt x="6164" y="17222"/>
                    <a:pt x="5679" y="17453"/>
                    <a:pt x="5291" y="17914"/>
                  </a:cubicBezTo>
                  <a:cubicBezTo>
                    <a:pt x="4902" y="18374"/>
                    <a:pt x="4708" y="18893"/>
                    <a:pt x="4708" y="19584"/>
                  </a:cubicBezTo>
                  <a:cubicBezTo>
                    <a:pt x="4708" y="20218"/>
                    <a:pt x="4902" y="20736"/>
                    <a:pt x="5291" y="21197"/>
                  </a:cubicBezTo>
                  <a:cubicBezTo>
                    <a:pt x="5436" y="21370"/>
                    <a:pt x="5582" y="21485"/>
                    <a:pt x="5728" y="21600"/>
                  </a:cubicBezTo>
                  <a:cubicBezTo>
                    <a:pt x="2961" y="21600"/>
                    <a:pt x="2961" y="21600"/>
                    <a:pt x="2961" y="21600"/>
                  </a:cubicBezTo>
                  <a:cubicBezTo>
                    <a:pt x="2961" y="21542"/>
                    <a:pt x="2961" y="21542"/>
                    <a:pt x="2961" y="21485"/>
                  </a:cubicBezTo>
                  <a:cubicBezTo>
                    <a:pt x="2961" y="21370"/>
                    <a:pt x="2961" y="21254"/>
                    <a:pt x="2961" y="21139"/>
                  </a:cubicBezTo>
                  <a:cubicBezTo>
                    <a:pt x="2961" y="20678"/>
                    <a:pt x="3009" y="20160"/>
                    <a:pt x="3009" y="19699"/>
                  </a:cubicBezTo>
                  <a:cubicBezTo>
                    <a:pt x="0" y="17683"/>
                    <a:pt x="0" y="17683"/>
                    <a:pt x="0" y="17683"/>
                  </a:cubicBezTo>
                  <a:cubicBezTo>
                    <a:pt x="194" y="16416"/>
                    <a:pt x="437" y="15149"/>
                    <a:pt x="825" y="13997"/>
                  </a:cubicBezTo>
                  <a:cubicBezTo>
                    <a:pt x="4174" y="14227"/>
                    <a:pt x="4174" y="14227"/>
                    <a:pt x="4174" y="14227"/>
                  </a:cubicBezTo>
                  <a:cubicBezTo>
                    <a:pt x="4611" y="13075"/>
                    <a:pt x="5145" y="12038"/>
                    <a:pt x="5776" y="11002"/>
                  </a:cubicBezTo>
                  <a:cubicBezTo>
                    <a:pt x="4126" y="7315"/>
                    <a:pt x="4126" y="7315"/>
                    <a:pt x="4126" y="7315"/>
                  </a:cubicBezTo>
                  <a:cubicBezTo>
                    <a:pt x="4466" y="6912"/>
                    <a:pt x="4805" y="6451"/>
                    <a:pt x="5145" y="6048"/>
                  </a:cubicBezTo>
                  <a:cubicBezTo>
                    <a:pt x="5485" y="5645"/>
                    <a:pt x="5825" y="5242"/>
                    <a:pt x="6213" y="4838"/>
                  </a:cubicBezTo>
                  <a:cubicBezTo>
                    <a:pt x="9125" y="6912"/>
                    <a:pt x="9125" y="6912"/>
                    <a:pt x="9125" y="6912"/>
                  </a:cubicBezTo>
                  <a:cubicBezTo>
                    <a:pt x="9999" y="6163"/>
                    <a:pt x="10873" y="5530"/>
                    <a:pt x="11795" y="5069"/>
                  </a:cubicBezTo>
                  <a:cubicBezTo>
                    <a:pt x="11795" y="922"/>
                    <a:pt x="11795" y="922"/>
                    <a:pt x="11795" y="922"/>
                  </a:cubicBezTo>
                  <a:cubicBezTo>
                    <a:pt x="12717" y="518"/>
                    <a:pt x="13737" y="230"/>
                    <a:pt x="14707" y="0"/>
                  </a:cubicBezTo>
                  <a:cubicBezTo>
                    <a:pt x="16455" y="3571"/>
                    <a:pt x="16455" y="3571"/>
                    <a:pt x="16455" y="3571"/>
                  </a:cubicBezTo>
                  <a:cubicBezTo>
                    <a:pt x="16989" y="3514"/>
                    <a:pt x="17523" y="3456"/>
                    <a:pt x="18057" y="3456"/>
                  </a:cubicBezTo>
                  <a:cubicBezTo>
                    <a:pt x="18057" y="6970"/>
                    <a:pt x="18057" y="6970"/>
                    <a:pt x="18057" y="6970"/>
                  </a:cubicBezTo>
                  <a:cubicBezTo>
                    <a:pt x="18105" y="6854"/>
                    <a:pt x="18154" y="6797"/>
                    <a:pt x="18202" y="6739"/>
                  </a:cubicBezTo>
                  <a:cubicBezTo>
                    <a:pt x="18591" y="6278"/>
                    <a:pt x="19076" y="6048"/>
                    <a:pt x="19610" y="6048"/>
                  </a:cubicBezTo>
                  <a:cubicBezTo>
                    <a:pt x="20144" y="6048"/>
                    <a:pt x="20629" y="6278"/>
                    <a:pt x="21018" y="6739"/>
                  </a:cubicBezTo>
                  <a:cubicBezTo>
                    <a:pt x="21406" y="7200"/>
                    <a:pt x="21600" y="7718"/>
                    <a:pt x="21600" y="8352"/>
                  </a:cubicBezTo>
                  <a:cubicBezTo>
                    <a:pt x="21600" y="9043"/>
                    <a:pt x="21406" y="9562"/>
                    <a:pt x="21018" y="10022"/>
                  </a:cubicBezTo>
                  <a:cubicBezTo>
                    <a:pt x="20629" y="10483"/>
                    <a:pt x="20144" y="10714"/>
                    <a:pt x="19610" y="10714"/>
                  </a:cubicBezTo>
                  <a:cubicBezTo>
                    <a:pt x="19076" y="10714"/>
                    <a:pt x="18591" y="10483"/>
                    <a:pt x="18202" y="10022"/>
                  </a:cubicBezTo>
                  <a:cubicBezTo>
                    <a:pt x="18154" y="9965"/>
                    <a:pt x="18105" y="9907"/>
                    <a:pt x="18057" y="9792"/>
                  </a:cubicBezTo>
                  <a:lnTo>
                    <a:pt x="18057" y="12384"/>
                  </a:lnTo>
                  <a:close/>
                </a:path>
              </a:pathLst>
            </a:custGeom>
            <a:solidFill>
              <a:srgbClr val="FF0000"/>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nvGrpSpPr>
            <p:cNvPr id="79" name="组合 78"/>
            <p:cNvGrpSpPr/>
            <p:nvPr/>
          </p:nvGrpSpPr>
          <p:grpSpPr>
            <a:xfrm>
              <a:off x="3536950" y="1823447"/>
              <a:ext cx="631032" cy="377428"/>
              <a:chOff x="4497388" y="3236913"/>
              <a:chExt cx="841376" cy="503238"/>
            </a:xfrm>
            <a:solidFill>
              <a:sysClr val="window" lastClr="FFFFFF"/>
            </a:solidFill>
          </p:grpSpPr>
          <p:sp>
            <p:nvSpPr>
              <p:cNvPr id="80" name="Freeform 187"/>
              <p:cNvSpPr>
                <a:spLocks/>
              </p:cNvSpPr>
              <p:nvPr/>
            </p:nvSpPr>
            <p:spPr bwMode="auto">
              <a:xfrm>
                <a:off x="4497388" y="3236913"/>
                <a:ext cx="476250" cy="379413"/>
              </a:xfrm>
              <a:custGeom>
                <a:avLst/>
                <a:gdLst>
                  <a:gd name="T0" fmla="*/ 71 w 127"/>
                  <a:gd name="T1" fmla="*/ 4 h 101"/>
                  <a:gd name="T2" fmla="*/ 110 w 127"/>
                  <a:gd name="T3" fmla="*/ 10 h 101"/>
                  <a:gd name="T4" fmla="*/ 127 w 127"/>
                  <a:gd name="T5" fmla="*/ 26 h 101"/>
                  <a:gd name="T6" fmla="*/ 122 w 127"/>
                  <a:gd name="T7" fmla="*/ 26 h 101"/>
                  <a:gd name="T8" fmla="*/ 116 w 127"/>
                  <a:gd name="T9" fmla="*/ 26 h 101"/>
                  <a:gd name="T10" fmla="*/ 105 w 127"/>
                  <a:gd name="T11" fmla="*/ 17 h 101"/>
                  <a:gd name="T12" fmla="*/ 74 w 127"/>
                  <a:gd name="T13" fmla="*/ 12 h 101"/>
                  <a:gd name="T14" fmla="*/ 57 w 127"/>
                  <a:gd name="T15" fmla="*/ 20 h 101"/>
                  <a:gd name="T16" fmla="*/ 46 w 127"/>
                  <a:gd name="T17" fmla="*/ 34 h 101"/>
                  <a:gd name="T18" fmla="*/ 41 w 127"/>
                  <a:gd name="T19" fmla="*/ 37 h 101"/>
                  <a:gd name="T20" fmla="*/ 41 w 127"/>
                  <a:gd name="T21" fmla="*/ 37 h 101"/>
                  <a:gd name="T22" fmla="*/ 32 w 127"/>
                  <a:gd name="T23" fmla="*/ 37 h 101"/>
                  <a:gd name="T24" fmla="*/ 15 w 127"/>
                  <a:gd name="T25" fmla="*/ 50 h 101"/>
                  <a:gd name="T26" fmla="*/ 11 w 127"/>
                  <a:gd name="T27" fmla="*/ 71 h 101"/>
                  <a:gd name="T28" fmla="*/ 24 w 127"/>
                  <a:gd name="T29" fmla="*/ 88 h 101"/>
                  <a:gd name="T30" fmla="*/ 37 w 127"/>
                  <a:gd name="T31" fmla="*/ 92 h 101"/>
                  <a:gd name="T32" fmla="*/ 39 w 127"/>
                  <a:gd name="T33" fmla="*/ 101 h 101"/>
                  <a:gd name="T34" fmla="*/ 19 w 127"/>
                  <a:gd name="T35" fmla="*/ 95 h 101"/>
                  <a:gd name="T36" fmla="*/ 3 w 127"/>
                  <a:gd name="T37" fmla="*/ 73 h 101"/>
                  <a:gd name="T38" fmla="*/ 7 w 127"/>
                  <a:gd name="T39" fmla="*/ 45 h 101"/>
                  <a:gd name="T40" fmla="*/ 30 w 127"/>
                  <a:gd name="T41" fmla="*/ 29 h 101"/>
                  <a:gd name="T42" fmla="*/ 39 w 127"/>
                  <a:gd name="T43" fmla="*/ 28 h 101"/>
                  <a:gd name="T44" fmla="*/ 52 w 127"/>
                  <a:gd name="T45" fmla="*/ 13 h 101"/>
                  <a:gd name="T46" fmla="*/ 71 w 127"/>
                  <a:gd name="T4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7" h="101">
                    <a:moveTo>
                      <a:pt x="71" y="4"/>
                    </a:moveTo>
                    <a:cubicBezTo>
                      <a:pt x="85" y="0"/>
                      <a:pt x="99" y="3"/>
                      <a:pt x="110" y="10"/>
                    </a:cubicBezTo>
                    <a:cubicBezTo>
                      <a:pt x="117" y="14"/>
                      <a:pt x="122" y="19"/>
                      <a:pt x="127" y="26"/>
                    </a:cubicBezTo>
                    <a:cubicBezTo>
                      <a:pt x="125" y="26"/>
                      <a:pt x="124" y="26"/>
                      <a:pt x="122" y="26"/>
                    </a:cubicBezTo>
                    <a:cubicBezTo>
                      <a:pt x="120" y="26"/>
                      <a:pt x="118" y="26"/>
                      <a:pt x="116" y="26"/>
                    </a:cubicBezTo>
                    <a:cubicBezTo>
                      <a:pt x="113" y="23"/>
                      <a:pt x="109" y="20"/>
                      <a:pt x="105" y="17"/>
                    </a:cubicBezTo>
                    <a:cubicBezTo>
                      <a:pt x="96" y="12"/>
                      <a:pt x="85" y="10"/>
                      <a:pt x="74" y="12"/>
                    </a:cubicBezTo>
                    <a:cubicBezTo>
                      <a:pt x="67" y="14"/>
                      <a:pt x="62" y="17"/>
                      <a:pt x="57" y="20"/>
                    </a:cubicBezTo>
                    <a:cubicBezTo>
                      <a:pt x="52" y="24"/>
                      <a:pt x="49" y="29"/>
                      <a:pt x="46" y="34"/>
                    </a:cubicBezTo>
                    <a:cubicBezTo>
                      <a:pt x="45" y="36"/>
                      <a:pt x="43" y="37"/>
                      <a:pt x="41" y="37"/>
                    </a:cubicBezTo>
                    <a:cubicBezTo>
                      <a:pt x="41" y="37"/>
                      <a:pt x="41" y="37"/>
                      <a:pt x="41" y="37"/>
                    </a:cubicBezTo>
                    <a:cubicBezTo>
                      <a:pt x="38" y="36"/>
                      <a:pt x="35" y="37"/>
                      <a:pt x="32" y="37"/>
                    </a:cubicBezTo>
                    <a:cubicBezTo>
                      <a:pt x="24" y="39"/>
                      <a:pt x="18" y="44"/>
                      <a:pt x="15" y="50"/>
                    </a:cubicBezTo>
                    <a:cubicBezTo>
                      <a:pt x="11" y="56"/>
                      <a:pt x="10" y="63"/>
                      <a:pt x="11" y="71"/>
                    </a:cubicBezTo>
                    <a:cubicBezTo>
                      <a:pt x="13" y="78"/>
                      <a:pt x="18" y="84"/>
                      <a:pt x="24" y="88"/>
                    </a:cubicBezTo>
                    <a:cubicBezTo>
                      <a:pt x="28" y="90"/>
                      <a:pt x="32" y="91"/>
                      <a:pt x="37" y="92"/>
                    </a:cubicBezTo>
                    <a:cubicBezTo>
                      <a:pt x="37" y="95"/>
                      <a:pt x="38" y="98"/>
                      <a:pt x="39" y="101"/>
                    </a:cubicBezTo>
                    <a:cubicBezTo>
                      <a:pt x="32" y="101"/>
                      <a:pt x="25" y="99"/>
                      <a:pt x="19" y="95"/>
                    </a:cubicBezTo>
                    <a:cubicBezTo>
                      <a:pt x="11" y="90"/>
                      <a:pt x="5" y="83"/>
                      <a:pt x="3" y="73"/>
                    </a:cubicBezTo>
                    <a:cubicBezTo>
                      <a:pt x="0" y="63"/>
                      <a:pt x="2" y="53"/>
                      <a:pt x="7" y="45"/>
                    </a:cubicBezTo>
                    <a:cubicBezTo>
                      <a:pt x="12" y="37"/>
                      <a:pt x="20" y="31"/>
                      <a:pt x="30" y="29"/>
                    </a:cubicBezTo>
                    <a:cubicBezTo>
                      <a:pt x="33" y="28"/>
                      <a:pt x="36" y="28"/>
                      <a:pt x="39" y="28"/>
                    </a:cubicBezTo>
                    <a:cubicBezTo>
                      <a:pt x="42" y="22"/>
                      <a:pt x="47" y="17"/>
                      <a:pt x="52" y="13"/>
                    </a:cubicBezTo>
                    <a:cubicBezTo>
                      <a:pt x="57" y="9"/>
                      <a:pt x="64" y="5"/>
                      <a:pt x="7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81" name="Freeform 188"/>
              <p:cNvSpPr>
                <a:spLocks noEditPoints="1"/>
              </p:cNvSpPr>
              <p:nvPr/>
            </p:nvSpPr>
            <p:spPr bwMode="auto">
              <a:xfrm>
                <a:off x="4632326" y="3333751"/>
                <a:ext cx="706438" cy="406400"/>
              </a:xfrm>
              <a:custGeom>
                <a:avLst/>
                <a:gdLst>
                  <a:gd name="T0" fmla="*/ 37 w 188"/>
                  <a:gd name="T1" fmla="*/ 24 h 108"/>
                  <a:gd name="T2" fmla="*/ 41 w 188"/>
                  <a:gd name="T3" fmla="*/ 24 h 108"/>
                  <a:gd name="T4" fmla="*/ 86 w 188"/>
                  <a:gd name="T5" fmla="*/ 0 h 108"/>
                  <a:gd name="T6" fmla="*/ 126 w 188"/>
                  <a:gd name="T7" fmla="*/ 17 h 108"/>
                  <a:gd name="T8" fmla="*/ 145 w 188"/>
                  <a:gd name="T9" fmla="*/ 13 h 108"/>
                  <a:gd name="T10" fmla="*/ 188 w 188"/>
                  <a:gd name="T11" fmla="*/ 56 h 108"/>
                  <a:gd name="T12" fmla="*/ 145 w 188"/>
                  <a:gd name="T13" fmla="*/ 100 h 108"/>
                  <a:gd name="T14" fmla="*/ 123 w 188"/>
                  <a:gd name="T15" fmla="*/ 94 h 108"/>
                  <a:gd name="T16" fmla="*/ 86 w 188"/>
                  <a:gd name="T17" fmla="*/ 108 h 108"/>
                  <a:gd name="T18" fmla="*/ 51 w 188"/>
                  <a:gd name="T19" fmla="*/ 94 h 108"/>
                  <a:gd name="T20" fmla="*/ 37 w 188"/>
                  <a:gd name="T21" fmla="*/ 97 h 108"/>
                  <a:gd name="T22" fmla="*/ 0 w 188"/>
                  <a:gd name="T23" fmla="*/ 61 h 108"/>
                  <a:gd name="T24" fmla="*/ 37 w 188"/>
                  <a:gd name="T25" fmla="*/ 24 h 108"/>
                  <a:gd name="T26" fmla="*/ 37 w 188"/>
                  <a:gd name="T27" fmla="*/ 33 h 108"/>
                  <a:gd name="T28" fmla="*/ 9 w 188"/>
                  <a:gd name="T29" fmla="*/ 61 h 108"/>
                  <a:gd name="T30" fmla="*/ 37 w 188"/>
                  <a:gd name="T31" fmla="*/ 88 h 108"/>
                  <a:gd name="T32" fmla="*/ 49 w 188"/>
                  <a:gd name="T33" fmla="*/ 85 h 108"/>
                  <a:gd name="T34" fmla="*/ 55 w 188"/>
                  <a:gd name="T35" fmla="*/ 86 h 108"/>
                  <a:gd name="T36" fmla="*/ 55 w 188"/>
                  <a:gd name="T37" fmla="*/ 86 h 108"/>
                  <a:gd name="T38" fmla="*/ 86 w 188"/>
                  <a:gd name="T39" fmla="*/ 99 h 108"/>
                  <a:gd name="T40" fmla="*/ 119 w 188"/>
                  <a:gd name="T41" fmla="*/ 85 h 108"/>
                  <a:gd name="T42" fmla="*/ 125 w 188"/>
                  <a:gd name="T43" fmla="*/ 85 h 108"/>
                  <a:gd name="T44" fmla="*/ 125 w 188"/>
                  <a:gd name="T45" fmla="*/ 85 h 108"/>
                  <a:gd name="T46" fmla="*/ 145 w 188"/>
                  <a:gd name="T47" fmla="*/ 91 h 108"/>
                  <a:gd name="T48" fmla="*/ 179 w 188"/>
                  <a:gd name="T49" fmla="*/ 56 h 108"/>
                  <a:gd name="T50" fmla="*/ 145 w 188"/>
                  <a:gd name="T51" fmla="*/ 22 h 108"/>
                  <a:gd name="T52" fmla="*/ 127 w 188"/>
                  <a:gd name="T53" fmla="*/ 26 h 108"/>
                  <a:gd name="T54" fmla="*/ 121 w 188"/>
                  <a:gd name="T55" fmla="*/ 25 h 108"/>
                  <a:gd name="T56" fmla="*/ 121 w 188"/>
                  <a:gd name="T57" fmla="*/ 25 h 108"/>
                  <a:gd name="T58" fmla="*/ 86 w 188"/>
                  <a:gd name="T59" fmla="*/ 9 h 108"/>
                  <a:gd name="T60" fmla="*/ 48 w 188"/>
                  <a:gd name="T61" fmla="*/ 31 h 108"/>
                  <a:gd name="T62" fmla="*/ 43 w 188"/>
                  <a:gd name="T63" fmla="*/ 34 h 108"/>
                  <a:gd name="T64" fmla="*/ 43 w 188"/>
                  <a:gd name="T65" fmla="*/ 34 h 108"/>
                  <a:gd name="T66" fmla="*/ 37 w 188"/>
                  <a:gd name="T67" fmla="*/ 3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8" h="108">
                    <a:moveTo>
                      <a:pt x="37" y="24"/>
                    </a:moveTo>
                    <a:cubicBezTo>
                      <a:pt x="38" y="24"/>
                      <a:pt x="40" y="24"/>
                      <a:pt x="41" y="24"/>
                    </a:cubicBezTo>
                    <a:cubicBezTo>
                      <a:pt x="51" y="9"/>
                      <a:pt x="68" y="0"/>
                      <a:pt x="86" y="0"/>
                    </a:cubicBezTo>
                    <a:cubicBezTo>
                      <a:pt x="101" y="0"/>
                      <a:pt x="116" y="6"/>
                      <a:pt x="126" y="17"/>
                    </a:cubicBezTo>
                    <a:cubicBezTo>
                      <a:pt x="132" y="14"/>
                      <a:pt x="138" y="13"/>
                      <a:pt x="145" y="13"/>
                    </a:cubicBezTo>
                    <a:cubicBezTo>
                      <a:pt x="169" y="13"/>
                      <a:pt x="188" y="32"/>
                      <a:pt x="188" y="56"/>
                    </a:cubicBezTo>
                    <a:cubicBezTo>
                      <a:pt x="188" y="80"/>
                      <a:pt x="169" y="100"/>
                      <a:pt x="145" y="100"/>
                    </a:cubicBezTo>
                    <a:cubicBezTo>
                      <a:pt x="137" y="100"/>
                      <a:pt x="129" y="98"/>
                      <a:pt x="123" y="94"/>
                    </a:cubicBezTo>
                    <a:cubicBezTo>
                      <a:pt x="113" y="103"/>
                      <a:pt x="100" y="108"/>
                      <a:pt x="86" y="108"/>
                    </a:cubicBezTo>
                    <a:cubicBezTo>
                      <a:pt x="73" y="108"/>
                      <a:pt x="61" y="103"/>
                      <a:pt x="51" y="94"/>
                    </a:cubicBezTo>
                    <a:cubicBezTo>
                      <a:pt x="46" y="96"/>
                      <a:pt x="42" y="97"/>
                      <a:pt x="37" y="97"/>
                    </a:cubicBezTo>
                    <a:cubicBezTo>
                      <a:pt x="17" y="97"/>
                      <a:pt x="0" y="81"/>
                      <a:pt x="0" y="61"/>
                    </a:cubicBezTo>
                    <a:cubicBezTo>
                      <a:pt x="0" y="40"/>
                      <a:pt x="17" y="24"/>
                      <a:pt x="37" y="24"/>
                    </a:cubicBezTo>
                    <a:close/>
                    <a:moveTo>
                      <a:pt x="37" y="33"/>
                    </a:moveTo>
                    <a:cubicBezTo>
                      <a:pt x="22" y="33"/>
                      <a:pt x="9" y="45"/>
                      <a:pt x="9" y="61"/>
                    </a:cubicBezTo>
                    <a:cubicBezTo>
                      <a:pt x="9" y="76"/>
                      <a:pt x="22" y="88"/>
                      <a:pt x="37" y="88"/>
                    </a:cubicBezTo>
                    <a:cubicBezTo>
                      <a:pt x="41" y="88"/>
                      <a:pt x="45" y="87"/>
                      <a:pt x="49" y="85"/>
                    </a:cubicBezTo>
                    <a:cubicBezTo>
                      <a:pt x="51" y="84"/>
                      <a:pt x="53" y="84"/>
                      <a:pt x="55" y="86"/>
                    </a:cubicBezTo>
                    <a:cubicBezTo>
                      <a:pt x="55" y="86"/>
                      <a:pt x="55" y="86"/>
                      <a:pt x="55" y="86"/>
                    </a:cubicBezTo>
                    <a:cubicBezTo>
                      <a:pt x="63" y="94"/>
                      <a:pt x="74" y="99"/>
                      <a:pt x="86" y="99"/>
                    </a:cubicBezTo>
                    <a:cubicBezTo>
                      <a:pt x="99" y="99"/>
                      <a:pt x="110" y="94"/>
                      <a:pt x="119" y="85"/>
                    </a:cubicBezTo>
                    <a:cubicBezTo>
                      <a:pt x="120" y="84"/>
                      <a:pt x="123" y="83"/>
                      <a:pt x="125" y="85"/>
                    </a:cubicBezTo>
                    <a:cubicBezTo>
                      <a:pt x="125" y="85"/>
                      <a:pt x="125" y="85"/>
                      <a:pt x="125" y="85"/>
                    </a:cubicBezTo>
                    <a:cubicBezTo>
                      <a:pt x="130" y="89"/>
                      <a:pt x="137" y="91"/>
                      <a:pt x="145" y="91"/>
                    </a:cubicBezTo>
                    <a:cubicBezTo>
                      <a:pt x="164" y="91"/>
                      <a:pt x="179" y="76"/>
                      <a:pt x="179" y="56"/>
                    </a:cubicBezTo>
                    <a:cubicBezTo>
                      <a:pt x="179" y="37"/>
                      <a:pt x="164" y="22"/>
                      <a:pt x="145" y="22"/>
                    </a:cubicBezTo>
                    <a:cubicBezTo>
                      <a:pt x="139" y="22"/>
                      <a:pt x="133" y="23"/>
                      <a:pt x="127" y="26"/>
                    </a:cubicBezTo>
                    <a:cubicBezTo>
                      <a:pt x="125" y="28"/>
                      <a:pt x="123" y="27"/>
                      <a:pt x="121" y="25"/>
                    </a:cubicBezTo>
                    <a:cubicBezTo>
                      <a:pt x="121" y="25"/>
                      <a:pt x="121" y="25"/>
                      <a:pt x="121" y="25"/>
                    </a:cubicBezTo>
                    <a:cubicBezTo>
                      <a:pt x="113" y="15"/>
                      <a:pt x="100" y="9"/>
                      <a:pt x="86" y="9"/>
                    </a:cubicBezTo>
                    <a:cubicBezTo>
                      <a:pt x="70" y="9"/>
                      <a:pt x="56" y="17"/>
                      <a:pt x="48" y="31"/>
                    </a:cubicBezTo>
                    <a:cubicBezTo>
                      <a:pt x="47" y="33"/>
                      <a:pt x="45" y="34"/>
                      <a:pt x="43" y="34"/>
                    </a:cubicBezTo>
                    <a:cubicBezTo>
                      <a:pt x="43" y="34"/>
                      <a:pt x="43" y="34"/>
                      <a:pt x="43" y="34"/>
                    </a:cubicBezTo>
                    <a:cubicBezTo>
                      <a:pt x="41" y="33"/>
                      <a:pt x="39" y="33"/>
                      <a:pt x="3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grpSp>
      </p:grpSp>
      <p:grpSp>
        <p:nvGrpSpPr>
          <p:cNvPr id="82" name="组合 81"/>
          <p:cNvGrpSpPr/>
          <p:nvPr/>
        </p:nvGrpSpPr>
        <p:grpSpPr>
          <a:xfrm>
            <a:off x="4237247" y="3369054"/>
            <a:ext cx="1985850" cy="1644122"/>
            <a:chOff x="4237247" y="2831669"/>
            <a:chExt cx="1985850" cy="1644122"/>
          </a:xfrm>
        </p:grpSpPr>
        <p:sp>
          <p:nvSpPr>
            <p:cNvPr id="83" name="Shape 14695"/>
            <p:cNvSpPr/>
            <p:nvPr/>
          </p:nvSpPr>
          <p:spPr>
            <a:xfrm>
              <a:off x="4237247" y="2831669"/>
              <a:ext cx="1985850" cy="1644122"/>
            </a:xfrm>
            <a:custGeom>
              <a:avLst/>
              <a:gdLst/>
              <a:ahLst/>
              <a:cxnLst>
                <a:cxn ang="0">
                  <a:pos x="wd2" y="hd2"/>
                </a:cxn>
                <a:cxn ang="5400000">
                  <a:pos x="wd2" y="hd2"/>
                </a:cxn>
                <a:cxn ang="10800000">
                  <a:pos x="wd2" y="hd2"/>
                </a:cxn>
                <a:cxn ang="16200000">
                  <a:pos x="wd2" y="hd2"/>
                </a:cxn>
              </a:cxnLst>
              <a:rect l="0" t="0" r="r" b="b"/>
              <a:pathLst>
                <a:path w="21600" h="21600" extrusionOk="0">
                  <a:moveTo>
                    <a:pt x="3560" y="9082"/>
                  </a:moveTo>
                  <a:cubicBezTo>
                    <a:pt x="5629" y="9082"/>
                    <a:pt x="7457" y="8209"/>
                    <a:pt x="8900" y="6404"/>
                  </a:cubicBezTo>
                  <a:cubicBezTo>
                    <a:pt x="10391" y="4658"/>
                    <a:pt x="11113" y="2504"/>
                    <a:pt x="11161" y="0"/>
                  </a:cubicBezTo>
                  <a:cubicBezTo>
                    <a:pt x="13181" y="0"/>
                    <a:pt x="13181" y="0"/>
                    <a:pt x="13181" y="0"/>
                  </a:cubicBezTo>
                  <a:cubicBezTo>
                    <a:pt x="13181" y="0"/>
                    <a:pt x="13181" y="58"/>
                    <a:pt x="13181" y="58"/>
                  </a:cubicBezTo>
                  <a:cubicBezTo>
                    <a:pt x="12796" y="524"/>
                    <a:pt x="12604" y="1106"/>
                    <a:pt x="12604" y="1747"/>
                  </a:cubicBezTo>
                  <a:cubicBezTo>
                    <a:pt x="12604" y="2387"/>
                    <a:pt x="12796" y="2969"/>
                    <a:pt x="13181" y="3377"/>
                  </a:cubicBezTo>
                  <a:cubicBezTo>
                    <a:pt x="13566" y="3843"/>
                    <a:pt x="13999" y="4075"/>
                    <a:pt x="14528" y="4075"/>
                  </a:cubicBezTo>
                  <a:cubicBezTo>
                    <a:pt x="15106" y="4075"/>
                    <a:pt x="15539" y="3843"/>
                    <a:pt x="15923" y="3377"/>
                  </a:cubicBezTo>
                  <a:cubicBezTo>
                    <a:pt x="16308" y="2969"/>
                    <a:pt x="16501" y="2387"/>
                    <a:pt x="16501" y="1747"/>
                  </a:cubicBezTo>
                  <a:cubicBezTo>
                    <a:pt x="16501" y="1106"/>
                    <a:pt x="16308" y="524"/>
                    <a:pt x="15923" y="58"/>
                  </a:cubicBezTo>
                  <a:cubicBezTo>
                    <a:pt x="15923" y="58"/>
                    <a:pt x="15875" y="0"/>
                    <a:pt x="15875" y="0"/>
                  </a:cubicBezTo>
                  <a:cubicBezTo>
                    <a:pt x="18665" y="0"/>
                    <a:pt x="18665" y="0"/>
                    <a:pt x="18665" y="0"/>
                  </a:cubicBezTo>
                  <a:cubicBezTo>
                    <a:pt x="18665" y="640"/>
                    <a:pt x="18665" y="1281"/>
                    <a:pt x="18617" y="1863"/>
                  </a:cubicBezTo>
                  <a:cubicBezTo>
                    <a:pt x="21600" y="3843"/>
                    <a:pt x="21600" y="3843"/>
                    <a:pt x="21600" y="3843"/>
                  </a:cubicBezTo>
                  <a:cubicBezTo>
                    <a:pt x="21456" y="4949"/>
                    <a:pt x="21215" y="5997"/>
                    <a:pt x="20927" y="7045"/>
                  </a:cubicBezTo>
                  <a:cubicBezTo>
                    <a:pt x="17415" y="7278"/>
                    <a:pt x="17415" y="7278"/>
                    <a:pt x="17415" y="7278"/>
                  </a:cubicBezTo>
                  <a:cubicBezTo>
                    <a:pt x="16982" y="8442"/>
                    <a:pt x="16453" y="9548"/>
                    <a:pt x="15779" y="10654"/>
                  </a:cubicBezTo>
                  <a:cubicBezTo>
                    <a:pt x="17559" y="14148"/>
                    <a:pt x="17559" y="14148"/>
                    <a:pt x="17559" y="14148"/>
                  </a:cubicBezTo>
                  <a:cubicBezTo>
                    <a:pt x="17222" y="14613"/>
                    <a:pt x="16886" y="15021"/>
                    <a:pt x="16549" y="15487"/>
                  </a:cubicBezTo>
                  <a:cubicBezTo>
                    <a:pt x="16164" y="15894"/>
                    <a:pt x="15827" y="16302"/>
                    <a:pt x="15442" y="16709"/>
                  </a:cubicBezTo>
                  <a:cubicBezTo>
                    <a:pt x="12508" y="14613"/>
                    <a:pt x="12508" y="14613"/>
                    <a:pt x="12508" y="14613"/>
                  </a:cubicBezTo>
                  <a:cubicBezTo>
                    <a:pt x="11594" y="15429"/>
                    <a:pt x="10680" y="16069"/>
                    <a:pt x="9718" y="16593"/>
                  </a:cubicBezTo>
                  <a:cubicBezTo>
                    <a:pt x="9718" y="20727"/>
                    <a:pt x="9718" y="20727"/>
                    <a:pt x="9718" y="20727"/>
                  </a:cubicBezTo>
                  <a:cubicBezTo>
                    <a:pt x="8804" y="21134"/>
                    <a:pt x="7890" y="21425"/>
                    <a:pt x="6927" y="21600"/>
                  </a:cubicBezTo>
                  <a:cubicBezTo>
                    <a:pt x="5196" y="17990"/>
                    <a:pt x="5196" y="17990"/>
                    <a:pt x="5196" y="17990"/>
                  </a:cubicBezTo>
                  <a:cubicBezTo>
                    <a:pt x="4666" y="18049"/>
                    <a:pt x="4137" y="18107"/>
                    <a:pt x="3656" y="18107"/>
                  </a:cubicBezTo>
                  <a:cubicBezTo>
                    <a:pt x="3608" y="18107"/>
                    <a:pt x="3608" y="18107"/>
                    <a:pt x="3560" y="18107"/>
                  </a:cubicBezTo>
                  <a:cubicBezTo>
                    <a:pt x="3560" y="14439"/>
                    <a:pt x="3560" y="14439"/>
                    <a:pt x="3560" y="14439"/>
                  </a:cubicBezTo>
                  <a:cubicBezTo>
                    <a:pt x="3512" y="14555"/>
                    <a:pt x="3416" y="14672"/>
                    <a:pt x="3319" y="14788"/>
                  </a:cubicBezTo>
                  <a:cubicBezTo>
                    <a:pt x="2935" y="15254"/>
                    <a:pt x="2453" y="15487"/>
                    <a:pt x="1924" y="15487"/>
                  </a:cubicBezTo>
                  <a:cubicBezTo>
                    <a:pt x="1395" y="15487"/>
                    <a:pt x="914" y="15254"/>
                    <a:pt x="529" y="14788"/>
                  </a:cubicBezTo>
                  <a:cubicBezTo>
                    <a:pt x="192" y="14381"/>
                    <a:pt x="0" y="13798"/>
                    <a:pt x="0" y="13158"/>
                  </a:cubicBezTo>
                  <a:cubicBezTo>
                    <a:pt x="0" y="12518"/>
                    <a:pt x="192" y="11935"/>
                    <a:pt x="529" y="11470"/>
                  </a:cubicBezTo>
                  <a:cubicBezTo>
                    <a:pt x="914" y="11004"/>
                    <a:pt x="1395" y="10771"/>
                    <a:pt x="1924" y="10771"/>
                  </a:cubicBezTo>
                  <a:cubicBezTo>
                    <a:pt x="2453" y="10771"/>
                    <a:pt x="2935" y="11004"/>
                    <a:pt x="3319" y="11470"/>
                  </a:cubicBezTo>
                  <a:cubicBezTo>
                    <a:pt x="3416" y="11586"/>
                    <a:pt x="3512" y="11702"/>
                    <a:pt x="3560" y="11819"/>
                  </a:cubicBezTo>
                  <a:lnTo>
                    <a:pt x="3560" y="9082"/>
                  </a:lnTo>
                  <a:close/>
                </a:path>
              </a:pathLst>
            </a:custGeom>
            <a:solidFill>
              <a:srgbClr val="FF0000"/>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nvGrpSpPr>
            <p:cNvPr id="84" name="组合 83"/>
            <p:cNvGrpSpPr/>
            <p:nvPr/>
          </p:nvGrpSpPr>
          <p:grpSpPr>
            <a:xfrm>
              <a:off x="4938469" y="3289087"/>
              <a:ext cx="583406" cy="583406"/>
              <a:chOff x="5751513" y="4441826"/>
              <a:chExt cx="777875" cy="777875"/>
            </a:xfrm>
            <a:solidFill>
              <a:sysClr val="window" lastClr="FFFFFF"/>
            </a:solidFill>
          </p:grpSpPr>
          <p:sp>
            <p:nvSpPr>
              <p:cNvPr id="85" name="Freeform 199"/>
              <p:cNvSpPr>
                <a:spLocks noEditPoints="1"/>
              </p:cNvSpPr>
              <p:nvPr/>
            </p:nvSpPr>
            <p:spPr bwMode="auto">
              <a:xfrm>
                <a:off x="5973763" y="4660901"/>
                <a:ext cx="338138" cy="341313"/>
              </a:xfrm>
              <a:custGeom>
                <a:avLst/>
                <a:gdLst>
                  <a:gd name="T0" fmla="*/ 45 w 90"/>
                  <a:gd name="T1" fmla="*/ 0 h 91"/>
                  <a:gd name="T2" fmla="*/ 90 w 90"/>
                  <a:gd name="T3" fmla="*/ 45 h 91"/>
                  <a:gd name="T4" fmla="*/ 45 w 90"/>
                  <a:gd name="T5" fmla="*/ 91 h 91"/>
                  <a:gd name="T6" fmla="*/ 0 w 90"/>
                  <a:gd name="T7" fmla="*/ 45 h 91"/>
                  <a:gd name="T8" fmla="*/ 45 w 90"/>
                  <a:gd name="T9" fmla="*/ 0 h 91"/>
                  <a:gd name="T10" fmla="*/ 45 w 90"/>
                  <a:gd name="T11" fmla="*/ 12 h 91"/>
                  <a:gd name="T12" fmla="*/ 12 w 90"/>
                  <a:gd name="T13" fmla="*/ 45 h 91"/>
                  <a:gd name="T14" fmla="*/ 45 w 90"/>
                  <a:gd name="T15" fmla="*/ 78 h 91"/>
                  <a:gd name="T16" fmla="*/ 78 w 90"/>
                  <a:gd name="T17" fmla="*/ 45 h 91"/>
                  <a:gd name="T18" fmla="*/ 45 w 90"/>
                  <a:gd name="T19" fmla="*/ 1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1">
                    <a:moveTo>
                      <a:pt x="45" y="0"/>
                    </a:moveTo>
                    <a:cubicBezTo>
                      <a:pt x="70" y="0"/>
                      <a:pt x="90" y="20"/>
                      <a:pt x="90" y="45"/>
                    </a:cubicBezTo>
                    <a:cubicBezTo>
                      <a:pt x="90" y="70"/>
                      <a:pt x="70" y="91"/>
                      <a:pt x="45" y="91"/>
                    </a:cubicBezTo>
                    <a:cubicBezTo>
                      <a:pt x="20" y="91"/>
                      <a:pt x="0" y="70"/>
                      <a:pt x="0" y="45"/>
                    </a:cubicBezTo>
                    <a:cubicBezTo>
                      <a:pt x="0" y="20"/>
                      <a:pt x="20" y="0"/>
                      <a:pt x="45" y="0"/>
                    </a:cubicBezTo>
                    <a:close/>
                    <a:moveTo>
                      <a:pt x="45" y="12"/>
                    </a:moveTo>
                    <a:cubicBezTo>
                      <a:pt x="26" y="12"/>
                      <a:pt x="12" y="27"/>
                      <a:pt x="12" y="45"/>
                    </a:cubicBezTo>
                    <a:cubicBezTo>
                      <a:pt x="12" y="64"/>
                      <a:pt x="26" y="78"/>
                      <a:pt x="45" y="78"/>
                    </a:cubicBezTo>
                    <a:cubicBezTo>
                      <a:pt x="63" y="78"/>
                      <a:pt x="78" y="64"/>
                      <a:pt x="78" y="45"/>
                    </a:cubicBezTo>
                    <a:cubicBezTo>
                      <a:pt x="78" y="27"/>
                      <a:pt x="63" y="12"/>
                      <a:pt x="4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86" name="Freeform 200"/>
              <p:cNvSpPr>
                <a:spLocks/>
              </p:cNvSpPr>
              <p:nvPr/>
            </p:nvSpPr>
            <p:spPr bwMode="auto">
              <a:xfrm>
                <a:off x="6119813" y="4441826"/>
                <a:ext cx="44450" cy="161925"/>
              </a:xfrm>
              <a:custGeom>
                <a:avLst/>
                <a:gdLst>
                  <a:gd name="T0" fmla="*/ 0 w 12"/>
                  <a:gd name="T1" fmla="*/ 37 h 43"/>
                  <a:gd name="T2" fmla="*/ 6 w 12"/>
                  <a:gd name="T3" fmla="*/ 43 h 43"/>
                  <a:gd name="T4" fmla="*/ 12 w 12"/>
                  <a:gd name="T5" fmla="*/ 37 h 43"/>
                  <a:gd name="T6" fmla="*/ 12 w 12"/>
                  <a:gd name="T7" fmla="*/ 6 h 43"/>
                  <a:gd name="T8" fmla="*/ 6 w 12"/>
                  <a:gd name="T9" fmla="*/ 0 h 43"/>
                  <a:gd name="T10" fmla="*/ 0 w 12"/>
                  <a:gd name="T11" fmla="*/ 6 h 43"/>
                  <a:gd name="T12" fmla="*/ 0 w 12"/>
                  <a:gd name="T13" fmla="*/ 37 h 43"/>
                </a:gdLst>
                <a:ahLst/>
                <a:cxnLst>
                  <a:cxn ang="0">
                    <a:pos x="T0" y="T1"/>
                  </a:cxn>
                  <a:cxn ang="0">
                    <a:pos x="T2" y="T3"/>
                  </a:cxn>
                  <a:cxn ang="0">
                    <a:pos x="T4" y="T5"/>
                  </a:cxn>
                  <a:cxn ang="0">
                    <a:pos x="T6" y="T7"/>
                  </a:cxn>
                  <a:cxn ang="0">
                    <a:pos x="T8" y="T9"/>
                  </a:cxn>
                  <a:cxn ang="0">
                    <a:pos x="T10" y="T11"/>
                  </a:cxn>
                  <a:cxn ang="0">
                    <a:pos x="T12" y="T13"/>
                  </a:cxn>
                </a:cxnLst>
                <a:rect l="0" t="0" r="r" b="b"/>
                <a:pathLst>
                  <a:path w="12" h="43">
                    <a:moveTo>
                      <a:pt x="0" y="37"/>
                    </a:moveTo>
                    <a:cubicBezTo>
                      <a:pt x="0" y="40"/>
                      <a:pt x="2" y="43"/>
                      <a:pt x="6" y="43"/>
                    </a:cubicBezTo>
                    <a:cubicBezTo>
                      <a:pt x="9" y="43"/>
                      <a:pt x="12" y="40"/>
                      <a:pt x="12" y="37"/>
                    </a:cubicBezTo>
                    <a:cubicBezTo>
                      <a:pt x="12" y="6"/>
                      <a:pt x="12" y="6"/>
                      <a:pt x="12" y="6"/>
                    </a:cubicBezTo>
                    <a:cubicBezTo>
                      <a:pt x="12" y="3"/>
                      <a:pt x="9" y="0"/>
                      <a:pt x="6" y="0"/>
                    </a:cubicBezTo>
                    <a:cubicBezTo>
                      <a:pt x="2" y="0"/>
                      <a:pt x="0" y="3"/>
                      <a:pt x="0" y="6"/>
                    </a:cubicBezTo>
                    <a:cubicBezTo>
                      <a:pt x="0" y="37"/>
                      <a:pt x="0" y="37"/>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87" name="Freeform 201"/>
              <p:cNvSpPr>
                <a:spLocks/>
              </p:cNvSpPr>
              <p:nvPr/>
            </p:nvSpPr>
            <p:spPr bwMode="auto">
              <a:xfrm>
                <a:off x="6119813" y="5073651"/>
                <a:ext cx="44450" cy="146050"/>
              </a:xfrm>
              <a:custGeom>
                <a:avLst/>
                <a:gdLst>
                  <a:gd name="T0" fmla="*/ 0 w 12"/>
                  <a:gd name="T1" fmla="*/ 33 h 39"/>
                  <a:gd name="T2" fmla="*/ 6 w 12"/>
                  <a:gd name="T3" fmla="*/ 39 h 39"/>
                  <a:gd name="T4" fmla="*/ 12 w 12"/>
                  <a:gd name="T5" fmla="*/ 33 h 39"/>
                  <a:gd name="T6" fmla="*/ 12 w 12"/>
                  <a:gd name="T7" fmla="*/ 6 h 39"/>
                  <a:gd name="T8" fmla="*/ 6 w 12"/>
                  <a:gd name="T9" fmla="*/ 0 h 39"/>
                  <a:gd name="T10" fmla="*/ 0 w 12"/>
                  <a:gd name="T11" fmla="*/ 6 h 39"/>
                  <a:gd name="T12" fmla="*/ 0 w 12"/>
                  <a:gd name="T13" fmla="*/ 33 h 39"/>
                </a:gdLst>
                <a:ahLst/>
                <a:cxnLst>
                  <a:cxn ang="0">
                    <a:pos x="T0" y="T1"/>
                  </a:cxn>
                  <a:cxn ang="0">
                    <a:pos x="T2" y="T3"/>
                  </a:cxn>
                  <a:cxn ang="0">
                    <a:pos x="T4" y="T5"/>
                  </a:cxn>
                  <a:cxn ang="0">
                    <a:pos x="T6" y="T7"/>
                  </a:cxn>
                  <a:cxn ang="0">
                    <a:pos x="T8" y="T9"/>
                  </a:cxn>
                  <a:cxn ang="0">
                    <a:pos x="T10" y="T11"/>
                  </a:cxn>
                  <a:cxn ang="0">
                    <a:pos x="T12" y="T13"/>
                  </a:cxn>
                </a:cxnLst>
                <a:rect l="0" t="0" r="r" b="b"/>
                <a:pathLst>
                  <a:path w="12" h="39">
                    <a:moveTo>
                      <a:pt x="0" y="33"/>
                    </a:moveTo>
                    <a:cubicBezTo>
                      <a:pt x="0" y="36"/>
                      <a:pt x="2" y="39"/>
                      <a:pt x="6" y="39"/>
                    </a:cubicBezTo>
                    <a:cubicBezTo>
                      <a:pt x="9" y="39"/>
                      <a:pt x="12" y="36"/>
                      <a:pt x="12" y="33"/>
                    </a:cubicBezTo>
                    <a:cubicBezTo>
                      <a:pt x="12" y="6"/>
                      <a:pt x="12" y="6"/>
                      <a:pt x="12" y="6"/>
                    </a:cubicBezTo>
                    <a:cubicBezTo>
                      <a:pt x="12" y="3"/>
                      <a:pt x="9" y="0"/>
                      <a:pt x="6" y="0"/>
                    </a:cubicBezTo>
                    <a:cubicBezTo>
                      <a:pt x="2" y="0"/>
                      <a:pt x="0" y="3"/>
                      <a:pt x="0" y="6"/>
                    </a:cubicBezTo>
                    <a:cubicBezTo>
                      <a:pt x="0" y="33"/>
                      <a:pt x="0" y="33"/>
                      <a:pt x="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88" name="Freeform 202"/>
              <p:cNvSpPr>
                <a:spLocks/>
              </p:cNvSpPr>
              <p:nvPr/>
            </p:nvSpPr>
            <p:spPr bwMode="auto">
              <a:xfrm>
                <a:off x="6367463" y="4806951"/>
                <a:ext cx="161925" cy="44450"/>
              </a:xfrm>
              <a:custGeom>
                <a:avLst/>
                <a:gdLst>
                  <a:gd name="T0" fmla="*/ 6 w 43"/>
                  <a:gd name="T1" fmla="*/ 0 h 12"/>
                  <a:gd name="T2" fmla="*/ 0 w 43"/>
                  <a:gd name="T3" fmla="*/ 6 h 12"/>
                  <a:gd name="T4" fmla="*/ 6 w 43"/>
                  <a:gd name="T5" fmla="*/ 12 h 12"/>
                  <a:gd name="T6" fmla="*/ 37 w 43"/>
                  <a:gd name="T7" fmla="*/ 12 h 12"/>
                  <a:gd name="T8" fmla="*/ 43 w 43"/>
                  <a:gd name="T9" fmla="*/ 6 h 12"/>
                  <a:gd name="T10" fmla="*/ 37 w 43"/>
                  <a:gd name="T11" fmla="*/ 0 h 12"/>
                  <a:gd name="T12" fmla="*/ 6 w 4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3" h="12">
                    <a:moveTo>
                      <a:pt x="6" y="0"/>
                    </a:moveTo>
                    <a:cubicBezTo>
                      <a:pt x="3" y="0"/>
                      <a:pt x="0" y="3"/>
                      <a:pt x="0" y="6"/>
                    </a:cubicBezTo>
                    <a:cubicBezTo>
                      <a:pt x="0" y="10"/>
                      <a:pt x="3" y="12"/>
                      <a:pt x="6" y="12"/>
                    </a:cubicBezTo>
                    <a:cubicBezTo>
                      <a:pt x="37" y="12"/>
                      <a:pt x="37" y="12"/>
                      <a:pt x="37" y="12"/>
                    </a:cubicBezTo>
                    <a:cubicBezTo>
                      <a:pt x="40" y="12"/>
                      <a:pt x="43" y="10"/>
                      <a:pt x="43" y="6"/>
                    </a:cubicBezTo>
                    <a:cubicBezTo>
                      <a:pt x="43" y="3"/>
                      <a:pt x="40" y="0"/>
                      <a:pt x="37"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89" name="Freeform 203"/>
              <p:cNvSpPr>
                <a:spLocks/>
              </p:cNvSpPr>
              <p:nvPr/>
            </p:nvSpPr>
            <p:spPr bwMode="auto">
              <a:xfrm>
                <a:off x="5751513" y="4806951"/>
                <a:ext cx="146050" cy="44450"/>
              </a:xfrm>
              <a:custGeom>
                <a:avLst/>
                <a:gdLst>
                  <a:gd name="T0" fmla="*/ 6 w 39"/>
                  <a:gd name="T1" fmla="*/ 0 h 12"/>
                  <a:gd name="T2" fmla="*/ 0 w 39"/>
                  <a:gd name="T3" fmla="*/ 6 h 12"/>
                  <a:gd name="T4" fmla="*/ 6 w 39"/>
                  <a:gd name="T5" fmla="*/ 12 h 12"/>
                  <a:gd name="T6" fmla="*/ 33 w 39"/>
                  <a:gd name="T7" fmla="*/ 12 h 12"/>
                  <a:gd name="T8" fmla="*/ 39 w 39"/>
                  <a:gd name="T9" fmla="*/ 6 h 12"/>
                  <a:gd name="T10" fmla="*/ 33 w 39"/>
                  <a:gd name="T11" fmla="*/ 0 h 12"/>
                  <a:gd name="T12" fmla="*/ 6 w 3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9" h="12">
                    <a:moveTo>
                      <a:pt x="6" y="0"/>
                    </a:moveTo>
                    <a:cubicBezTo>
                      <a:pt x="3" y="0"/>
                      <a:pt x="0" y="3"/>
                      <a:pt x="0" y="6"/>
                    </a:cubicBezTo>
                    <a:cubicBezTo>
                      <a:pt x="0" y="10"/>
                      <a:pt x="3" y="12"/>
                      <a:pt x="6" y="12"/>
                    </a:cubicBezTo>
                    <a:cubicBezTo>
                      <a:pt x="33" y="12"/>
                      <a:pt x="33" y="12"/>
                      <a:pt x="33" y="12"/>
                    </a:cubicBezTo>
                    <a:cubicBezTo>
                      <a:pt x="36" y="12"/>
                      <a:pt x="39" y="10"/>
                      <a:pt x="39" y="6"/>
                    </a:cubicBezTo>
                    <a:cubicBezTo>
                      <a:pt x="39" y="3"/>
                      <a:pt x="36" y="0"/>
                      <a:pt x="33"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90" name="Freeform 204"/>
              <p:cNvSpPr>
                <a:spLocks/>
              </p:cNvSpPr>
              <p:nvPr/>
            </p:nvSpPr>
            <p:spPr bwMode="auto">
              <a:xfrm>
                <a:off x="6329363" y="4622801"/>
                <a:ext cx="155575" cy="109538"/>
              </a:xfrm>
              <a:custGeom>
                <a:avLst/>
                <a:gdLst>
                  <a:gd name="T0" fmla="*/ 4 w 41"/>
                  <a:gd name="T1" fmla="*/ 17 h 29"/>
                  <a:gd name="T2" fmla="*/ 2 w 41"/>
                  <a:gd name="T3" fmla="*/ 25 h 29"/>
                  <a:gd name="T4" fmla="*/ 10 w 41"/>
                  <a:gd name="T5" fmla="*/ 27 h 29"/>
                  <a:gd name="T6" fmla="*/ 37 w 41"/>
                  <a:gd name="T7" fmla="*/ 12 h 29"/>
                  <a:gd name="T8" fmla="*/ 39 w 41"/>
                  <a:gd name="T9" fmla="*/ 4 h 29"/>
                  <a:gd name="T10" fmla="*/ 31 w 41"/>
                  <a:gd name="T11" fmla="*/ 1 h 29"/>
                  <a:gd name="T12" fmla="*/ 4 w 41"/>
                  <a:gd name="T13" fmla="*/ 17 h 29"/>
                </a:gdLst>
                <a:ahLst/>
                <a:cxnLst>
                  <a:cxn ang="0">
                    <a:pos x="T0" y="T1"/>
                  </a:cxn>
                  <a:cxn ang="0">
                    <a:pos x="T2" y="T3"/>
                  </a:cxn>
                  <a:cxn ang="0">
                    <a:pos x="T4" y="T5"/>
                  </a:cxn>
                  <a:cxn ang="0">
                    <a:pos x="T6" y="T7"/>
                  </a:cxn>
                  <a:cxn ang="0">
                    <a:pos x="T8" y="T9"/>
                  </a:cxn>
                  <a:cxn ang="0">
                    <a:pos x="T10" y="T11"/>
                  </a:cxn>
                  <a:cxn ang="0">
                    <a:pos x="T12" y="T13"/>
                  </a:cxn>
                </a:cxnLst>
                <a:rect l="0" t="0" r="r" b="b"/>
                <a:pathLst>
                  <a:path w="41" h="29">
                    <a:moveTo>
                      <a:pt x="4" y="17"/>
                    </a:moveTo>
                    <a:cubicBezTo>
                      <a:pt x="1" y="19"/>
                      <a:pt x="0" y="22"/>
                      <a:pt x="2" y="25"/>
                    </a:cubicBezTo>
                    <a:cubicBezTo>
                      <a:pt x="4" y="28"/>
                      <a:pt x="7" y="29"/>
                      <a:pt x="10" y="27"/>
                    </a:cubicBezTo>
                    <a:cubicBezTo>
                      <a:pt x="37" y="12"/>
                      <a:pt x="37" y="12"/>
                      <a:pt x="37" y="12"/>
                    </a:cubicBezTo>
                    <a:cubicBezTo>
                      <a:pt x="40" y="10"/>
                      <a:pt x="41" y="7"/>
                      <a:pt x="39" y="4"/>
                    </a:cubicBezTo>
                    <a:cubicBezTo>
                      <a:pt x="38" y="1"/>
                      <a:pt x="34" y="0"/>
                      <a:pt x="31" y="1"/>
                    </a:cubicBezTo>
                    <a:cubicBezTo>
                      <a:pt x="4" y="17"/>
                      <a:pt x="4"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91" name="Freeform 206"/>
              <p:cNvSpPr>
                <a:spLocks/>
              </p:cNvSpPr>
              <p:nvPr/>
            </p:nvSpPr>
            <p:spPr bwMode="auto">
              <a:xfrm>
                <a:off x="5800726" y="4938713"/>
                <a:ext cx="134938" cy="101600"/>
              </a:xfrm>
              <a:custGeom>
                <a:avLst/>
                <a:gdLst>
                  <a:gd name="T0" fmla="*/ 3 w 36"/>
                  <a:gd name="T1" fmla="*/ 15 h 27"/>
                  <a:gd name="T2" fmla="*/ 1 w 36"/>
                  <a:gd name="T3" fmla="*/ 23 h 27"/>
                  <a:gd name="T4" fmla="*/ 9 w 36"/>
                  <a:gd name="T5" fmla="*/ 25 h 27"/>
                  <a:gd name="T6" fmla="*/ 32 w 36"/>
                  <a:gd name="T7" fmla="*/ 12 h 27"/>
                  <a:gd name="T8" fmla="*/ 35 w 36"/>
                  <a:gd name="T9" fmla="*/ 4 h 27"/>
                  <a:gd name="T10" fmla="*/ 26 w 36"/>
                  <a:gd name="T11" fmla="*/ 1 h 27"/>
                  <a:gd name="T12" fmla="*/ 3 w 36"/>
                  <a:gd name="T13" fmla="*/ 15 h 27"/>
                </a:gdLst>
                <a:ahLst/>
                <a:cxnLst>
                  <a:cxn ang="0">
                    <a:pos x="T0" y="T1"/>
                  </a:cxn>
                  <a:cxn ang="0">
                    <a:pos x="T2" y="T3"/>
                  </a:cxn>
                  <a:cxn ang="0">
                    <a:pos x="T4" y="T5"/>
                  </a:cxn>
                  <a:cxn ang="0">
                    <a:pos x="T6" y="T7"/>
                  </a:cxn>
                  <a:cxn ang="0">
                    <a:pos x="T8" y="T9"/>
                  </a:cxn>
                  <a:cxn ang="0">
                    <a:pos x="T10" y="T11"/>
                  </a:cxn>
                  <a:cxn ang="0">
                    <a:pos x="T12" y="T13"/>
                  </a:cxn>
                </a:cxnLst>
                <a:rect l="0" t="0" r="r" b="b"/>
                <a:pathLst>
                  <a:path w="36" h="27">
                    <a:moveTo>
                      <a:pt x="3" y="15"/>
                    </a:moveTo>
                    <a:cubicBezTo>
                      <a:pt x="1" y="16"/>
                      <a:pt x="0" y="20"/>
                      <a:pt x="1" y="23"/>
                    </a:cubicBezTo>
                    <a:cubicBezTo>
                      <a:pt x="3" y="26"/>
                      <a:pt x="7" y="27"/>
                      <a:pt x="9" y="25"/>
                    </a:cubicBezTo>
                    <a:cubicBezTo>
                      <a:pt x="32" y="12"/>
                      <a:pt x="32" y="12"/>
                      <a:pt x="32" y="12"/>
                    </a:cubicBezTo>
                    <a:cubicBezTo>
                      <a:pt x="35" y="10"/>
                      <a:pt x="36" y="7"/>
                      <a:pt x="35" y="4"/>
                    </a:cubicBezTo>
                    <a:cubicBezTo>
                      <a:pt x="33" y="1"/>
                      <a:pt x="29" y="0"/>
                      <a:pt x="26" y="1"/>
                    </a:cubicBezTo>
                    <a:cubicBezTo>
                      <a:pt x="3"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92" name="Freeform 207"/>
              <p:cNvSpPr>
                <a:spLocks/>
              </p:cNvSpPr>
              <p:nvPr/>
            </p:nvSpPr>
            <p:spPr bwMode="auto">
              <a:xfrm>
                <a:off x="6240463" y="4487863"/>
                <a:ext cx="107950" cy="153988"/>
              </a:xfrm>
              <a:custGeom>
                <a:avLst/>
                <a:gdLst>
                  <a:gd name="T0" fmla="*/ 2 w 29"/>
                  <a:gd name="T1" fmla="*/ 31 h 41"/>
                  <a:gd name="T2" fmla="*/ 4 w 29"/>
                  <a:gd name="T3" fmla="*/ 39 h 41"/>
                  <a:gd name="T4" fmla="*/ 12 w 29"/>
                  <a:gd name="T5" fmla="*/ 37 h 41"/>
                  <a:gd name="T6" fmla="*/ 28 w 29"/>
                  <a:gd name="T7" fmla="*/ 10 h 41"/>
                  <a:gd name="T8" fmla="*/ 25 w 29"/>
                  <a:gd name="T9" fmla="*/ 2 h 41"/>
                  <a:gd name="T10" fmla="*/ 17 w 29"/>
                  <a:gd name="T11" fmla="*/ 4 h 41"/>
                  <a:gd name="T12" fmla="*/ 2 w 29"/>
                  <a:gd name="T13" fmla="*/ 31 h 41"/>
                </a:gdLst>
                <a:ahLst/>
                <a:cxnLst>
                  <a:cxn ang="0">
                    <a:pos x="T0" y="T1"/>
                  </a:cxn>
                  <a:cxn ang="0">
                    <a:pos x="T2" y="T3"/>
                  </a:cxn>
                  <a:cxn ang="0">
                    <a:pos x="T4" y="T5"/>
                  </a:cxn>
                  <a:cxn ang="0">
                    <a:pos x="T6" y="T7"/>
                  </a:cxn>
                  <a:cxn ang="0">
                    <a:pos x="T8" y="T9"/>
                  </a:cxn>
                  <a:cxn ang="0">
                    <a:pos x="T10" y="T11"/>
                  </a:cxn>
                  <a:cxn ang="0">
                    <a:pos x="T12" y="T13"/>
                  </a:cxn>
                </a:cxnLst>
                <a:rect l="0" t="0" r="r" b="b"/>
                <a:pathLst>
                  <a:path w="29" h="41">
                    <a:moveTo>
                      <a:pt x="2" y="31"/>
                    </a:moveTo>
                    <a:cubicBezTo>
                      <a:pt x="0" y="34"/>
                      <a:pt x="1" y="37"/>
                      <a:pt x="4" y="39"/>
                    </a:cubicBezTo>
                    <a:cubicBezTo>
                      <a:pt x="7" y="41"/>
                      <a:pt x="10" y="40"/>
                      <a:pt x="12" y="37"/>
                    </a:cubicBezTo>
                    <a:cubicBezTo>
                      <a:pt x="28" y="10"/>
                      <a:pt x="28" y="10"/>
                      <a:pt x="28" y="10"/>
                    </a:cubicBezTo>
                    <a:cubicBezTo>
                      <a:pt x="29" y="7"/>
                      <a:pt x="28" y="4"/>
                      <a:pt x="25" y="2"/>
                    </a:cubicBezTo>
                    <a:cubicBezTo>
                      <a:pt x="22" y="0"/>
                      <a:pt x="19" y="1"/>
                      <a:pt x="17" y="4"/>
                    </a:cubicBezTo>
                    <a:cubicBezTo>
                      <a:pt x="2" y="31"/>
                      <a:pt x="2" y="31"/>
                      <a:pt x="2"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93" name="Freeform 208"/>
              <p:cNvSpPr>
                <a:spLocks/>
              </p:cNvSpPr>
              <p:nvPr/>
            </p:nvSpPr>
            <p:spPr bwMode="auto">
              <a:xfrm>
                <a:off x="5932488" y="5035551"/>
                <a:ext cx="101600" cy="139700"/>
              </a:xfrm>
              <a:custGeom>
                <a:avLst/>
                <a:gdLst>
                  <a:gd name="T0" fmla="*/ 2 w 27"/>
                  <a:gd name="T1" fmla="*/ 27 h 37"/>
                  <a:gd name="T2" fmla="*/ 4 w 27"/>
                  <a:gd name="T3" fmla="*/ 35 h 37"/>
                  <a:gd name="T4" fmla="*/ 12 w 27"/>
                  <a:gd name="T5" fmla="*/ 33 h 37"/>
                  <a:gd name="T6" fmla="*/ 26 w 27"/>
                  <a:gd name="T7" fmla="*/ 10 h 37"/>
                  <a:gd name="T8" fmla="*/ 23 w 27"/>
                  <a:gd name="T9" fmla="*/ 1 h 37"/>
                  <a:gd name="T10" fmla="*/ 15 w 27"/>
                  <a:gd name="T11" fmla="*/ 4 h 37"/>
                  <a:gd name="T12" fmla="*/ 2 w 27"/>
                  <a:gd name="T13" fmla="*/ 27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2" y="27"/>
                    </a:moveTo>
                    <a:cubicBezTo>
                      <a:pt x="0" y="30"/>
                      <a:pt x="1" y="33"/>
                      <a:pt x="4" y="35"/>
                    </a:cubicBezTo>
                    <a:cubicBezTo>
                      <a:pt x="7" y="37"/>
                      <a:pt x="11" y="36"/>
                      <a:pt x="12" y="33"/>
                    </a:cubicBezTo>
                    <a:cubicBezTo>
                      <a:pt x="26" y="10"/>
                      <a:pt x="26" y="10"/>
                      <a:pt x="26" y="10"/>
                    </a:cubicBezTo>
                    <a:cubicBezTo>
                      <a:pt x="27" y="7"/>
                      <a:pt x="26" y="3"/>
                      <a:pt x="23" y="1"/>
                    </a:cubicBezTo>
                    <a:cubicBezTo>
                      <a:pt x="20" y="0"/>
                      <a:pt x="17" y="1"/>
                      <a:pt x="15" y="4"/>
                    </a:cubicBezTo>
                    <a:cubicBezTo>
                      <a:pt x="2" y="27"/>
                      <a:pt x="2" y="27"/>
                      <a:pt x="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94" name="Freeform 209"/>
              <p:cNvSpPr>
                <a:spLocks/>
              </p:cNvSpPr>
              <p:nvPr/>
            </p:nvSpPr>
            <p:spPr bwMode="auto">
              <a:xfrm>
                <a:off x="5932488" y="4487863"/>
                <a:ext cx="107950" cy="153988"/>
              </a:xfrm>
              <a:custGeom>
                <a:avLst/>
                <a:gdLst>
                  <a:gd name="T0" fmla="*/ 17 w 29"/>
                  <a:gd name="T1" fmla="*/ 37 h 41"/>
                  <a:gd name="T2" fmla="*/ 25 w 29"/>
                  <a:gd name="T3" fmla="*/ 39 h 41"/>
                  <a:gd name="T4" fmla="*/ 28 w 29"/>
                  <a:gd name="T5" fmla="*/ 31 h 41"/>
                  <a:gd name="T6" fmla="*/ 12 w 29"/>
                  <a:gd name="T7" fmla="*/ 4 h 41"/>
                  <a:gd name="T8" fmla="*/ 4 w 29"/>
                  <a:gd name="T9" fmla="*/ 2 h 41"/>
                  <a:gd name="T10" fmla="*/ 2 w 29"/>
                  <a:gd name="T11" fmla="*/ 10 h 41"/>
                  <a:gd name="T12" fmla="*/ 17 w 29"/>
                  <a:gd name="T13" fmla="*/ 37 h 41"/>
                </a:gdLst>
                <a:ahLst/>
                <a:cxnLst>
                  <a:cxn ang="0">
                    <a:pos x="T0" y="T1"/>
                  </a:cxn>
                  <a:cxn ang="0">
                    <a:pos x="T2" y="T3"/>
                  </a:cxn>
                  <a:cxn ang="0">
                    <a:pos x="T4" y="T5"/>
                  </a:cxn>
                  <a:cxn ang="0">
                    <a:pos x="T6" y="T7"/>
                  </a:cxn>
                  <a:cxn ang="0">
                    <a:pos x="T8" y="T9"/>
                  </a:cxn>
                  <a:cxn ang="0">
                    <a:pos x="T10" y="T11"/>
                  </a:cxn>
                  <a:cxn ang="0">
                    <a:pos x="T12" y="T13"/>
                  </a:cxn>
                </a:cxnLst>
                <a:rect l="0" t="0" r="r" b="b"/>
                <a:pathLst>
                  <a:path w="29" h="41">
                    <a:moveTo>
                      <a:pt x="17" y="37"/>
                    </a:moveTo>
                    <a:cubicBezTo>
                      <a:pt x="19" y="40"/>
                      <a:pt x="23" y="41"/>
                      <a:pt x="25" y="39"/>
                    </a:cubicBezTo>
                    <a:cubicBezTo>
                      <a:pt x="28" y="37"/>
                      <a:pt x="29" y="34"/>
                      <a:pt x="28" y="31"/>
                    </a:cubicBezTo>
                    <a:cubicBezTo>
                      <a:pt x="12" y="4"/>
                      <a:pt x="12" y="4"/>
                      <a:pt x="12" y="4"/>
                    </a:cubicBezTo>
                    <a:cubicBezTo>
                      <a:pt x="11" y="1"/>
                      <a:pt x="7" y="0"/>
                      <a:pt x="4" y="2"/>
                    </a:cubicBezTo>
                    <a:cubicBezTo>
                      <a:pt x="1" y="4"/>
                      <a:pt x="0" y="7"/>
                      <a:pt x="2" y="10"/>
                    </a:cubicBezTo>
                    <a:cubicBezTo>
                      <a:pt x="17" y="37"/>
                      <a:pt x="17" y="37"/>
                      <a:pt x="17"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95" name="Freeform 210"/>
              <p:cNvSpPr>
                <a:spLocks/>
              </p:cNvSpPr>
              <p:nvPr/>
            </p:nvSpPr>
            <p:spPr bwMode="auto">
              <a:xfrm>
                <a:off x="6246813" y="5035551"/>
                <a:ext cx="101600" cy="139700"/>
              </a:xfrm>
              <a:custGeom>
                <a:avLst/>
                <a:gdLst>
                  <a:gd name="T0" fmla="*/ 15 w 27"/>
                  <a:gd name="T1" fmla="*/ 33 h 37"/>
                  <a:gd name="T2" fmla="*/ 23 w 27"/>
                  <a:gd name="T3" fmla="*/ 35 h 37"/>
                  <a:gd name="T4" fmla="*/ 26 w 27"/>
                  <a:gd name="T5" fmla="*/ 27 h 37"/>
                  <a:gd name="T6" fmla="*/ 12 w 27"/>
                  <a:gd name="T7" fmla="*/ 4 h 37"/>
                  <a:gd name="T8" fmla="*/ 4 w 27"/>
                  <a:gd name="T9" fmla="*/ 1 h 37"/>
                  <a:gd name="T10" fmla="*/ 2 w 27"/>
                  <a:gd name="T11" fmla="*/ 10 h 37"/>
                  <a:gd name="T12" fmla="*/ 15 w 27"/>
                  <a:gd name="T13" fmla="*/ 33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15" y="33"/>
                    </a:moveTo>
                    <a:cubicBezTo>
                      <a:pt x="17" y="36"/>
                      <a:pt x="20" y="37"/>
                      <a:pt x="23" y="35"/>
                    </a:cubicBezTo>
                    <a:cubicBezTo>
                      <a:pt x="26" y="33"/>
                      <a:pt x="27" y="30"/>
                      <a:pt x="26" y="27"/>
                    </a:cubicBezTo>
                    <a:cubicBezTo>
                      <a:pt x="12" y="4"/>
                      <a:pt x="12" y="4"/>
                      <a:pt x="12" y="4"/>
                    </a:cubicBezTo>
                    <a:cubicBezTo>
                      <a:pt x="11" y="1"/>
                      <a:pt x="7" y="0"/>
                      <a:pt x="4" y="1"/>
                    </a:cubicBezTo>
                    <a:cubicBezTo>
                      <a:pt x="1" y="3"/>
                      <a:pt x="0" y="7"/>
                      <a:pt x="2" y="10"/>
                    </a:cubicBezTo>
                    <a:cubicBezTo>
                      <a:pt x="15" y="33"/>
                      <a:pt x="15" y="33"/>
                      <a:pt x="1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96" name="Freeform 211"/>
              <p:cNvSpPr>
                <a:spLocks/>
              </p:cNvSpPr>
              <p:nvPr/>
            </p:nvSpPr>
            <p:spPr bwMode="auto">
              <a:xfrm>
                <a:off x="5800726" y="4622801"/>
                <a:ext cx="149225" cy="109538"/>
              </a:xfrm>
              <a:custGeom>
                <a:avLst/>
                <a:gdLst>
                  <a:gd name="T0" fmla="*/ 30 w 40"/>
                  <a:gd name="T1" fmla="*/ 27 h 29"/>
                  <a:gd name="T2" fmla="*/ 38 w 40"/>
                  <a:gd name="T3" fmla="*/ 25 h 29"/>
                  <a:gd name="T4" fmla="*/ 36 w 40"/>
                  <a:gd name="T5" fmla="*/ 17 h 29"/>
                  <a:gd name="T6" fmla="*/ 9 w 40"/>
                  <a:gd name="T7" fmla="*/ 1 h 29"/>
                  <a:gd name="T8" fmla="*/ 1 w 40"/>
                  <a:gd name="T9" fmla="*/ 4 h 29"/>
                  <a:gd name="T10" fmla="*/ 3 w 40"/>
                  <a:gd name="T11" fmla="*/ 12 h 29"/>
                  <a:gd name="T12" fmla="*/ 30 w 40"/>
                  <a:gd name="T13" fmla="*/ 27 h 29"/>
                </a:gdLst>
                <a:ahLst/>
                <a:cxnLst>
                  <a:cxn ang="0">
                    <a:pos x="T0" y="T1"/>
                  </a:cxn>
                  <a:cxn ang="0">
                    <a:pos x="T2" y="T3"/>
                  </a:cxn>
                  <a:cxn ang="0">
                    <a:pos x="T4" y="T5"/>
                  </a:cxn>
                  <a:cxn ang="0">
                    <a:pos x="T6" y="T7"/>
                  </a:cxn>
                  <a:cxn ang="0">
                    <a:pos x="T8" y="T9"/>
                  </a:cxn>
                  <a:cxn ang="0">
                    <a:pos x="T10" y="T11"/>
                  </a:cxn>
                  <a:cxn ang="0">
                    <a:pos x="T12" y="T13"/>
                  </a:cxn>
                </a:cxnLst>
                <a:rect l="0" t="0" r="r" b="b"/>
                <a:pathLst>
                  <a:path w="40" h="29">
                    <a:moveTo>
                      <a:pt x="30" y="27"/>
                    </a:moveTo>
                    <a:cubicBezTo>
                      <a:pt x="33" y="29"/>
                      <a:pt x="37" y="28"/>
                      <a:pt x="38" y="25"/>
                    </a:cubicBezTo>
                    <a:cubicBezTo>
                      <a:pt x="40" y="22"/>
                      <a:pt x="39" y="19"/>
                      <a:pt x="36" y="17"/>
                    </a:cubicBezTo>
                    <a:cubicBezTo>
                      <a:pt x="9" y="1"/>
                      <a:pt x="9" y="1"/>
                      <a:pt x="9" y="1"/>
                    </a:cubicBezTo>
                    <a:cubicBezTo>
                      <a:pt x="7" y="0"/>
                      <a:pt x="3" y="1"/>
                      <a:pt x="1" y="4"/>
                    </a:cubicBezTo>
                    <a:cubicBezTo>
                      <a:pt x="0" y="7"/>
                      <a:pt x="1" y="10"/>
                      <a:pt x="3" y="12"/>
                    </a:cubicBezTo>
                    <a:cubicBezTo>
                      <a:pt x="30" y="27"/>
                      <a:pt x="30" y="27"/>
                      <a:pt x="3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97" name="Freeform 212"/>
              <p:cNvSpPr>
                <a:spLocks/>
              </p:cNvSpPr>
              <p:nvPr/>
            </p:nvSpPr>
            <p:spPr bwMode="auto">
              <a:xfrm>
                <a:off x="6345238" y="4938713"/>
                <a:ext cx="139700" cy="101600"/>
              </a:xfrm>
              <a:custGeom>
                <a:avLst/>
                <a:gdLst>
                  <a:gd name="T0" fmla="*/ 27 w 37"/>
                  <a:gd name="T1" fmla="*/ 25 h 27"/>
                  <a:gd name="T2" fmla="*/ 35 w 37"/>
                  <a:gd name="T3" fmla="*/ 23 h 27"/>
                  <a:gd name="T4" fmla="*/ 33 w 37"/>
                  <a:gd name="T5" fmla="*/ 15 h 27"/>
                  <a:gd name="T6" fmla="*/ 10 w 37"/>
                  <a:gd name="T7" fmla="*/ 1 h 27"/>
                  <a:gd name="T8" fmla="*/ 2 w 37"/>
                  <a:gd name="T9" fmla="*/ 4 h 27"/>
                  <a:gd name="T10" fmla="*/ 4 w 37"/>
                  <a:gd name="T11" fmla="*/ 12 h 27"/>
                  <a:gd name="T12" fmla="*/ 27 w 37"/>
                  <a:gd name="T13" fmla="*/ 25 h 27"/>
                </a:gdLst>
                <a:ahLst/>
                <a:cxnLst>
                  <a:cxn ang="0">
                    <a:pos x="T0" y="T1"/>
                  </a:cxn>
                  <a:cxn ang="0">
                    <a:pos x="T2" y="T3"/>
                  </a:cxn>
                  <a:cxn ang="0">
                    <a:pos x="T4" y="T5"/>
                  </a:cxn>
                  <a:cxn ang="0">
                    <a:pos x="T6" y="T7"/>
                  </a:cxn>
                  <a:cxn ang="0">
                    <a:pos x="T8" y="T9"/>
                  </a:cxn>
                  <a:cxn ang="0">
                    <a:pos x="T10" y="T11"/>
                  </a:cxn>
                  <a:cxn ang="0">
                    <a:pos x="T12" y="T13"/>
                  </a:cxn>
                </a:cxnLst>
                <a:rect l="0" t="0" r="r" b="b"/>
                <a:pathLst>
                  <a:path w="37" h="27">
                    <a:moveTo>
                      <a:pt x="27" y="25"/>
                    </a:moveTo>
                    <a:cubicBezTo>
                      <a:pt x="30" y="27"/>
                      <a:pt x="34" y="26"/>
                      <a:pt x="35" y="23"/>
                    </a:cubicBezTo>
                    <a:cubicBezTo>
                      <a:pt x="37" y="20"/>
                      <a:pt x="36" y="16"/>
                      <a:pt x="33" y="15"/>
                    </a:cubicBezTo>
                    <a:cubicBezTo>
                      <a:pt x="10" y="1"/>
                      <a:pt x="10" y="1"/>
                      <a:pt x="10" y="1"/>
                    </a:cubicBezTo>
                    <a:cubicBezTo>
                      <a:pt x="7" y="0"/>
                      <a:pt x="3" y="1"/>
                      <a:pt x="2" y="4"/>
                    </a:cubicBezTo>
                    <a:cubicBezTo>
                      <a:pt x="0" y="7"/>
                      <a:pt x="1" y="10"/>
                      <a:pt x="4" y="12"/>
                    </a:cubicBezTo>
                    <a:cubicBezTo>
                      <a:pt x="27" y="25"/>
                      <a:pt x="27" y="25"/>
                      <a:pt x="2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grpSp>
      </p:grpSp>
      <p:grpSp>
        <p:nvGrpSpPr>
          <p:cNvPr id="98" name="组合 97"/>
          <p:cNvGrpSpPr/>
          <p:nvPr/>
        </p:nvGrpSpPr>
        <p:grpSpPr>
          <a:xfrm>
            <a:off x="4565026" y="1704010"/>
            <a:ext cx="1652841" cy="1975387"/>
            <a:chOff x="4565026" y="1166625"/>
            <a:chExt cx="1652841" cy="1975387"/>
          </a:xfrm>
        </p:grpSpPr>
        <p:sp>
          <p:nvSpPr>
            <p:cNvPr id="99" name="Shape 14694"/>
            <p:cNvSpPr/>
            <p:nvPr/>
          </p:nvSpPr>
          <p:spPr>
            <a:xfrm>
              <a:off x="4565026" y="1166625"/>
              <a:ext cx="1652841" cy="1975387"/>
            </a:xfrm>
            <a:custGeom>
              <a:avLst/>
              <a:gdLst/>
              <a:ahLst/>
              <a:cxnLst>
                <a:cxn ang="0">
                  <a:pos x="wd2" y="hd2"/>
                </a:cxn>
                <a:cxn ang="5400000">
                  <a:pos x="wd2" y="hd2"/>
                </a:cxn>
                <a:cxn ang="10800000">
                  <a:pos x="wd2" y="hd2"/>
                </a:cxn>
                <a:cxn ang="16200000">
                  <a:pos x="wd2" y="hd2"/>
                </a:cxn>
              </a:cxnLst>
              <a:rect l="0" t="0" r="r" b="b"/>
              <a:pathLst>
                <a:path w="21600" h="21600" extrusionOk="0">
                  <a:moveTo>
                    <a:pt x="18135" y="18210"/>
                  </a:moveTo>
                  <a:cubicBezTo>
                    <a:pt x="14785" y="18210"/>
                    <a:pt x="14785" y="18210"/>
                    <a:pt x="14785" y="18210"/>
                  </a:cubicBezTo>
                  <a:cubicBezTo>
                    <a:pt x="14785" y="18210"/>
                    <a:pt x="14843" y="18258"/>
                    <a:pt x="14843" y="18258"/>
                  </a:cubicBezTo>
                  <a:cubicBezTo>
                    <a:pt x="15305" y="18646"/>
                    <a:pt x="15536" y="19130"/>
                    <a:pt x="15536" y="19663"/>
                  </a:cubicBezTo>
                  <a:cubicBezTo>
                    <a:pt x="15536" y="20196"/>
                    <a:pt x="15305" y="20680"/>
                    <a:pt x="14843" y="21019"/>
                  </a:cubicBezTo>
                  <a:cubicBezTo>
                    <a:pt x="14381" y="21406"/>
                    <a:pt x="13861" y="21600"/>
                    <a:pt x="13168" y="21600"/>
                  </a:cubicBezTo>
                  <a:cubicBezTo>
                    <a:pt x="12533" y="21600"/>
                    <a:pt x="12013" y="21406"/>
                    <a:pt x="11551" y="21019"/>
                  </a:cubicBezTo>
                  <a:cubicBezTo>
                    <a:pt x="11089" y="20680"/>
                    <a:pt x="10858" y="20196"/>
                    <a:pt x="10858" y="19663"/>
                  </a:cubicBezTo>
                  <a:cubicBezTo>
                    <a:pt x="10858" y="19130"/>
                    <a:pt x="11089" y="18646"/>
                    <a:pt x="11551" y="18258"/>
                  </a:cubicBezTo>
                  <a:cubicBezTo>
                    <a:pt x="11551" y="18258"/>
                    <a:pt x="11551" y="18210"/>
                    <a:pt x="11551" y="18210"/>
                  </a:cubicBezTo>
                  <a:cubicBezTo>
                    <a:pt x="9125" y="18210"/>
                    <a:pt x="9125" y="18210"/>
                    <a:pt x="9125" y="18210"/>
                  </a:cubicBezTo>
                  <a:cubicBezTo>
                    <a:pt x="9125" y="18210"/>
                    <a:pt x="9125" y="18161"/>
                    <a:pt x="9125" y="18113"/>
                  </a:cubicBezTo>
                  <a:cubicBezTo>
                    <a:pt x="9125" y="16030"/>
                    <a:pt x="8201" y="14190"/>
                    <a:pt x="6411" y="12737"/>
                  </a:cubicBezTo>
                  <a:cubicBezTo>
                    <a:pt x="4678" y="11236"/>
                    <a:pt x="2483" y="10461"/>
                    <a:pt x="0" y="10461"/>
                  </a:cubicBezTo>
                  <a:cubicBezTo>
                    <a:pt x="0" y="8282"/>
                    <a:pt x="0" y="8282"/>
                    <a:pt x="0" y="8282"/>
                  </a:cubicBezTo>
                  <a:cubicBezTo>
                    <a:pt x="58" y="8378"/>
                    <a:pt x="116" y="8427"/>
                    <a:pt x="173" y="8475"/>
                  </a:cubicBezTo>
                  <a:cubicBezTo>
                    <a:pt x="635" y="8863"/>
                    <a:pt x="1213" y="9057"/>
                    <a:pt x="1848" y="9057"/>
                  </a:cubicBezTo>
                  <a:cubicBezTo>
                    <a:pt x="2483" y="9057"/>
                    <a:pt x="3061" y="8863"/>
                    <a:pt x="3523" y="8475"/>
                  </a:cubicBezTo>
                  <a:cubicBezTo>
                    <a:pt x="3985" y="8088"/>
                    <a:pt x="4216" y="7652"/>
                    <a:pt x="4216" y="7071"/>
                  </a:cubicBezTo>
                  <a:cubicBezTo>
                    <a:pt x="4216" y="6538"/>
                    <a:pt x="3985" y="6102"/>
                    <a:pt x="3523" y="5715"/>
                  </a:cubicBezTo>
                  <a:cubicBezTo>
                    <a:pt x="3061" y="5327"/>
                    <a:pt x="2483" y="5134"/>
                    <a:pt x="1848" y="5134"/>
                  </a:cubicBezTo>
                  <a:cubicBezTo>
                    <a:pt x="1213" y="5134"/>
                    <a:pt x="635" y="5327"/>
                    <a:pt x="173" y="5715"/>
                  </a:cubicBezTo>
                  <a:cubicBezTo>
                    <a:pt x="116" y="5763"/>
                    <a:pt x="58" y="5812"/>
                    <a:pt x="0" y="5909"/>
                  </a:cubicBezTo>
                  <a:cubicBezTo>
                    <a:pt x="0" y="2954"/>
                    <a:pt x="0" y="2954"/>
                    <a:pt x="0" y="2954"/>
                  </a:cubicBezTo>
                  <a:cubicBezTo>
                    <a:pt x="58" y="2954"/>
                    <a:pt x="58" y="2954"/>
                    <a:pt x="116" y="2954"/>
                  </a:cubicBezTo>
                  <a:cubicBezTo>
                    <a:pt x="693" y="2954"/>
                    <a:pt x="1271" y="2954"/>
                    <a:pt x="1848" y="3003"/>
                  </a:cubicBezTo>
                  <a:cubicBezTo>
                    <a:pt x="3870" y="0"/>
                    <a:pt x="3870" y="0"/>
                    <a:pt x="3870" y="0"/>
                  </a:cubicBezTo>
                  <a:cubicBezTo>
                    <a:pt x="5025" y="194"/>
                    <a:pt x="6180" y="387"/>
                    <a:pt x="7277" y="726"/>
                  </a:cubicBezTo>
                  <a:cubicBezTo>
                    <a:pt x="7277" y="4165"/>
                    <a:pt x="7277" y="4165"/>
                    <a:pt x="7277" y="4165"/>
                  </a:cubicBezTo>
                  <a:cubicBezTo>
                    <a:pt x="8490" y="4601"/>
                    <a:pt x="9645" y="5134"/>
                    <a:pt x="10742" y="5812"/>
                  </a:cubicBezTo>
                  <a:cubicBezTo>
                    <a:pt x="14207" y="4068"/>
                    <a:pt x="14207" y="4068"/>
                    <a:pt x="14207" y="4068"/>
                  </a:cubicBezTo>
                  <a:cubicBezTo>
                    <a:pt x="14670" y="4407"/>
                    <a:pt x="15132" y="4746"/>
                    <a:pt x="15594" y="5134"/>
                  </a:cubicBezTo>
                  <a:cubicBezTo>
                    <a:pt x="15940" y="5473"/>
                    <a:pt x="16287" y="5763"/>
                    <a:pt x="16633" y="6102"/>
                  </a:cubicBezTo>
                  <a:cubicBezTo>
                    <a:pt x="14554" y="9008"/>
                    <a:pt x="14554" y="9008"/>
                    <a:pt x="14554" y="9008"/>
                  </a:cubicBezTo>
                  <a:cubicBezTo>
                    <a:pt x="15363" y="9880"/>
                    <a:pt x="16056" y="10848"/>
                    <a:pt x="16633" y="11817"/>
                  </a:cubicBezTo>
                  <a:cubicBezTo>
                    <a:pt x="20734" y="11817"/>
                    <a:pt x="20734" y="11817"/>
                    <a:pt x="20734" y="11817"/>
                  </a:cubicBezTo>
                  <a:cubicBezTo>
                    <a:pt x="21080" y="12737"/>
                    <a:pt x="21369" y="13657"/>
                    <a:pt x="21600" y="14578"/>
                  </a:cubicBezTo>
                  <a:cubicBezTo>
                    <a:pt x="18077" y="16515"/>
                    <a:pt x="18077" y="16515"/>
                    <a:pt x="18077" y="16515"/>
                  </a:cubicBezTo>
                  <a:cubicBezTo>
                    <a:pt x="18135" y="17048"/>
                    <a:pt x="18135" y="17580"/>
                    <a:pt x="18135" y="18113"/>
                  </a:cubicBezTo>
                  <a:cubicBezTo>
                    <a:pt x="18135" y="18161"/>
                    <a:pt x="18135" y="18161"/>
                    <a:pt x="18135" y="18210"/>
                  </a:cubicBezTo>
                  <a:close/>
                </a:path>
              </a:pathLst>
            </a:custGeom>
            <a:solidFill>
              <a:sysClr val="window" lastClr="FFFFFF">
                <a:lumMod val="50000"/>
              </a:sysClr>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nvGrpSpPr>
            <p:cNvPr id="100" name="组合 99"/>
            <p:cNvGrpSpPr/>
            <p:nvPr/>
          </p:nvGrpSpPr>
          <p:grpSpPr>
            <a:xfrm>
              <a:off x="5093789" y="1897866"/>
              <a:ext cx="595313" cy="560785"/>
              <a:chOff x="6964363" y="4452938"/>
              <a:chExt cx="793750" cy="747713"/>
            </a:xfrm>
            <a:solidFill>
              <a:sysClr val="window" lastClr="FFFFFF"/>
            </a:solidFill>
          </p:grpSpPr>
          <p:sp>
            <p:nvSpPr>
              <p:cNvPr id="101" name="Freeform 222"/>
              <p:cNvSpPr>
                <a:spLocks noEditPoints="1"/>
              </p:cNvSpPr>
              <p:nvPr/>
            </p:nvSpPr>
            <p:spPr bwMode="auto">
              <a:xfrm>
                <a:off x="6964363" y="4452938"/>
                <a:ext cx="793750" cy="387350"/>
              </a:xfrm>
              <a:custGeom>
                <a:avLst/>
                <a:gdLst>
                  <a:gd name="T0" fmla="*/ 158 w 211"/>
                  <a:gd name="T1" fmla="*/ 47 h 103"/>
                  <a:gd name="T2" fmla="*/ 127 w 211"/>
                  <a:gd name="T3" fmla="*/ 18 h 103"/>
                  <a:gd name="T4" fmla="*/ 76 w 211"/>
                  <a:gd name="T5" fmla="*/ 30 h 103"/>
                  <a:gd name="T6" fmla="*/ 76 w 211"/>
                  <a:gd name="T7" fmla="*/ 30 h 103"/>
                  <a:gd name="T8" fmla="*/ 68 w 211"/>
                  <a:gd name="T9" fmla="*/ 30 h 103"/>
                  <a:gd name="T10" fmla="*/ 15 w 211"/>
                  <a:gd name="T11" fmla="*/ 52 h 103"/>
                  <a:gd name="T12" fmla="*/ 31 w 211"/>
                  <a:gd name="T13" fmla="*/ 87 h 103"/>
                  <a:gd name="T14" fmla="*/ 179 w 211"/>
                  <a:gd name="T15" fmla="*/ 91 h 103"/>
                  <a:gd name="T16" fmla="*/ 196 w 211"/>
                  <a:gd name="T17" fmla="*/ 72 h 103"/>
                  <a:gd name="T18" fmla="*/ 166 w 211"/>
                  <a:gd name="T19" fmla="*/ 52 h 103"/>
                  <a:gd name="T20" fmla="*/ 166 w 211"/>
                  <a:gd name="T21" fmla="*/ 52 h 103"/>
                  <a:gd name="T22" fmla="*/ 158 w 211"/>
                  <a:gd name="T23" fmla="*/ 48 h 103"/>
                  <a:gd name="T24" fmla="*/ 158 w 211"/>
                  <a:gd name="T25" fmla="*/ 47 h 103"/>
                  <a:gd name="T26" fmla="*/ 168 w 211"/>
                  <a:gd name="T27" fmla="*/ 39 h 103"/>
                  <a:gd name="T28" fmla="*/ 208 w 211"/>
                  <a:gd name="T29" fmla="*/ 73 h 103"/>
                  <a:gd name="T30" fmla="*/ 183 w 211"/>
                  <a:gd name="T31" fmla="*/ 103 h 103"/>
                  <a:gd name="T32" fmla="*/ 180 w 211"/>
                  <a:gd name="T33" fmla="*/ 103 h 103"/>
                  <a:gd name="T34" fmla="*/ 180 w 211"/>
                  <a:gd name="T35" fmla="*/ 103 h 103"/>
                  <a:gd name="T36" fmla="*/ 30 w 211"/>
                  <a:gd name="T37" fmla="*/ 99 h 103"/>
                  <a:gd name="T38" fmla="*/ 26 w 211"/>
                  <a:gd name="T39" fmla="*/ 98 h 103"/>
                  <a:gd name="T40" fmla="*/ 26 w 211"/>
                  <a:gd name="T41" fmla="*/ 98 h 103"/>
                  <a:gd name="T42" fmla="*/ 3 w 211"/>
                  <a:gd name="T43" fmla="*/ 50 h 103"/>
                  <a:gd name="T44" fmla="*/ 71 w 211"/>
                  <a:gd name="T45" fmla="*/ 18 h 103"/>
                  <a:gd name="T46" fmla="*/ 130 w 211"/>
                  <a:gd name="T47" fmla="*/ 7 h 103"/>
                  <a:gd name="T48" fmla="*/ 168 w 211"/>
                  <a:gd name="T49" fmla="*/ 3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1" h="103">
                    <a:moveTo>
                      <a:pt x="158" y="47"/>
                    </a:moveTo>
                    <a:cubicBezTo>
                      <a:pt x="155" y="32"/>
                      <a:pt x="141" y="22"/>
                      <a:pt x="127" y="18"/>
                    </a:cubicBezTo>
                    <a:cubicBezTo>
                      <a:pt x="109" y="13"/>
                      <a:pt x="89" y="16"/>
                      <a:pt x="76" y="30"/>
                    </a:cubicBezTo>
                    <a:cubicBezTo>
                      <a:pt x="76" y="30"/>
                      <a:pt x="76" y="30"/>
                      <a:pt x="76" y="30"/>
                    </a:cubicBezTo>
                    <a:cubicBezTo>
                      <a:pt x="74" y="32"/>
                      <a:pt x="70" y="32"/>
                      <a:pt x="68" y="30"/>
                    </a:cubicBezTo>
                    <a:cubicBezTo>
                      <a:pt x="47" y="14"/>
                      <a:pt x="19" y="29"/>
                      <a:pt x="15" y="52"/>
                    </a:cubicBezTo>
                    <a:cubicBezTo>
                      <a:pt x="12" y="64"/>
                      <a:pt x="17" y="77"/>
                      <a:pt x="31" y="87"/>
                    </a:cubicBezTo>
                    <a:cubicBezTo>
                      <a:pt x="179" y="91"/>
                      <a:pt x="179" y="91"/>
                      <a:pt x="179" y="91"/>
                    </a:cubicBezTo>
                    <a:cubicBezTo>
                      <a:pt x="190" y="87"/>
                      <a:pt x="196" y="79"/>
                      <a:pt x="196" y="72"/>
                    </a:cubicBezTo>
                    <a:cubicBezTo>
                      <a:pt x="198" y="55"/>
                      <a:pt x="181" y="47"/>
                      <a:pt x="166" y="52"/>
                    </a:cubicBezTo>
                    <a:cubicBezTo>
                      <a:pt x="166" y="52"/>
                      <a:pt x="166" y="52"/>
                      <a:pt x="166" y="52"/>
                    </a:cubicBezTo>
                    <a:cubicBezTo>
                      <a:pt x="163" y="53"/>
                      <a:pt x="160" y="51"/>
                      <a:pt x="158" y="48"/>
                    </a:cubicBezTo>
                    <a:cubicBezTo>
                      <a:pt x="158" y="48"/>
                      <a:pt x="158" y="47"/>
                      <a:pt x="158" y="47"/>
                    </a:cubicBezTo>
                    <a:close/>
                    <a:moveTo>
                      <a:pt x="168" y="39"/>
                    </a:moveTo>
                    <a:cubicBezTo>
                      <a:pt x="190" y="34"/>
                      <a:pt x="211" y="51"/>
                      <a:pt x="208" y="73"/>
                    </a:cubicBezTo>
                    <a:cubicBezTo>
                      <a:pt x="207" y="85"/>
                      <a:pt x="199" y="96"/>
                      <a:pt x="183" y="103"/>
                    </a:cubicBezTo>
                    <a:cubicBezTo>
                      <a:pt x="182" y="103"/>
                      <a:pt x="181" y="103"/>
                      <a:pt x="180" y="103"/>
                    </a:cubicBezTo>
                    <a:cubicBezTo>
                      <a:pt x="180" y="103"/>
                      <a:pt x="180" y="103"/>
                      <a:pt x="180" y="103"/>
                    </a:cubicBezTo>
                    <a:cubicBezTo>
                      <a:pt x="30" y="99"/>
                      <a:pt x="30" y="99"/>
                      <a:pt x="30" y="99"/>
                    </a:cubicBezTo>
                    <a:cubicBezTo>
                      <a:pt x="29" y="100"/>
                      <a:pt x="27" y="99"/>
                      <a:pt x="26" y="98"/>
                    </a:cubicBezTo>
                    <a:cubicBezTo>
                      <a:pt x="26" y="98"/>
                      <a:pt x="26" y="98"/>
                      <a:pt x="26" y="98"/>
                    </a:cubicBezTo>
                    <a:cubicBezTo>
                      <a:pt x="5" y="84"/>
                      <a:pt x="0" y="66"/>
                      <a:pt x="3" y="50"/>
                    </a:cubicBezTo>
                    <a:cubicBezTo>
                      <a:pt x="9" y="20"/>
                      <a:pt x="44" y="0"/>
                      <a:pt x="71" y="18"/>
                    </a:cubicBezTo>
                    <a:cubicBezTo>
                      <a:pt x="88" y="4"/>
                      <a:pt x="110" y="1"/>
                      <a:pt x="130" y="7"/>
                    </a:cubicBezTo>
                    <a:cubicBezTo>
                      <a:pt x="146" y="11"/>
                      <a:pt x="162" y="22"/>
                      <a:pt x="16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02" name="Freeform 223"/>
              <p:cNvSpPr>
                <a:spLocks/>
              </p:cNvSpPr>
              <p:nvPr/>
            </p:nvSpPr>
            <p:spPr bwMode="auto">
              <a:xfrm>
                <a:off x="7046913" y="4873626"/>
                <a:ext cx="120650" cy="177800"/>
              </a:xfrm>
              <a:custGeom>
                <a:avLst/>
                <a:gdLst>
                  <a:gd name="T0" fmla="*/ 2 w 32"/>
                  <a:gd name="T1" fmla="*/ 26 h 47"/>
                  <a:gd name="T2" fmla="*/ 21 w 32"/>
                  <a:gd name="T3" fmla="*/ 2 h 47"/>
                  <a:gd name="T4" fmla="*/ 25 w 32"/>
                  <a:gd name="T5" fmla="*/ 0 h 47"/>
                  <a:gd name="T6" fmla="*/ 32 w 32"/>
                  <a:gd name="T7" fmla="*/ 6 h 47"/>
                  <a:gd name="T8" fmla="*/ 32 w 32"/>
                  <a:gd name="T9" fmla="*/ 6 h 47"/>
                  <a:gd name="T10" fmla="*/ 29 w 32"/>
                  <a:gd name="T11" fmla="*/ 31 h 47"/>
                  <a:gd name="T12" fmla="*/ 10 w 32"/>
                  <a:gd name="T13" fmla="*/ 44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20"/>
                      <a:pt x="10" y="12"/>
                      <a:pt x="21" y="2"/>
                    </a:cubicBezTo>
                    <a:cubicBezTo>
                      <a:pt x="22" y="1"/>
                      <a:pt x="24" y="0"/>
                      <a:pt x="25" y="0"/>
                    </a:cubicBezTo>
                    <a:cubicBezTo>
                      <a:pt x="29" y="0"/>
                      <a:pt x="31" y="2"/>
                      <a:pt x="32" y="6"/>
                    </a:cubicBezTo>
                    <a:cubicBezTo>
                      <a:pt x="32" y="6"/>
                      <a:pt x="32" y="6"/>
                      <a:pt x="32" y="6"/>
                    </a:cubicBezTo>
                    <a:cubicBezTo>
                      <a:pt x="32" y="17"/>
                      <a:pt x="31" y="25"/>
                      <a:pt x="29" y="31"/>
                    </a:cubicBezTo>
                    <a:cubicBezTo>
                      <a:pt x="26" y="39"/>
                      <a:pt x="20" y="47"/>
                      <a:pt x="10" y="44"/>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03" name="Freeform 224"/>
              <p:cNvSpPr>
                <a:spLocks/>
              </p:cNvSpPr>
              <p:nvPr/>
            </p:nvSpPr>
            <p:spPr bwMode="auto">
              <a:xfrm>
                <a:off x="7197726" y="5024438"/>
                <a:ext cx="120650" cy="176213"/>
              </a:xfrm>
              <a:custGeom>
                <a:avLst/>
                <a:gdLst>
                  <a:gd name="T0" fmla="*/ 2 w 32"/>
                  <a:gd name="T1" fmla="*/ 26 h 47"/>
                  <a:gd name="T2" fmla="*/ 21 w 32"/>
                  <a:gd name="T3" fmla="*/ 2 h 47"/>
                  <a:gd name="T4" fmla="*/ 25 w 32"/>
                  <a:gd name="T5" fmla="*/ 0 h 47"/>
                  <a:gd name="T6" fmla="*/ 32 w 32"/>
                  <a:gd name="T7" fmla="*/ 6 h 47"/>
                  <a:gd name="T8" fmla="*/ 32 w 32"/>
                  <a:gd name="T9" fmla="*/ 6 h 47"/>
                  <a:gd name="T10" fmla="*/ 29 w 32"/>
                  <a:gd name="T11" fmla="*/ 31 h 47"/>
                  <a:gd name="T12" fmla="*/ 10 w 32"/>
                  <a:gd name="T13" fmla="*/ 44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20"/>
                      <a:pt x="10" y="12"/>
                      <a:pt x="21" y="2"/>
                    </a:cubicBezTo>
                    <a:cubicBezTo>
                      <a:pt x="22" y="1"/>
                      <a:pt x="24" y="0"/>
                      <a:pt x="25" y="0"/>
                    </a:cubicBezTo>
                    <a:cubicBezTo>
                      <a:pt x="29" y="0"/>
                      <a:pt x="32" y="3"/>
                      <a:pt x="32" y="6"/>
                    </a:cubicBezTo>
                    <a:cubicBezTo>
                      <a:pt x="32" y="6"/>
                      <a:pt x="32" y="6"/>
                      <a:pt x="32" y="6"/>
                    </a:cubicBezTo>
                    <a:cubicBezTo>
                      <a:pt x="32" y="17"/>
                      <a:pt x="31" y="25"/>
                      <a:pt x="29" y="31"/>
                    </a:cubicBezTo>
                    <a:cubicBezTo>
                      <a:pt x="26" y="39"/>
                      <a:pt x="20" y="47"/>
                      <a:pt x="10" y="44"/>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04" name="Freeform 225"/>
              <p:cNvSpPr>
                <a:spLocks/>
              </p:cNvSpPr>
              <p:nvPr/>
            </p:nvSpPr>
            <p:spPr bwMode="auto">
              <a:xfrm>
                <a:off x="7434263" y="4941888"/>
                <a:ext cx="120650" cy="176213"/>
              </a:xfrm>
              <a:custGeom>
                <a:avLst/>
                <a:gdLst>
                  <a:gd name="T0" fmla="*/ 2 w 32"/>
                  <a:gd name="T1" fmla="*/ 26 h 47"/>
                  <a:gd name="T2" fmla="*/ 21 w 32"/>
                  <a:gd name="T3" fmla="*/ 1 h 47"/>
                  <a:gd name="T4" fmla="*/ 25 w 32"/>
                  <a:gd name="T5" fmla="*/ 0 h 47"/>
                  <a:gd name="T6" fmla="*/ 31 w 32"/>
                  <a:gd name="T7" fmla="*/ 6 h 47"/>
                  <a:gd name="T8" fmla="*/ 31 w 32"/>
                  <a:gd name="T9" fmla="*/ 6 h 47"/>
                  <a:gd name="T10" fmla="*/ 29 w 32"/>
                  <a:gd name="T11" fmla="*/ 30 h 47"/>
                  <a:gd name="T12" fmla="*/ 10 w 32"/>
                  <a:gd name="T13" fmla="*/ 43 h 47"/>
                  <a:gd name="T14" fmla="*/ 2 w 32"/>
                  <a:gd name="T15" fmla="*/ 26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47">
                    <a:moveTo>
                      <a:pt x="2" y="26"/>
                    </a:moveTo>
                    <a:cubicBezTo>
                      <a:pt x="4" y="19"/>
                      <a:pt x="9" y="11"/>
                      <a:pt x="21" y="1"/>
                    </a:cubicBezTo>
                    <a:cubicBezTo>
                      <a:pt x="22" y="0"/>
                      <a:pt x="23" y="0"/>
                      <a:pt x="25" y="0"/>
                    </a:cubicBezTo>
                    <a:cubicBezTo>
                      <a:pt x="28" y="0"/>
                      <a:pt x="31" y="2"/>
                      <a:pt x="31" y="6"/>
                    </a:cubicBezTo>
                    <a:cubicBezTo>
                      <a:pt x="31" y="6"/>
                      <a:pt x="31" y="6"/>
                      <a:pt x="31" y="6"/>
                    </a:cubicBezTo>
                    <a:cubicBezTo>
                      <a:pt x="32" y="17"/>
                      <a:pt x="30" y="25"/>
                      <a:pt x="29" y="30"/>
                    </a:cubicBezTo>
                    <a:cubicBezTo>
                      <a:pt x="26" y="39"/>
                      <a:pt x="19" y="47"/>
                      <a:pt x="10" y="43"/>
                    </a:cubicBezTo>
                    <a:cubicBezTo>
                      <a:pt x="2" y="41"/>
                      <a:pt x="0" y="33"/>
                      <a:pt x="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grpSp>
      </p:grpSp>
      <p:grpSp>
        <p:nvGrpSpPr>
          <p:cNvPr id="105" name="组合 104"/>
          <p:cNvGrpSpPr/>
          <p:nvPr/>
        </p:nvGrpSpPr>
        <p:grpSpPr>
          <a:xfrm>
            <a:off x="2920905" y="3032558"/>
            <a:ext cx="1644124" cy="1975388"/>
            <a:chOff x="2920905" y="2495173"/>
            <a:chExt cx="1644124" cy="1975388"/>
          </a:xfrm>
        </p:grpSpPr>
        <p:sp>
          <p:nvSpPr>
            <p:cNvPr id="106" name="Shape 14696"/>
            <p:cNvSpPr/>
            <p:nvPr/>
          </p:nvSpPr>
          <p:spPr>
            <a:xfrm>
              <a:off x="2920905" y="2495173"/>
              <a:ext cx="1644124" cy="1975388"/>
            </a:xfrm>
            <a:custGeom>
              <a:avLst/>
              <a:gdLst/>
              <a:ahLst/>
              <a:cxnLst>
                <a:cxn ang="0">
                  <a:pos x="wd2" y="hd2"/>
                </a:cxn>
                <a:cxn ang="5400000">
                  <a:pos x="wd2" y="hd2"/>
                </a:cxn>
                <a:cxn ang="10800000">
                  <a:pos x="wd2" y="hd2"/>
                </a:cxn>
                <a:cxn ang="16200000">
                  <a:pos x="wd2" y="hd2"/>
                </a:cxn>
              </a:cxnLst>
              <a:rect l="0" t="0" r="r" b="b"/>
              <a:pathLst>
                <a:path w="21600" h="21600" extrusionOk="0">
                  <a:moveTo>
                    <a:pt x="21600" y="11236"/>
                  </a:moveTo>
                  <a:cubicBezTo>
                    <a:pt x="21600" y="13512"/>
                    <a:pt x="21600" y="13512"/>
                    <a:pt x="21600" y="13512"/>
                  </a:cubicBezTo>
                  <a:cubicBezTo>
                    <a:pt x="21542" y="13415"/>
                    <a:pt x="21426" y="13318"/>
                    <a:pt x="21310" y="13222"/>
                  </a:cubicBezTo>
                  <a:cubicBezTo>
                    <a:pt x="20845" y="12834"/>
                    <a:pt x="20265" y="12640"/>
                    <a:pt x="19626" y="12640"/>
                  </a:cubicBezTo>
                  <a:cubicBezTo>
                    <a:pt x="18987" y="12640"/>
                    <a:pt x="18406" y="12834"/>
                    <a:pt x="17942" y="13222"/>
                  </a:cubicBezTo>
                  <a:cubicBezTo>
                    <a:pt x="17535" y="13609"/>
                    <a:pt x="17303" y="14093"/>
                    <a:pt x="17303" y="14626"/>
                  </a:cubicBezTo>
                  <a:cubicBezTo>
                    <a:pt x="17303" y="15159"/>
                    <a:pt x="17535" y="15643"/>
                    <a:pt x="17942" y="15982"/>
                  </a:cubicBezTo>
                  <a:cubicBezTo>
                    <a:pt x="18406" y="16370"/>
                    <a:pt x="18987" y="16563"/>
                    <a:pt x="19626" y="16563"/>
                  </a:cubicBezTo>
                  <a:cubicBezTo>
                    <a:pt x="20265" y="16563"/>
                    <a:pt x="20845" y="16370"/>
                    <a:pt x="21310" y="15982"/>
                  </a:cubicBezTo>
                  <a:cubicBezTo>
                    <a:pt x="21426" y="15885"/>
                    <a:pt x="21542" y="15788"/>
                    <a:pt x="21600" y="15691"/>
                  </a:cubicBezTo>
                  <a:cubicBezTo>
                    <a:pt x="21600" y="18743"/>
                    <a:pt x="21600" y="18743"/>
                    <a:pt x="21600" y="18743"/>
                  </a:cubicBezTo>
                  <a:cubicBezTo>
                    <a:pt x="20961" y="18743"/>
                    <a:pt x="20381" y="18694"/>
                    <a:pt x="19742" y="18646"/>
                  </a:cubicBezTo>
                  <a:cubicBezTo>
                    <a:pt x="17535" y="21600"/>
                    <a:pt x="17535" y="21600"/>
                    <a:pt x="17535" y="21600"/>
                  </a:cubicBezTo>
                  <a:cubicBezTo>
                    <a:pt x="16316" y="21455"/>
                    <a:pt x="15155" y="21164"/>
                    <a:pt x="14052" y="20825"/>
                  </a:cubicBezTo>
                  <a:cubicBezTo>
                    <a:pt x="14342" y="17483"/>
                    <a:pt x="14342" y="17483"/>
                    <a:pt x="14342" y="17483"/>
                  </a:cubicBezTo>
                  <a:cubicBezTo>
                    <a:pt x="13065" y="16999"/>
                    <a:pt x="11845" y="16370"/>
                    <a:pt x="10684" y="15643"/>
                  </a:cubicBezTo>
                  <a:cubicBezTo>
                    <a:pt x="7490" y="17580"/>
                    <a:pt x="7490" y="17580"/>
                    <a:pt x="7490" y="17580"/>
                  </a:cubicBezTo>
                  <a:cubicBezTo>
                    <a:pt x="7026" y="17241"/>
                    <a:pt x="6561" y="16902"/>
                    <a:pt x="6155" y="16563"/>
                  </a:cubicBezTo>
                  <a:cubicBezTo>
                    <a:pt x="5632" y="16127"/>
                    <a:pt x="5168" y="15740"/>
                    <a:pt x="4761" y="15304"/>
                  </a:cubicBezTo>
                  <a:cubicBezTo>
                    <a:pt x="6852" y="12301"/>
                    <a:pt x="6852" y="12301"/>
                    <a:pt x="6852" y="12301"/>
                  </a:cubicBezTo>
                  <a:cubicBezTo>
                    <a:pt x="6097" y="11478"/>
                    <a:pt x="5516" y="10606"/>
                    <a:pt x="4994" y="9638"/>
                  </a:cubicBezTo>
                  <a:cubicBezTo>
                    <a:pt x="871" y="9638"/>
                    <a:pt x="871" y="9638"/>
                    <a:pt x="871" y="9638"/>
                  </a:cubicBezTo>
                  <a:cubicBezTo>
                    <a:pt x="465" y="8717"/>
                    <a:pt x="232" y="7797"/>
                    <a:pt x="0" y="6829"/>
                  </a:cubicBezTo>
                  <a:cubicBezTo>
                    <a:pt x="3600" y="5037"/>
                    <a:pt x="3600" y="5037"/>
                    <a:pt x="3600" y="5037"/>
                  </a:cubicBezTo>
                  <a:cubicBezTo>
                    <a:pt x="3600" y="4746"/>
                    <a:pt x="3542" y="4407"/>
                    <a:pt x="3542" y="4068"/>
                  </a:cubicBezTo>
                  <a:cubicBezTo>
                    <a:pt x="3542" y="3971"/>
                    <a:pt x="3542" y="3826"/>
                    <a:pt x="3542" y="3681"/>
                  </a:cubicBezTo>
                  <a:cubicBezTo>
                    <a:pt x="6852" y="3681"/>
                    <a:pt x="6852" y="3681"/>
                    <a:pt x="6852" y="3681"/>
                  </a:cubicBezTo>
                  <a:cubicBezTo>
                    <a:pt x="6677" y="3584"/>
                    <a:pt x="6503" y="3487"/>
                    <a:pt x="6329" y="3342"/>
                  </a:cubicBezTo>
                  <a:cubicBezTo>
                    <a:pt x="5865" y="2954"/>
                    <a:pt x="5632" y="2518"/>
                    <a:pt x="5632" y="1986"/>
                  </a:cubicBezTo>
                  <a:cubicBezTo>
                    <a:pt x="5632" y="1404"/>
                    <a:pt x="5865" y="969"/>
                    <a:pt x="6329" y="581"/>
                  </a:cubicBezTo>
                  <a:cubicBezTo>
                    <a:pt x="6794" y="194"/>
                    <a:pt x="7374" y="0"/>
                    <a:pt x="8013" y="0"/>
                  </a:cubicBezTo>
                  <a:cubicBezTo>
                    <a:pt x="8652" y="0"/>
                    <a:pt x="9232" y="194"/>
                    <a:pt x="9697" y="581"/>
                  </a:cubicBezTo>
                  <a:cubicBezTo>
                    <a:pt x="10161" y="969"/>
                    <a:pt x="10394" y="1404"/>
                    <a:pt x="10394" y="1986"/>
                  </a:cubicBezTo>
                  <a:cubicBezTo>
                    <a:pt x="10394" y="2518"/>
                    <a:pt x="10161" y="2954"/>
                    <a:pt x="9697" y="3342"/>
                  </a:cubicBezTo>
                  <a:cubicBezTo>
                    <a:pt x="9523" y="3487"/>
                    <a:pt x="9348" y="3584"/>
                    <a:pt x="9174" y="3681"/>
                  </a:cubicBezTo>
                  <a:cubicBezTo>
                    <a:pt x="12426" y="3681"/>
                    <a:pt x="12426" y="3681"/>
                    <a:pt x="12426" y="3681"/>
                  </a:cubicBezTo>
                  <a:cubicBezTo>
                    <a:pt x="12426" y="5763"/>
                    <a:pt x="13297" y="7555"/>
                    <a:pt x="15097" y="9008"/>
                  </a:cubicBezTo>
                  <a:cubicBezTo>
                    <a:pt x="16897" y="10509"/>
                    <a:pt x="19045" y="11236"/>
                    <a:pt x="21600" y="11236"/>
                  </a:cubicBezTo>
                  <a:cubicBezTo>
                    <a:pt x="21600" y="11236"/>
                    <a:pt x="21600" y="11236"/>
                    <a:pt x="21600" y="11236"/>
                  </a:cubicBezTo>
                  <a:close/>
                </a:path>
              </a:pathLst>
            </a:custGeom>
            <a:solidFill>
              <a:sysClr val="window" lastClr="FFFFFF">
                <a:lumMod val="50000"/>
              </a:sysClr>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nvGrpSpPr>
            <p:cNvPr id="107" name="组合 106"/>
            <p:cNvGrpSpPr/>
            <p:nvPr/>
          </p:nvGrpSpPr>
          <p:grpSpPr>
            <a:xfrm>
              <a:off x="3476329" y="3230757"/>
              <a:ext cx="597694" cy="548878"/>
              <a:chOff x="4522788" y="4457701"/>
              <a:chExt cx="796925" cy="731838"/>
            </a:xfrm>
            <a:solidFill>
              <a:sysClr val="window" lastClr="FFFFFF"/>
            </a:solidFill>
          </p:grpSpPr>
          <p:sp>
            <p:nvSpPr>
              <p:cNvPr id="108" name="Freeform 226"/>
              <p:cNvSpPr>
                <a:spLocks noEditPoints="1"/>
              </p:cNvSpPr>
              <p:nvPr/>
            </p:nvSpPr>
            <p:spPr bwMode="auto">
              <a:xfrm>
                <a:off x="4522788" y="4457701"/>
                <a:ext cx="796925" cy="390525"/>
              </a:xfrm>
              <a:custGeom>
                <a:avLst/>
                <a:gdLst>
                  <a:gd name="T0" fmla="*/ 159 w 212"/>
                  <a:gd name="T1" fmla="*/ 47 h 104"/>
                  <a:gd name="T2" fmla="*/ 128 w 212"/>
                  <a:gd name="T3" fmla="*/ 19 h 104"/>
                  <a:gd name="T4" fmla="*/ 77 w 212"/>
                  <a:gd name="T5" fmla="*/ 30 h 104"/>
                  <a:gd name="T6" fmla="*/ 77 w 212"/>
                  <a:gd name="T7" fmla="*/ 30 h 104"/>
                  <a:gd name="T8" fmla="*/ 68 w 212"/>
                  <a:gd name="T9" fmla="*/ 30 h 104"/>
                  <a:gd name="T10" fmla="*/ 15 w 212"/>
                  <a:gd name="T11" fmla="*/ 53 h 104"/>
                  <a:gd name="T12" fmla="*/ 32 w 212"/>
                  <a:gd name="T13" fmla="*/ 88 h 104"/>
                  <a:gd name="T14" fmla="*/ 180 w 212"/>
                  <a:gd name="T15" fmla="*/ 92 h 104"/>
                  <a:gd name="T16" fmla="*/ 197 w 212"/>
                  <a:gd name="T17" fmla="*/ 73 h 104"/>
                  <a:gd name="T18" fmla="*/ 167 w 212"/>
                  <a:gd name="T19" fmla="*/ 52 h 104"/>
                  <a:gd name="T20" fmla="*/ 167 w 212"/>
                  <a:gd name="T21" fmla="*/ 52 h 104"/>
                  <a:gd name="T22" fmla="*/ 159 w 212"/>
                  <a:gd name="T23" fmla="*/ 48 h 104"/>
                  <a:gd name="T24" fmla="*/ 159 w 212"/>
                  <a:gd name="T25" fmla="*/ 47 h 104"/>
                  <a:gd name="T26" fmla="*/ 169 w 212"/>
                  <a:gd name="T27" fmla="*/ 39 h 104"/>
                  <a:gd name="T28" fmla="*/ 209 w 212"/>
                  <a:gd name="T29" fmla="*/ 74 h 104"/>
                  <a:gd name="T30" fmla="*/ 184 w 212"/>
                  <a:gd name="T31" fmla="*/ 103 h 104"/>
                  <a:gd name="T32" fmla="*/ 181 w 212"/>
                  <a:gd name="T33" fmla="*/ 104 h 104"/>
                  <a:gd name="T34" fmla="*/ 181 w 212"/>
                  <a:gd name="T35" fmla="*/ 104 h 104"/>
                  <a:gd name="T36" fmla="*/ 31 w 212"/>
                  <a:gd name="T37" fmla="*/ 100 h 104"/>
                  <a:gd name="T38" fmla="*/ 27 w 212"/>
                  <a:gd name="T39" fmla="*/ 99 h 104"/>
                  <a:gd name="T40" fmla="*/ 27 w 212"/>
                  <a:gd name="T41" fmla="*/ 99 h 104"/>
                  <a:gd name="T42" fmla="*/ 4 w 212"/>
                  <a:gd name="T43" fmla="*/ 50 h 104"/>
                  <a:gd name="T44" fmla="*/ 72 w 212"/>
                  <a:gd name="T45" fmla="*/ 18 h 104"/>
                  <a:gd name="T46" fmla="*/ 131 w 212"/>
                  <a:gd name="T47" fmla="*/ 7 h 104"/>
                  <a:gd name="T48" fmla="*/ 169 w 212"/>
                  <a:gd name="T49" fmla="*/ 3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2" h="104">
                    <a:moveTo>
                      <a:pt x="159" y="47"/>
                    </a:moveTo>
                    <a:cubicBezTo>
                      <a:pt x="156" y="32"/>
                      <a:pt x="141" y="23"/>
                      <a:pt x="128" y="19"/>
                    </a:cubicBezTo>
                    <a:cubicBezTo>
                      <a:pt x="110" y="14"/>
                      <a:pt x="90" y="17"/>
                      <a:pt x="77" y="30"/>
                    </a:cubicBezTo>
                    <a:cubicBezTo>
                      <a:pt x="77" y="30"/>
                      <a:pt x="77" y="30"/>
                      <a:pt x="77" y="30"/>
                    </a:cubicBezTo>
                    <a:cubicBezTo>
                      <a:pt x="75" y="33"/>
                      <a:pt x="71" y="33"/>
                      <a:pt x="68" y="30"/>
                    </a:cubicBezTo>
                    <a:cubicBezTo>
                      <a:pt x="48" y="14"/>
                      <a:pt x="20" y="29"/>
                      <a:pt x="15" y="53"/>
                    </a:cubicBezTo>
                    <a:cubicBezTo>
                      <a:pt x="13" y="64"/>
                      <a:pt x="17" y="77"/>
                      <a:pt x="32" y="88"/>
                    </a:cubicBezTo>
                    <a:cubicBezTo>
                      <a:pt x="180" y="92"/>
                      <a:pt x="180" y="92"/>
                      <a:pt x="180" y="92"/>
                    </a:cubicBezTo>
                    <a:cubicBezTo>
                      <a:pt x="191" y="87"/>
                      <a:pt x="196" y="80"/>
                      <a:pt x="197" y="73"/>
                    </a:cubicBezTo>
                    <a:cubicBezTo>
                      <a:pt x="199" y="56"/>
                      <a:pt x="182" y="47"/>
                      <a:pt x="167" y="52"/>
                    </a:cubicBezTo>
                    <a:cubicBezTo>
                      <a:pt x="167" y="52"/>
                      <a:pt x="167" y="52"/>
                      <a:pt x="167" y="52"/>
                    </a:cubicBezTo>
                    <a:cubicBezTo>
                      <a:pt x="164" y="53"/>
                      <a:pt x="160" y="52"/>
                      <a:pt x="159" y="48"/>
                    </a:cubicBezTo>
                    <a:cubicBezTo>
                      <a:pt x="159" y="48"/>
                      <a:pt x="159" y="48"/>
                      <a:pt x="159" y="47"/>
                    </a:cubicBezTo>
                    <a:close/>
                    <a:moveTo>
                      <a:pt x="169" y="39"/>
                    </a:moveTo>
                    <a:cubicBezTo>
                      <a:pt x="191" y="35"/>
                      <a:pt x="212" y="52"/>
                      <a:pt x="209" y="74"/>
                    </a:cubicBezTo>
                    <a:cubicBezTo>
                      <a:pt x="208" y="85"/>
                      <a:pt x="200" y="97"/>
                      <a:pt x="184" y="103"/>
                    </a:cubicBezTo>
                    <a:cubicBezTo>
                      <a:pt x="183" y="104"/>
                      <a:pt x="182" y="104"/>
                      <a:pt x="181" y="104"/>
                    </a:cubicBezTo>
                    <a:cubicBezTo>
                      <a:pt x="181" y="104"/>
                      <a:pt x="181" y="104"/>
                      <a:pt x="181" y="104"/>
                    </a:cubicBezTo>
                    <a:cubicBezTo>
                      <a:pt x="31" y="100"/>
                      <a:pt x="31" y="100"/>
                      <a:pt x="31" y="100"/>
                    </a:cubicBezTo>
                    <a:cubicBezTo>
                      <a:pt x="29" y="100"/>
                      <a:pt x="28" y="100"/>
                      <a:pt x="27" y="99"/>
                    </a:cubicBezTo>
                    <a:cubicBezTo>
                      <a:pt x="27" y="99"/>
                      <a:pt x="27" y="99"/>
                      <a:pt x="27" y="99"/>
                    </a:cubicBezTo>
                    <a:cubicBezTo>
                      <a:pt x="6" y="85"/>
                      <a:pt x="0" y="67"/>
                      <a:pt x="4" y="50"/>
                    </a:cubicBezTo>
                    <a:cubicBezTo>
                      <a:pt x="9" y="20"/>
                      <a:pt x="45" y="0"/>
                      <a:pt x="72" y="18"/>
                    </a:cubicBezTo>
                    <a:cubicBezTo>
                      <a:pt x="88" y="5"/>
                      <a:pt x="111" y="2"/>
                      <a:pt x="131" y="7"/>
                    </a:cubicBezTo>
                    <a:cubicBezTo>
                      <a:pt x="147" y="12"/>
                      <a:pt x="163" y="23"/>
                      <a:pt x="169"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09" name="Freeform 227"/>
              <p:cNvSpPr>
                <a:spLocks/>
              </p:cNvSpPr>
              <p:nvPr/>
            </p:nvSpPr>
            <p:spPr bwMode="auto">
              <a:xfrm>
                <a:off x="4583113" y="4922838"/>
                <a:ext cx="169863" cy="46038"/>
              </a:xfrm>
              <a:custGeom>
                <a:avLst/>
                <a:gdLst>
                  <a:gd name="T0" fmla="*/ 38 w 45"/>
                  <a:gd name="T1" fmla="*/ 12 h 12"/>
                  <a:gd name="T2" fmla="*/ 45 w 45"/>
                  <a:gd name="T3" fmla="*/ 6 h 12"/>
                  <a:gd name="T4" fmla="*/ 38 w 45"/>
                  <a:gd name="T5" fmla="*/ 0 h 12"/>
                  <a:gd name="T6" fmla="*/ 6 w 45"/>
                  <a:gd name="T7" fmla="*/ 0 h 12"/>
                  <a:gd name="T8" fmla="*/ 0 w 45"/>
                  <a:gd name="T9" fmla="*/ 6 h 12"/>
                  <a:gd name="T10" fmla="*/ 6 w 45"/>
                  <a:gd name="T11" fmla="*/ 12 h 12"/>
                  <a:gd name="T12" fmla="*/ 38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8" y="12"/>
                    </a:moveTo>
                    <a:cubicBezTo>
                      <a:pt x="42" y="12"/>
                      <a:pt x="45" y="9"/>
                      <a:pt x="45" y="6"/>
                    </a:cubicBezTo>
                    <a:cubicBezTo>
                      <a:pt x="45" y="2"/>
                      <a:pt x="42" y="0"/>
                      <a:pt x="38" y="0"/>
                    </a:cubicBezTo>
                    <a:cubicBezTo>
                      <a:pt x="6" y="0"/>
                      <a:pt x="6" y="0"/>
                      <a:pt x="6" y="0"/>
                    </a:cubicBezTo>
                    <a:cubicBezTo>
                      <a:pt x="2" y="0"/>
                      <a:pt x="0" y="2"/>
                      <a:pt x="0" y="6"/>
                    </a:cubicBezTo>
                    <a:cubicBezTo>
                      <a:pt x="0" y="9"/>
                      <a:pt x="2" y="12"/>
                      <a:pt x="6" y="12"/>
                    </a:cubicBezTo>
                    <a:cubicBezTo>
                      <a:pt x="38" y="12"/>
                      <a:pt x="38" y="12"/>
                      <a:pt x="3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10" name="Freeform 228"/>
              <p:cNvSpPr>
                <a:spLocks/>
              </p:cNvSpPr>
              <p:nvPr/>
            </p:nvSpPr>
            <p:spPr bwMode="auto">
              <a:xfrm>
                <a:off x="4610101" y="4862513"/>
                <a:ext cx="112713" cy="161925"/>
              </a:xfrm>
              <a:custGeom>
                <a:avLst/>
                <a:gdLst>
                  <a:gd name="T0" fmla="*/ 18 w 30"/>
                  <a:gd name="T1" fmla="*/ 39 h 43"/>
                  <a:gd name="T2" fmla="*/ 26 w 30"/>
                  <a:gd name="T3" fmla="*/ 41 h 43"/>
                  <a:gd name="T4" fmla="*/ 28 w 30"/>
                  <a:gd name="T5" fmla="*/ 33 h 43"/>
                  <a:gd name="T6" fmla="*/ 12 w 30"/>
                  <a:gd name="T7" fmla="*/ 4 h 43"/>
                  <a:gd name="T8" fmla="*/ 4 w 30"/>
                  <a:gd name="T9" fmla="*/ 2 h 43"/>
                  <a:gd name="T10" fmla="*/ 2 w 30"/>
                  <a:gd name="T11" fmla="*/ 10 h 43"/>
                  <a:gd name="T12" fmla="*/ 18 w 30"/>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30" h="43">
                    <a:moveTo>
                      <a:pt x="18" y="39"/>
                    </a:moveTo>
                    <a:cubicBezTo>
                      <a:pt x="20" y="42"/>
                      <a:pt x="23" y="43"/>
                      <a:pt x="26" y="41"/>
                    </a:cubicBezTo>
                    <a:cubicBezTo>
                      <a:pt x="29" y="39"/>
                      <a:pt x="30" y="36"/>
                      <a:pt x="28" y="33"/>
                    </a:cubicBezTo>
                    <a:cubicBezTo>
                      <a:pt x="12" y="4"/>
                      <a:pt x="12" y="4"/>
                      <a:pt x="12" y="4"/>
                    </a:cubicBezTo>
                    <a:cubicBezTo>
                      <a:pt x="10" y="1"/>
                      <a:pt x="7" y="0"/>
                      <a:pt x="4" y="2"/>
                    </a:cubicBezTo>
                    <a:cubicBezTo>
                      <a:pt x="1" y="4"/>
                      <a:pt x="0" y="7"/>
                      <a:pt x="2" y="10"/>
                    </a:cubicBezTo>
                    <a:cubicBezTo>
                      <a:pt x="18" y="39"/>
                      <a:pt x="18" y="39"/>
                      <a:pt x="1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11" name="Freeform 229"/>
              <p:cNvSpPr>
                <a:spLocks/>
              </p:cNvSpPr>
              <p:nvPr/>
            </p:nvSpPr>
            <p:spPr bwMode="auto">
              <a:xfrm>
                <a:off x="4610101" y="4862513"/>
                <a:ext cx="112713" cy="161925"/>
              </a:xfrm>
              <a:custGeom>
                <a:avLst/>
                <a:gdLst>
                  <a:gd name="T0" fmla="*/ 2 w 30"/>
                  <a:gd name="T1" fmla="*/ 33 h 43"/>
                  <a:gd name="T2" fmla="*/ 4 w 30"/>
                  <a:gd name="T3" fmla="*/ 41 h 43"/>
                  <a:gd name="T4" fmla="*/ 12 w 30"/>
                  <a:gd name="T5" fmla="*/ 39 h 43"/>
                  <a:gd name="T6" fmla="*/ 28 w 30"/>
                  <a:gd name="T7" fmla="*/ 10 h 43"/>
                  <a:gd name="T8" fmla="*/ 26 w 30"/>
                  <a:gd name="T9" fmla="*/ 2 h 43"/>
                  <a:gd name="T10" fmla="*/ 18 w 30"/>
                  <a:gd name="T11" fmla="*/ 4 h 43"/>
                  <a:gd name="T12" fmla="*/ 2 w 30"/>
                  <a:gd name="T13" fmla="*/ 33 h 43"/>
                </a:gdLst>
                <a:ahLst/>
                <a:cxnLst>
                  <a:cxn ang="0">
                    <a:pos x="T0" y="T1"/>
                  </a:cxn>
                  <a:cxn ang="0">
                    <a:pos x="T2" y="T3"/>
                  </a:cxn>
                  <a:cxn ang="0">
                    <a:pos x="T4" y="T5"/>
                  </a:cxn>
                  <a:cxn ang="0">
                    <a:pos x="T6" y="T7"/>
                  </a:cxn>
                  <a:cxn ang="0">
                    <a:pos x="T8" y="T9"/>
                  </a:cxn>
                  <a:cxn ang="0">
                    <a:pos x="T10" y="T11"/>
                  </a:cxn>
                  <a:cxn ang="0">
                    <a:pos x="T12" y="T13"/>
                  </a:cxn>
                </a:cxnLst>
                <a:rect l="0" t="0" r="r" b="b"/>
                <a:pathLst>
                  <a:path w="30" h="43">
                    <a:moveTo>
                      <a:pt x="2" y="33"/>
                    </a:moveTo>
                    <a:cubicBezTo>
                      <a:pt x="0" y="36"/>
                      <a:pt x="1" y="39"/>
                      <a:pt x="4" y="41"/>
                    </a:cubicBezTo>
                    <a:cubicBezTo>
                      <a:pt x="7" y="43"/>
                      <a:pt x="10" y="42"/>
                      <a:pt x="12" y="39"/>
                    </a:cubicBezTo>
                    <a:cubicBezTo>
                      <a:pt x="28" y="10"/>
                      <a:pt x="28" y="10"/>
                      <a:pt x="28" y="10"/>
                    </a:cubicBezTo>
                    <a:cubicBezTo>
                      <a:pt x="30" y="7"/>
                      <a:pt x="29" y="4"/>
                      <a:pt x="26" y="2"/>
                    </a:cubicBezTo>
                    <a:cubicBezTo>
                      <a:pt x="23" y="0"/>
                      <a:pt x="20" y="1"/>
                      <a:pt x="18" y="4"/>
                    </a:cubicBezTo>
                    <a:cubicBezTo>
                      <a:pt x="2" y="33"/>
                      <a:pt x="2" y="33"/>
                      <a:pt x="2"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12" name="Freeform 230"/>
              <p:cNvSpPr>
                <a:spLocks/>
              </p:cNvSpPr>
              <p:nvPr/>
            </p:nvSpPr>
            <p:spPr bwMode="auto">
              <a:xfrm>
                <a:off x="4733926" y="5087938"/>
                <a:ext cx="168275" cy="46038"/>
              </a:xfrm>
              <a:custGeom>
                <a:avLst/>
                <a:gdLst>
                  <a:gd name="T0" fmla="*/ 39 w 45"/>
                  <a:gd name="T1" fmla="*/ 12 h 12"/>
                  <a:gd name="T2" fmla="*/ 45 w 45"/>
                  <a:gd name="T3" fmla="*/ 6 h 12"/>
                  <a:gd name="T4" fmla="*/ 39 w 45"/>
                  <a:gd name="T5" fmla="*/ 0 h 12"/>
                  <a:gd name="T6" fmla="*/ 6 w 45"/>
                  <a:gd name="T7" fmla="*/ 0 h 12"/>
                  <a:gd name="T8" fmla="*/ 0 w 45"/>
                  <a:gd name="T9" fmla="*/ 6 h 12"/>
                  <a:gd name="T10" fmla="*/ 6 w 45"/>
                  <a:gd name="T11" fmla="*/ 12 h 12"/>
                  <a:gd name="T12" fmla="*/ 39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9" y="12"/>
                    </a:moveTo>
                    <a:cubicBezTo>
                      <a:pt x="42" y="12"/>
                      <a:pt x="45" y="9"/>
                      <a:pt x="45" y="6"/>
                    </a:cubicBezTo>
                    <a:cubicBezTo>
                      <a:pt x="45" y="3"/>
                      <a:pt x="42" y="0"/>
                      <a:pt x="39" y="0"/>
                    </a:cubicBezTo>
                    <a:cubicBezTo>
                      <a:pt x="6" y="0"/>
                      <a:pt x="6" y="0"/>
                      <a:pt x="6" y="0"/>
                    </a:cubicBezTo>
                    <a:cubicBezTo>
                      <a:pt x="2" y="0"/>
                      <a:pt x="0" y="3"/>
                      <a:pt x="0" y="6"/>
                    </a:cubicBezTo>
                    <a:cubicBezTo>
                      <a:pt x="0" y="9"/>
                      <a:pt x="2" y="12"/>
                      <a:pt x="6" y="12"/>
                    </a:cubicBezTo>
                    <a:cubicBezTo>
                      <a:pt x="39" y="12"/>
                      <a:pt x="39" y="12"/>
                      <a:pt x="3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13" name="Freeform 231"/>
              <p:cNvSpPr>
                <a:spLocks/>
              </p:cNvSpPr>
              <p:nvPr/>
            </p:nvSpPr>
            <p:spPr bwMode="auto">
              <a:xfrm>
                <a:off x="4759326" y="5032376"/>
                <a:ext cx="112713" cy="157163"/>
              </a:xfrm>
              <a:custGeom>
                <a:avLst/>
                <a:gdLst>
                  <a:gd name="T0" fmla="*/ 18 w 30"/>
                  <a:gd name="T1" fmla="*/ 38 h 42"/>
                  <a:gd name="T2" fmla="*/ 26 w 30"/>
                  <a:gd name="T3" fmla="*/ 40 h 42"/>
                  <a:gd name="T4" fmla="*/ 29 w 30"/>
                  <a:gd name="T5" fmla="*/ 32 h 42"/>
                  <a:gd name="T6" fmla="*/ 12 w 30"/>
                  <a:gd name="T7" fmla="*/ 4 h 42"/>
                  <a:gd name="T8" fmla="*/ 4 w 30"/>
                  <a:gd name="T9" fmla="*/ 1 h 42"/>
                  <a:gd name="T10" fmla="*/ 2 w 30"/>
                  <a:gd name="T11" fmla="*/ 10 h 42"/>
                  <a:gd name="T12" fmla="*/ 18 w 30"/>
                  <a:gd name="T13" fmla="*/ 38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18" y="38"/>
                    </a:moveTo>
                    <a:cubicBezTo>
                      <a:pt x="20" y="41"/>
                      <a:pt x="24" y="42"/>
                      <a:pt x="26" y="40"/>
                    </a:cubicBezTo>
                    <a:cubicBezTo>
                      <a:pt x="29" y="39"/>
                      <a:pt x="30" y="35"/>
                      <a:pt x="29" y="32"/>
                    </a:cubicBezTo>
                    <a:cubicBezTo>
                      <a:pt x="12" y="4"/>
                      <a:pt x="12" y="4"/>
                      <a:pt x="12" y="4"/>
                    </a:cubicBezTo>
                    <a:cubicBezTo>
                      <a:pt x="11" y="1"/>
                      <a:pt x="7" y="0"/>
                      <a:pt x="4" y="1"/>
                    </a:cubicBezTo>
                    <a:cubicBezTo>
                      <a:pt x="1" y="3"/>
                      <a:pt x="0" y="7"/>
                      <a:pt x="2" y="10"/>
                    </a:cubicBezTo>
                    <a:cubicBezTo>
                      <a:pt x="18" y="38"/>
                      <a:pt x="18"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14" name="Freeform 232"/>
              <p:cNvSpPr>
                <a:spLocks/>
              </p:cNvSpPr>
              <p:nvPr/>
            </p:nvSpPr>
            <p:spPr bwMode="auto">
              <a:xfrm>
                <a:off x="4759326" y="5032376"/>
                <a:ext cx="112713" cy="157163"/>
              </a:xfrm>
              <a:custGeom>
                <a:avLst/>
                <a:gdLst>
                  <a:gd name="T0" fmla="*/ 2 w 30"/>
                  <a:gd name="T1" fmla="*/ 32 h 42"/>
                  <a:gd name="T2" fmla="*/ 4 w 30"/>
                  <a:gd name="T3" fmla="*/ 40 h 42"/>
                  <a:gd name="T4" fmla="*/ 12 w 30"/>
                  <a:gd name="T5" fmla="*/ 38 h 42"/>
                  <a:gd name="T6" fmla="*/ 29 w 30"/>
                  <a:gd name="T7" fmla="*/ 10 h 42"/>
                  <a:gd name="T8" fmla="*/ 26 w 30"/>
                  <a:gd name="T9" fmla="*/ 1 h 42"/>
                  <a:gd name="T10" fmla="*/ 18 w 30"/>
                  <a:gd name="T11" fmla="*/ 4 h 42"/>
                  <a:gd name="T12" fmla="*/ 2 w 30"/>
                  <a:gd name="T13" fmla="*/ 32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2" y="32"/>
                    </a:moveTo>
                    <a:cubicBezTo>
                      <a:pt x="0" y="35"/>
                      <a:pt x="1" y="39"/>
                      <a:pt x="4" y="40"/>
                    </a:cubicBezTo>
                    <a:cubicBezTo>
                      <a:pt x="7" y="42"/>
                      <a:pt x="11" y="41"/>
                      <a:pt x="12" y="38"/>
                    </a:cubicBezTo>
                    <a:cubicBezTo>
                      <a:pt x="29" y="10"/>
                      <a:pt x="29" y="10"/>
                      <a:pt x="29" y="10"/>
                    </a:cubicBezTo>
                    <a:cubicBezTo>
                      <a:pt x="30" y="7"/>
                      <a:pt x="29" y="3"/>
                      <a:pt x="26" y="1"/>
                    </a:cubicBezTo>
                    <a:cubicBezTo>
                      <a:pt x="24" y="0"/>
                      <a:pt x="20" y="1"/>
                      <a:pt x="18" y="4"/>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15" name="Freeform 233"/>
              <p:cNvSpPr>
                <a:spLocks/>
              </p:cNvSpPr>
              <p:nvPr/>
            </p:nvSpPr>
            <p:spPr bwMode="auto">
              <a:xfrm>
                <a:off x="4970463" y="5002213"/>
                <a:ext cx="168275" cy="44450"/>
              </a:xfrm>
              <a:custGeom>
                <a:avLst/>
                <a:gdLst>
                  <a:gd name="T0" fmla="*/ 39 w 45"/>
                  <a:gd name="T1" fmla="*/ 12 h 12"/>
                  <a:gd name="T2" fmla="*/ 45 w 45"/>
                  <a:gd name="T3" fmla="*/ 6 h 12"/>
                  <a:gd name="T4" fmla="*/ 39 w 45"/>
                  <a:gd name="T5" fmla="*/ 0 h 12"/>
                  <a:gd name="T6" fmla="*/ 6 w 45"/>
                  <a:gd name="T7" fmla="*/ 0 h 12"/>
                  <a:gd name="T8" fmla="*/ 0 w 45"/>
                  <a:gd name="T9" fmla="*/ 6 h 12"/>
                  <a:gd name="T10" fmla="*/ 6 w 45"/>
                  <a:gd name="T11" fmla="*/ 12 h 12"/>
                  <a:gd name="T12" fmla="*/ 39 w 45"/>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45" h="12">
                    <a:moveTo>
                      <a:pt x="39" y="12"/>
                    </a:moveTo>
                    <a:cubicBezTo>
                      <a:pt x="42" y="12"/>
                      <a:pt x="45" y="9"/>
                      <a:pt x="45" y="6"/>
                    </a:cubicBezTo>
                    <a:cubicBezTo>
                      <a:pt x="45" y="2"/>
                      <a:pt x="42" y="0"/>
                      <a:pt x="39" y="0"/>
                    </a:cubicBezTo>
                    <a:cubicBezTo>
                      <a:pt x="6" y="0"/>
                      <a:pt x="6" y="0"/>
                      <a:pt x="6" y="0"/>
                    </a:cubicBezTo>
                    <a:cubicBezTo>
                      <a:pt x="2" y="0"/>
                      <a:pt x="0" y="2"/>
                      <a:pt x="0" y="6"/>
                    </a:cubicBezTo>
                    <a:cubicBezTo>
                      <a:pt x="0" y="9"/>
                      <a:pt x="2" y="12"/>
                      <a:pt x="6" y="12"/>
                    </a:cubicBezTo>
                    <a:cubicBezTo>
                      <a:pt x="39" y="12"/>
                      <a:pt x="39" y="12"/>
                      <a:pt x="3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16" name="Freeform 234"/>
              <p:cNvSpPr>
                <a:spLocks/>
              </p:cNvSpPr>
              <p:nvPr/>
            </p:nvSpPr>
            <p:spPr bwMode="auto">
              <a:xfrm>
                <a:off x="4995863" y="4945063"/>
                <a:ext cx="112713" cy="158750"/>
              </a:xfrm>
              <a:custGeom>
                <a:avLst/>
                <a:gdLst>
                  <a:gd name="T0" fmla="*/ 18 w 30"/>
                  <a:gd name="T1" fmla="*/ 38 h 42"/>
                  <a:gd name="T2" fmla="*/ 26 w 30"/>
                  <a:gd name="T3" fmla="*/ 40 h 42"/>
                  <a:gd name="T4" fmla="*/ 29 w 30"/>
                  <a:gd name="T5" fmla="*/ 32 h 42"/>
                  <a:gd name="T6" fmla="*/ 12 w 30"/>
                  <a:gd name="T7" fmla="*/ 3 h 42"/>
                  <a:gd name="T8" fmla="*/ 4 w 30"/>
                  <a:gd name="T9" fmla="*/ 1 h 42"/>
                  <a:gd name="T10" fmla="*/ 2 w 30"/>
                  <a:gd name="T11" fmla="*/ 9 h 42"/>
                  <a:gd name="T12" fmla="*/ 18 w 30"/>
                  <a:gd name="T13" fmla="*/ 38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18" y="38"/>
                    </a:moveTo>
                    <a:cubicBezTo>
                      <a:pt x="20" y="41"/>
                      <a:pt x="23" y="42"/>
                      <a:pt x="26" y="40"/>
                    </a:cubicBezTo>
                    <a:cubicBezTo>
                      <a:pt x="29" y="38"/>
                      <a:pt x="30" y="35"/>
                      <a:pt x="29" y="32"/>
                    </a:cubicBezTo>
                    <a:cubicBezTo>
                      <a:pt x="12" y="3"/>
                      <a:pt x="12" y="3"/>
                      <a:pt x="12" y="3"/>
                    </a:cubicBezTo>
                    <a:cubicBezTo>
                      <a:pt x="10" y="1"/>
                      <a:pt x="7" y="0"/>
                      <a:pt x="4" y="1"/>
                    </a:cubicBezTo>
                    <a:cubicBezTo>
                      <a:pt x="1" y="3"/>
                      <a:pt x="0" y="7"/>
                      <a:pt x="2" y="9"/>
                    </a:cubicBezTo>
                    <a:cubicBezTo>
                      <a:pt x="18" y="38"/>
                      <a:pt x="18" y="38"/>
                      <a:pt x="18"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sp>
            <p:nvSpPr>
              <p:cNvPr id="117" name="Freeform 235"/>
              <p:cNvSpPr>
                <a:spLocks/>
              </p:cNvSpPr>
              <p:nvPr/>
            </p:nvSpPr>
            <p:spPr bwMode="auto">
              <a:xfrm>
                <a:off x="4995863" y="4945063"/>
                <a:ext cx="112713" cy="158750"/>
              </a:xfrm>
              <a:custGeom>
                <a:avLst/>
                <a:gdLst>
                  <a:gd name="T0" fmla="*/ 2 w 30"/>
                  <a:gd name="T1" fmla="*/ 32 h 42"/>
                  <a:gd name="T2" fmla="*/ 4 w 30"/>
                  <a:gd name="T3" fmla="*/ 40 h 42"/>
                  <a:gd name="T4" fmla="*/ 12 w 30"/>
                  <a:gd name="T5" fmla="*/ 38 h 42"/>
                  <a:gd name="T6" fmla="*/ 29 w 30"/>
                  <a:gd name="T7" fmla="*/ 9 h 42"/>
                  <a:gd name="T8" fmla="*/ 26 w 30"/>
                  <a:gd name="T9" fmla="*/ 1 h 42"/>
                  <a:gd name="T10" fmla="*/ 18 w 30"/>
                  <a:gd name="T11" fmla="*/ 3 h 42"/>
                  <a:gd name="T12" fmla="*/ 2 w 30"/>
                  <a:gd name="T13" fmla="*/ 32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2" y="32"/>
                    </a:moveTo>
                    <a:cubicBezTo>
                      <a:pt x="0" y="35"/>
                      <a:pt x="1" y="38"/>
                      <a:pt x="4" y="40"/>
                    </a:cubicBezTo>
                    <a:cubicBezTo>
                      <a:pt x="7" y="42"/>
                      <a:pt x="10" y="41"/>
                      <a:pt x="12" y="38"/>
                    </a:cubicBezTo>
                    <a:cubicBezTo>
                      <a:pt x="29" y="9"/>
                      <a:pt x="29" y="9"/>
                      <a:pt x="29" y="9"/>
                    </a:cubicBezTo>
                    <a:cubicBezTo>
                      <a:pt x="30" y="7"/>
                      <a:pt x="29" y="3"/>
                      <a:pt x="26" y="1"/>
                    </a:cubicBezTo>
                    <a:cubicBezTo>
                      <a:pt x="23" y="0"/>
                      <a:pt x="20" y="1"/>
                      <a:pt x="18" y="3"/>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endParaRPr>
              </a:p>
            </p:txBody>
          </p:sp>
        </p:gr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1000" fill="hold"/>
                                        <p:tgtEl>
                                          <p:spTgt spid="77"/>
                                        </p:tgtEl>
                                        <p:attrNameLst>
                                          <p:attrName>ppt_w</p:attrName>
                                        </p:attrNameLst>
                                      </p:cBhvr>
                                      <p:tavLst>
                                        <p:tav tm="0">
                                          <p:val>
                                            <p:fltVal val="0"/>
                                          </p:val>
                                        </p:tav>
                                        <p:tav tm="100000">
                                          <p:val>
                                            <p:strVal val="#ppt_w"/>
                                          </p:val>
                                        </p:tav>
                                      </p:tavLst>
                                    </p:anim>
                                    <p:anim calcmode="lin" valueType="num">
                                      <p:cBhvr>
                                        <p:cTn id="8" dur="1000" fill="hold"/>
                                        <p:tgtEl>
                                          <p:spTgt spid="77"/>
                                        </p:tgtEl>
                                        <p:attrNameLst>
                                          <p:attrName>ppt_h</p:attrName>
                                        </p:attrNameLst>
                                      </p:cBhvr>
                                      <p:tavLst>
                                        <p:tav tm="0">
                                          <p:val>
                                            <p:fltVal val="0"/>
                                          </p:val>
                                        </p:tav>
                                        <p:tav tm="100000">
                                          <p:val>
                                            <p:strVal val="#ppt_h"/>
                                          </p:val>
                                        </p:tav>
                                      </p:tavLst>
                                    </p:anim>
                                    <p:anim calcmode="lin" valueType="num">
                                      <p:cBhvr>
                                        <p:cTn id="9" dur="1000" fill="hold"/>
                                        <p:tgtEl>
                                          <p:spTgt spid="7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7"/>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98"/>
                                        </p:tgtEl>
                                        <p:attrNameLst>
                                          <p:attrName>style.visibility</p:attrName>
                                        </p:attrNameLst>
                                      </p:cBhvr>
                                      <p:to>
                                        <p:strVal val="visible"/>
                                      </p:to>
                                    </p:set>
                                    <p:anim calcmode="lin" valueType="num">
                                      <p:cBhvr>
                                        <p:cTn id="13" dur="1000" fill="hold"/>
                                        <p:tgtEl>
                                          <p:spTgt spid="98"/>
                                        </p:tgtEl>
                                        <p:attrNameLst>
                                          <p:attrName>ppt_w</p:attrName>
                                        </p:attrNameLst>
                                      </p:cBhvr>
                                      <p:tavLst>
                                        <p:tav tm="0">
                                          <p:val>
                                            <p:fltVal val="0"/>
                                          </p:val>
                                        </p:tav>
                                        <p:tav tm="100000">
                                          <p:val>
                                            <p:strVal val="#ppt_w"/>
                                          </p:val>
                                        </p:tav>
                                      </p:tavLst>
                                    </p:anim>
                                    <p:anim calcmode="lin" valueType="num">
                                      <p:cBhvr>
                                        <p:cTn id="14" dur="1000" fill="hold"/>
                                        <p:tgtEl>
                                          <p:spTgt spid="98"/>
                                        </p:tgtEl>
                                        <p:attrNameLst>
                                          <p:attrName>ppt_h</p:attrName>
                                        </p:attrNameLst>
                                      </p:cBhvr>
                                      <p:tavLst>
                                        <p:tav tm="0">
                                          <p:val>
                                            <p:fltVal val="0"/>
                                          </p:val>
                                        </p:tav>
                                        <p:tav tm="100000">
                                          <p:val>
                                            <p:strVal val="#ppt_h"/>
                                          </p:val>
                                        </p:tav>
                                      </p:tavLst>
                                    </p:anim>
                                    <p:anim calcmode="lin" valueType="num">
                                      <p:cBhvr>
                                        <p:cTn id="15" dur="1000" fill="hold"/>
                                        <p:tgtEl>
                                          <p:spTgt spid="98"/>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8"/>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82"/>
                                        </p:tgtEl>
                                        <p:attrNameLst>
                                          <p:attrName>style.visibility</p:attrName>
                                        </p:attrNameLst>
                                      </p:cBhvr>
                                      <p:to>
                                        <p:strVal val="visible"/>
                                      </p:to>
                                    </p:set>
                                    <p:anim calcmode="lin" valueType="num">
                                      <p:cBhvr>
                                        <p:cTn id="19" dur="1000" fill="hold"/>
                                        <p:tgtEl>
                                          <p:spTgt spid="82"/>
                                        </p:tgtEl>
                                        <p:attrNameLst>
                                          <p:attrName>ppt_w</p:attrName>
                                        </p:attrNameLst>
                                      </p:cBhvr>
                                      <p:tavLst>
                                        <p:tav tm="0">
                                          <p:val>
                                            <p:fltVal val="0"/>
                                          </p:val>
                                        </p:tav>
                                        <p:tav tm="100000">
                                          <p:val>
                                            <p:strVal val="#ppt_w"/>
                                          </p:val>
                                        </p:tav>
                                      </p:tavLst>
                                    </p:anim>
                                    <p:anim calcmode="lin" valueType="num">
                                      <p:cBhvr>
                                        <p:cTn id="20" dur="1000" fill="hold"/>
                                        <p:tgtEl>
                                          <p:spTgt spid="82"/>
                                        </p:tgtEl>
                                        <p:attrNameLst>
                                          <p:attrName>ppt_h</p:attrName>
                                        </p:attrNameLst>
                                      </p:cBhvr>
                                      <p:tavLst>
                                        <p:tav tm="0">
                                          <p:val>
                                            <p:fltVal val="0"/>
                                          </p:val>
                                        </p:tav>
                                        <p:tav tm="100000">
                                          <p:val>
                                            <p:strVal val="#ppt_h"/>
                                          </p:val>
                                        </p:tav>
                                      </p:tavLst>
                                    </p:anim>
                                    <p:anim calcmode="lin" valueType="num">
                                      <p:cBhvr>
                                        <p:cTn id="21" dur="1000" fill="hold"/>
                                        <p:tgtEl>
                                          <p:spTgt spid="82"/>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82"/>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105"/>
                                        </p:tgtEl>
                                        <p:attrNameLst>
                                          <p:attrName>style.visibility</p:attrName>
                                        </p:attrNameLst>
                                      </p:cBhvr>
                                      <p:to>
                                        <p:strVal val="visible"/>
                                      </p:to>
                                    </p:set>
                                    <p:anim calcmode="lin" valueType="num">
                                      <p:cBhvr>
                                        <p:cTn id="25" dur="1000" fill="hold"/>
                                        <p:tgtEl>
                                          <p:spTgt spid="105"/>
                                        </p:tgtEl>
                                        <p:attrNameLst>
                                          <p:attrName>ppt_w</p:attrName>
                                        </p:attrNameLst>
                                      </p:cBhvr>
                                      <p:tavLst>
                                        <p:tav tm="0">
                                          <p:val>
                                            <p:fltVal val="0"/>
                                          </p:val>
                                        </p:tav>
                                        <p:tav tm="100000">
                                          <p:val>
                                            <p:strVal val="#ppt_w"/>
                                          </p:val>
                                        </p:tav>
                                      </p:tavLst>
                                    </p:anim>
                                    <p:anim calcmode="lin" valueType="num">
                                      <p:cBhvr>
                                        <p:cTn id="26" dur="1000" fill="hold"/>
                                        <p:tgtEl>
                                          <p:spTgt spid="105"/>
                                        </p:tgtEl>
                                        <p:attrNameLst>
                                          <p:attrName>ppt_h</p:attrName>
                                        </p:attrNameLst>
                                      </p:cBhvr>
                                      <p:tavLst>
                                        <p:tav tm="0">
                                          <p:val>
                                            <p:fltVal val="0"/>
                                          </p:val>
                                        </p:tav>
                                        <p:tav tm="100000">
                                          <p:val>
                                            <p:strVal val="#ppt_h"/>
                                          </p:val>
                                        </p:tav>
                                      </p:tavLst>
                                    </p:anim>
                                    <p:anim calcmode="lin" valueType="num">
                                      <p:cBhvr>
                                        <p:cTn id="27" dur="1000" fill="hold"/>
                                        <p:tgtEl>
                                          <p:spTgt spid="105"/>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0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6"/>
                                        </p:tgtEl>
                                        <p:attrNameLst>
                                          <p:attrName>style.visibility</p:attrName>
                                        </p:attrNameLst>
                                      </p:cBhvr>
                                      <p:to>
                                        <p:strVal val="visible"/>
                                      </p:to>
                                    </p:set>
                                    <p:animEffect transition="in" filter="fade">
                                      <p:cBhvr>
                                        <p:cTn id="33" dur="500"/>
                                        <p:tgtEl>
                                          <p:spTgt spid="76"/>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2" fill="hold" nodeType="click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p:tgtEl>
                                          <p:spTgt spid="60"/>
                                        </p:tgtEl>
                                        <p:attrNameLst>
                                          <p:attrName>ppt_x</p:attrName>
                                        </p:attrNameLst>
                                      </p:cBhvr>
                                      <p:tavLst>
                                        <p:tav tm="0">
                                          <p:val>
                                            <p:strVal val="#ppt_x+#ppt_w*1.125000"/>
                                          </p:val>
                                        </p:tav>
                                        <p:tav tm="100000">
                                          <p:val>
                                            <p:strVal val="#ppt_x"/>
                                          </p:val>
                                        </p:tav>
                                      </p:tavLst>
                                    </p:anim>
                                    <p:animEffect transition="in" filter="wipe(left)">
                                      <p:cBhvr>
                                        <p:cTn id="39" dur="500"/>
                                        <p:tgtEl>
                                          <p:spTgt spid="60"/>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8" fill="hold" nodeType="clickEffect">
                                  <p:stCondLst>
                                    <p:cond delay="0"/>
                                  </p:stCondLst>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ppt_x</p:attrName>
                                        </p:attrNameLst>
                                      </p:cBhvr>
                                      <p:tavLst>
                                        <p:tav tm="0">
                                          <p:val>
                                            <p:strVal val="#ppt_x-#ppt_w*1.125000"/>
                                          </p:val>
                                        </p:tav>
                                        <p:tav tm="100000">
                                          <p:val>
                                            <p:strVal val="#ppt_x"/>
                                          </p:val>
                                        </p:tav>
                                      </p:tavLst>
                                    </p:anim>
                                    <p:animEffect transition="in" filter="wipe(right)">
                                      <p:cBhvr>
                                        <p:cTn id="45" dur="500"/>
                                        <p:tgtEl>
                                          <p:spTgt spid="68"/>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8" fill="hold" nodeType="clickEffect">
                                  <p:stCondLst>
                                    <p:cond delay="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500"/>
                                        <p:tgtEl>
                                          <p:spTgt spid="72"/>
                                        </p:tgtEl>
                                        <p:attrNameLst>
                                          <p:attrName>ppt_x</p:attrName>
                                        </p:attrNameLst>
                                      </p:cBhvr>
                                      <p:tavLst>
                                        <p:tav tm="0">
                                          <p:val>
                                            <p:strVal val="#ppt_x-#ppt_w*1.125000"/>
                                          </p:val>
                                        </p:tav>
                                        <p:tav tm="100000">
                                          <p:val>
                                            <p:strVal val="#ppt_x"/>
                                          </p:val>
                                        </p:tav>
                                      </p:tavLst>
                                    </p:anim>
                                    <p:animEffect transition="in" filter="wipe(right)">
                                      <p:cBhvr>
                                        <p:cTn id="51" dur="500"/>
                                        <p:tgtEl>
                                          <p:spTgt spid="72"/>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2" fill="hold" nodeType="clickEffect">
                                  <p:stCondLst>
                                    <p:cond delay="0"/>
                                  </p:stCondLst>
                                  <p:childTnLst>
                                    <p:set>
                                      <p:cBhvr>
                                        <p:cTn id="55" dur="1" fill="hold">
                                          <p:stCondLst>
                                            <p:cond delay="0"/>
                                          </p:stCondLst>
                                        </p:cTn>
                                        <p:tgtEl>
                                          <p:spTgt spid="64"/>
                                        </p:tgtEl>
                                        <p:attrNameLst>
                                          <p:attrName>style.visibility</p:attrName>
                                        </p:attrNameLst>
                                      </p:cBhvr>
                                      <p:to>
                                        <p:strVal val="visible"/>
                                      </p:to>
                                    </p:set>
                                    <p:anim calcmode="lin" valueType="num">
                                      <p:cBhvr additive="base">
                                        <p:cTn id="56" dur="500"/>
                                        <p:tgtEl>
                                          <p:spTgt spid="64"/>
                                        </p:tgtEl>
                                        <p:attrNameLst>
                                          <p:attrName>ppt_x</p:attrName>
                                        </p:attrNameLst>
                                      </p:cBhvr>
                                      <p:tavLst>
                                        <p:tav tm="0">
                                          <p:val>
                                            <p:strVal val="#ppt_x+#ppt_w*1.125000"/>
                                          </p:val>
                                        </p:tav>
                                        <p:tav tm="100000">
                                          <p:val>
                                            <p:strVal val="#ppt_x"/>
                                          </p:val>
                                        </p:tav>
                                      </p:tavLst>
                                    </p:anim>
                                    <p:animEffect transition="in" filter="wipe(left)">
                                      <p:cBhvr>
                                        <p:cTn id="5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40"/>
          <p:cNvGrpSpPr/>
          <p:nvPr/>
        </p:nvGrpSpPr>
        <p:grpSpPr>
          <a:xfrm>
            <a:off x="493811" y="1547258"/>
            <a:ext cx="2087309" cy="1253081"/>
            <a:chOff x="1441450" y="1398043"/>
            <a:chExt cx="2019300" cy="1211904"/>
          </a:xfrm>
        </p:grpSpPr>
        <p:sp>
          <p:nvSpPr>
            <p:cNvPr id="35"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40000"/>
                </a:lnSpc>
                <a:spcBef>
                  <a:spcPct val="20000"/>
                </a:spcBef>
                <a:spcAft>
                  <a:spcPts val="0"/>
                </a:spcAft>
                <a:buClrTx/>
                <a:buSzTx/>
                <a:buFont typeface="Arial"/>
                <a:buNone/>
                <a:tabLst/>
                <a:defRPr/>
              </a:pPr>
              <a:r>
                <a:rPr kumimoji="0" lang="zh-CN" altLang="en-US" sz="2000" b="1"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a:t>
              </a:r>
              <a:endParaRPr kumimoji="0" lang="en-US" altLang="zh-CN" sz="2000" b="1"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6"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37" name="Group 43"/>
          <p:cNvGrpSpPr/>
          <p:nvPr/>
        </p:nvGrpSpPr>
        <p:grpSpPr>
          <a:xfrm>
            <a:off x="493809" y="3510643"/>
            <a:ext cx="2087310" cy="1387083"/>
            <a:chOff x="1441449" y="1375177"/>
            <a:chExt cx="2019301" cy="1341502"/>
          </a:xfrm>
        </p:grpSpPr>
        <p:sp>
          <p:nvSpPr>
            <p:cNvPr id="38" name="Text Placeholder 2"/>
            <p:cNvSpPr txBox="1">
              <a:spLocks/>
            </p:cNvSpPr>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40000"/>
                </a:lnSpc>
                <a:spcBef>
                  <a:spcPct val="20000"/>
                </a:spcBef>
                <a:spcAft>
                  <a:spcPts val="0"/>
                </a:spcAft>
                <a:buClrTx/>
                <a:buSzTx/>
                <a:buFont typeface="Arial"/>
                <a:buNone/>
                <a:tabLst/>
                <a:defRPr/>
              </a:pPr>
              <a:r>
                <a:rPr kumimoji="0" lang="zh-CN" altLang="en-US" sz="20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a:t>
              </a:r>
              <a:endParaRPr kumimoji="0" lang="en-US" altLang="zh-CN" sz="20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9" name="Text Placeholder 8"/>
            <p:cNvSpPr txBox="1">
              <a:spLocks/>
            </p:cNvSpPr>
            <p:nvPr/>
          </p:nvSpPr>
          <p:spPr>
            <a:xfrm>
              <a:off x="1441449" y="1799482"/>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40" name="Group 46"/>
          <p:cNvGrpSpPr/>
          <p:nvPr/>
        </p:nvGrpSpPr>
        <p:grpSpPr>
          <a:xfrm>
            <a:off x="6661155" y="1547259"/>
            <a:ext cx="2087309" cy="1354219"/>
            <a:chOff x="1342364" y="1398043"/>
            <a:chExt cx="2019300" cy="1309719"/>
          </a:xfrm>
        </p:grpSpPr>
        <p:sp>
          <p:nvSpPr>
            <p:cNvPr id="41" name="Text Placeholder 2"/>
            <p:cNvSpPr txBox="1">
              <a:spLocks/>
            </p:cNvSpPr>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40000"/>
                </a:lnSpc>
                <a:spcBef>
                  <a:spcPct val="20000"/>
                </a:spcBef>
                <a:spcAft>
                  <a:spcPts val="0"/>
                </a:spcAft>
                <a:buClrTx/>
                <a:buSzTx/>
                <a:buFont typeface="Arial"/>
                <a:buNone/>
                <a:tabLst/>
                <a:defRPr/>
              </a:pPr>
              <a:r>
                <a:rPr kumimoji="0" lang="zh-CN" altLang="en-US" sz="20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a:t>
              </a:r>
              <a:endParaRPr kumimoji="0" lang="en-US" altLang="zh-CN" sz="20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2" name="Text Placeholder 8"/>
            <p:cNvSpPr txBox="1">
              <a:spLocks/>
            </p:cNvSpPr>
            <p:nvPr/>
          </p:nvSpPr>
          <p:spPr>
            <a:xfrm>
              <a:off x="1342364" y="1790565"/>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cxnSp>
        <p:nvCxnSpPr>
          <p:cNvPr id="43" name="直接连接符 42"/>
          <p:cNvCxnSpPr>
            <a:stCxn id="52" idx="0"/>
          </p:cNvCxnSpPr>
          <p:nvPr/>
        </p:nvCxnSpPr>
        <p:spPr>
          <a:xfrm flipV="1">
            <a:off x="2862774" y="2062046"/>
            <a:ext cx="0" cy="411287"/>
          </a:xfrm>
          <a:prstGeom prst="line">
            <a:avLst/>
          </a:prstGeom>
          <a:noFill/>
          <a:ln w="9525" cap="flat" cmpd="sng" algn="ctr">
            <a:solidFill>
              <a:srgbClr val="414455">
                <a:alpha val="50000"/>
              </a:srgbClr>
            </a:solidFill>
            <a:prstDash val="solid"/>
          </a:ln>
          <a:effectLst/>
        </p:spPr>
      </p:cxnSp>
      <p:cxnSp>
        <p:nvCxnSpPr>
          <p:cNvPr id="44" name="直接连接符 43"/>
          <p:cNvCxnSpPr/>
          <p:nvPr/>
        </p:nvCxnSpPr>
        <p:spPr>
          <a:xfrm flipH="1">
            <a:off x="2581122" y="2062046"/>
            <a:ext cx="281653" cy="0"/>
          </a:xfrm>
          <a:prstGeom prst="line">
            <a:avLst/>
          </a:prstGeom>
          <a:noFill/>
          <a:ln w="9525" cap="flat" cmpd="sng" algn="ctr">
            <a:solidFill>
              <a:srgbClr val="414455">
                <a:alpha val="50000"/>
              </a:srgbClr>
            </a:solidFill>
            <a:prstDash val="solid"/>
          </a:ln>
          <a:effectLst/>
        </p:spPr>
      </p:cxnSp>
      <p:cxnSp>
        <p:nvCxnSpPr>
          <p:cNvPr id="45" name="直接连接符 44"/>
          <p:cNvCxnSpPr>
            <a:stCxn id="55" idx="0"/>
          </p:cNvCxnSpPr>
          <p:nvPr/>
        </p:nvCxnSpPr>
        <p:spPr>
          <a:xfrm flipV="1">
            <a:off x="4044269" y="2062046"/>
            <a:ext cx="0" cy="411287"/>
          </a:xfrm>
          <a:prstGeom prst="line">
            <a:avLst/>
          </a:prstGeom>
          <a:noFill/>
          <a:ln w="9525" cap="flat" cmpd="sng" algn="ctr">
            <a:solidFill>
              <a:srgbClr val="414455">
                <a:alpha val="50000"/>
              </a:srgbClr>
            </a:solidFill>
            <a:prstDash val="solid"/>
          </a:ln>
          <a:effectLst/>
        </p:spPr>
      </p:cxnSp>
      <p:cxnSp>
        <p:nvCxnSpPr>
          <p:cNvPr id="46" name="直接连接符 45"/>
          <p:cNvCxnSpPr/>
          <p:nvPr/>
        </p:nvCxnSpPr>
        <p:spPr>
          <a:xfrm>
            <a:off x="4044270" y="2062046"/>
            <a:ext cx="2542628" cy="0"/>
          </a:xfrm>
          <a:prstGeom prst="line">
            <a:avLst/>
          </a:prstGeom>
          <a:noFill/>
          <a:ln w="9525" cap="flat" cmpd="sng" algn="ctr">
            <a:solidFill>
              <a:srgbClr val="414455">
                <a:alpha val="50000"/>
              </a:srgbClr>
            </a:solidFill>
            <a:prstDash val="solid"/>
          </a:ln>
          <a:effectLst/>
        </p:spPr>
      </p:cxnSp>
      <p:cxnSp>
        <p:nvCxnSpPr>
          <p:cNvPr id="47" name="直接连接符 46"/>
          <p:cNvCxnSpPr>
            <a:stCxn id="58" idx="4"/>
          </p:cNvCxnSpPr>
          <p:nvPr/>
        </p:nvCxnSpPr>
        <p:spPr>
          <a:xfrm>
            <a:off x="5225766" y="3891538"/>
            <a:ext cx="4923" cy="474179"/>
          </a:xfrm>
          <a:prstGeom prst="line">
            <a:avLst/>
          </a:prstGeom>
          <a:noFill/>
          <a:ln w="9525" cap="flat" cmpd="sng" algn="ctr">
            <a:solidFill>
              <a:srgbClr val="414455">
                <a:alpha val="50000"/>
              </a:srgbClr>
            </a:solidFill>
            <a:prstDash val="solid"/>
          </a:ln>
          <a:effectLst/>
        </p:spPr>
      </p:cxnSp>
      <p:cxnSp>
        <p:nvCxnSpPr>
          <p:cNvPr id="48" name="直接连接符 47"/>
          <p:cNvCxnSpPr/>
          <p:nvPr/>
        </p:nvCxnSpPr>
        <p:spPr>
          <a:xfrm flipH="1">
            <a:off x="2581120" y="4365718"/>
            <a:ext cx="2649569" cy="0"/>
          </a:xfrm>
          <a:prstGeom prst="line">
            <a:avLst/>
          </a:prstGeom>
          <a:noFill/>
          <a:ln w="9525" cap="flat" cmpd="sng" algn="ctr">
            <a:solidFill>
              <a:srgbClr val="414455">
                <a:alpha val="50000"/>
              </a:srgbClr>
            </a:solidFill>
            <a:prstDash val="solid"/>
          </a:ln>
          <a:effectLst/>
        </p:spPr>
      </p:cxnSp>
      <p:cxnSp>
        <p:nvCxnSpPr>
          <p:cNvPr id="49" name="直接连接符 48"/>
          <p:cNvCxnSpPr>
            <a:stCxn id="61" idx="4"/>
          </p:cNvCxnSpPr>
          <p:nvPr/>
        </p:nvCxnSpPr>
        <p:spPr>
          <a:xfrm>
            <a:off x="6464922" y="3891539"/>
            <a:ext cx="0" cy="698603"/>
          </a:xfrm>
          <a:prstGeom prst="line">
            <a:avLst/>
          </a:prstGeom>
          <a:noFill/>
          <a:ln w="9525" cap="flat" cmpd="sng" algn="ctr">
            <a:solidFill>
              <a:srgbClr val="414455">
                <a:alpha val="50000"/>
              </a:srgbClr>
            </a:solidFill>
            <a:prstDash val="solid"/>
          </a:ln>
          <a:effectLst/>
        </p:spPr>
      </p:cxnSp>
      <p:cxnSp>
        <p:nvCxnSpPr>
          <p:cNvPr id="50" name="直接连接符 49"/>
          <p:cNvCxnSpPr/>
          <p:nvPr/>
        </p:nvCxnSpPr>
        <p:spPr>
          <a:xfrm>
            <a:off x="6464922" y="4590130"/>
            <a:ext cx="298661" cy="10"/>
          </a:xfrm>
          <a:prstGeom prst="line">
            <a:avLst/>
          </a:prstGeom>
          <a:noFill/>
          <a:ln w="9525" cap="flat" cmpd="sng" algn="ctr">
            <a:solidFill>
              <a:srgbClr val="414455">
                <a:alpha val="50000"/>
              </a:srgbClr>
            </a:solidFill>
            <a:prstDash val="solid"/>
          </a:ln>
          <a:effectLst/>
        </p:spPr>
      </p:cxnSp>
      <p:grpSp>
        <p:nvGrpSpPr>
          <p:cNvPr id="51" name="组合 50"/>
          <p:cNvGrpSpPr/>
          <p:nvPr/>
        </p:nvGrpSpPr>
        <p:grpSpPr>
          <a:xfrm>
            <a:off x="2153876" y="2473332"/>
            <a:ext cx="1417795" cy="1418205"/>
            <a:chOff x="2714799" y="2648622"/>
            <a:chExt cx="1891378" cy="1891378"/>
          </a:xfrm>
          <a:solidFill>
            <a:srgbClr val="005DA2"/>
          </a:solidFill>
        </p:grpSpPr>
        <p:sp>
          <p:nvSpPr>
            <p:cNvPr id="52" name="Oval 8"/>
            <p:cNvSpPr/>
            <p:nvPr/>
          </p:nvSpPr>
          <p:spPr>
            <a:xfrm>
              <a:off x="2714799" y="2648622"/>
              <a:ext cx="1891378" cy="1891378"/>
            </a:xfrm>
            <a:prstGeom prst="ellipse">
              <a:avLst/>
            </a:prstGeom>
            <a:solidFill>
              <a:srgbClr val="FF0000"/>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3"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6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项目一</a:t>
              </a:r>
              <a:endParaRPr kumimoji="0" lang="en-US" altLang="zh-CN" sz="16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4" name="组合 53"/>
          <p:cNvGrpSpPr/>
          <p:nvPr/>
        </p:nvGrpSpPr>
        <p:grpSpPr>
          <a:xfrm>
            <a:off x="3335372" y="2473332"/>
            <a:ext cx="1417795" cy="1418205"/>
            <a:chOff x="4290947" y="2648622"/>
            <a:chExt cx="1891378" cy="1891378"/>
          </a:xfrm>
          <a:solidFill>
            <a:srgbClr val="FFC400"/>
          </a:solidFill>
        </p:grpSpPr>
        <p:sp>
          <p:nvSpPr>
            <p:cNvPr id="55" name="Oval 9"/>
            <p:cNvSpPr/>
            <p:nvPr/>
          </p:nvSpPr>
          <p:spPr>
            <a:xfrm>
              <a:off x="4290947" y="2648622"/>
              <a:ext cx="1891378" cy="1891378"/>
            </a:xfrm>
            <a:prstGeom prst="ellipse">
              <a:avLst/>
            </a:prstGeom>
            <a:solidFill>
              <a:sysClr val="window" lastClr="FFFFFF">
                <a:lumMod val="50000"/>
              </a:sysClr>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6"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6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项目二</a:t>
              </a:r>
              <a:endParaRPr kumimoji="0" lang="en-US" altLang="zh-CN" sz="16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7" name="组合 56"/>
          <p:cNvGrpSpPr/>
          <p:nvPr/>
        </p:nvGrpSpPr>
        <p:grpSpPr>
          <a:xfrm>
            <a:off x="4516868" y="2473332"/>
            <a:ext cx="1417795" cy="1418205"/>
            <a:chOff x="5867096" y="2648622"/>
            <a:chExt cx="1891378" cy="1891378"/>
          </a:xfrm>
          <a:solidFill>
            <a:srgbClr val="005DA2"/>
          </a:solidFill>
        </p:grpSpPr>
        <p:sp>
          <p:nvSpPr>
            <p:cNvPr id="58" name="Oval 10"/>
            <p:cNvSpPr/>
            <p:nvPr/>
          </p:nvSpPr>
          <p:spPr>
            <a:xfrm>
              <a:off x="5867096" y="2648622"/>
              <a:ext cx="1891378" cy="1891378"/>
            </a:xfrm>
            <a:prstGeom prst="ellipse">
              <a:avLst/>
            </a:prstGeom>
            <a:solidFill>
              <a:srgbClr val="FF0000"/>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9"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6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项目三</a:t>
              </a:r>
              <a:endParaRPr kumimoji="0" lang="en-US" altLang="zh-CN" sz="16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60" name="组合 59"/>
          <p:cNvGrpSpPr/>
          <p:nvPr/>
        </p:nvGrpSpPr>
        <p:grpSpPr>
          <a:xfrm>
            <a:off x="5756025" y="2473332"/>
            <a:ext cx="1417795" cy="1418205"/>
            <a:chOff x="7520165" y="2648622"/>
            <a:chExt cx="1891378" cy="1891378"/>
          </a:xfrm>
          <a:solidFill>
            <a:srgbClr val="FFC400"/>
          </a:solidFill>
        </p:grpSpPr>
        <p:sp>
          <p:nvSpPr>
            <p:cNvPr id="61" name="Oval 11"/>
            <p:cNvSpPr/>
            <p:nvPr/>
          </p:nvSpPr>
          <p:spPr>
            <a:xfrm>
              <a:off x="7520165" y="2648622"/>
              <a:ext cx="1891378" cy="1891378"/>
            </a:xfrm>
            <a:prstGeom prst="ellipse">
              <a:avLst/>
            </a:prstGeom>
            <a:solidFill>
              <a:sysClr val="window" lastClr="FFFFFF">
                <a:lumMod val="50000"/>
              </a:sysClr>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2"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6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项目四</a:t>
              </a:r>
              <a:endParaRPr kumimoji="0" lang="en-US" altLang="zh-CN" sz="16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63" name="Group 49"/>
          <p:cNvGrpSpPr/>
          <p:nvPr/>
        </p:nvGrpSpPr>
        <p:grpSpPr>
          <a:xfrm>
            <a:off x="6685478" y="3779506"/>
            <a:ext cx="2096834" cy="1377686"/>
            <a:chOff x="1441450" y="1619081"/>
            <a:chExt cx="2028515" cy="1332412"/>
          </a:xfrm>
        </p:grpSpPr>
        <p:sp>
          <p:nvSpPr>
            <p:cNvPr id="64" name="Text Placeholder 2"/>
            <p:cNvSpPr txBox="1">
              <a:spLocks/>
            </p:cNvSpPr>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40000"/>
                </a:lnSpc>
                <a:spcBef>
                  <a:spcPct val="20000"/>
                </a:spcBef>
                <a:spcAft>
                  <a:spcPts val="0"/>
                </a:spcAft>
                <a:buClrTx/>
                <a:buSzTx/>
                <a:buFont typeface="Arial"/>
                <a:buNone/>
                <a:tabLst/>
                <a:defRPr/>
              </a:pPr>
              <a:r>
                <a:rPr kumimoji="0" lang="zh-CN" altLang="en-US" sz="20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a:t>
              </a:r>
              <a:endParaRPr kumimoji="0" lang="en-US" altLang="zh-CN" sz="20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65" name="Text Placeholder 8"/>
            <p:cNvSpPr txBox="1">
              <a:spLocks/>
            </p:cNvSpPr>
            <p:nvPr/>
          </p:nvSpPr>
          <p:spPr>
            <a:xfrm>
              <a:off x="1450665" y="2034296"/>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00000"/>
                </a:lnSpc>
                <a:spcBef>
                  <a:spcPct val="20000"/>
                </a:spcBef>
                <a:spcAft>
                  <a:spcPts val="0"/>
                </a:spcAft>
                <a:buClrTx/>
                <a:buSzTx/>
                <a:buFont typeface="Arial"/>
                <a:buNone/>
                <a:tabLst/>
                <a:defRPr/>
              </a:pP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right)">
                                      <p:cBhvr>
                                        <p:cTn id="15" dur="500"/>
                                        <p:tgtEl>
                                          <p:spTgt spid="4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500"/>
                                        <p:tgtEl>
                                          <p:spTgt spid="46"/>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wipe(left)">
                                      <p:cBhvr>
                                        <p:cTn id="35" dur="500"/>
                                        <p:tgtEl>
                                          <p:spTgt spid="4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up)">
                                      <p:cBhvr>
                                        <p:cTn id="43" dur="500"/>
                                        <p:tgtEl>
                                          <p:spTgt spid="47"/>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right)">
                                      <p:cBhvr>
                                        <p:cTn id="47" dur="500"/>
                                        <p:tgtEl>
                                          <p:spTgt spid="4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500"/>
                                        <p:tgtEl>
                                          <p:spTgt spid="60"/>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up)">
                                      <p:cBhvr>
                                        <p:cTn id="59" dur="500"/>
                                        <p:tgtEl>
                                          <p:spTgt spid="49"/>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wipe(left)">
                                      <p:cBhvr>
                                        <p:cTn id="63" dur="500"/>
                                        <p:tgtEl>
                                          <p:spTgt spid="50"/>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wipe(left)">
                                      <p:cBhvr>
                                        <p:cTn id="6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Arc 3"/>
          <p:cNvSpPr>
            <a:spLocks/>
          </p:cNvSpPr>
          <p:nvPr/>
        </p:nvSpPr>
        <p:spPr bwMode="auto">
          <a:xfrm>
            <a:off x="1038225" y="2298402"/>
            <a:ext cx="2670175" cy="2670175"/>
          </a:xfrm>
          <a:custGeom>
            <a:avLst/>
            <a:gdLst>
              <a:gd name="T0" fmla="*/ 2670277 w 2669796"/>
              <a:gd name="T1" fmla="*/ 1308094 h 2669796"/>
              <a:gd name="T2" fmla="*/ 1864554 w 2669796"/>
              <a:gd name="T3" fmla="*/ 2561178 h 2669796"/>
              <a:gd name="T4" fmla="*/ 399993 w 2669796"/>
              <a:gd name="T5" fmla="*/ 2288278 h 2669796"/>
              <a:gd name="T6" fmla="*/ 99662 w 2669796"/>
              <a:gd name="T7" fmla="*/ 829096 h 2669796"/>
              <a:gd name="T8" fmla="*/ 1337409 w 2669796"/>
              <a:gd name="T9" fmla="*/ 3 h 2669796"/>
              <a:gd name="T10" fmla="*/ 1335278 w 2669796"/>
              <a:gd name="T11" fmla="*/ 1335278 h 2669796"/>
              <a:gd name="T12" fmla="*/ 2670277 w 2669796"/>
              <a:gd name="T13" fmla="*/ 1308094 h 2669796"/>
              <a:gd name="T14" fmla="*/ 2670277 w 2669796"/>
              <a:gd name="T15" fmla="*/ 1308094 h 2669796"/>
              <a:gd name="T16" fmla="*/ 1864554 w 2669796"/>
              <a:gd name="T17" fmla="*/ 2561178 h 2669796"/>
              <a:gd name="T18" fmla="*/ 399993 w 2669796"/>
              <a:gd name="T19" fmla="*/ 2288278 h 2669796"/>
              <a:gd name="T20" fmla="*/ 99662 w 2669796"/>
              <a:gd name="T21" fmla="*/ 829096 h 2669796"/>
              <a:gd name="T22" fmla="*/ 1337409 w 2669796"/>
              <a:gd name="T23" fmla="*/ 3 h 266979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69796" h="2669796" stroke="0">
                <a:moveTo>
                  <a:pt x="2669519" y="1307722"/>
                </a:moveTo>
                <a:cubicBezTo>
                  <a:pt x="2680565" y="1850194"/>
                  <a:pt x="2362163" y="2345381"/>
                  <a:pt x="1864024" y="2560451"/>
                </a:cubicBezTo>
                <a:cubicBezTo>
                  <a:pt x="1365885" y="2775520"/>
                  <a:pt x="787127" y="2667677"/>
                  <a:pt x="399879" y="2287628"/>
                </a:cubicBezTo>
                <a:cubicBezTo>
                  <a:pt x="12632" y="1907579"/>
                  <a:pt x="-106051" y="1330947"/>
                  <a:pt x="99634" y="828860"/>
                </a:cubicBezTo>
                <a:cubicBezTo>
                  <a:pt x="305319" y="326773"/>
                  <a:pt x="794446" y="-864"/>
                  <a:pt x="1337029" y="3"/>
                </a:cubicBezTo>
                <a:cubicBezTo>
                  <a:pt x="1336319" y="444968"/>
                  <a:pt x="1335608" y="889933"/>
                  <a:pt x="1334898" y="1334898"/>
                </a:cubicBezTo>
                <a:lnTo>
                  <a:pt x="2669519" y="1307722"/>
                </a:lnTo>
                <a:close/>
              </a:path>
              <a:path w="2669796" h="2669796" fill="none">
                <a:moveTo>
                  <a:pt x="2669519" y="1307722"/>
                </a:moveTo>
                <a:cubicBezTo>
                  <a:pt x="2680565" y="1850194"/>
                  <a:pt x="2362163" y="2345381"/>
                  <a:pt x="1864024" y="2560451"/>
                </a:cubicBezTo>
                <a:cubicBezTo>
                  <a:pt x="1365885" y="2775520"/>
                  <a:pt x="787127" y="2667677"/>
                  <a:pt x="399879" y="2287628"/>
                </a:cubicBezTo>
                <a:cubicBezTo>
                  <a:pt x="12632" y="1907579"/>
                  <a:pt x="-106051" y="1330947"/>
                  <a:pt x="99634" y="828860"/>
                </a:cubicBezTo>
                <a:cubicBezTo>
                  <a:pt x="305319" y="326773"/>
                  <a:pt x="794446" y="-864"/>
                  <a:pt x="1337029" y="3"/>
                </a:cubicBezTo>
              </a:path>
            </a:pathLst>
          </a:custGeom>
          <a:noFill/>
          <a:ln w="139700" cap="flat"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Arc 4"/>
          <p:cNvSpPr>
            <a:spLocks/>
          </p:cNvSpPr>
          <p:nvPr/>
        </p:nvSpPr>
        <p:spPr bwMode="auto">
          <a:xfrm>
            <a:off x="1228725" y="2488902"/>
            <a:ext cx="2289175" cy="2289175"/>
          </a:xfrm>
          <a:custGeom>
            <a:avLst/>
            <a:gdLst>
              <a:gd name="T0" fmla="*/ 2200847 w 2288397"/>
              <a:gd name="T1" fmla="*/ 1587819 h 2288397"/>
              <a:gd name="T2" fmla="*/ 844164 w 2288397"/>
              <a:gd name="T3" fmla="*/ 2249732 h 2288397"/>
              <a:gd name="T4" fmla="*/ 10350 w 2288397"/>
              <a:gd name="T5" fmla="*/ 991373 h 2288397"/>
              <a:gd name="T6" fmla="*/ 1148728 w 2288397"/>
              <a:gd name="T7" fmla="*/ 6 h 2288397"/>
              <a:gd name="T8" fmla="*/ 1144977 w 2288397"/>
              <a:gd name="T9" fmla="*/ 1144977 h 2288397"/>
              <a:gd name="T10" fmla="*/ 2200847 w 2288397"/>
              <a:gd name="T11" fmla="*/ 1587819 h 2288397"/>
              <a:gd name="T12" fmla="*/ 2200847 w 2288397"/>
              <a:gd name="T13" fmla="*/ 1587819 h 2288397"/>
              <a:gd name="T14" fmla="*/ 844164 w 2288397"/>
              <a:gd name="T15" fmla="*/ 2249732 h 2288397"/>
              <a:gd name="T16" fmla="*/ 10350 w 2288397"/>
              <a:gd name="T17" fmla="*/ 991373 h 2288397"/>
              <a:gd name="T18" fmla="*/ 1148728 w 2288397"/>
              <a:gd name="T19" fmla="*/ 6 h 22883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88397" h="2288397" stroke="0">
                <a:moveTo>
                  <a:pt x="2199351" y="1586740"/>
                </a:moveTo>
                <a:cubicBezTo>
                  <a:pt x="1977334" y="2116095"/>
                  <a:pt x="1397453" y="2399013"/>
                  <a:pt x="843590" y="2248203"/>
                </a:cubicBezTo>
                <a:cubicBezTo>
                  <a:pt x="289727" y="2097393"/>
                  <a:pt x="-66667" y="1559538"/>
                  <a:pt x="10342" y="990699"/>
                </a:cubicBezTo>
                <a:cubicBezTo>
                  <a:pt x="87350" y="421860"/>
                  <a:pt x="573923" y="-1876"/>
                  <a:pt x="1147948" y="6"/>
                </a:cubicBezTo>
                <a:cubicBezTo>
                  <a:pt x="1146698" y="381404"/>
                  <a:pt x="1145449" y="762801"/>
                  <a:pt x="1144199" y="1144199"/>
                </a:cubicBezTo>
                <a:lnTo>
                  <a:pt x="2199351" y="1586740"/>
                </a:lnTo>
                <a:close/>
              </a:path>
              <a:path w="2288397" h="2288397" fill="none">
                <a:moveTo>
                  <a:pt x="2199351" y="1586740"/>
                </a:moveTo>
                <a:cubicBezTo>
                  <a:pt x="1977334" y="2116095"/>
                  <a:pt x="1397453" y="2399013"/>
                  <a:pt x="843590" y="2248203"/>
                </a:cubicBezTo>
                <a:cubicBezTo>
                  <a:pt x="289727" y="2097393"/>
                  <a:pt x="-66667" y="1559538"/>
                  <a:pt x="10342" y="990699"/>
                </a:cubicBezTo>
                <a:cubicBezTo>
                  <a:pt x="87350" y="421860"/>
                  <a:pt x="573923" y="-1876"/>
                  <a:pt x="1147948" y="6"/>
                </a:cubicBezTo>
              </a:path>
            </a:pathLst>
          </a:custGeom>
          <a:noFill/>
          <a:ln w="139700" cap="flat" cmpd="sng">
            <a:solidFill>
              <a:srgbClr val="C00000"/>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Arc 5"/>
          <p:cNvSpPr>
            <a:spLocks/>
          </p:cNvSpPr>
          <p:nvPr/>
        </p:nvSpPr>
        <p:spPr bwMode="auto">
          <a:xfrm>
            <a:off x="1420813" y="2679402"/>
            <a:ext cx="1906587" cy="1908175"/>
          </a:xfrm>
          <a:custGeom>
            <a:avLst/>
            <a:gdLst>
              <a:gd name="T0" fmla="*/ 1463487 w 1906997"/>
              <a:gd name="T1" fmla="*/ 1760922 h 1906997"/>
              <a:gd name="T2" fmla="*/ 360376 w 1906997"/>
              <a:gd name="T3" fmla="*/ 1702292 h 1906997"/>
              <a:gd name="T4" fmla="*/ 53491 w 1906997"/>
              <a:gd name="T5" fmla="*/ 639344 h 1906997"/>
              <a:gd name="T6" fmla="*/ 955092 w 1906997"/>
              <a:gd name="T7" fmla="*/ 2 h 1906997"/>
              <a:gd name="T8" fmla="*/ 953089 w 1906997"/>
              <a:gd name="T9" fmla="*/ 954677 h 1906997"/>
              <a:gd name="T10" fmla="*/ 1463487 w 1906997"/>
              <a:gd name="T11" fmla="*/ 1760922 h 1906997"/>
              <a:gd name="T12" fmla="*/ 1463487 w 1906997"/>
              <a:gd name="T13" fmla="*/ 1760922 h 1906997"/>
              <a:gd name="T14" fmla="*/ 360376 w 1906997"/>
              <a:gd name="T15" fmla="*/ 1702292 h 1906997"/>
              <a:gd name="T16" fmla="*/ 53491 w 1906997"/>
              <a:gd name="T17" fmla="*/ 639344 h 1906997"/>
              <a:gd name="T18" fmla="*/ 955092 w 1906997"/>
              <a:gd name="T19" fmla="*/ 2 h 19069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06997" h="1906997" stroke="0">
                <a:moveTo>
                  <a:pt x="1464117" y="1758749"/>
                </a:moveTo>
                <a:cubicBezTo>
                  <a:pt x="1121294" y="1976137"/>
                  <a:pt x="678423" y="1952637"/>
                  <a:pt x="360531" y="1700191"/>
                </a:cubicBezTo>
                <a:cubicBezTo>
                  <a:pt x="42639" y="1447745"/>
                  <a:pt x="-80568" y="1021708"/>
                  <a:pt x="53515" y="638555"/>
                </a:cubicBezTo>
                <a:cubicBezTo>
                  <a:pt x="187597" y="255401"/>
                  <a:pt x="549566" y="-851"/>
                  <a:pt x="955502" y="2"/>
                </a:cubicBezTo>
                <a:cubicBezTo>
                  <a:pt x="954834" y="317834"/>
                  <a:pt x="954167" y="635667"/>
                  <a:pt x="953499" y="953499"/>
                </a:cubicBezTo>
                <a:lnTo>
                  <a:pt x="1464117" y="1758749"/>
                </a:lnTo>
                <a:close/>
              </a:path>
              <a:path w="1906997" h="1906997" fill="none">
                <a:moveTo>
                  <a:pt x="1464117" y="1758749"/>
                </a:moveTo>
                <a:cubicBezTo>
                  <a:pt x="1121294" y="1976137"/>
                  <a:pt x="678423" y="1952637"/>
                  <a:pt x="360531" y="1700191"/>
                </a:cubicBezTo>
                <a:cubicBezTo>
                  <a:pt x="42639" y="1447745"/>
                  <a:pt x="-80568" y="1021708"/>
                  <a:pt x="53515" y="638555"/>
                </a:cubicBezTo>
                <a:cubicBezTo>
                  <a:pt x="187597" y="255401"/>
                  <a:pt x="549566" y="-851"/>
                  <a:pt x="955502" y="2"/>
                </a:cubicBezTo>
              </a:path>
            </a:pathLst>
          </a:custGeom>
          <a:noFill/>
          <a:ln w="139700" cap="flat" cmpd="sng">
            <a:solidFill>
              <a:sysClr val="window" lastClr="FFFFFF">
                <a:lumMod val="50000"/>
              </a:sysClr>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Arc 6"/>
          <p:cNvSpPr>
            <a:spLocks/>
          </p:cNvSpPr>
          <p:nvPr/>
        </p:nvSpPr>
        <p:spPr bwMode="auto">
          <a:xfrm>
            <a:off x="1611313" y="2871490"/>
            <a:ext cx="1525587" cy="1525587"/>
          </a:xfrm>
          <a:custGeom>
            <a:avLst/>
            <a:gdLst>
              <a:gd name="T0" fmla="*/ 546310 w 1525598"/>
              <a:gd name="T1" fmla="*/ 1494213 h 1525598"/>
              <a:gd name="T2" fmla="*/ 8390 w 1525598"/>
              <a:gd name="T3" fmla="*/ 649963 h 1525598"/>
              <a:gd name="T4" fmla="*/ 769773 w 1525598"/>
              <a:gd name="T5" fmla="*/ 32 h 1525598"/>
              <a:gd name="T6" fmla="*/ 762789 w 1525598"/>
              <a:gd name="T7" fmla="*/ 762789 h 1525598"/>
              <a:gd name="T8" fmla="*/ 546310 w 1525598"/>
              <a:gd name="T9" fmla="*/ 1494213 h 1525598"/>
              <a:gd name="T10" fmla="*/ 546310 w 1525598"/>
              <a:gd name="T11" fmla="*/ 1494213 h 1525598"/>
              <a:gd name="T12" fmla="*/ 8390 w 1525598"/>
              <a:gd name="T13" fmla="*/ 649963 h 1525598"/>
              <a:gd name="T14" fmla="*/ 769773 w 1525598"/>
              <a:gd name="T15" fmla="*/ 32 h 152559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25598" h="1525598" stroke="0">
                <a:moveTo>
                  <a:pt x="546318" y="1494235"/>
                </a:moveTo>
                <a:cubicBezTo>
                  <a:pt x="181596" y="1386290"/>
                  <a:pt x="-47869" y="1026150"/>
                  <a:pt x="8390" y="649973"/>
                </a:cubicBezTo>
                <a:cubicBezTo>
                  <a:pt x="64649" y="273796"/>
                  <a:pt x="389440" y="-3451"/>
                  <a:pt x="769785" y="32"/>
                </a:cubicBezTo>
                <a:cubicBezTo>
                  <a:pt x="767456" y="254288"/>
                  <a:pt x="765128" y="508543"/>
                  <a:pt x="762799" y="762799"/>
                </a:cubicBezTo>
                <a:lnTo>
                  <a:pt x="546318" y="1494235"/>
                </a:lnTo>
                <a:close/>
              </a:path>
              <a:path w="1525598" h="1525598" fill="none">
                <a:moveTo>
                  <a:pt x="546318" y="1494235"/>
                </a:moveTo>
                <a:cubicBezTo>
                  <a:pt x="181596" y="1386290"/>
                  <a:pt x="-47869" y="1026150"/>
                  <a:pt x="8390" y="649973"/>
                </a:cubicBezTo>
                <a:cubicBezTo>
                  <a:pt x="64649" y="273796"/>
                  <a:pt x="389440" y="-3451"/>
                  <a:pt x="769785" y="32"/>
                </a:cubicBezTo>
              </a:path>
            </a:pathLst>
          </a:custGeom>
          <a:noFill/>
          <a:ln w="139700" cap="flat" cmpd="sng">
            <a:solidFill>
              <a:sysClr val="window" lastClr="FFFFFF">
                <a:lumMod val="75000"/>
              </a:sysClr>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5" name="Group 50"/>
          <p:cNvGrpSpPr>
            <a:grpSpLocks/>
          </p:cNvGrpSpPr>
          <p:nvPr/>
        </p:nvGrpSpPr>
        <p:grpSpPr bwMode="auto">
          <a:xfrm>
            <a:off x="2517775" y="2269827"/>
            <a:ext cx="2563813" cy="65088"/>
            <a:chOff x="0" y="0"/>
            <a:chExt cx="2564892" cy="64008"/>
          </a:xfrm>
        </p:grpSpPr>
        <p:cxnSp>
          <p:nvCxnSpPr>
            <p:cNvPr id="46" name="Straight Connector 33"/>
            <p:cNvCxnSpPr>
              <a:cxnSpLocks noChangeShapeType="1"/>
              <a:endCxn id="47" idx="2"/>
            </p:cNvCxnSpPr>
            <p:nvPr/>
          </p:nvCxnSpPr>
          <p:spPr bwMode="auto">
            <a:xfrm>
              <a:off x="0" y="32004"/>
              <a:ext cx="2500884" cy="1588"/>
            </a:xfrm>
            <a:prstGeom prst="line">
              <a:avLst/>
            </a:prstGeom>
            <a:noFill/>
            <a:ln w="12700">
              <a:solidFill>
                <a:srgbClr val="373545"/>
              </a:solidFill>
              <a:round/>
              <a:headEnd/>
              <a:tailEnd/>
            </a:ln>
            <a:extLst>
              <a:ext uri="{909E8E84-426E-40DD-AFC4-6F175D3DCCD1}">
                <a14:hiddenFill xmlns:a14="http://schemas.microsoft.com/office/drawing/2010/main">
                  <a:noFill/>
                </a14:hiddenFill>
              </a:ext>
            </a:extLst>
          </p:spPr>
        </p:cxnSp>
        <p:sp>
          <p:nvSpPr>
            <p:cNvPr id="47" name="Oval 35"/>
            <p:cNvSpPr>
              <a:spLocks noChangeArrowheads="1"/>
            </p:cNvSpPr>
            <p:nvPr/>
          </p:nvSpPr>
          <p:spPr bwMode="auto">
            <a:xfrm>
              <a:off x="2500884" y="0"/>
              <a:ext cx="64008" cy="64008"/>
            </a:xfrm>
            <a:prstGeom prst="ellipse">
              <a:avLst/>
            </a:prstGeom>
            <a:solidFill>
              <a:srgbClr val="FFFFFF"/>
            </a:solidFill>
            <a:ln w="12700">
              <a:solidFill>
                <a:srgbClr val="373545"/>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a:ln>
                  <a:noFill/>
                </a:ln>
                <a:solidFill>
                  <a:srgbClr val="FFFFFF"/>
                </a:solidFill>
                <a:effectLst/>
                <a:uLnTx/>
                <a:uFillTx/>
                <a:cs typeface="Arial" pitchFamily="34" charset="0"/>
              </a:endParaRPr>
            </a:p>
          </p:txBody>
        </p:sp>
      </p:grpSp>
      <p:grpSp>
        <p:nvGrpSpPr>
          <p:cNvPr id="48" name="Group 51"/>
          <p:cNvGrpSpPr>
            <a:grpSpLocks/>
          </p:cNvGrpSpPr>
          <p:nvPr/>
        </p:nvGrpSpPr>
        <p:grpSpPr bwMode="auto">
          <a:xfrm>
            <a:off x="2517775" y="2484140"/>
            <a:ext cx="2563813" cy="530225"/>
            <a:chOff x="0" y="0"/>
            <a:chExt cx="2564892" cy="530964"/>
          </a:xfrm>
        </p:grpSpPr>
        <p:cxnSp>
          <p:nvCxnSpPr>
            <p:cNvPr id="49" name="Straight Connector 78"/>
            <p:cNvCxnSpPr>
              <a:cxnSpLocks noChangeShapeType="1"/>
            </p:cNvCxnSpPr>
            <p:nvPr/>
          </p:nvCxnSpPr>
          <p:spPr bwMode="auto">
            <a:xfrm>
              <a:off x="0" y="6894"/>
              <a:ext cx="2139696" cy="1588"/>
            </a:xfrm>
            <a:prstGeom prst="line">
              <a:avLst/>
            </a:prstGeom>
            <a:noFill/>
            <a:ln w="12700">
              <a:solidFill>
                <a:srgbClr val="373545"/>
              </a:solidFill>
              <a:round/>
              <a:headEnd/>
              <a:tailEnd/>
            </a:ln>
            <a:extLst>
              <a:ext uri="{909E8E84-426E-40DD-AFC4-6F175D3DCCD1}">
                <a14:hiddenFill xmlns:a14="http://schemas.microsoft.com/office/drawing/2010/main">
                  <a:noFill/>
                </a14:hiddenFill>
              </a:ext>
            </a:extLst>
          </p:spPr>
        </p:cxnSp>
        <p:sp>
          <p:nvSpPr>
            <p:cNvPr id="50" name="Oval 94"/>
            <p:cNvSpPr>
              <a:spLocks noChangeArrowheads="1"/>
            </p:cNvSpPr>
            <p:nvPr/>
          </p:nvSpPr>
          <p:spPr bwMode="auto">
            <a:xfrm>
              <a:off x="2500884" y="466956"/>
              <a:ext cx="64008" cy="64008"/>
            </a:xfrm>
            <a:prstGeom prst="ellipse">
              <a:avLst/>
            </a:prstGeom>
            <a:solidFill>
              <a:srgbClr val="FFFFFF"/>
            </a:solidFill>
            <a:ln w="12700">
              <a:solidFill>
                <a:srgbClr val="373545"/>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a:ln>
                  <a:noFill/>
                </a:ln>
                <a:solidFill>
                  <a:srgbClr val="FFFFFF"/>
                </a:solidFill>
                <a:effectLst/>
                <a:uLnTx/>
                <a:uFillTx/>
                <a:cs typeface="Arial" pitchFamily="34" charset="0"/>
              </a:endParaRPr>
            </a:p>
          </p:txBody>
        </p:sp>
        <p:cxnSp>
          <p:nvCxnSpPr>
            <p:cNvPr id="51" name="Straight Connector 95"/>
            <p:cNvCxnSpPr>
              <a:cxnSpLocks noChangeShapeType="1"/>
            </p:cNvCxnSpPr>
            <p:nvPr/>
          </p:nvCxnSpPr>
          <p:spPr bwMode="auto">
            <a:xfrm rot="5400000">
              <a:off x="1883838" y="250048"/>
              <a:ext cx="503527" cy="3432"/>
            </a:xfrm>
            <a:prstGeom prst="line">
              <a:avLst/>
            </a:prstGeom>
            <a:noFill/>
            <a:ln w="12700">
              <a:solidFill>
                <a:srgbClr val="373545"/>
              </a:solidFill>
              <a:round/>
              <a:headEnd/>
              <a:tailEnd/>
            </a:ln>
            <a:extLst>
              <a:ext uri="{909E8E84-426E-40DD-AFC4-6F175D3DCCD1}">
                <a14:hiddenFill xmlns:a14="http://schemas.microsoft.com/office/drawing/2010/main">
                  <a:noFill/>
                </a14:hiddenFill>
              </a:ext>
            </a:extLst>
          </p:spPr>
        </p:cxnSp>
        <p:cxnSp>
          <p:nvCxnSpPr>
            <p:cNvPr id="52" name="Straight Connector 99"/>
            <p:cNvCxnSpPr>
              <a:cxnSpLocks noChangeShapeType="1"/>
              <a:endCxn id="50" idx="2"/>
            </p:cNvCxnSpPr>
            <p:nvPr/>
          </p:nvCxnSpPr>
          <p:spPr bwMode="auto">
            <a:xfrm>
              <a:off x="2135190" y="498960"/>
              <a:ext cx="365694" cy="1588"/>
            </a:xfrm>
            <a:prstGeom prst="line">
              <a:avLst/>
            </a:prstGeom>
            <a:noFill/>
            <a:ln w="12700">
              <a:solidFill>
                <a:srgbClr val="373545"/>
              </a:solidFill>
              <a:round/>
              <a:headEnd/>
              <a:tailEnd/>
            </a:ln>
            <a:extLst>
              <a:ext uri="{909E8E84-426E-40DD-AFC4-6F175D3DCCD1}">
                <a14:hiddenFill xmlns:a14="http://schemas.microsoft.com/office/drawing/2010/main">
                  <a:noFill/>
                </a14:hiddenFill>
              </a:ext>
            </a:extLst>
          </p:spPr>
        </p:cxnSp>
      </p:grpSp>
      <p:grpSp>
        <p:nvGrpSpPr>
          <p:cNvPr id="53" name="Group 52"/>
          <p:cNvGrpSpPr>
            <a:grpSpLocks/>
          </p:cNvGrpSpPr>
          <p:nvPr/>
        </p:nvGrpSpPr>
        <p:grpSpPr bwMode="auto">
          <a:xfrm>
            <a:off x="2517775" y="2680990"/>
            <a:ext cx="2563813" cy="1035050"/>
            <a:chOff x="0" y="0"/>
            <a:chExt cx="2564892" cy="1035815"/>
          </a:xfrm>
        </p:grpSpPr>
        <p:cxnSp>
          <p:nvCxnSpPr>
            <p:cNvPr id="54" name="Straight Connector 83"/>
            <p:cNvCxnSpPr>
              <a:cxnSpLocks noChangeShapeType="1"/>
            </p:cNvCxnSpPr>
            <p:nvPr/>
          </p:nvCxnSpPr>
          <p:spPr bwMode="auto">
            <a:xfrm>
              <a:off x="0" y="6638"/>
              <a:ext cx="1865376" cy="1588"/>
            </a:xfrm>
            <a:prstGeom prst="line">
              <a:avLst/>
            </a:prstGeom>
            <a:noFill/>
            <a:ln w="12700">
              <a:solidFill>
                <a:srgbClr val="373545"/>
              </a:solidFill>
              <a:round/>
              <a:headEnd/>
              <a:tailEnd/>
            </a:ln>
            <a:extLst>
              <a:ext uri="{909E8E84-426E-40DD-AFC4-6F175D3DCCD1}">
                <a14:hiddenFill xmlns:a14="http://schemas.microsoft.com/office/drawing/2010/main">
                  <a:noFill/>
                </a14:hiddenFill>
              </a:ext>
            </a:extLst>
          </p:spPr>
        </p:cxnSp>
        <p:sp>
          <p:nvSpPr>
            <p:cNvPr id="55" name="Oval 92"/>
            <p:cNvSpPr>
              <a:spLocks noChangeArrowheads="1"/>
            </p:cNvSpPr>
            <p:nvPr/>
          </p:nvSpPr>
          <p:spPr bwMode="auto">
            <a:xfrm>
              <a:off x="2500884" y="971807"/>
              <a:ext cx="64008" cy="64008"/>
            </a:xfrm>
            <a:prstGeom prst="ellipse">
              <a:avLst/>
            </a:prstGeom>
            <a:solidFill>
              <a:srgbClr val="FFFFFF"/>
            </a:solidFill>
            <a:ln w="12700">
              <a:solidFill>
                <a:srgbClr val="373545"/>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a:ln>
                  <a:noFill/>
                </a:ln>
                <a:solidFill>
                  <a:srgbClr val="FFFFFF"/>
                </a:solidFill>
                <a:effectLst/>
                <a:uLnTx/>
                <a:uFillTx/>
                <a:cs typeface="Arial" pitchFamily="34" charset="0"/>
              </a:endParaRPr>
            </a:p>
          </p:txBody>
        </p:sp>
        <p:cxnSp>
          <p:nvCxnSpPr>
            <p:cNvPr id="56" name="Straight Connector 105"/>
            <p:cNvCxnSpPr>
              <a:cxnSpLocks noChangeShapeType="1"/>
            </p:cNvCxnSpPr>
            <p:nvPr/>
          </p:nvCxnSpPr>
          <p:spPr bwMode="auto">
            <a:xfrm rot="5400000">
              <a:off x="1356457" y="501204"/>
              <a:ext cx="1005840" cy="3432"/>
            </a:xfrm>
            <a:prstGeom prst="line">
              <a:avLst/>
            </a:prstGeom>
            <a:noFill/>
            <a:ln w="12700">
              <a:solidFill>
                <a:srgbClr val="373545"/>
              </a:solidFill>
              <a:round/>
              <a:headEnd/>
              <a:tailEnd/>
            </a:ln>
            <a:extLst>
              <a:ext uri="{909E8E84-426E-40DD-AFC4-6F175D3DCCD1}">
                <a14:hiddenFill xmlns:a14="http://schemas.microsoft.com/office/drawing/2010/main">
                  <a:noFill/>
                </a14:hiddenFill>
              </a:ext>
            </a:extLst>
          </p:spPr>
        </p:cxnSp>
        <p:cxnSp>
          <p:nvCxnSpPr>
            <p:cNvPr id="57" name="Straight Connector 106"/>
            <p:cNvCxnSpPr>
              <a:cxnSpLocks noChangeShapeType="1"/>
            </p:cNvCxnSpPr>
            <p:nvPr/>
          </p:nvCxnSpPr>
          <p:spPr bwMode="auto">
            <a:xfrm>
              <a:off x="1852897" y="1000608"/>
              <a:ext cx="640080" cy="1588"/>
            </a:xfrm>
            <a:prstGeom prst="line">
              <a:avLst/>
            </a:prstGeom>
            <a:noFill/>
            <a:ln w="12700">
              <a:solidFill>
                <a:srgbClr val="373545"/>
              </a:solidFill>
              <a:round/>
              <a:headEnd/>
              <a:tailEnd/>
            </a:ln>
            <a:extLst>
              <a:ext uri="{909E8E84-426E-40DD-AFC4-6F175D3DCCD1}">
                <a14:hiddenFill xmlns:a14="http://schemas.microsoft.com/office/drawing/2010/main">
                  <a:noFill/>
                </a14:hiddenFill>
              </a:ext>
            </a:extLst>
          </p:spPr>
        </p:cxnSp>
      </p:grpSp>
      <p:grpSp>
        <p:nvGrpSpPr>
          <p:cNvPr id="58" name="Group 53"/>
          <p:cNvGrpSpPr>
            <a:grpSpLocks/>
          </p:cNvGrpSpPr>
          <p:nvPr/>
        </p:nvGrpSpPr>
        <p:grpSpPr bwMode="auto">
          <a:xfrm>
            <a:off x="2517775" y="2861965"/>
            <a:ext cx="2563813" cy="1527175"/>
            <a:chOff x="0" y="0"/>
            <a:chExt cx="2564892" cy="1527971"/>
          </a:xfrm>
        </p:grpSpPr>
        <p:cxnSp>
          <p:nvCxnSpPr>
            <p:cNvPr id="59" name="Straight Connector 86"/>
            <p:cNvCxnSpPr>
              <a:cxnSpLocks noChangeShapeType="1"/>
            </p:cNvCxnSpPr>
            <p:nvPr/>
          </p:nvCxnSpPr>
          <p:spPr bwMode="auto">
            <a:xfrm>
              <a:off x="0" y="1878"/>
              <a:ext cx="1581912" cy="1588"/>
            </a:xfrm>
            <a:prstGeom prst="line">
              <a:avLst/>
            </a:prstGeom>
            <a:noFill/>
            <a:ln w="12700">
              <a:solidFill>
                <a:srgbClr val="373545"/>
              </a:solidFill>
              <a:round/>
              <a:headEnd/>
              <a:tailEnd/>
            </a:ln>
            <a:extLst>
              <a:ext uri="{909E8E84-426E-40DD-AFC4-6F175D3DCCD1}">
                <a14:hiddenFill xmlns:a14="http://schemas.microsoft.com/office/drawing/2010/main">
                  <a:noFill/>
                </a14:hiddenFill>
              </a:ext>
            </a:extLst>
          </p:spPr>
        </p:cxnSp>
        <p:sp>
          <p:nvSpPr>
            <p:cNvPr id="60" name="Oval 90"/>
            <p:cNvSpPr>
              <a:spLocks noChangeArrowheads="1"/>
            </p:cNvSpPr>
            <p:nvPr/>
          </p:nvSpPr>
          <p:spPr bwMode="auto">
            <a:xfrm>
              <a:off x="2500884" y="1463963"/>
              <a:ext cx="64008" cy="64008"/>
            </a:xfrm>
            <a:prstGeom prst="ellipse">
              <a:avLst/>
            </a:prstGeom>
            <a:solidFill>
              <a:srgbClr val="FFFFFF"/>
            </a:solidFill>
            <a:ln w="12700">
              <a:solidFill>
                <a:srgbClr val="373545"/>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a:ln>
                  <a:noFill/>
                </a:ln>
                <a:solidFill>
                  <a:srgbClr val="FFFFFF"/>
                </a:solidFill>
                <a:effectLst/>
                <a:uLnTx/>
                <a:uFillTx/>
                <a:cs typeface="Arial" pitchFamily="34" charset="0"/>
              </a:endParaRPr>
            </a:p>
          </p:txBody>
        </p:sp>
        <p:cxnSp>
          <p:nvCxnSpPr>
            <p:cNvPr id="61" name="Straight Connector 107"/>
            <p:cNvCxnSpPr>
              <a:cxnSpLocks noChangeShapeType="1"/>
            </p:cNvCxnSpPr>
            <p:nvPr/>
          </p:nvCxnSpPr>
          <p:spPr bwMode="auto">
            <a:xfrm rot="5400000">
              <a:off x="828391" y="743520"/>
              <a:ext cx="1490472" cy="3432"/>
            </a:xfrm>
            <a:prstGeom prst="line">
              <a:avLst/>
            </a:prstGeom>
            <a:noFill/>
            <a:ln w="12700">
              <a:solidFill>
                <a:srgbClr val="373545"/>
              </a:solidFill>
              <a:round/>
              <a:headEnd/>
              <a:tailEnd/>
            </a:ln>
            <a:extLst>
              <a:ext uri="{909E8E84-426E-40DD-AFC4-6F175D3DCCD1}">
                <a14:hiddenFill xmlns:a14="http://schemas.microsoft.com/office/drawing/2010/main">
                  <a:noFill/>
                </a14:hiddenFill>
              </a:ext>
            </a:extLst>
          </p:spPr>
        </p:cxnSp>
        <p:cxnSp>
          <p:nvCxnSpPr>
            <p:cNvPr id="62" name="Straight Connector 108"/>
            <p:cNvCxnSpPr>
              <a:cxnSpLocks noChangeShapeType="1"/>
              <a:endCxn id="60" idx="2"/>
            </p:cNvCxnSpPr>
            <p:nvPr/>
          </p:nvCxnSpPr>
          <p:spPr bwMode="auto">
            <a:xfrm>
              <a:off x="1569533" y="1495908"/>
              <a:ext cx="931351" cy="59"/>
            </a:xfrm>
            <a:prstGeom prst="line">
              <a:avLst/>
            </a:prstGeom>
            <a:noFill/>
            <a:ln w="12700">
              <a:solidFill>
                <a:srgbClr val="373545"/>
              </a:solidFill>
              <a:round/>
              <a:headEnd/>
              <a:tailEnd/>
            </a:ln>
            <a:extLst>
              <a:ext uri="{909E8E84-426E-40DD-AFC4-6F175D3DCCD1}">
                <a14:hiddenFill xmlns:a14="http://schemas.microsoft.com/office/drawing/2010/main">
                  <a:noFill/>
                </a14:hiddenFill>
              </a:ext>
            </a:extLst>
          </p:spPr>
        </p:cxnSp>
      </p:grpSp>
      <p:pic>
        <p:nvPicPr>
          <p:cNvPr id="63" name="Group 136"/>
          <p:cNvPicPr>
            <a:picLocks noChangeArrowheads="1"/>
          </p:cNvPicPr>
          <p:nvPr/>
        </p:nvPicPr>
        <p:blipFill>
          <a:blip r:embed="rId2">
            <a:duotone>
              <a:srgbClr val="C00000">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1920875" y="3168352"/>
            <a:ext cx="908050" cy="90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矩形 1"/>
          <p:cNvSpPr>
            <a:spLocks noChangeArrowheads="1"/>
          </p:cNvSpPr>
          <p:nvPr/>
        </p:nvSpPr>
        <p:spPr bwMode="auto">
          <a:xfrm>
            <a:off x="5719763" y="1988840"/>
            <a:ext cx="2452687"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65" name="矩形 1"/>
          <p:cNvSpPr>
            <a:spLocks noChangeArrowheads="1"/>
          </p:cNvSpPr>
          <p:nvPr/>
        </p:nvSpPr>
        <p:spPr bwMode="auto">
          <a:xfrm>
            <a:off x="5719763" y="2693690"/>
            <a:ext cx="2452687"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66" name="矩形 1"/>
          <p:cNvSpPr>
            <a:spLocks noChangeArrowheads="1"/>
          </p:cNvSpPr>
          <p:nvPr/>
        </p:nvSpPr>
        <p:spPr bwMode="auto">
          <a:xfrm>
            <a:off x="5719763" y="3398540"/>
            <a:ext cx="2452687"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67" name="矩形 1"/>
          <p:cNvSpPr>
            <a:spLocks noChangeArrowheads="1"/>
          </p:cNvSpPr>
          <p:nvPr/>
        </p:nvSpPr>
        <p:spPr bwMode="auto">
          <a:xfrm>
            <a:off x="5719763" y="4104977"/>
            <a:ext cx="2452687"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grpSp>
        <p:nvGrpSpPr>
          <p:cNvPr id="68" name="组合 47"/>
          <p:cNvGrpSpPr>
            <a:grpSpLocks/>
          </p:cNvGrpSpPr>
          <p:nvPr/>
        </p:nvGrpSpPr>
        <p:grpSpPr bwMode="auto">
          <a:xfrm>
            <a:off x="4989513" y="2060277"/>
            <a:ext cx="773112" cy="434975"/>
            <a:chOff x="0" y="0"/>
            <a:chExt cx="773778" cy="435761"/>
          </a:xfrm>
        </p:grpSpPr>
        <p:sp>
          <p:nvSpPr>
            <p:cNvPr id="69" name="矩形 51"/>
            <p:cNvSpPr>
              <a:spLocks noChangeArrowheads="1"/>
            </p:cNvSpPr>
            <p:nvPr/>
          </p:nvSpPr>
          <p:spPr bwMode="auto">
            <a:xfrm>
              <a:off x="165392" y="0"/>
              <a:ext cx="432048" cy="43204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70" name="TextBox 52"/>
            <p:cNvSpPr txBox="1">
              <a:spLocks noChangeArrowheads="1"/>
            </p:cNvSpPr>
            <p:nvPr/>
          </p:nvSpPr>
          <p:spPr bwMode="auto">
            <a:xfrm>
              <a:off x="0" y="112188"/>
              <a:ext cx="773778" cy="32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rgbClr val="FFFFFF"/>
                  </a:solidFill>
                  <a:effectLst/>
                  <a:uLnTx/>
                  <a:uFillTx/>
                  <a:latin typeface="Impact" pitchFamily="34" charset="0"/>
                  <a:ea typeface="宋体" pitchFamily="2" charset="-122"/>
                </a:rPr>
                <a:t>80%</a:t>
              </a:r>
              <a:endParaRPr kumimoji="0" lang="en-US" altLang="en-US" sz="1400" b="0" i="0" u="none" strike="noStrike" kern="0" cap="none" spc="0" normalizeH="0" baseline="0" noProof="0">
                <a:ln>
                  <a:noFill/>
                </a:ln>
                <a:solidFill>
                  <a:srgbClr val="FFFFFF"/>
                </a:solidFill>
                <a:effectLst/>
                <a:uLnTx/>
                <a:uFillTx/>
                <a:latin typeface="Impact" pitchFamily="34" charset="0"/>
                <a:ea typeface="宋体" pitchFamily="2" charset="-122"/>
                <a:cs typeface="Arial" pitchFamily="34" charset="0"/>
              </a:endParaRPr>
            </a:p>
          </p:txBody>
        </p:sp>
      </p:grpSp>
      <p:grpSp>
        <p:nvGrpSpPr>
          <p:cNvPr id="71" name="组合 53"/>
          <p:cNvGrpSpPr>
            <a:grpSpLocks/>
          </p:cNvGrpSpPr>
          <p:nvPr/>
        </p:nvGrpSpPr>
        <p:grpSpPr bwMode="auto">
          <a:xfrm>
            <a:off x="4989513" y="4176415"/>
            <a:ext cx="773112" cy="436562"/>
            <a:chOff x="0" y="0"/>
            <a:chExt cx="773778" cy="435761"/>
          </a:xfrm>
        </p:grpSpPr>
        <p:sp>
          <p:nvSpPr>
            <p:cNvPr id="72" name="矩形 54"/>
            <p:cNvSpPr>
              <a:spLocks noChangeArrowheads="1"/>
            </p:cNvSpPr>
            <p:nvPr/>
          </p:nvSpPr>
          <p:spPr bwMode="auto">
            <a:xfrm>
              <a:off x="165392" y="0"/>
              <a:ext cx="432048" cy="432048"/>
            </a:xfrm>
            <a:prstGeom prst="rect">
              <a:avLst/>
            </a:prstGeom>
            <a:solidFill>
              <a:sysClr val="window" lastClr="FFFFFF">
                <a:lumMod val="75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73" name="TextBox 55"/>
            <p:cNvSpPr txBox="1">
              <a:spLocks noChangeArrowheads="1"/>
            </p:cNvSpPr>
            <p:nvPr/>
          </p:nvSpPr>
          <p:spPr bwMode="auto">
            <a:xfrm>
              <a:off x="0" y="112188"/>
              <a:ext cx="773778" cy="32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rgbClr val="FFFFFF"/>
                  </a:solidFill>
                  <a:effectLst/>
                  <a:uLnTx/>
                  <a:uFillTx/>
                  <a:latin typeface="Impact" pitchFamily="34" charset="0"/>
                  <a:ea typeface="宋体" pitchFamily="2" charset="-122"/>
                </a:rPr>
                <a:t>30%</a:t>
              </a:r>
              <a:endParaRPr kumimoji="0" lang="en-US" altLang="en-US" sz="1400" b="0" i="0" u="none" strike="noStrike" kern="0" cap="none" spc="0" normalizeH="0" baseline="0" noProof="0">
                <a:ln>
                  <a:noFill/>
                </a:ln>
                <a:solidFill>
                  <a:srgbClr val="FFFFFF"/>
                </a:solidFill>
                <a:effectLst/>
                <a:uLnTx/>
                <a:uFillTx/>
                <a:latin typeface="Impact" pitchFamily="34" charset="0"/>
                <a:ea typeface="宋体" pitchFamily="2" charset="-122"/>
                <a:cs typeface="Arial" pitchFamily="34" charset="0"/>
              </a:endParaRPr>
            </a:p>
          </p:txBody>
        </p:sp>
      </p:grpSp>
      <p:grpSp>
        <p:nvGrpSpPr>
          <p:cNvPr id="74" name="组合 56"/>
          <p:cNvGrpSpPr>
            <a:grpSpLocks/>
          </p:cNvGrpSpPr>
          <p:nvPr/>
        </p:nvGrpSpPr>
        <p:grpSpPr bwMode="auto">
          <a:xfrm>
            <a:off x="4989513" y="2765127"/>
            <a:ext cx="773112" cy="436563"/>
            <a:chOff x="0" y="0"/>
            <a:chExt cx="773778" cy="435761"/>
          </a:xfrm>
        </p:grpSpPr>
        <p:sp>
          <p:nvSpPr>
            <p:cNvPr id="75" name="矩形 57"/>
            <p:cNvSpPr>
              <a:spLocks noChangeArrowheads="1"/>
            </p:cNvSpPr>
            <p:nvPr/>
          </p:nvSpPr>
          <p:spPr bwMode="auto">
            <a:xfrm>
              <a:off x="165392" y="0"/>
              <a:ext cx="432048" cy="43204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76" name="TextBox 58"/>
            <p:cNvSpPr txBox="1">
              <a:spLocks noChangeArrowheads="1"/>
            </p:cNvSpPr>
            <p:nvPr/>
          </p:nvSpPr>
          <p:spPr bwMode="auto">
            <a:xfrm>
              <a:off x="0" y="112188"/>
              <a:ext cx="773778" cy="32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FFFFFF"/>
                  </a:solidFill>
                  <a:effectLst/>
                  <a:uLnTx/>
                  <a:uFillTx/>
                  <a:latin typeface="Impact" pitchFamily="34" charset="0"/>
                  <a:ea typeface="宋体" pitchFamily="2" charset="-122"/>
                </a:rPr>
                <a:t>60%</a:t>
              </a:r>
              <a:endParaRPr kumimoji="0" lang="en-US" altLang="en-US" sz="1400" b="0" i="0" u="none" strike="noStrike" kern="0" cap="none" spc="0" normalizeH="0" baseline="0" noProof="0" dirty="0">
                <a:ln>
                  <a:noFill/>
                </a:ln>
                <a:solidFill>
                  <a:srgbClr val="FFFFFF"/>
                </a:solidFill>
                <a:effectLst/>
                <a:uLnTx/>
                <a:uFillTx/>
                <a:latin typeface="Impact" pitchFamily="34" charset="0"/>
                <a:ea typeface="宋体" pitchFamily="2" charset="-122"/>
                <a:cs typeface="Arial" pitchFamily="34" charset="0"/>
              </a:endParaRPr>
            </a:p>
          </p:txBody>
        </p:sp>
      </p:grpSp>
      <p:grpSp>
        <p:nvGrpSpPr>
          <p:cNvPr id="77" name="组合 59"/>
          <p:cNvGrpSpPr>
            <a:grpSpLocks/>
          </p:cNvGrpSpPr>
          <p:nvPr/>
        </p:nvGrpSpPr>
        <p:grpSpPr bwMode="auto">
          <a:xfrm>
            <a:off x="4989513" y="3471565"/>
            <a:ext cx="773112" cy="434975"/>
            <a:chOff x="0" y="0"/>
            <a:chExt cx="773778" cy="435761"/>
          </a:xfrm>
        </p:grpSpPr>
        <p:sp>
          <p:nvSpPr>
            <p:cNvPr id="78" name="矩形 60"/>
            <p:cNvSpPr>
              <a:spLocks noChangeArrowheads="1"/>
            </p:cNvSpPr>
            <p:nvPr/>
          </p:nvSpPr>
          <p:spPr bwMode="auto">
            <a:xfrm>
              <a:off x="165392" y="0"/>
              <a:ext cx="432048" cy="432048"/>
            </a:xfrm>
            <a:prstGeom prst="rect">
              <a:avLst/>
            </a:prstGeom>
            <a:solidFill>
              <a:sysClr val="window" lastClr="FFFFFF">
                <a:lumMod val="5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79" name="TextBox 61"/>
            <p:cNvSpPr txBox="1">
              <a:spLocks noChangeArrowheads="1"/>
            </p:cNvSpPr>
            <p:nvPr/>
          </p:nvSpPr>
          <p:spPr bwMode="auto">
            <a:xfrm>
              <a:off x="0" y="112188"/>
              <a:ext cx="773778" cy="32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rgbClr val="FFFFFF"/>
                  </a:solidFill>
                  <a:effectLst/>
                  <a:uLnTx/>
                  <a:uFillTx/>
                  <a:latin typeface="Impact" pitchFamily="34" charset="0"/>
                  <a:ea typeface="宋体" pitchFamily="2" charset="-122"/>
                </a:rPr>
                <a:t>50%</a:t>
              </a:r>
              <a:endParaRPr kumimoji="0" lang="en-US" altLang="en-US" sz="1400" b="0" i="0" u="none" strike="noStrike" kern="0" cap="none" spc="0" normalizeH="0" baseline="0" noProof="0">
                <a:ln>
                  <a:noFill/>
                </a:ln>
                <a:solidFill>
                  <a:srgbClr val="FFFFFF"/>
                </a:solidFill>
                <a:effectLst/>
                <a:uLnTx/>
                <a:uFillTx/>
                <a:latin typeface="Impact" pitchFamily="34" charset="0"/>
                <a:ea typeface="宋体" pitchFamily="2" charset="-122"/>
                <a:cs typeface="Arial" pitchFamily="34" charset="0"/>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childTnLst>
                          </p:cTn>
                        </p:par>
                        <p:par>
                          <p:cTn id="10" fill="hold">
                            <p:stCondLst>
                              <p:cond delay="500"/>
                            </p:stCondLst>
                            <p:childTnLst>
                              <p:par>
                                <p:cTn id="11" presetID="31"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400" fill="hold"/>
                                        <p:tgtEl>
                                          <p:spTgt spid="44"/>
                                        </p:tgtEl>
                                        <p:attrNameLst>
                                          <p:attrName>ppt_w</p:attrName>
                                        </p:attrNameLst>
                                      </p:cBhvr>
                                      <p:tavLst>
                                        <p:tav tm="0">
                                          <p:val>
                                            <p:fltVal val="0"/>
                                          </p:val>
                                        </p:tav>
                                        <p:tav tm="100000">
                                          <p:val>
                                            <p:strVal val="#ppt_w"/>
                                          </p:val>
                                        </p:tav>
                                      </p:tavLst>
                                    </p:anim>
                                    <p:anim calcmode="lin" valueType="num">
                                      <p:cBhvr>
                                        <p:cTn id="14" dur="400" fill="hold"/>
                                        <p:tgtEl>
                                          <p:spTgt spid="44"/>
                                        </p:tgtEl>
                                        <p:attrNameLst>
                                          <p:attrName>ppt_h</p:attrName>
                                        </p:attrNameLst>
                                      </p:cBhvr>
                                      <p:tavLst>
                                        <p:tav tm="0">
                                          <p:val>
                                            <p:fltVal val="0"/>
                                          </p:val>
                                        </p:tav>
                                        <p:tav tm="100000">
                                          <p:val>
                                            <p:strVal val="#ppt_h"/>
                                          </p:val>
                                        </p:tav>
                                      </p:tavLst>
                                    </p:anim>
                                    <p:anim calcmode="lin" valueType="num">
                                      <p:cBhvr>
                                        <p:cTn id="15" dur="400" fill="hold"/>
                                        <p:tgtEl>
                                          <p:spTgt spid="44"/>
                                        </p:tgtEl>
                                        <p:attrNameLst>
                                          <p:attrName>style.rotation</p:attrName>
                                        </p:attrNameLst>
                                      </p:cBhvr>
                                      <p:tavLst>
                                        <p:tav tm="0">
                                          <p:val>
                                            <p:fltVal val="90"/>
                                          </p:val>
                                        </p:tav>
                                        <p:tav tm="100000">
                                          <p:val>
                                            <p:fltVal val="0"/>
                                          </p:val>
                                        </p:tav>
                                      </p:tavLst>
                                    </p:anim>
                                    <p:animEffect transition="in" filter="fade">
                                      <p:cBhvr>
                                        <p:cTn id="16" dur="400"/>
                                        <p:tgtEl>
                                          <p:spTgt spid="44"/>
                                        </p:tgtEl>
                                      </p:cBhvr>
                                    </p:animEffect>
                                  </p:childTnLst>
                                </p:cTn>
                              </p:par>
                              <p:par>
                                <p:cTn id="17" presetID="31" presetClass="entr" presetSubtype="0" fill="hold" grpId="0" nodeType="withEffect">
                                  <p:stCondLst>
                                    <p:cond delay="200"/>
                                  </p:stCondLst>
                                  <p:childTnLst>
                                    <p:set>
                                      <p:cBhvr>
                                        <p:cTn id="18" dur="1" fill="hold">
                                          <p:stCondLst>
                                            <p:cond delay="0"/>
                                          </p:stCondLst>
                                        </p:cTn>
                                        <p:tgtEl>
                                          <p:spTgt spid="43"/>
                                        </p:tgtEl>
                                        <p:attrNameLst>
                                          <p:attrName>style.visibility</p:attrName>
                                        </p:attrNameLst>
                                      </p:cBhvr>
                                      <p:to>
                                        <p:strVal val="visible"/>
                                      </p:to>
                                    </p:set>
                                    <p:anim calcmode="lin" valueType="num">
                                      <p:cBhvr>
                                        <p:cTn id="19" dur="400" fill="hold"/>
                                        <p:tgtEl>
                                          <p:spTgt spid="43"/>
                                        </p:tgtEl>
                                        <p:attrNameLst>
                                          <p:attrName>ppt_w</p:attrName>
                                        </p:attrNameLst>
                                      </p:cBhvr>
                                      <p:tavLst>
                                        <p:tav tm="0">
                                          <p:val>
                                            <p:fltVal val="0"/>
                                          </p:val>
                                        </p:tav>
                                        <p:tav tm="100000">
                                          <p:val>
                                            <p:strVal val="#ppt_w"/>
                                          </p:val>
                                        </p:tav>
                                      </p:tavLst>
                                    </p:anim>
                                    <p:anim calcmode="lin" valueType="num">
                                      <p:cBhvr>
                                        <p:cTn id="20" dur="400" fill="hold"/>
                                        <p:tgtEl>
                                          <p:spTgt spid="43"/>
                                        </p:tgtEl>
                                        <p:attrNameLst>
                                          <p:attrName>ppt_h</p:attrName>
                                        </p:attrNameLst>
                                      </p:cBhvr>
                                      <p:tavLst>
                                        <p:tav tm="0">
                                          <p:val>
                                            <p:fltVal val="0"/>
                                          </p:val>
                                        </p:tav>
                                        <p:tav tm="100000">
                                          <p:val>
                                            <p:strVal val="#ppt_h"/>
                                          </p:val>
                                        </p:tav>
                                      </p:tavLst>
                                    </p:anim>
                                    <p:anim calcmode="lin" valueType="num">
                                      <p:cBhvr>
                                        <p:cTn id="21" dur="400" fill="hold"/>
                                        <p:tgtEl>
                                          <p:spTgt spid="43"/>
                                        </p:tgtEl>
                                        <p:attrNameLst>
                                          <p:attrName>style.rotation</p:attrName>
                                        </p:attrNameLst>
                                      </p:cBhvr>
                                      <p:tavLst>
                                        <p:tav tm="0">
                                          <p:val>
                                            <p:fltVal val="90"/>
                                          </p:val>
                                        </p:tav>
                                        <p:tav tm="100000">
                                          <p:val>
                                            <p:fltVal val="0"/>
                                          </p:val>
                                        </p:tav>
                                      </p:tavLst>
                                    </p:anim>
                                    <p:animEffect transition="in" filter="fade">
                                      <p:cBhvr>
                                        <p:cTn id="22" dur="400"/>
                                        <p:tgtEl>
                                          <p:spTgt spid="43"/>
                                        </p:tgtEl>
                                      </p:cBhvr>
                                    </p:animEffect>
                                  </p:childTnLst>
                                </p:cTn>
                              </p:par>
                              <p:par>
                                <p:cTn id="23" presetID="31" presetClass="entr" presetSubtype="0" fill="hold" grpId="0" nodeType="withEffect">
                                  <p:stCondLst>
                                    <p:cond delay="400"/>
                                  </p:stCondLst>
                                  <p:childTnLst>
                                    <p:set>
                                      <p:cBhvr>
                                        <p:cTn id="24" dur="1" fill="hold">
                                          <p:stCondLst>
                                            <p:cond delay="0"/>
                                          </p:stCondLst>
                                        </p:cTn>
                                        <p:tgtEl>
                                          <p:spTgt spid="42"/>
                                        </p:tgtEl>
                                        <p:attrNameLst>
                                          <p:attrName>style.visibility</p:attrName>
                                        </p:attrNameLst>
                                      </p:cBhvr>
                                      <p:to>
                                        <p:strVal val="visible"/>
                                      </p:to>
                                    </p:set>
                                    <p:anim calcmode="lin" valueType="num">
                                      <p:cBhvr>
                                        <p:cTn id="25" dur="400" fill="hold"/>
                                        <p:tgtEl>
                                          <p:spTgt spid="42"/>
                                        </p:tgtEl>
                                        <p:attrNameLst>
                                          <p:attrName>ppt_w</p:attrName>
                                        </p:attrNameLst>
                                      </p:cBhvr>
                                      <p:tavLst>
                                        <p:tav tm="0">
                                          <p:val>
                                            <p:fltVal val="0"/>
                                          </p:val>
                                        </p:tav>
                                        <p:tav tm="100000">
                                          <p:val>
                                            <p:strVal val="#ppt_w"/>
                                          </p:val>
                                        </p:tav>
                                      </p:tavLst>
                                    </p:anim>
                                    <p:anim calcmode="lin" valueType="num">
                                      <p:cBhvr>
                                        <p:cTn id="26" dur="400" fill="hold"/>
                                        <p:tgtEl>
                                          <p:spTgt spid="42"/>
                                        </p:tgtEl>
                                        <p:attrNameLst>
                                          <p:attrName>ppt_h</p:attrName>
                                        </p:attrNameLst>
                                      </p:cBhvr>
                                      <p:tavLst>
                                        <p:tav tm="0">
                                          <p:val>
                                            <p:fltVal val="0"/>
                                          </p:val>
                                        </p:tav>
                                        <p:tav tm="100000">
                                          <p:val>
                                            <p:strVal val="#ppt_h"/>
                                          </p:val>
                                        </p:tav>
                                      </p:tavLst>
                                    </p:anim>
                                    <p:anim calcmode="lin" valueType="num">
                                      <p:cBhvr>
                                        <p:cTn id="27" dur="400" fill="hold"/>
                                        <p:tgtEl>
                                          <p:spTgt spid="42"/>
                                        </p:tgtEl>
                                        <p:attrNameLst>
                                          <p:attrName>style.rotation</p:attrName>
                                        </p:attrNameLst>
                                      </p:cBhvr>
                                      <p:tavLst>
                                        <p:tav tm="0">
                                          <p:val>
                                            <p:fltVal val="90"/>
                                          </p:val>
                                        </p:tav>
                                        <p:tav tm="100000">
                                          <p:val>
                                            <p:fltVal val="0"/>
                                          </p:val>
                                        </p:tav>
                                      </p:tavLst>
                                    </p:anim>
                                    <p:animEffect transition="in" filter="fade">
                                      <p:cBhvr>
                                        <p:cTn id="28" dur="400"/>
                                        <p:tgtEl>
                                          <p:spTgt spid="42"/>
                                        </p:tgtEl>
                                      </p:cBhvr>
                                    </p:animEffect>
                                  </p:childTnLst>
                                </p:cTn>
                              </p:par>
                              <p:par>
                                <p:cTn id="29" presetID="31" presetClass="entr" presetSubtype="0" fill="hold" grpId="0" nodeType="withEffect">
                                  <p:stCondLst>
                                    <p:cond delay="600"/>
                                  </p:stCondLst>
                                  <p:childTnLst>
                                    <p:set>
                                      <p:cBhvr>
                                        <p:cTn id="30" dur="1" fill="hold">
                                          <p:stCondLst>
                                            <p:cond delay="0"/>
                                          </p:stCondLst>
                                        </p:cTn>
                                        <p:tgtEl>
                                          <p:spTgt spid="41"/>
                                        </p:tgtEl>
                                        <p:attrNameLst>
                                          <p:attrName>style.visibility</p:attrName>
                                        </p:attrNameLst>
                                      </p:cBhvr>
                                      <p:to>
                                        <p:strVal val="visible"/>
                                      </p:to>
                                    </p:set>
                                    <p:anim calcmode="lin" valueType="num">
                                      <p:cBhvr>
                                        <p:cTn id="31" dur="400" fill="hold"/>
                                        <p:tgtEl>
                                          <p:spTgt spid="41"/>
                                        </p:tgtEl>
                                        <p:attrNameLst>
                                          <p:attrName>ppt_w</p:attrName>
                                        </p:attrNameLst>
                                      </p:cBhvr>
                                      <p:tavLst>
                                        <p:tav tm="0">
                                          <p:val>
                                            <p:fltVal val="0"/>
                                          </p:val>
                                        </p:tav>
                                        <p:tav tm="100000">
                                          <p:val>
                                            <p:strVal val="#ppt_w"/>
                                          </p:val>
                                        </p:tav>
                                      </p:tavLst>
                                    </p:anim>
                                    <p:anim calcmode="lin" valueType="num">
                                      <p:cBhvr>
                                        <p:cTn id="32" dur="400" fill="hold"/>
                                        <p:tgtEl>
                                          <p:spTgt spid="41"/>
                                        </p:tgtEl>
                                        <p:attrNameLst>
                                          <p:attrName>ppt_h</p:attrName>
                                        </p:attrNameLst>
                                      </p:cBhvr>
                                      <p:tavLst>
                                        <p:tav tm="0">
                                          <p:val>
                                            <p:fltVal val="0"/>
                                          </p:val>
                                        </p:tav>
                                        <p:tav tm="100000">
                                          <p:val>
                                            <p:strVal val="#ppt_h"/>
                                          </p:val>
                                        </p:tav>
                                      </p:tavLst>
                                    </p:anim>
                                    <p:anim calcmode="lin" valueType="num">
                                      <p:cBhvr>
                                        <p:cTn id="33" dur="400" fill="hold"/>
                                        <p:tgtEl>
                                          <p:spTgt spid="41"/>
                                        </p:tgtEl>
                                        <p:attrNameLst>
                                          <p:attrName>style.rotation</p:attrName>
                                        </p:attrNameLst>
                                      </p:cBhvr>
                                      <p:tavLst>
                                        <p:tav tm="0">
                                          <p:val>
                                            <p:fltVal val="90"/>
                                          </p:val>
                                        </p:tav>
                                        <p:tav tm="100000">
                                          <p:val>
                                            <p:fltVal val="0"/>
                                          </p:val>
                                        </p:tav>
                                      </p:tavLst>
                                    </p:anim>
                                    <p:animEffect transition="in" filter="fade">
                                      <p:cBhvr>
                                        <p:cTn id="34" dur="400"/>
                                        <p:tgtEl>
                                          <p:spTgt spid="41"/>
                                        </p:tgtEl>
                                      </p:cBhvr>
                                    </p:animEffect>
                                  </p:childTnLst>
                                </p:cTn>
                              </p:par>
                            </p:childTnLst>
                          </p:cTn>
                        </p:par>
                        <p:par>
                          <p:cTn id="35" fill="hold">
                            <p:stCondLst>
                              <p:cond delay="1500"/>
                            </p:stCondLst>
                            <p:childTnLst>
                              <p:par>
                                <p:cTn id="36" presetID="10" presetClass="entr" presetSubtype="0" fill="hold" nodeType="after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childTnLst>
                          </p:cTn>
                        </p:par>
                        <p:par>
                          <p:cTn id="39" fill="hold">
                            <p:stCondLst>
                              <p:cond delay="2000"/>
                            </p:stCondLst>
                            <p:childTnLst>
                              <p:par>
                                <p:cTn id="40" presetID="10" presetClass="entr" presetSubtype="0" fill="hold"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childTnLst>
                          </p:cTn>
                        </p:par>
                        <p:par>
                          <p:cTn id="43" fill="hold">
                            <p:stCondLst>
                              <p:cond delay="2500"/>
                            </p:stCondLst>
                            <p:childTnLst>
                              <p:par>
                                <p:cTn id="44" presetID="10"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childTnLst>
                          </p:cTn>
                        </p:par>
                        <p:par>
                          <p:cTn id="47" fill="hold">
                            <p:stCondLst>
                              <p:cond delay="3000"/>
                            </p:stCondLst>
                            <p:childTnLst>
                              <p:par>
                                <p:cTn id="48" presetID="10" presetClass="entr" presetSubtype="0" fill="hold"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68"/>
                                        </p:tgtEl>
                                        <p:attrNameLst>
                                          <p:attrName>style.visibility</p:attrName>
                                        </p:attrNameLst>
                                      </p:cBhvr>
                                      <p:to>
                                        <p:strVal val="visible"/>
                                      </p:to>
                                    </p:set>
                                    <p:anim calcmode="lin" valueType="num">
                                      <p:cBhvr additive="base">
                                        <p:cTn id="54" dur="300" fill="hold"/>
                                        <p:tgtEl>
                                          <p:spTgt spid="68"/>
                                        </p:tgtEl>
                                        <p:attrNameLst>
                                          <p:attrName>ppt_x</p:attrName>
                                        </p:attrNameLst>
                                      </p:cBhvr>
                                      <p:tavLst>
                                        <p:tav tm="0">
                                          <p:val>
                                            <p:strVal val="0-#ppt_w/2"/>
                                          </p:val>
                                        </p:tav>
                                        <p:tav tm="100000">
                                          <p:val>
                                            <p:strVal val="#ppt_x"/>
                                          </p:val>
                                        </p:tav>
                                      </p:tavLst>
                                    </p:anim>
                                    <p:anim calcmode="lin" valueType="num">
                                      <p:cBhvr additive="base">
                                        <p:cTn id="55" dur="300" fill="hold"/>
                                        <p:tgtEl>
                                          <p:spTgt spid="68"/>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300"/>
                                  </p:stCondLst>
                                  <p:childTnLst>
                                    <p:set>
                                      <p:cBhvr>
                                        <p:cTn id="57" dur="1" fill="hold">
                                          <p:stCondLst>
                                            <p:cond delay="0"/>
                                          </p:stCondLst>
                                        </p:cTn>
                                        <p:tgtEl>
                                          <p:spTgt spid="64"/>
                                        </p:tgtEl>
                                        <p:attrNameLst>
                                          <p:attrName>style.visibility</p:attrName>
                                        </p:attrNameLst>
                                      </p:cBhvr>
                                      <p:to>
                                        <p:strVal val="visible"/>
                                      </p:to>
                                    </p:set>
                                    <p:anim calcmode="lin" valueType="num">
                                      <p:cBhvr additive="base">
                                        <p:cTn id="58" dur="300" fill="hold"/>
                                        <p:tgtEl>
                                          <p:spTgt spid="64"/>
                                        </p:tgtEl>
                                        <p:attrNameLst>
                                          <p:attrName>ppt_x</p:attrName>
                                        </p:attrNameLst>
                                      </p:cBhvr>
                                      <p:tavLst>
                                        <p:tav tm="0">
                                          <p:val>
                                            <p:strVal val="1+#ppt_w/2"/>
                                          </p:val>
                                        </p:tav>
                                        <p:tav tm="100000">
                                          <p:val>
                                            <p:strVal val="#ppt_x"/>
                                          </p:val>
                                        </p:tav>
                                      </p:tavLst>
                                    </p:anim>
                                    <p:anim calcmode="lin" valueType="num">
                                      <p:cBhvr additive="base">
                                        <p:cTn id="59" dur="300" fill="hold"/>
                                        <p:tgtEl>
                                          <p:spTgt spid="64"/>
                                        </p:tgtEl>
                                        <p:attrNameLst>
                                          <p:attrName>ppt_y</p:attrName>
                                        </p:attrNameLst>
                                      </p:cBhvr>
                                      <p:tavLst>
                                        <p:tav tm="0">
                                          <p:val>
                                            <p:strVal val="#ppt_y"/>
                                          </p:val>
                                        </p:tav>
                                        <p:tav tm="100000">
                                          <p:val>
                                            <p:strVal val="#ppt_y"/>
                                          </p:val>
                                        </p:tav>
                                      </p:tavLst>
                                    </p:anim>
                                  </p:childTnLst>
                                </p:cTn>
                              </p:par>
                            </p:childTnLst>
                          </p:cTn>
                        </p:par>
                        <p:par>
                          <p:cTn id="60" fill="hold">
                            <p:stCondLst>
                              <p:cond delay="4100"/>
                            </p:stCondLst>
                            <p:childTnLst>
                              <p:par>
                                <p:cTn id="61" presetID="2" presetClass="entr" presetSubtype="8" fill="hold" nodeType="afterEffect">
                                  <p:stCondLst>
                                    <p:cond delay="0"/>
                                  </p:stCondLst>
                                  <p:childTnLst>
                                    <p:set>
                                      <p:cBhvr>
                                        <p:cTn id="62" dur="1" fill="hold">
                                          <p:stCondLst>
                                            <p:cond delay="0"/>
                                          </p:stCondLst>
                                        </p:cTn>
                                        <p:tgtEl>
                                          <p:spTgt spid="74"/>
                                        </p:tgtEl>
                                        <p:attrNameLst>
                                          <p:attrName>style.visibility</p:attrName>
                                        </p:attrNameLst>
                                      </p:cBhvr>
                                      <p:to>
                                        <p:strVal val="visible"/>
                                      </p:to>
                                    </p:set>
                                    <p:anim calcmode="lin" valueType="num">
                                      <p:cBhvr additive="base">
                                        <p:cTn id="63" dur="300" fill="hold"/>
                                        <p:tgtEl>
                                          <p:spTgt spid="74"/>
                                        </p:tgtEl>
                                        <p:attrNameLst>
                                          <p:attrName>ppt_x</p:attrName>
                                        </p:attrNameLst>
                                      </p:cBhvr>
                                      <p:tavLst>
                                        <p:tav tm="0">
                                          <p:val>
                                            <p:strVal val="0-#ppt_w/2"/>
                                          </p:val>
                                        </p:tav>
                                        <p:tav tm="100000">
                                          <p:val>
                                            <p:strVal val="#ppt_x"/>
                                          </p:val>
                                        </p:tav>
                                      </p:tavLst>
                                    </p:anim>
                                    <p:anim calcmode="lin" valueType="num">
                                      <p:cBhvr additive="base">
                                        <p:cTn id="64" dur="300" fill="hold"/>
                                        <p:tgtEl>
                                          <p:spTgt spid="74"/>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300"/>
                                  </p:stCondLst>
                                  <p:childTnLst>
                                    <p:set>
                                      <p:cBhvr>
                                        <p:cTn id="66" dur="1" fill="hold">
                                          <p:stCondLst>
                                            <p:cond delay="0"/>
                                          </p:stCondLst>
                                        </p:cTn>
                                        <p:tgtEl>
                                          <p:spTgt spid="65"/>
                                        </p:tgtEl>
                                        <p:attrNameLst>
                                          <p:attrName>style.visibility</p:attrName>
                                        </p:attrNameLst>
                                      </p:cBhvr>
                                      <p:to>
                                        <p:strVal val="visible"/>
                                      </p:to>
                                    </p:set>
                                    <p:anim calcmode="lin" valueType="num">
                                      <p:cBhvr additive="base">
                                        <p:cTn id="67" dur="300" fill="hold"/>
                                        <p:tgtEl>
                                          <p:spTgt spid="65"/>
                                        </p:tgtEl>
                                        <p:attrNameLst>
                                          <p:attrName>ppt_x</p:attrName>
                                        </p:attrNameLst>
                                      </p:cBhvr>
                                      <p:tavLst>
                                        <p:tav tm="0">
                                          <p:val>
                                            <p:strVal val="1+#ppt_w/2"/>
                                          </p:val>
                                        </p:tav>
                                        <p:tav tm="100000">
                                          <p:val>
                                            <p:strVal val="#ppt_x"/>
                                          </p:val>
                                        </p:tav>
                                      </p:tavLst>
                                    </p:anim>
                                    <p:anim calcmode="lin" valueType="num">
                                      <p:cBhvr additive="base">
                                        <p:cTn id="68" dur="300" fill="hold"/>
                                        <p:tgtEl>
                                          <p:spTgt spid="65"/>
                                        </p:tgtEl>
                                        <p:attrNameLst>
                                          <p:attrName>ppt_y</p:attrName>
                                        </p:attrNameLst>
                                      </p:cBhvr>
                                      <p:tavLst>
                                        <p:tav tm="0">
                                          <p:val>
                                            <p:strVal val="#ppt_y"/>
                                          </p:val>
                                        </p:tav>
                                        <p:tav tm="100000">
                                          <p:val>
                                            <p:strVal val="#ppt_y"/>
                                          </p:val>
                                        </p:tav>
                                      </p:tavLst>
                                    </p:anim>
                                  </p:childTnLst>
                                </p:cTn>
                              </p:par>
                            </p:childTnLst>
                          </p:cTn>
                        </p:par>
                        <p:par>
                          <p:cTn id="69" fill="hold">
                            <p:stCondLst>
                              <p:cond delay="4700"/>
                            </p:stCondLst>
                            <p:childTnLst>
                              <p:par>
                                <p:cTn id="70" presetID="2" presetClass="entr" presetSubtype="8"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 calcmode="lin" valueType="num">
                                      <p:cBhvr additive="base">
                                        <p:cTn id="72" dur="300" fill="hold"/>
                                        <p:tgtEl>
                                          <p:spTgt spid="77"/>
                                        </p:tgtEl>
                                        <p:attrNameLst>
                                          <p:attrName>ppt_x</p:attrName>
                                        </p:attrNameLst>
                                      </p:cBhvr>
                                      <p:tavLst>
                                        <p:tav tm="0">
                                          <p:val>
                                            <p:strVal val="0-#ppt_w/2"/>
                                          </p:val>
                                        </p:tav>
                                        <p:tav tm="100000">
                                          <p:val>
                                            <p:strVal val="#ppt_x"/>
                                          </p:val>
                                        </p:tav>
                                      </p:tavLst>
                                    </p:anim>
                                    <p:anim calcmode="lin" valueType="num">
                                      <p:cBhvr additive="base">
                                        <p:cTn id="73" dur="300" fill="hold"/>
                                        <p:tgtEl>
                                          <p:spTgt spid="77"/>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300"/>
                                  </p:stCondLst>
                                  <p:childTnLst>
                                    <p:set>
                                      <p:cBhvr>
                                        <p:cTn id="75" dur="1" fill="hold">
                                          <p:stCondLst>
                                            <p:cond delay="0"/>
                                          </p:stCondLst>
                                        </p:cTn>
                                        <p:tgtEl>
                                          <p:spTgt spid="66"/>
                                        </p:tgtEl>
                                        <p:attrNameLst>
                                          <p:attrName>style.visibility</p:attrName>
                                        </p:attrNameLst>
                                      </p:cBhvr>
                                      <p:to>
                                        <p:strVal val="visible"/>
                                      </p:to>
                                    </p:set>
                                    <p:anim calcmode="lin" valueType="num">
                                      <p:cBhvr additive="base">
                                        <p:cTn id="76" dur="300" fill="hold"/>
                                        <p:tgtEl>
                                          <p:spTgt spid="66"/>
                                        </p:tgtEl>
                                        <p:attrNameLst>
                                          <p:attrName>ppt_x</p:attrName>
                                        </p:attrNameLst>
                                      </p:cBhvr>
                                      <p:tavLst>
                                        <p:tav tm="0">
                                          <p:val>
                                            <p:strVal val="1+#ppt_w/2"/>
                                          </p:val>
                                        </p:tav>
                                        <p:tav tm="100000">
                                          <p:val>
                                            <p:strVal val="#ppt_x"/>
                                          </p:val>
                                        </p:tav>
                                      </p:tavLst>
                                    </p:anim>
                                    <p:anim calcmode="lin" valueType="num">
                                      <p:cBhvr additive="base">
                                        <p:cTn id="77" dur="300" fill="hold"/>
                                        <p:tgtEl>
                                          <p:spTgt spid="66"/>
                                        </p:tgtEl>
                                        <p:attrNameLst>
                                          <p:attrName>ppt_y</p:attrName>
                                        </p:attrNameLst>
                                      </p:cBhvr>
                                      <p:tavLst>
                                        <p:tav tm="0">
                                          <p:val>
                                            <p:strVal val="#ppt_y"/>
                                          </p:val>
                                        </p:tav>
                                        <p:tav tm="100000">
                                          <p:val>
                                            <p:strVal val="#ppt_y"/>
                                          </p:val>
                                        </p:tav>
                                      </p:tavLst>
                                    </p:anim>
                                  </p:childTnLst>
                                </p:cTn>
                              </p:par>
                            </p:childTnLst>
                          </p:cTn>
                        </p:par>
                        <p:par>
                          <p:cTn id="78" fill="hold">
                            <p:stCondLst>
                              <p:cond delay="5300"/>
                            </p:stCondLst>
                            <p:childTnLst>
                              <p:par>
                                <p:cTn id="79" presetID="2" presetClass="entr" presetSubtype="8"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 calcmode="lin" valueType="num">
                                      <p:cBhvr additive="base">
                                        <p:cTn id="81" dur="300" fill="hold"/>
                                        <p:tgtEl>
                                          <p:spTgt spid="71"/>
                                        </p:tgtEl>
                                        <p:attrNameLst>
                                          <p:attrName>ppt_x</p:attrName>
                                        </p:attrNameLst>
                                      </p:cBhvr>
                                      <p:tavLst>
                                        <p:tav tm="0">
                                          <p:val>
                                            <p:strVal val="0-#ppt_w/2"/>
                                          </p:val>
                                        </p:tav>
                                        <p:tav tm="100000">
                                          <p:val>
                                            <p:strVal val="#ppt_x"/>
                                          </p:val>
                                        </p:tav>
                                      </p:tavLst>
                                    </p:anim>
                                    <p:anim calcmode="lin" valueType="num">
                                      <p:cBhvr additive="base">
                                        <p:cTn id="82" dur="300" fill="hold"/>
                                        <p:tgtEl>
                                          <p:spTgt spid="71"/>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300"/>
                                  </p:stCondLst>
                                  <p:childTnLst>
                                    <p:set>
                                      <p:cBhvr>
                                        <p:cTn id="84" dur="1" fill="hold">
                                          <p:stCondLst>
                                            <p:cond delay="0"/>
                                          </p:stCondLst>
                                        </p:cTn>
                                        <p:tgtEl>
                                          <p:spTgt spid="67"/>
                                        </p:tgtEl>
                                        <p:attrNameLst>
                                          <p:attrName>style.visibility</p:attrName>
                                        </p:attrNameLst>
                                      </p:cBhvr>
                                      <p:to>
                                        <p:strVal val="visible"/>
                                      </p:to>
                                    </p:set>
                                    <p:anim calcmode="lin" valueType="num">
                                      <p:cBhvr additive="base">
                                        <p:cTn id="85" dur="300" fill="hold"/>
                                        <p:tgtEl>
                                          <p:spTgt spid="67"/>
                                        </p:tgtEl>
                                        <p:attrNameLst>
                                          <p:attrName>ppt_x</p:attrName>
                                        </p:attrNameLst>
                                      </p:cBhvr>
                                      <p:tavLst>
                                        <p:tav tm="0">
                                          <p:val>
                                            <p:strVal val="1+#ppt_w/2"/>
                                          </p:val>
                                        </p:tav>
                                        <p:tav tm="100000">
                                          <p:val>
                                            <p:strVal val="#ppt_x"/>
                                          </p:val>
                                        </p:tav>
                                      </p:tavLst>
                                    </p:anim>
                                    <p:anim calcmode="lin" valueType="num">
                                      <p:cBhvr additive="base">
                                        <p:cTn id="86" dur="3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64" grpId="0" autoUpdateAnimBg="0"/>
      <p:bldP spid="65" grpId="0" autoUpdateAnimBg="0"/>
      <p:bldP spid="66" grpId="0" autoUpdateAnimBg="0"/>
      <p:bldP spid="6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2894813"/>
            <a:ext cx="5054204" cy="275035"/>
          </a:xfrm>
          <a:prstGeom prst="rect">
            <a:avLst/>
          </a:prstGeom>
          <a:solidFill>
            <a:srgbClr val="FF0000"/>
          </a:solidFill>
          <a:ln w="25400" cap="flat" cmpd="sng" algn="ctr">
            <a:noFill/>
            <a:prstDash val="solid"/>
          </a:ln>
          <a:effectLst/>
        </p:spPr>
        <p:txBody>
          <a:bodyPr lIns="68573" tIns="34287" rIns="68573" bIns="34287"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4" name="文本框 3"/>
          <p:cNvSpPr txBox="1"/>
          <p:nvPr/>
        </p:nvSpPr>
        <p:spPr>
          <a:xfrm>
            <a:off x="4668442" y="1861350"/>
            <a:ext cx="869156" cy="1066800"/>
          </a:xfrm>
          <a:prstGeom prst="rect">
            <a:avLst/>
          </a:prstGeom>
          <a:noFill/>
        </p:spPr>
        <p:txBody>
          <a:bodyPr wrap="none" lIns="68573" tIns="34287" rIns="68573" bIns="34287">
            <a:spAutoFit/>
          </a:bodyPr>
          <a:lstStyle/>
          <a:p>
            <a:pPr marL="0" marR="0" lvl="0" indent="0" algn="ctr" defTabSz="685749" eaLnBrk="1" fontAlgn="auto" latinLnBrk="0" hangingPunct="1">
              <a:lnSpc>
                <a:spcPct val="9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lumMod val="75000"/>
                  </a:sysClr>
                </a:solidFill>
                <a:effectLst/>
                <a:uLnTx/>
                <a:uFillTx/>
                <a:latin typeface="微软雅黑" panose="020B0503020204020204" pitchFamily="34" charset="-122"/>
                <a:ea typeface="微软雅黑" panose="020B0503020204020204" pitchFamily="34" charset="-122"/>
              </a:rPr>
              <a:t>Step</a:t>
            </a:r>
          </a:p>
          <a:p>
            <a:pPr marL="0" marR="0" lvl="0" indent="0" algn="ctr" defTabSz="685749" eaLnBrk="1" fontAlgn="auto" latinLnBrk="0" hangingPunct="1">
              <a:lnSpc>
                <a:spcPct val="90000"/>
              </a:lnSpc>
              <a:spcBef>
                <a:spcPts val="0"/>
              </a:spcBef>
              <a:spcAft>
                <a:spcPts val="0"/>
              </a:spcAft>
              <a:buClrTx/>
              <a:buSzTx/>
              <a:buFontTx/>
              <a:buNone/>
              <a:tabLst/>
              <a:defRPr/>
            </a:pPr>
            <a:r>
              <a:rPr kumimoji="0" lang="en-US" altLang="zh-CN" sz="45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01</a:t>
            </a:r>
            <a:endParaRPr kumimoji="0" lang="zh-CN" altLang="en-US" sz="45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25" name="组合 24"/>
          <p:cNvGrpSpPr/>
          <p:nvPr/>
        </p:nvGrpSpPr>
        <p:grpSpPr>
          <a:xfrm>
            <a:off x="4214883" y="1435536"/>
            <a:ext cx="1734833" cy="1734833"/>
            <a:chOff x="6864437" y="1751529"/>
            <a:chExt cx="1970470" cy="1970470"/>
          </a:xfrm>
          <a:effectLst>
            <a:outerShdw blurRad="50800" dist="38100" dir="2700000" algn="tl" rotWithShape="0">
              <a:prstClr val="black">
                <a:alpha val="40000"/>
              </a:prstClr>
            </a:outerShdw>
          </a:effectLst>
        </p:grpSpPr>
        <p:sp>
          <p:nvSpPr>
            <p:cNvPr id="26" name="任意多边形 25"/>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FF0000"/>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7" name="任意多边形 26"/>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FF5757"/>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28" name="矩形 27"/>
          <p:cNvSpPr/>
          <p:nvPr/>
        </p:nvSpPr>
        <p:spPr>
          <a:xfrm flipV="1">
            <a:off x="0" y="3422261"/>
            <a:ext cx="3446860" cy="277415"/>
          </a:xfrm>
          <a:prstGeom prst="rect">
            <a:avLst/>
          </a:prstGeom>
          <a:solidFill>
            <a:srgbClr val="FF0000"/>
          </a:solidFill>
          <a:ln w="25400" cap="flat" cmpd="sng" algn="ctr">
            <a:noFill/>
            <a:prstDash val="solid"/>
          </a:ln>
          <a:effectLst/>
        </p:spPr>
        <p:txBody>
          <a:bodyPr lIns="68573" tIns="34287" rIns="68573" bIns="34287"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9" name="文本框 16"/>
          <p:cNvSpPr txBox="1"/>
          <p:nvPr/>
        </p:nvSpPr>
        <p:spPr>
          <a:xfrm>
            <a:off x="3020617" y="3835407"/>
            <a:ext cx="869156" cy="1066800"/>
          </a:xfrm>
          <a:prstGeom prst="rect">
            <a:avLst/>
          </a:prstGeom>
          <a:noFill/>
        </p:spPr>
        <p:txBody>
          <a:bodyPr wrap="none" lIns="68573" tIns="34287" rIns="68573" bIns="34287">
            <a:spAutoFit/>
          </a:bodyPr>
          <a:lstStyle/>
          <a:p>
            <a:pPr marL="0" marR="0" lvl="0" indent="0" algn="ctr" defTabSz="685749" eaLnBrk="1" fontAlgn="auto" latinLnBrk="0" hangingPunct="1">
              <a:lnSpc>
                <a:spcPct val="9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lumMod val="75000"/>
                  </a:sysClr>
                </a:solidFill>
                <a:effectLst/>
                <a:uLnTx/>
                <a:uFillTx/>
                <a:latin typeface="微软雅黑" panose="020B0503020204020204" pitchFamily="34" charset="-122"/>
                <a:ea typeface="微软雅黑" panose="020B0503020204020204" pitchFamily="34" charset="-122"/>
              </a:rPr>
              <a:t>Step</a:t>
            </a:r>
          </a:p>
          <a:p>
            <a:pPr marL="0" marR="0" lvl="0" indent="0" algn="ctr" defTabSz="685749" eaLnBrk="1" fontAlgn="auto" latinLnBrk="0" hangingPunct="1">
              <a:lnSpc>
                <a:spcPct val="90000"/>
              </a:lnSpc>
              <a:spcBef>
                <a:spcPts val="0"/>
              </a:spcBef>
              <a:spcAft>
                <a:spcPts val="0"/>
              </a:spcAft>
              <a:buClrTx/>
              <a:buSzTx/>
              <a:buFontTx/>
              <a:buNone/>
              <a:tabLst/>
              <a:defRPr/>
            </a:pPr>
            <a:r>
              <a:rPr kumimoji="0" lang="en-US" altLang="zh-CN" sz="45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02</a:t>
            </a:r>
            <a:endParaRPr kumimoji="0" lang="zh-CN" altLang="en-US" sz="45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30" name="组合 29"/>
          <p:cNvGrpSpPr/>
          <p:nvPr/>
        </p:nvGrpSpPr>
        <p:grpSpPr>
          <a:xfrm flipV="1">
            <a:off x="2591074" y="3422359"/>
            <a:ext cx="1734833" cy="1734833"/>
            <a:chOff x="6864437" y="1751529"/>
            <a:chExt cx="1970470" cy="1970470"/>
          </a:xfrm>
          <a:effectLst>
            <a:outerShdw blurRad="50800" dist="38100" dir="2700000" algn="tl" rotWithShape="0">
              <a:prstClr val="black">
                <a:alpha val="40000"/>
              </a:prstClr>
            </a:outerShdw>
          </a:effectLst>
        </p:grpSpPr>
        <p:sp>
          <p:nvSpPr>
            <p:cNvPr id="31" name="任意多边形 30"/>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FF0000"/>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2" name="任意多边形 31"/>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FF5757"/>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33" name="矩形 32"/>
          <p:cNvSpPr/>
          <p:nvPr/>
        </p:nvSpPr>
        <p:spPr>
          <a:xfrm flipV="1">
            <a:off x="5242323" y="3422261"/>
            <a:ext cx="3901678" cy="277415"/>
          </a:xfrm>
          <a:prstGeom prst="rect">
            <a:avLst/>
          </a:prstGeom>
          <a:solidFill>
            <a:srgbClr val="FF0000"/>
          </a:solidFill>
          <a:ln w="25400" cap="flat" cmpd="sng" algn="ctr">
            <a:noFill/>
            <a:prstDash val="solid"/>
          </a:ln>
          <a:effectLst/>
        </p:spPr>
        <p:txBody>
          <a:bodyPr lIns="68573" tIns="34287" rIns="68573" bIns="34287"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4" name="文本框 24"/>
          <p:cNvSpPr txBox="1"/>
          <p:nvPr/>
        </p:nvSpPr>
        <p:spPr>
          <a:xfrm>
            <a:off x="4889898" y="3847313"/>
            <a:ext cx="869156" cy="1066800"/>
          </a:xfrm>
          <a:prstGeom prst="rect">
            <a:avLst/>
          </a:prstGeom>
          <a:noFill/>
        </p:spPr>
        <p:txBody>
          <a:bodyPr wrap="none" lIns="68573" tIns="34287" rIns="68573" bIns="34287">
            <a:spAutoFit/>
          </a:bodyPr>
          <a:lstStyle/>
          <a:p>
            <a:pPr marL="0" marR="0" lvl="0" indent="0" algn="ctr" defTabSz="685749" eaLnBrk="1" fontAlgn="auto" latinLnBrk="0" hangingPunct="1">
              <a:lnSpc>
                <a:spcPct val="9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lumMod val="75000"/>
                  </a:sysClr>
                </a:solidFill>
                <a:effectLst/>
                <a:uLnTx/>
                <a:uFillTx/>
                <a:latin typeface="微软雅黑" panose="020B0503020204020204" pitchFamily="34" charset="-122"/>
                <a:ea typeface="微软雅黑" panose="020B0503020204020204" pitchFamily="34" charset="-122"/>
              </a:rPr>
              <a:t>Step</a:t>
            </a:r>
          </a:p>
          <a:p>
            <a:pPr marL="0" marR="0" lvl="0" indent="0" algn="ctr" defTabSz="685749" eaLnBrk="1" fontAlgn="auto" latinLnBrk="0" hangingPunct="1">
              <a:lnSpc>
                <a:spcPct val="90000"/>
              </a:lnSpc>
              <a:spcBef>
                <a:spcPts val="0"/>
              </a:spcBef>
              <a:spcAft>
                <a:spcPts val="0"/>
              </a:spcAft>
              <a:buClrTx/>
              <a:buSzTx/>
              <a:buFontTx/>
              <a:buNone/>
              <a:tabLst/>
              <a:defRPr/>
            </a:pPr>
            <a:r>
              <a:rPr kumimoji="0" lang="en-US" altLang="zh-CN" sz="45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03</a:t>
            </a:r>
            <a:endParaRPr kumimoji="0" lang="zh-CN" altLang="en-US" sz="45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35" name="组合 34"/>
          <p:cNvGrpSpPr/>
          <p:nvPr/>
        </p:nvGrpSpPr>
        <p:grpSpPr>
          <a:xfrm flipV="1">
            <a:off x="4424296" y="3422359"/>
            <a:ext cx="1734833" cy="1734833"/>
            <a:chOff x="6864437" y="1751529"/>
            <a:chExt cx="1970470" cy="1970470"/>
          </a:xfrm>
          <a:effectLst>
            <a:outerShdw blurRad="50800" dist="38100" dir="2700000" algn="tl" rotWithShape="0">
              <a:prstClr val="black">
                <a:alpha val="40000"/>
              </a:prstClr>
            </a:outerShdw>
          </a:effectLst>
        </p:grpSpPr>
        <p:sp>
          <p:nvSpPr>
            <p:cNvPr id="36" name="任意多边形 35"/>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FF0000"/>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7" name="任意多边形 36"/>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FF5757"/>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38" name="TextBox 59"/>
          <p:cNvSpPr txBox="1">
            <a:spLocks noChangeArrowheads="1"/>
          </p:cNvSpPr>
          <p:nvPr/>
        </p:nvSpPr>
        <p:spPr bwMode="auto">
          <a:xfrm flipH="1">
            <a:off x="1980010" y="1769672"/>
            <a:ext cx="194190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685749" eaLnBrk="0" fontAlgn="auto" latinLnBrk="0" hangingPunct="0">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点击此处输入内容</a:t>
            </a:r>
            <a:endParaRPr kumimoji="0" lang="en-US" altLang="ko-KR" sz="15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39" name="矩形 38"/>
          <p:cNvSpPr>
            <a:spLocks noChangeArrowheads="1"/>
          </p:cNvSpPr>
          <p:nvPr/>
        </p:nvSpPr>
        <p:spPr bwMode="auto">
          <a:xfrm>
            <a:off x="1014412" y="2049470"/>
            <a:ext cx="2977754" cy="841250"/>
          </a:xfrm>
          <a:prstGeom prst="rect">
            <a:avLst/>
          </a:prstGeom>
          <a:noFill/>
          <a:ln>
            <a:noFill/>
          </a:ln>
          <a:extLst/>
        </p:spPr>
        <p:txBody>
          <a:bodyPr lIns="68573" tIns="34287" rIns="68573" bIns="34287">
            <a:spAutoFit/>
          </a:bodyPr>
          <a:lstStyle/>
          <a:p>
            <a:pPr marL="0" marR="0" lvl="0" indent="0" defTabSz="685749"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Arial"/>
              <a:ea typeface="微软雅黑"/>
            </a:endParaRPr>
          </a:p>
        </p:txBody>
      </p:sp>
      <p:sp>
        <p:nvSpPr>
          <p:cNvPr id="40" name="TextBox 59"/>
          <p:cNvSpPr txBox="1">
            <a:spLocks noChangeArrowheads="1"/>
          </p:cNvSpPr>
          <p:nvPr/>
        </p:nvSpPr>
        <p:spPr bwMode="auto">
          <a:xfrm flipH="1">
            <a:off x="6179344" y="3815166"/>
            <a:ext cx="194071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749" eaLnBrk="0" fontAlgn="auto" latinLnBrk="0" hangingPunct="0">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点击此处输入内容</a:t>
            </a:r>
            <a:endParaRPr kumimoji="0" lang="en-US" altLang="ko-KR" sz="15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41" name="矩形 17"/>
          <p:cNvSpPr>
            <a:spLocks noChangeArrowheads="1"/>
          </p:cNvSpPr>
          <p:nvPr/>
        </p:nvSpPr>
        <p:spPr bwMode="auto">
          <a:xfrm>
            <a:off x="6329363" y="4105679"/>
            <a:ext cx="1940719" cy="841250"/>
          </a:xfrm>
          <a:prstGeom prst="rect">
            <a:avLst/>
          </a:prstGeom>
          <a:noFill/>
          <a:ln>
            <a:noFill/>
          </a:ln>
          <a:extLst/>
        </p:spPr>
        <p:txBody>
          <a:bodyPr lIns="68573" tIns="34287" rIns="68573" bIns="34287">
            <a:spAutoFit/>
          </a:bodyPr>
          <a:lstStyle/>
          <a:p>
            <a:pPr marL="0" marR="0" lvl="0" indent="0" defTabSz="685749"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Arial"/>
              <a:ea typeface="微软雅黑"/>
            </a:endParaRPr>
          </a:p>
        </p:txBody>
      </p:sp>
      <p:sp>
        <p:nvSpPr>
          <p:cNvPr id="42" name="TextBox 59"/>
          <p:cNvSpPr txBox="1">
            <a:spLocks noChangeArrowheads="1"/>
          </p:cNvSpPr>
          <p:nvPr/>
        </p:nvSpPr>
        <p:spPr bwMode="auto">
          <a:xfrm flipH="1">
            <a:off x="742950" y="3792544"/>
            <a:ext cx="1941910"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749" eaLnBrk="0" fontAlgn="auto" latinLnBrk="0" hangingPunct="0">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点击输入内容</a:t>
            </a:r>
            <a:endParaRPr kumimoji="0" lang="en-US" altLang="ko-KR" sz="15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43" name="矩形 17"/>
          <p:cNvSpPr>
            <a:spLocks noChangeArrowheads="1"/>
          </p:cNvSpPr>
          <p:nvPr/>
        </p:nvSpPr>
        <p:spPr bwMode="auto">
          <a:xfrm>
            <a:off x="1014413" y="4081867"/>
            <a:ext cx="1394222" cy="841250"/>
          </a:xfrm>
          <a:prstGeom prst="rect">
            <a:avLst/>
          </a:prstGeom>
          <a:noFill/>
          <a:ln>
            <a:noFill/>
          </a:ln>
          <a:extLst/>
        </p:spPr>
        <p:txBody>
          <a:bodyPr lIns="68573" tIns="34287" rIns="68573" bIns="34287">
            <a:spAutoFit/>
          </a:bodyPr>
          <a:lstStyle/>
          <a:p>
            <a:pPr marL="0" marR="0" lvl="0" indent="0" defTabSz="685749"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Arial"/>
              <a:ea typeface="微软雅黑"/>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4" fill="hold" nodeType="withEffect">
                                  <p:stCondLst>
                                    <p:cond delay="45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28"/>
                                        </p:tgtEl>
                                        <p:attrNameLst>
                                          <p:attrName>style.visibility</p:attrName>
                                        </p:attrNameLst>
                                      </p:cBhvr>
                                      <p:to>
                                        <p:strVal val="visible"/>
                                      </p:to>
                                    </p:set>
                                    <p:animEffect transition="in" filter="wipe(left)">
                                      <p:cBhvr>
                                        <p:cTn id="13" dur="500"/>
                                        <p:tgtEl>
                                          <p:spTgt spid="28"/>
                                        </p:tgtEl>
                                      </p:cBhvr>
                                    </p:animEffect>
                                  </p:childTnLst>
                                </p:cTn>
                              </p:par>
                              <p:par>
                                <p:cTn id="14" presetID="22" presetClass="entr" presetSubtype="1" fill="hold" nodeType="withEffect">
                                  <p:stCondLst>
                                    <p:cond delay="700"/>
                                  </p:stCondLst>
                                  <p:childTnLst>
                                    <p:set>
                                      <p:cBhvr>
                                        <p:cTn id="15" dur="1" fill="hold">
                                          <p:stCondLst>
                                            <p:cond delay="0"/>
                                          </p:stCondLst>
                                        </p:cTn>
                                        <p:tgtEl>
                                          <p:spTgt spid="30"/>
                                        </p:tgtEl>
                                        <p:attrNameLst>
                                          <p:attrName>style.visibility</p:attrName>
                                        </p:attrNameLst>
                                      </p:cBhvr>
                                      <p:to>
                                        <p:strVal val="visible"/>
                                      </p:to>
                                    </p:set>
                                    <p:animEffect transition="in" filter="wipe(up)">
                                      <p:cBhvr>
                                        <p:cTn id="16" dur="500"/>
                                        <p:tgtEl>
                                          <p:spTgt spid="30"/>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33"/>
                                        </p:tgtEl>
                                        <p:attrNameLst>
                                          <p:attrName>style.visibility</p:attrName>
                                        </p:attrNameLst>
                                      </p:cBhvr>
                                      <p:to>
                                        <p:strVal val="visible"/>
                                      </p:to>
                                    </p:set>
                                    <p:animEffect transition="in" filter="wipe(right)">
                                      <p:cBhvr>
                                        <p:cTn id="19" dur="500"/>
                                        <p:tgtEl>
                                          <p:spTgt spid="33"/>
                                        </p:tgtEl>
                                      </p:cBhvr>
                                    </p:animEffect>
                                  </p:childTnLst>
                                </p:cTn>
                              </p:par>
                              <p:par>
                                <p:cTn id="20" presetID="22" presetClass="entr" presetSubtype="1" fill="hold" nodeType="withEffect">
                                  <p:stCondLst>
                                    <p:cond delay="700"/>
                                  </p:stCondLst>
                                  <p:childTnLst>
                                    <p:set>
                                      <p:cBhvr>
                                        <p:cTn id="21" dur="1" fill="hold">
                                          <p:stCondLst>
                                            <p:cond delay="0"/>
                                          </p:stCondLst>
                                        </p:cTn>
                                        <p:tgtEl>
                                          <p:spTgt spid="35"/>
                                        </p:tgtEl>
                                        <p:attrNameLst>
                                          <p:attrName>style.visibility</p:attrName>
                                        </p:attrNameLst>
                                      </p:cBhvr>
                                      <p:to>
                                        <p:strVal val="visible"/>
                                      </p:to>
                                    </p:set>
                                    <p:animEffect transition="in" filter="wipe(up)">
                                      <p:cBhvr>
                                        <p:cTn id="22" dur="500"/>
                                        <p:tgtEl>
                                          <p:spTgt spid="35"/>
                                        </p:tgtEl>
                                      </p:cBhvr>
                                    </p:animEffect>
                                  </p:childTnLst>
                                </p:cTn>
                              </p:par>
                            </p:childTnLst>
                          </p:cTn>
                        </p:par>
                        <p:par>
                          <p:cTn id="23" fill="hold">
                            <p:stCondLst>
                              <p:cond delay="1200"/>
                            </p:stCondLst>
                            <p:childTnLst>
                              <p:par>
                                <p:cTn id="24" presetID="10" presetClass="entr" presetSubtype="0"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par>
                          <p:cTn id="33" fill="hold">
                            <p:stCondLst>
                              <p:cond delay="1700"/>
                            </p:stCondLst>
                            <p:childTnLst>
                              <p:par>
                                <p:cTn id="34" presetID="22" presetClass="entr" presetSubtype="2"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right)">
                                      <p:cBhvr>
                                        <p:cTn id="36" dur="500"/>
                                        <p:tgtEl>
                                          <p:spTgt spid="38"/>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right)">
                                      <p:cBhvr>
                                        <p:cTn id="39" dur="500"/>
                                        <p:tgtEl>
                                          <p:spTgt spid="39"/>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right)">
                                      <p:cBhvr>
                                        <p:cTn id="42" dur="500"/>
                                        <p:tgtEl>
                                          <p:spTgt spid="42"/>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right)">
                                      <p:cBhvr>
                                        <p:cTn id="45" dur="500"/>
                                        <p:tgtEl>
                                          <p:spTgt spid="4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left)">
                                      <p:cBhvr>
                                        <p:cTn id="48" dur="500"/>
                                        <p:tgtEl>
                                          <p:spTgt spid="4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wipe(left)">
                                      <p:cBhvr>
                                        <p:cTn id="5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8" grpId="0" animBg="1"/>
      <p:bldP spid="29" grpId="0"/>
      <p:bldP spid="33" grpId="0" animBg="1"/>
      <p:bldP spid="34" grpId="0"/>
      <p:bldP spid="38" grpId="0"/>
      <p:bldP spid="39" grpId="0"/>
      <p:bldP spid="40" grpId="0"/>
      <p:bldP spid="41" grpId="0"/>
      <p:bldP spid="42"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032065" y="2065952"/>
            <a:ext cx="4211493" cy="2515176"/>
          </a:xfrm>
          <a:prstGeom prst="rect">
            <a:avLst/>
          </a:prstGeom>
          <a:noFill/>
        </p:spPr>
        <p:txBody>
          <a:bodyPr wrap="square" rtlCol="0">
            <a:spAutoFit/>
          </a:bodyPr>
          <a:lstStyle/>
          <a:p>
            <a:pPr marL="257106" indent="-257106">
              <a:lnSpc>
                <a:spcPct val="150000"/>
              </a:lnSpc>
              <a:buFont typeface="Wingdings" pitchFamily="2" charset="2"/>
              <a:buChar char="n"/>
            </a:pPr>
            <a:r>
              <a:rPr lang="en-US" altLang="zh-CN" sz="2249" b="1" dirty="0">
                <a:latin typeface="微软雅黑" pitchFamily="34" charset="-122"/>
                <a:ea typeface="微软雅黑" pitchFamily="34" charset="-122"/>
              </a:rPr>
              <a:t> </a:t>
            </a:r>
            <a:r>
              <a:rPr lang="zh-CN" altLang="en-US" sz="2249" b="1" dirty="0">
                <a:latin typeface="微软雅黑" pitchFamily="34" charset="-122"/>
                <a:ea typeface="微软雅黑" pitchFamily="34" charset="-122"/>
              </a:rPr>
              <a:t>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buFont typeface="Wingdings" pitchFamily="2" charset="2"/>
              <a:buChar char="n"/>
            </a:pPr>
            <a:endParaRPr lang="zh-CN" altLang="en-US" sz="2249" b="1" dirty="0">
              <a:latin typeface="微软雅黑" pitchFamily="34" charset="-122"/>
              <a:ea typeface="微软雅黑" pitchFamily="34" charset="-122"/>
            </a:endParaRPr>
          </a:p>
        </p:txBody>
      </p:sp>
      <p:sp>
        <p:nvSpPr>
          <p:cNvPr id="7" name="文本框 29"/>
          <p:cNvSpPr txBox="1">
            <a:spLocks noChangeArrowheads="1"/>
          </p:cNvSpPr>
          <p:nvPr/>
        </p:nvSpPr>
        <p:spPr bwMode="auto">
          <a:xfrm>
            <a:off x="2011511" y="2119620"/>
            <a:ext cx="1061509" cy="110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en-US" altLang="zh-CN" sz="6598" dirty="0">
                <a:latin typeface="Impact" pitchFamily="34" charset="0"/>
                <a:ea typeface="微软雅黑" pitchFamily="34" charset="-122"/>
              </a:rPr>
              <a:t>04</a:t>
            </a:r>
            <a:endParaRPr lang="zh-CN" altLang="en-US" sz="6598" dirty="0">
              <a:latin typeface="Impact" pitchFamily="34" charset="0"/>
              <a:ea typeface="微软雅黑" pitchFamily="34" charset="-122"/>
            </a:endParaRPr>
          </a:p>
        </p:txBody>
      </p:sp>
      <p:sp>
        <p:nvSpPr>
          <p:cNvPr id="8" name="文本框 33"/>
          <p:cNvSpPr txBox="1"/>
          <p:nvPr/>
        </p:nvSpPr>
        <p:spPr>
          <a:xfrm>
            <a:off x="1656351" y="3097792"/>
            <a:ext cx="1305443" cy="392287"/>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94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sp>
        <p:nvSpPr>
          <p:cNvPr id="9" name="等腰三角形 8"/>
          <p:cNvSpPr/>
          <p:nvPr/>
        </p:nvSpPr>
        <p:spPr>
          <a:xfrm rot="5400000">
            <a:off x="2897707" y="2833597"/>
            <a:ext cx="959606" cy="413624"/>
          </a:xfrm>
          <a:prstGeom prst="triangl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p:tgtEl>
                                          <p:spTgt spid="7"/>
                                        </p:tgtEl>
                                        <p:attrNameLst>
                                          <p:attrName>ppt_x</p:attrName>
                                        </p:attrNameLst>
                                      </p:cBhvr>
                                      <p:tavLst>
                                        <p:tav tm="0">
                                          <p:val>
                                            <p:strVal val="#ppt_x-#ppt_w*1.125000"/>
                                          </p:val>
                                        </p:tav>
                                        <p:tav tm="100000">
                                          <p:val>
                                            <p:strVal val="#ppt_x"/>
                                          </p:val>
                                        </p:tav>
                                      </p:tavLst>
                                    </p:anim>
                                    <p:animEffect transition="in" filter="wipe(right)">
                                      <p:cBhvr>
                                        <p:cTn id="8" dur="250"/>
                                        <p:tgtEl>
                                          <p:spTgt spid="7"/>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250"/>
                                        <p:tgtEl>
                                          <p:spTgt spid="8"/>
                                        </p:tgtEl>
                                        <p:attrNameLst>
                                          <p:attrName>ppt_x</p:attrName>
                                        </p:attrNameLst>
                                      </p:cBhvr>
                                      <p:tavLst>
                                        <p:tav tm="0">
                                          <p:val>
                                            <p:strVal val="#ppt_x-#ppt_w*1.125000"/>
                                          </p:val>
                                        </p:tav>
                                        <p:tav tm="100000">
                                          <p:val>
                                            <p:strVal val="#ppt_x"/>
                                          </p:val>
                                        </p:tav>
                                      </p:tavLst>
                                    </p:anim>
                                    <p:animEffect transition="in" filter="wipe(right)">
                                      <p:cBhvr>
                                        <p:cTn id="13" dur="250"/>
                                        <p:tgtEl>
                                          <p:spTgt spid="8"/>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6"/>
                                        </p:tgtEl>
                                        <p:attrNameLst>
                                          <p:attrName>ppt_y</p:attrName>
                                        </p:attrNameLst>
                                      </p:cBhvr>
                                      <p:tavLst>
                                        <p:tav tm="0">
                                          <p:val>
                                            <p:strVal val="#ppt_y"/>
                                          </p:val>
                                        </p:tav>
                                        <p:tav tm="100000">
                                          <p:val>
                                            <p:strVal val="#ppt_y"/>
                                          </p:val>
                                        </p:tav>
                                      </p:tavLst>
                                    </p:anim>
                                    <p:anim calcmode="lin" valueType="num">
                                      <p:cBhvr>
                                        <p:cTn id="19"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032065" y="2137960"/>
            <a:ext cx="4211493" cy="2515176"/>
          </a:xfrm>
          <a:prstGeom prst="rect">
            <a:avLst/>
          </a:prstGeom>
          <a:noFill/>
        </p:spPr>
        <p:txBody>
          <a:bodyPr wrap="square" rtlCol="0">
            <a:spAutoFit/>
          </a:bodyPr>
          <a:lstStyle/>
          <a:p>
            <a:pPr marL="257106" indent="-257106">
              <a:lnSpc>
                <a:spcPct val="150000"/>
              </a:lnSpc>
              <a:buFont typeface="Wingdings" pitchFamily="2" charset="2"/>
              <a:buChar char="n"/>
            </a:pPr>
            <a:r>
              <a:rPr lang="en-US" altLang="zh-CN" sz="2249" b="1" dirty="0">
                <a:latin typeface="微软雅黑" pitchFamily="34" charset="-122"/>
                <a:ea typeface="微软雅黑" pitchFamily="34" charset="-122"/>
              </a:rPr>
              <a:t> </a:t>
            </a:r>
            <a:r>
              <a:rPr lang="zh-CN" altLang="en-US" sz="2249" b="1" dirty="0">
                <a:latin typeface="微软雅黑" pitchFamily="34" charset="-122"/>
                <a:ea typeface="微软雅黑" pitchFamily="34" charset="-122"/>
              </a:rPr>
              <a:t>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buFont typeface="Wingdings" pitchFamily="2" charset="2"/>
              <a:buChar char="n"/>
            </a:pPr>
            <a:endParaRPr lang="zh-CN" altLang="en-US" sz="2249" b="1" dirty="0">
              <a:latin typeface="微软雅黑" pitchFamily="34" charset="-122"/>
              <a:ea typeface="微软雅黑" pitchFamily="34" charset="-122"/>
            </a:endParaRPr>
          </a:p>
        </p:txBody>
      </p:sp>
      <p:sp>
        <p:nvSpPr>
          <p:cNvPr id="7" name="文本框 29"/>
          <p:cNvSpPr txBox="1">
            <a:spLocks noChangeArrowheads="1"/>
          </p:cNvSpPr>
          <p:nvPr/>
        </p:nvSpPr>
        <p:spPr bwMode="auto">
          <a:xfrm>
            <a:off x="2062006" y="2191628"/>
            <a:ext cx="960520" cy="110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en-US" altLang="zh-CN" sz="6598" dirty="0">
                <a:latin typeface="Impact" pitchFamily="34" charset="0"/>
                <a:ea typeface="微软雅黑" pitchFamily="34" charset="-122"/>
              </a:rPr>
              <a:t>01</a:t>
            </a:r>
            <a:endParaRPr lang="zh-CN" altLang="en-US" sz="6598" dirty="0">
              <a:latin typeface="Impact" pitchFamily="34" charset="0"/>
              <a:ea typeface="微软雅黑" pitchFamily="34" charset="-122"/>
            </a:endParaRPr>
          </a:p>
        </p:txBody>
      </p:sp>
      <p:sp>
        <p:nvSpPr>
          <p:cNvPr id="8" name="文本框 33"/>
          <p:cNvSpPr txBox="1"/>
          <p:nvPr/>
        </p:nvSpPr>
        <p:spPr>
          <a:xfrm>
            <a:off x="1656351" y="3169800"/>
            <a:ext cx="1305443" cy="392287"/>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94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sp>
        <p:nvSpPr>
          <p:cNvPr id="9" name="等腰三角形 8"/>
          <p:cNvSpPr/>
          <p:nvPr/>
        </p:nvSpPr>
        <p:spPr>
          <a:xfrm rot="5400000">
            <a:off x="3076474" y="2749439"/>
            <a:ext cx="959606" cy="413624"/>
          </a:xfrm>
          <a:prstGeom prst="triangl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p:tgtEl>
                                          <p:spTgt spid="7"/>
                                        </p:tgtEl>
                                        <p:attrNameLst>
                                          <p:attrName>ppt_x</p:attrName>
                                        </p:attrNameLst>
                                      </p:cBhvr>
                                      <p:tavLst>
                                        <p:tav tm="0">
                                          <p:val>
                                            <p:strVal val="#ppt_x-#ppt_w*1.125000"/>
                                          </p:val>
                                        </p:tav>
                                        <p:tav tm="100000">
                                          <p:val>
                                            <p:strVal val="#ppt_x"/>
                                          </p:val>
                                        </p:tav>
                                      </p:tavLst>
                                    </p:anim>
                                    <p:animEffect transition="in" filter="wipe(right)">
                                      <p:cBhvr>
                                        <p:cTn id="8" dur="250"/>
                                        <p:tgtEl>
                                          <p:spTgt spid="7"/>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250"/>
                                        <p:tgtEl>
                                          <p:spTgt spid="8"/>
                                        </p:tgtEl>
                                        <p:attrNameLst>
                                          <p:attrName>ppt_x</p:attrName>
                                        </p:attrNameLst>
                                      </p:cBhvr>
                                      <p:tavLst>
                                        <p:tav tm="0">
                                          <p:val>
                                            <p:strVal val="#ppt_x-#ppt_w*1.125000"/>
                                          </p:val>
                                        </p:tav>
                                        <p:tav tm="100000">
                                          <p:val>
                                            <p:strVal val="#ppt_x"/>
                                          </p:val>
                                        </p:tav>
                                      </p:tavLst>
                                    </p:anim>
                                    <p:animEffect transition="in" filter="wipe(right)">
                                      <p:cBhvr>
                                        <p:cTn id="13" dur="250"/>
                                        <p:tgtEl>
                                          <p:spTgt spid="8"/>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250"/>
                                        <p:tgtEl>
                                          <p:spTgt spid="9"/>
                                        </p:tgtEl>
                                      </p:cBhvr>
                                    </p:animEffect>
                                  </p:childTnLst>
                                </p:cTn>
                              </p:par>
                            </p:childTnLst>
                          </p:cTn>
                        </p:par>
                        <p:par>
                          <p:cTn id="18" fill="hold">
                            <p:stCondLst>
                              <p:cond delay="7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6"/>
                                        </p:tgtEl>
                                        <p:attrNameLst>
                                          <p:attrName>style.visibility</p:attrName>
                                        </p:attrNameLst>
                                      </p:cBhvr>
                                      <p:to>
                                        <p:strVal val="visible"/>
                                      </p:to>
                                    </p:set>
                                    <p:anim calcmode="lin" valueType="num">
                                      <p:cBhvr>
                                        <p:cTn id="21"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2" dur="250" fill="hold"/>
                                        <p:tgtEl>
                                          <p:spTgt spid="6"/>
                                        </p:tgtEl>
                                        <p:attrNameLst>
                                          <p:attrName>ppt_y</p:attrName>
                                        </p:attrNameLst>
                                      </p:cBhvr>
                                      <p:tavLst>
                                        <p:tav tm="0">
                                          <p:val>
                                            <p:strVal val="#ppt_y"/>
                                          </p:val>
                                        </p:tav>
                                        <p:tav tm="100000">
                                          <p:val>
                                            <p:strVal val="#ppt_y"/>
                                          </p:val>
                                        </p:tav>
                                      </p:tavLst>
                                    </p:anim>
                                    <p:anim calcmode="lin" valueType="num">
                                      <p:cBhvr>
                                        <p:cTn id="23"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4"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25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1"/>
          <p:cNvGrpSpPr>
            <a:grpSpLocks/>
          </p:cNvGrpSpPr>
          <p:nvPr/>
        </p:nvGrpSpPr>
        <p:grpSpPr bwMode="auto">
          <a:xfrm>
            <a:off x="1193800" y="2102198"/>
            <a:ext cx="6626225" cy="3690937"/>
            <a:chOff x="0" y="0"/>
            <a:chExt cx="8006336" cy="4459927"/>
          </a:xfrm>
        </p:grpSpPr>
        <p:sp>
          <p:nvSpPr>
            <p:cNvPr id="33" name="空心弧 2"/>
            <p:cNvSpPr>
              <a:spLocks/>
            </p:cNvSpPr>
            <p:nvPr/>
          </p:nvSpPr>
          <p:spPr bwMode="auto">
            <a:xfrm>
              <a:off x="1712904" y="21100"/>
              <a:ext cx="4427078" cy="4427317"/>
            </a:xfrm>
            <a:custGeom>
              <a:avLst/>
              <a:gdLst>
                <a:gd name="T0" fmla="*/ 0 w 4427078"/>
                <a:gd name="T1" fmla="*/ 2213659 h 4427317"/>
                <a:gd name="T2" fmla="*/ 1134020 w 4427078"/>
                <a:gd name="T3" fmla="*/ 281097 h 4427317"/>
                <a:gd name="T4" fmla="*/ 3374271 w 4427078"/>
                <a:gd name="T5" fmla="*/ 328761 h 4427317"/>
                <a:gd name="T6" fmla="*/ 3254510 w 4427078"/>
                <a:gd name="T7" fmla="*/ 523236 h 4427317"/>
                <a:gd name="T8" fmla="*/ 1245399 w 4427078"/>
                <a:gd name="T9" fmla="*/ 480490 h 4427317"/>
                <a:gd name="T10" fmla="*/ 228392 w 4427078"/>
                <a:gd name="T11" fmla="*/ 2213659 h 4427317"/>
                <a:gd name="T12" fmla="*/ 0 w 4427078"/>
                <a:gd name="T13" fmla="*/ 2213659 h 4427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27078" h="4427317">
                  <a:moveTo>
                    <a:pt x="0" y="2213659"/>
                  </a:moveTo>
                  <a:cubicBezTo>
                    <a:pt x="0" y="1411587"/>
                    <a:pt x="433835" y="672258"/>
                    <a:pt x="1134020" y="281097"/>
                  </a:cubicBezTo>
                  <a:cubicBezTo>
                    <a:pt x="1834253" y="-110092"/>
                    <a:pt x="2691308" y="-91857"/>
                    <a:pt x="3374271" y="328761"/>
                  </a:cubicBezTo>
                  <a:lnTo>
                    <a:pt x="3254510" y="523236"/>
                  </a:lnTo>
                  <a:cubicBezTo>
                    <a:pt x="2642013" y="146011"/>
                    <a:pt x="1873384" y="129658"/>
                    <a:pt x="1245399" y="480490"/>
                  </a:cubicBezTo>
                  <a:cubicBezTo>
                    <a:pt x="617462" y="831295"/>
                    <a:pt x="228392" y="1494342"/>
                    <a:pt x="228392" y="2213659"/>
                  </a:cubicBezTo>
                  <a:lnTo>
                    <a:pt x="0" y="221365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空心弧 3"/>
            <p:cNvSpPr>
              <a:spLocks/>
            </p:cNvSpPr>
            <p:nvPr/>
          </p:nvSpPr>
          <p:spPr bwMode="auto">
            <a:xfrm rot="5833831">
              <a:off x="1739637" y="7792"/>
              <a:ext cx="4427317" cy="4427078"/>
            </a:xfrm>
            <a:custGeom>
              <a:avLst/>
              <a:gdLst>
                <a:gd name="T0" fmla="*/ 1334575 w 4427317"/>
                <a:gd name="T1" fmla="*/ 182025 h 4427078"/>
                <a:gd name="T2" fmla="*/ 3253134 w 4427317"/>
                <a:gd name="T3" fmla="*/ 259220 h 4427078"/>
                <a:gd name="T4" fmla="*/ 3144843 w 4427317"/>
                <a:gd name="T5" fmla="*/ 462819 h 4427078"/>
                <a:gd name="T6" fmla="*/ 1426157 w 4427317"/>
                <a:gd name="T7" fmla="*/ 393666 h 4427078"/>
                <a:gd name="T8" fmla="*/ 1334575 w 4427317"/>
                <a:gd name="T9" fmla="*/ 182025 h 442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317" h="4427078">
                  <a:moveTo>
                    <a:pt x="1334575" y="182025"/>
                  </a:moveTo>
                  <a:cubicBezTo>
                    <a:pt x="1952552" y="-85359"/>
                    <a:pt x="2658640" y="-56949"/>
                    <a:pt x="3253134" y="259220"/>
                  </a:cubicBezTo>
                  <a:lnTo>
                    <a:pt x="3144843" y="462819"/>
                  </a:lnTo>
                  <a:cubicBezTo>
                    <a:pt x="2612282" y="179591"/>
                    <a:pt x="1979754" y="154141"/>
                    <a:pt x="1426157" y="393666"/>
                  </a:cubicBezTo>
                  <a:lnTo>
                    <a:pt x="1334575" y="182025"/>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5" name="椭圆 4"/>
            <p:cNvGrpSpPr>
              <a:grpSpLocks/>
            </p:cNvGrpSpPr>
            <p:nvPr/>
          </p:nvGrpSpPr>
          <p:grpSpPr bwMode="auto">
            <a:xfrm>
              <a:off x="2314050" y="622356"/>
              <a:ext cx="3226166" cy="3226340"/>
              <a:chOff x="0" y="0"/>
              <a:chExt cx="2670048" cy="2670048"/>
            </a:xfrm>
          </p:grpSpPr>
          <p:pic>
            <p:nvPicPr>
              <p:cNvPr id="57" name="椭圆 4"/>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2670048"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ext Box 7"/>
              <p:cNvSpPr txBox="1">
                <a:spLocks noChangeArrowheads="1"/>
              </p:cNvSpPr>
              <p:nvPr/>
            </p:nvSpPr>
            <p:spPr bwMode="auto">
              <a:xfrm>
                <a:off x="406843" y="407693"/>
                <a:ext cx="1854176" cy="1854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grpSp>
        <p:sp>
          <p:nvSpPr>
            <p:cNvPr id="36" name="空心弧 5"/>
            <p:cNvSpPr>
              <a:spLocks/>
            </p:cNvSpPr>
            <p:nvPr/>
          </p:nvSpPr>
          <p:spPr bwMode="auto">
            <a:xfrm>
              <a:off x="2054334" y="362548"/>
              <a:ext cx="3744218" cy="3744421"/>
            </a:xfrm>
            <a:custGeom>
              <a:avLst/>
              <a:gdLst>
                <a:gd name="T0" fmla="*/ 0 w 3744218"/>
                <a:gd name="T1" fmla="*/ 1872211 h 3744421"/>
                <a:gd name="T2" fmla="*/ 955267 w 3744218"/>
                <a:gd name="T3" fmla="*/ 239886 h 3744421"/>
                <a:gd name="T4" fmla="*/ 2846308 w 3744218"/>
                <a:gd name="T5" fmla="*/ 273459 h 3744421"/>
                <a:gd name="T6" fmla="*/ 2278509 w 3744218"/>
                <a:gd name="T7" fmla="*/ 1205270 h 3744421"/>
                <a:gd name="T8" fmla="*/ 1489636 w 3744218"/>
                <a:gd name="T9" fmla="*/ 1191263 h 3744421"/>
                <a:gd name="T10" fmla="*/ 1091177 w 3744218"/>
                <a:gd name="T11" fmla="*/ 1872210 h 3744421"/>
                <a:gd name="T12" fmla="*/ 0 w 3744218"/>
                <a:gd name="T13" fmla="*/ 1872211 h 37444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44218" h="3744421">
                  <a:moveTo>
                    <a:pt x="0" y="1872211"/>
                  </a:moveTo>
                  <a:cubicBezTo>
                    <a:pt x="0" y="1195428"/>
                    <a:pt x="365233" y="571332"/>
                    <a:pt x="955267" y="239886"/>
                  </a:cubicBezTo>
                  <a:cubicBezTo>
                    <a:pt x="1545343" y="-91583"/>
                    <a:pt x="2268369" y="-78746"/>
                    <a:pt x="2846308" y="273459"/>
                  </a:cubicBezTo>
                  <a:lnTo>
                    <a:pt x="2278509" y="1205270"/>
                  </a:lnTo>
                  <a:cubicBezTo>
                    <a:pt x="2037417" y="1058322"/>
                    <a:pt x="1735792" y="1052967"/>
                    <a:pt x="1489636" y="1191263"/>
                  </a:cubicBezTo>
                  <a:cubicBezTo>
                    <a:pt x="1243521" y="1329536"/>
                    <a:pt x="1091177" y="1589885"/>
                    <a:pt x="1091177" y="1872210"/>
                  </a:cubicBezTo>
                  <a:lnTo>
                    <a:pt x="0" y="187221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空心弧 6"/>
            <p:cNvSpPr>
              <a:spLocks/>
            </p:cNvSpPr>
            <p:nvPr/>
          </p:nvSpPr>
          <p:spPr bwMode="auto">
            <a:xfrm rot="5792301">
              <a:off x="2054231" y="362649"/>
              <a:ext cx="3744421" cy="3744218"/>
            </a:xfrm>
            <a:custGeom>
              <a:avLst/>
              <a:gdLst>
                <a:gd name="T0" fmla="*/ 1142389 w 3744421"/>
                <a:gd name="T1" fmla="*/ 148099 h 3744218"/>
                <a:gd name="T2" fmla="*/ 2744414 w 3744421"/>
                <a:gd name="T3" fmla="*/ 215566 h 3744218"/>
                <a:gd name="T4" fmla="*/ 2225738 w 3744421"/>
                <a:gd name="T5" fmla="*/ 1200667 h 3744218"/>
                <a:gd name="T6" fmla="*/ 1576396 w 3744421"/>
                <a:gd name="T7" fmla="*/ 1173325 h 3744218"/>
                <a:gd name="T8" fmla="*/ 1142389 w 3744421"/>
                <a:gd name="T9" fmla="*/ 148099 h 3744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421" h="3744218">
                  <a:moveTo>
                    <a:pt x="1142389" y="148099"/>
                  </a:moveTo>
                  <a:cubicBezTo>
                    <a:pt x="1659495" y="-70782"/>
                    <a:pt x="2247545" y="-46018"/>
                    <a:pt x="2744414" y="215566"/>
                  </a:cubicBezTo>
                  <a:lnTo>
                    <a:pt x="2225738" y="1200667"/>
                  </a:lnTo>
                  <a:cubicBezTo>
                    <a:pt x="2024342" y="1094656"/>
                    <a:pt x="1785993" y="1084620"/>
                    <a:pt x="1576396" y="1173325"/>
                  </a:cubicBezTo>
                  <a:lnTo>
                    <a:pt x="1142389" y="148099"/>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空心弧 7"/>
            <p:cNvSpPr>
              <a:spLocks/>
            </p:cNvSpPr>
            <p:nvPr/>
          </p:nvSpPr>
          <p:spPr bwMode="auto">
            <a:xfrm rot="703656">
              <a:off x="2054334" y="362548"/>
              <a:ext cx="3744218" cy="3744421"/>
            </a:xfrm>
            <a:custGeom>
              <a:avLst/>
              <a:gdLst>
                <a:gd name="T0" fmla="*/ 2712245 w 3744218"/>
                <a:gd name="T1" fmla="*/ 199109 h 3744421"/>
                <a:gd name="T2" fmla="*/ 2846532 w 3744218"/>
                <a:gd name="T3" fmla="*/ 273595 h 3744421"/>
                <a:gd name="T4" fmla="*/ 2275854 w 3744218"/>
                <a:gd name="T5" fmla="*/ 1209835 h 3744421"/>
                <a:gd name="T6" fmla="*/ 2220215 w 3744218"/>
                <a:gd name="T7" fmla="*/ 1178968 h 3744421"/>
                <a:gd name="T8" fmla="*/ 2712245 w 3744218"/>
                <a:gd name="T9" fmla="*/ 199109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712245" y="199109"/>
                  </a:moveTo>
                  <a:cubicBezTo>
                    <a:pt x="2758007" y="222091"/>
                    <a:pt x="2802807" y="246940"/>
                    <a:pt x="2846532" y="273595"/>
                  </a:cubicBezTo>
                  <a:lnTo>
                    <a:pt x="2275854" y="1209835"/>
                  </a:lnTo>
                  <a:cubicBezTo>
                    <a:pt x="2257738" y="1198789"/>
                    <a:pt x="2239176" y="1188492"/>
                    <a:pt x="2220215" y="1178968"/>
                  </a:cubicBezTo>
                  <a:lnTo>
                    <a:pt x="2712245" y="199109"/>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TextBox 8"/>
            <p:cNvSpPr txBox="1">
              <a:spLocks noChangeArrowheads="1"/>
            </p:cNvSpPr>
            <p:nvPr/>
          </p:nvSpPr>
          <p:spPr bwMode="auto">
            <a:xfrm flipH="1">
              <a:off x="3472771" y="1740150"/>
              <a:ext cx="994558" cy="63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a:t>
              </a:r>
              <a:r>
                <a:rPr kumimoji="0" lang="zh-CN" altLang="zh-CN"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a:t>
              </a: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标题</a:t>
              </a:r>
              <a:endParaRPr kumimoji="0" lang="zh-CN" altLang="zh-CN"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0" name="TextBox 9"/>
            <p:cNvSpPr txBox="1">
              <a:spLocks noChangeArrowheads="1"/>
            </p:cNvSpPr>
            <p:nvPr/>
          </p:nvSpPr>
          <p:spPr bwMode="auto">
            <a:xfrm flipH="1">
              <a:off x="3352917" y="2890800"/>
              <a:ext cx="143285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000000"/>
                  </a:solidFill>
                  <a:effectLst/>
                  <a:uLnTx/>
                  <a:uFillTx/>
                  <a:latin typeface="微软雅黑" pitchFamily="34" charset="-122"/>
                  <a:ea typeface="微软雅黑" pitchFamily="34" charset="-122"/>
                </a:rPr>
                <a:t>点击添加文本    </a:t>
              </a:r>
              <a:endParaRPr kumimoji="0" lang="en-US" sz="12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000000"/>
                  </a:solidFill>
                  <a:effectLst/>
                  <a:uLnTx/>
                  <a:uFillTx/>
                  <a:latin typeface="微软雅黑" pitchFamily="34" charset="-122"/>
                  <a:ea typeface="微软雅黑" pitchFamily="34" charset="-122"/>
                </a:rPr>
                <a:t>点击添加文本</a:t>
              </a:r>
              <a:endParaRPr kumimoji="0" lang="en-US" sz="12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1" name="任意多边形 10"/>
            <p:cNvSpPr>
              <a:spLocks/>
            </p:cNvSpPr>
            <p:nvPr/>
          </p:nvSpPr>
          <p:spPr bwMode="auto">
            <a:xfrm>
              <a:off x="1686050" y="594657"/>
              <a:ext cx="1208431" cy="458461"/>
            </a:xfrm>
            <a:custGeom>
              <a:avLst/>
              <a:gdLst>
                <a:gd name="T0" fmla="*/ 1208431 w 2592834"/>
                <a:gd name="T1" fmla="*/ 458461 h 705394"/>
                <a:gd name="T2" fmla="*/ 891847 w 2592834"/>
                <a:gd name="T3" fmla="*/ 0 h 705394"/>
                <a:gd name="T4" fmla="*/ 0 w 2592834"/>
                <a:gd name="T5" fmla="*/ 0 h 705394"/>
                <a:gd name="T6" fmla="*/ 0 60000 65536"/>
                <a:gd name="T7" fmla="*/ 0 60000 65536"/>
                <a:gd name="T8" fmla="*/ 0 60000 65536"/>
              </a:gdLst>
              <a:ahLst/>
              <a:cxnLst>
                <a:cxn ang="T6">
                  <a:pos x="T0" y="T1"/>
                </a:cxn>
                <a:cxn ang="T7">
                  <a:pos x="T2" y="T3"/>
                </a:cxn>
                <a:cxn ang="T8">
                  <a:pos x="T4" y="T5"/>
                </a:cxn>
              </a:cxnLst>
              <a:rect l="0" t="0" r="r" b="b"/>
              <a:pathLst>
                <a:path w="2592834" h="705394">
                  <a:moveTo>
                    <a:pt x="2592834" y="705394"/>
                  </a:moveTo>
                  <a:lnTo>
                    <a:pt x="1913566" y="0"/>
                  </a:lnTo>
                  <a:lnTo>
                    <a:pt x="0" y="0"/>
                  </a:lnTo>
                </a:path>
              </a:pathLst>
            </a:custGeom>
            <a:noFill/>
            <a:ln w="3175" cap="flat" cmpd="sng">
              <a:solidFill>
                <a:srgbClr val="00206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TextBox 11"/>
            <p:cNvSpPr txBox="1">
              <a:spLocks noChangeArrowheads="1"/>
            </p:cNvSpPr>
            <p:nvPr/>
          </p:nvSpPr>
          <p:spPr bwMode="auto">
            <a:xfrm flipH="1">
              <a:off x="6264661" y="420096"/>
              <a:ext cx="1741675" cy="55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rPr>
                <a:t>点击添加文本    </a:t>
              </a:r>
              <a:endParaRPr kumimoji="0" 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rPr>
                <a:t>点击添加文本</a:t>
              </a:r>
              <a:endParaRPr kumimoji="0" 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endParaRPr>
            </a:p>
          </p:txBody>
        </p:sp>
        <p:sp>
          <p:nvSpPr>
            <p:cNvPr id="43" name="TextBox 11"/>
            <p:cNvSpPr txBox="1">
              <a:spLocks noChangeArrowheads="1"/>
            </p:cNvSpPr>
            <p:nvPr/>
          </p:nvSpPr>
          <p:spPr bwMode="auto">
            <a:xfrm flipH="1">
              <a:off x="0" y="377894"/>
              <a:ext cx="1672622"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pitchFamily="34" charset="-122"/>
                  <a:ea typeface="微软雅黑" pitchFamily="34" charset="-122"/>
                </a:rPr>
                <a:t>点击添加文本    </a:t>
              </a:r>
              <a:endParaRPr kumimoji="0" lang="en-US" sz="1200" b="0" i="0" u="none" strike="noStrike" kern="0" cap="none" spc="0" normalizeH="0" baseline="0" noProof="0" dirty="0">
                <a:ln>
                  <a:noFill/>
                </a:ln>
                <a:solidFill>
                  <a:srgbClr val="262626"/>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62626"/>
                  </a:solidFill>
                  <a:effectLst/>
                  <a:uLnTx/>
                  <a:uFillTx/>
                  <a:latin typeface="微软雅黑" pitchFamily="34" charset="-122"/>
                  <a:ea typeface="微软雅黑" pitchFamily="34" charset="-122"/>
                </a:rPr>
                <a:t>点击添加文本</a:t>
              </a:r>
              <a:endParaRPr kumimoji="0" lang="en-US" sz="1200" b="0" i="0" u="none" strike="noStrike" kern="0" cap="none" spc="0" normalizeH="0" baseline="0" noProof="0" dirty="0">
                <a:ln>
                  <a:noFill/>
                </a:ln>
                <a:solidFill>
                  <a:srgbClr val="262626"/>
                </a:solidFill>
                <a:effectLst/>
                <a:uLnTx/>
                <a:uFillTx/>
                <a:latin typeface="微软雅黑" pitchFamily="34" charset="-122"/>
                <a:ea typeface="微软雅黑" pitchFamily="34" charset="-122"/>
              </a:endParaRPr>
            </a:p>
          </p:txBody>
        </p:sp>
        <p:sp>
          <p:nvSpPr>
            <p:cNvPr id="44" name="TextBox 13"/>
            <p:cNvSpPr txBox="1">
              <a:spLocks noChangeArrowheads="1"/>
            </p:cNvSpPr>
            <p:nvPr/>
          </p:nvSpPr>
          <p:spPr bwMode="auto">
            <a:xfrm flipH="1">
              <a:off x="6264661" y="1053118"/>
              <a:ext cx="174167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rPr>
                <a:t>点击添加文本    </a:t>
              </a:r>
              <a:endParaRPr kumimoji="0" 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rPr>
                <a:t>点击添加文本</a:t>
              </a:r>
              <a:endParaRPr kumimoji="0" 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endParaRPr>
            </a:p>
          </p:txBody>
        </p:sp>
        <p:cxnSp>
          <p:nvCxnSpPr>
            <p:cNvPr id="45" name="直接连接符 14"/>
            <p:cNvCxnSpPr>
              <a:cxnSpLocks noChangeShapeType="1"/>
            </p:cNvCxnSpPr>
            <p:nvPr/>
          </p:nvCxnSpPr>
          <p:spPr bwMode="auto">
            <a:xfrm>
              <a:off x="5441777" y="3126745"/>
              <a:ext cx="769175" cy="0"/>
            </a:xfrm>
            <a:prstGeom prst="line">
              <a:avLst/>
            </a:prstGeom>
            <a:noFill/>
            <a:ln w="3175">
              <a:solidFill>
                <a:sysClr val="windowText" lastClr="000000"/>
              </a:solidFill>
              <a:round/>
              <a:headEnd type="oval" w="med" len="med"/>
              <a:tailEnd type="oval" w="med" len="med"/>
            </a:ln>
            <a:extLst>
              <a:ext uri="{909E8E84-426E-40DD-AFC4-6F175D3DCCD1}">
                <a14:hiddenFill xmlns:a14="http://schemas.microsoft.com/office/drawing/2010/main">
                  <a:noFill/>
                </a14:hiddenFill>
              </a:ext>
            </a:extLst>
          </p:spPr>
        </p:cxnSp>
        <p:sp>
          <p:nvSpPr>
            <p:cNvPr id="46" name="TextBox 15"/>
            <p:cNvSpPr txBox="1">
              <a:spLocks noChangeArrowheads="1"/>
            </p:cNvSpPr>
            <p:nvPr/>
          </p:nvSpPr>
          <p:spPr bwMode="auto">
            <a:xfrm flipH="1">
              <a:off x="6264661" y="2890800"/>
              <a:ext cx="156712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rPr>
                <a:t>点击添加文本    </a:t>
              </a:r>
              <a:endParaRPr kumimoji="0" 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rPr>
                <a:t>点击添加文本</a:t>
              </a:r>
              <a:endParaRPr kumimoji="0" lang="en-US" sz="1200" b="0" i="0" u="none" strike="noStrike" kern="0" cap="none" spc="0" normalizeH="0" baseline="0" noProof="0">
                <a:ln>
                  <a:noFill/>
                </a:ln>
                <a:solidFill>
                  <a:srgbClr val="262626"/>
                </a:solidFill>
                <a:effectLst/>
                <a:uLnTx/>
                <a:uFillTx/>
                <a:latin typeface="微软雅黑" pitchFamily="34" charset="-122"/>
                <a:ea typeface="微软雅黑" pitchFamily="34" charset="-122"/>
              </a:endParaRPr>
            </a:p>
          </p:txBody>
        </p:sp>
        <p:sp>
          <p:nvSpPr>
            <p:cNvPr id="47" name="TextBox 60"/>
            <p:cNvSpPr txBox="1">
              <a:spLocks noChangeArrowheads="1"/>
            </p:cNvSpPr>
            <p:nvPr/>
          </p:nvSpPr>
          <p:spPr bwMode="auto">
            <a:xfrm rot="-1912544">
              <a:off x="2101843" y="98723"/>
              <a:ext cx="800318" cy="40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solidFill>
                  <a:effectLst/>
                  <a:uLnTx/>
                  <a:uFillTx/>
                  <a:latin typeface="方正超粗黑简体" pitchFamily="65" charset="-122"/>
                  <a:ea typeface="方正超粗黑简体" pitchFamily="65" charset="-122"/>
                </a:rPr>
                <a:t>35%</a:t>
              </a:r>
              <a:endParaRPr kumimoji="0" lang="zh-CN" altLang="en-US" sz="1600" b="0" i="0" u="none" strike="noStrike" kern="0" cap="none" spc="0" normalizeH="0" baseline="0" noProof="0" dirty="0">
                <a:ln>
                  <a:noFill/>
                </a:ln>
                <a:solidFill>
                  <a:sysClr val="windowText" lastClr="000000"/>
                </a:solidFill>
                <a:effectLst/>
                <a:uLnTx/>
                <a:uFillTx/>
                <a:latin typeface="方正超粗黑简体" pitchFamily="65" charset="-122"/>
                <a:ea typeface="方正超粗黑简体" pitchFamily="65" charset="-122"/>
              </a:endParaRPr>
            </a:p>
          </p:txBody>
        </p:sp>
        <p:sp>
          <p:nvSpPr>
            <p:cNvPr id="48" name="TextBox 61"/>
            <p:cNvSpPr txBox="1">
              <a:spLocks noChangeArrowheads="1"/>
            </p:cNvSpPr>
            <p:nvPr/>
          </p:nvSpPr>
          <p:spPr bwMode="auto">
            <a:xfrm rot="2358327">
              <a:off x="5223844" y="192469"/>
              <a:ext cx="635683" cy="4090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solidFill>
                  <a:effectLst/>
                  <a:uLnTx/>
                  <a:uFillTx/>
                  <a:latin typeface="方正超粗黑简体" pitchFamily="65" charset="-122"/>
                  <a:ea typeface="方正超粗黑简体" pitchFamily="65" charset="-122"/>
                </a:rPr>
                <a:t>2%</a:t>
              </a:r>
              <a:endParaRPr kumimoji="0" lang="zh-CN" altLang="en-US" sz="1600" b="0" i="0" u="none" strike="noStrike" kern="0" cap="none" spc="0" normalizeH="0" baseline="0" noProof="0" dirty="0">
                <a:ln>
                  <a:noFill/>
                </a:ln>
                <a:solidFill>
                  <a:sysClr val="windowText" lastClr="000000"/>
                </a:solidFill>
                <a:effectLst/>
                <a:uLnTx/>
                <a:uFillTx/>
                <a:latin typeface="方正超粗黑简体" pitchFamily="65" charset="-122"/>
                <a:ea typeface="方正超粗黑简体" pitchFamily="65" charset="-122"/>
              </a:endParaRPr>
            </a:p>
          </p:txBody>
        </p:sp>
        <p:sp>
          <p:nvSpPr>
            <p:cNvPr id="49" name="TextBox 62"/>
            <p:cNvSpPr txBox="1">
              <a:spLocks noChangeArrowheads="1"/>
            </p:cNvSpPr>
            <p:nvPr/>
          </p:nvSpPr>
          <p:spPr bwMode="auto">
            <a:xfrm rot="3270647">
              <a:off x="5630670" y="683096"/>
              <a:ext cx="635718"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solidFill>
                  <a:effectLst/>
                  <a:uLnTx/>
                  <a:uFillTx/>
                  <a:latin typeface="方正超粗黑简体" pitchFamily="65" charset="-122"/>
                  <a:ea typeface="方正超粗黑简体" pitchFamily="65" charset="-122"/>
                </a:rPr>
                <a:t>8%</a:t>
              </a:r>
              <a:endParaRPr kumimoji="0" lang="zh-CN" altLang="en-US" sz="1600" b="0" i="0" u="none" strike="noStrike" kern="0" cap="none" spc="0" normalizeH="0" baseline="0" noProof="0">
                <a:ln>
                  <a:noFill/>
                </a:ln>
                <a:solidFill>
                  <a:sysClr val="windowText" lastClr="000000"/>
                </a:solidFill>
                <a:effectLst/>
                <a:uLnTx/>
                <a:uFillTx/>
                <a:latin typeface="方正超粗黑简体" pitchFamily="65" charset="-122"/>
                <a:ea typeface="方正超粗黑简体" pitchFamily="65" charset="-122"/>
              </a:endParaRPr>
            </a:p>
          </p:txBody>
        </p:sp>
        <p:sp>
          <p:nvSpPr>
            <p:cNvPr id="50" name="TextBox 63"/>
            <p:cNvSpPr txBox="1">
              <a:spLocks noChangeArrowheads="1"/>
            </p:cNvSpPr>
            <p:nvPr/>
          </p:nvSpPr>
          <p:spPr bwMode="auto">
            <a:xfrm rot="6017122">
              <a:off x="5938604" y="2419443"/>
              <a:ext cx="800361"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solidFill>
                  <a:effectLst/>
                  <a:uLnTx/>
                  <a:uFillTx/>
                  <a:latin typeface="方正超粗黑简体" pitchFamily="65" charset="-122"/>
                  <a:ea typeface="方正超粗黑简体" pitchFamily="65" charset="-122"/>
                </a:rPr>
                <a:t>18%</a:t>
              </a:r>
              <a:endParaRPr kumimoji="0" lang="zh-CN" altLang="en-US" sz="1600" b="0" i="0" u="none" strike="noStrike" kern="0" cap="none" spc="0" normalizeH="0" baseline="0" noProof="0">
                <a:ln>
                  <a:noFill/>
                </a:ln>
                <a:solidFill>
                  <a:sysClr val="windowText" lastClr="000000"/>
                </a:solidFill>
                <a:effectLst/>
                <a:uLnTx/>
                <a:uFillTx/>
                <a:latin typeface="方正超粗黑简体" pitchFamily="65" charset="-122"/>
                <a:ea typeface="方正超粗黑简体" pitchFamily="65" charset="-122"/>
              </a:endParaRPr>
            </a:p>
          </p:txBody>
        </p:sp>
        <p:pic>
          <p:nvPicPr>
            <p:cNvPr id="51"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76200" y="2487482"/>
              <a:ext cx="1971000" cy="119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空心弧 21"/>
            <p:cNvSpPr>
              <a:spLocks/>
            </p:cNvSpPr>
            <p:nvPr/>
          </p:nvSpPr>
          <p:spPr bwMode="auto">
            <a:xfrm rot="2067484">
              <a:off x="1745512" y="32610"/>
              <a:ext cx="4427078" cy="4427317"/>
            </a:xfrm>
            <a:custGeom>
              <a:avLst/>
              <a:gdLst>
                <a:gd name="T0" fmla="*/ 2780637 w 4427078"/>
                <a:gd name="T1" fmla="*/ 73881 h 4427317"/>
                <a:gd name="T2" fmla="*/ 3374270 w 4427078"/>
                <a:gd name="T3" fmla="*/ 328760 h 4427317"/>
                <a:gd name="T4" fmla="*/ 3254510 w 4427078"/>
                <a:gd name="T5" fmla="*/ 523236 h 4427317"/>
                <a:gd name="T6" fmla="*/ 2722127 w 4427078"/>
                <a:gd name="T7" fmla="*/ 294652 h 4427317"/>
                <a:gd name="T8" fmla="*/ 2780637 w 4427078"/>
                <a:gd name="T9" fmla="*/ 7388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078" h="4427317">
                  <a:moveTo>
                    <a:pt x="2780637" y="73881"/>
                  </a:moveTo>
                  <a:cubicBezTo>
                    <a:pt x="2989914" y="129351"/>
                    <a:pt x="3189921" y="215225"/>
                    <a:pt x="3374270" y="328760"/>
                  </a:cubicBezTo>
                  <a:lnTo>
                    <a:pt x="3254510" y="523236"/>
                  </a:lnTo>
                  <a:cubicBezTo>
                    <a:pt x="3089182" y="421414"/>
                    <a:pt x="2909811" y="344399"/>
                    <a:pt x="2722127" y="294652"/>
                  </a:cubicBezTo>
                  <a:lnTo>
                    <a:pt x="2780637" y="73881"/>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空心弧 22"/>
            <p:cNvSpPr>
              <a:spLocks/>
            </p:cNvSpPr>
            <p:nvPr/>
          </p:nvSpPr>
          <p:spPr bwMode="auto">
            <a:xfrm rot="2003443">
              <a:off x="2081188" y="400913"/>
              <a:ext cx="3744218" cy="3744421"/>
            </a:xfrm>
            <a:custGeom>
              <a:avLst/>
              <a:gdLst>
                <a:gd name="T0" fmla="*/ 2355040 w 3744218"/>
                <a:gd name="T1" fmla="*/ 63364 h 3744421"/>
                <a:gd name="T2" fmla="*/ 2834523 w 3744218"/>
                <a:gd name="T3" fmla="*/ 266336 h 3744421"/>
                <a:gd name="T4" fmla="*/ 2265066 w 3744218"/>
                <a:gd name="T5" fmla="*/ 1216526 h 3744421"/>
                <a:gd name="T6" fmla="*/ 2069294 w 3744218"/>
                <a:gd name="T7" fmla="*/ 1133640 h 3744421"/>
                <a:gd name="T8" fmla="*/ 2355040 w 3744218"/>
                <a:gd name="T9" fmla="*/ 63364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355040" y="63364"/>
                  </a:moveTo>
                  <a:cubicBezTo>
                    <a:pt x="2523541" y="108356"/>
                    <a:pt x="2684929" y="176674"/>
                    <a:pt x="2834523" y="266336"/>
                  </a:cubicBezTo>
                  <a:lnTo>
                    <a:pt x="2265066" y="1216526"/>
                  </a:lnTo>
                  <a:cubicBezTo>
                    <a:pt x="2203988" y="1179912"/>
                    <a:pt x="2138093" y="1152013"/>
                    <a:pt x="2069294" y="1133640"/>
                  </a:cubicBezTo>
                  <a:lnTo>
                    <a:pt x="2355040" y="63364"/>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空心弧 23"/>
            <p:cNvSpPr>
              <a:spLocks/>
            </p:cNvSpPr>
            <p:nvPr/>
          </p:nvSpPr>
          <p:spPr bwMode="auto">
            <a:xfrm rot="774438">
              <a:off x="1735922" y="0"/>
              <a:ext cx="4428996" cy="4427317"/>
            </a:xfrm>
            <a:custGeom>
              <a:avLst/>
              <a:gdLst>
                <a:gd name="T0" fmla="*/ 3144134 w 4428996"/>
                <a:gd name="T1" fmla="*/ 204501 h 4427317"/>
                <a:gd name="T2" fmla="*/ 3375367 w 4428996"/>
                <a:gd name="T3" fmla="*/ 328536 h 4427317"/>
                <a:gd name="T4" fmla="*/ 3255601 w 4428996"/>
                <a:gd name="T5" fmla="*/ 523022 h 4427317"/>
                <a:gd name="T6" fmla="*/ 3048221 w 4428996"/>
                <a:gd name="T7" fmla="*/ 411791 h 4427317"/>
                <a:gd name="T8" fmla="*/ 3144134 w 4428996"/>
                <a:gd name="T9" fmla="*/ 20450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8996" h="4427317">
                  <a:moveTo>
                    <a:pt x="3144134" y="204501"/>
                  </a:moveTo>
                  <a:cubicBezTo>
                    <a:pt x="3223597" y="241240"/>
                    <a:pt x="3300810" y="282658"/>
                    <a:pt x="3375367" y="328536"/>
                  </a:cubicBezTo>
                  <a:lnTo>
                    <a:pt x="3255601" y="523022"/>
                  </a:lnTo>
                  <a:cubicBezTo>
                    <a:pt x="3188735" y="481880"/>
                    <a:pt x="3119486" y="444738"/>
                    <a:pt x="3048221" y="411791"/>
                  </a:cubicBezTo>
                  <a:lnTo>
                    <a:pt x="3144134" y="204501"/>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任意多边形 24"/>
            <p:cNvSpPr>
              <a:spLocks/>
            </p:cNvSpPr>
            <p:nvPr/>
          </p:nvSpPr>
          <p:spPr bwMode="auto">
            <a:xfrm>
              <a:off x="4996768" y="621512"/>
              <a:ext cx="1281321" cy="391323"/>
            </a:xfrm>
            <a:custGeom>
              <a:avLst/>
              <a:gdLst>
                <a:gd name="T0" fmla="*/ 0 w 1281975"/>
                <a:gd name="T1" fmla="*/ 391323 h 391886"/>
                <a:gd name="T2" fmla="*/ 313349 w 1281975"/>
                <a:gd name="T3" fmla="*/ 0 h 391886"/>
                <a:gd name="T4" fmla="*/ 1281321 w 1281975"/>
                <a:gd name="T5" fmla="*/ 0 h 391886"/>
                <a:gd name="T6" fmla="*/ 0 60000 65536"/>
                <a:gd name="T7" fmla="*/ 0 60000 65536"/>
                <a:gd name="T8" fmla="*/ 0 60000 65536"/>
              </a:gdLst>
              <a:ahLst/>
              <a:cxnLst>
                <a:cxn ang="T6">
                  <a:pos x="T0" y="T1"/>
                </a:cxn>
                <a:cxn ang="T7">
                  <a:pos x="T2" y="T3"/>
                </a:cxn>
                <a:cxn ang="T8">
                  <a:pos x="T4" y="T5"/>
                </a:cxn>
              </a:cxnLst>
              <a:rect l="0" t="0" r="r" b="b"/>
              <a:pathLst>
                <a:path w="1281975" h="391886">
                  <a:moveTo>
                    <a:pt x="0" y="391886"/>
                  </a:moveTo>
                  <a:lnTo>
                    <a:pt x="313509" y="0"/>
                  </a:lnTo>
                  <a:lnTo>
                    <a:pt x="1281975" y="0"/>
                  </a:lnTo>
                </a:path>
              </a:pathLst>
            </a:custGeom>
            <a:noFill/>
            <a:ln w="3175" cap="flat" cmpd="sng">
              <a:solidFill>
                <a:sysClr val="windowText" lastClr="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任意多边形 25"/>
            <p:cNvSpPr>
              <a:spLocks/>
            </p:cNvSpPr>
            <p:nvPr/>
          </p:nvSpPr>
          <p:spPr bwMode="auto">
            <a:xfrm>
              <a:off x="5453286" y="1262207"/>
              <a:ext cx="834392" cy="103585"/>
            </a:xfrm>
            <a:custGeom>
              <a:avLst/>
              <a:gdLst>
                <a:gd name="T0" fmla="*/ 0 w 834390"/>
                <a:gd name="T1" fmla="*/ 103585 h 104503"/>
                <a:gd name="T2" fmla="*/ 274321 w 834390"/>
                <a:gd name="T3" fmla="*/ 0 h 104503"/>
                <a:gd name="T4" fmla="*/ 834392 w 834390"/>
                <a:gd name="T5" fmla="*/ 0 h 104503"/>
                <a:gd name="T6" fmla="*/ 0 60000 65536"/>
                <a:gd name="T7" fmla="*/ 0 60000 65536"/>
                <a:gd name="T8" fmla="*/ 0 60000 65536"/>
              </a:gdLst>
              <a:ahLst/>
              <a:cxnLst>
                <a:cxn ang="T6">
                  <a:pos x="T0" y="T1"/>
                </a:cxn>
                <a:cxn ang="T7">
                  <a:pos x="T2" y="T3"/>
                </a:cxn>
                <a:cxn ang="T8">
                  <a:pos x="T4" y="T5"/>
                </a:cxn>
              </a:cxnLst>
              <a:rect l="0" t="0" r="r" b="b"/>
              <a:pathLst>
                <a:path w="834390" h="104503">
                  <a:moveTo>
                    <a:pt x="0" y="104503"/>
                  </a:moveTo>
                  <a:lnTo>
                    <a:pt x="274320" y="0"/>
                  </a:lnTo>
                  <a:lnTo>
                    <a:pt x="834390" y="0"/>
                  </a:lnTo>
                </a:path>
              </a:pathLst>
            </a:custGeom>
            <a:noFill/>
            <a:ln w="3175" cap="flat" cmpd="sng">
              <a:solidFill>
                <a:sysClr val="windowText" lastClr="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9" name="组合 26"/>
          <p:cNvGrpSpPr>
            <a:grpSpLocks/>
          </p:cNvGrpSpPr>
          <p:nvPr/>
        </p:nvGrpSpPr>
        <p:grpSpPr bwMode="auto">
          <a:xfrm>
            <a:off x="971550" y="1268760"/>
            <a:ext cx="7348538" cy="613694"/>
            <a:chOff x="0" y="0"/>
            <a:chExt cx="7348934" cy="612769"/>
          </a:xfrm>
        </p:grpSpPr>
        <p:sp>
          <p:nvSpPr>
            <p:cNvPr id="60" name="矩形 27"/>
            <p:cNvSpPr>
              <a:spLocks noChangeArrowheads="1"/>
            </p:cNvSpPr>
            <p:nvPr/>
          </p:nvSpPr>
          <p:spPr bwMode="auto">
            <a:xfrm>
              <a:off x="76204" y="0"/>
              <a:ext cx="7272730" cy="61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a:rPr>
                <a:t>单击此处添加文本单击此处添加文本 单击此处添加文本单击此处添加文本单击此处添加文本单击此处添加文本单击此处添加文本单击此处添加文本</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a:endParaRPr>
            </a:p>
          </p:txBody>
        </p:sp>
        <p:sp>
          <p:nvSpPr>
            <p:cNvPr id="61" name="矩形 33"/>
            <p:cNvSpPr>
              <a:spLocks noChangeArrowheads="1"/>
            </p:cNvSpPr>
            <p:nvPr/>
          </p:nvSpPr>
          <p:spPr bwMode="auto">
            <a:xfrm>
              <a:off x="0" y="104617"/>
              <a:ext cx="71442" cy="7133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40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600"/>
                                        <p:tgtEl>
                                          <p:spTgt spid="32"/>
                                        </p:tgtEl>
                                      </p:cBhvr>
                                    </p:animEffect>
                                    <p:anim calcmode="lin" valueType="num">
                                      <p:cBhvr>
                                        <p:cTn id="12" dur="600" fill="hold"/>
                                        <p:tgtEl>
                                          <p:spTgt spid="32"/>
                                        </p:tgtEl>
                                        <p:attrNameLst>
                                          <p:attrName>ppt_x</p:attrName>
                                        </p:attrNameLst>
                                      </p:cBhvr>
                                      <p:tavLst>
                                        <p:tav tm="0">
                                          <p:val>
                                            <p:strVal val="#ppt_x"/>
                                          </p:val>
                                        </p:tav>
                                        <p:tav tm="100000">
                                          <p:val>
                                            <p:strVal val="#ppt_x"/>
                                          </p:val>
                                        </p:tav>
                                      </p:tavLst>
                                    </p:anim>
                                    <p:anim calcmode="lin" valueType="num">
                                      <p:cBhvr>
                                        <p:cTn id="13" dur="6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9"/>
          <p:cNvSpPr/>
          <p:nvPr/>
        </p:nvSpPr>
        <p:spPr>
          <a:xfrm>
            <a:off x="0" y="3235613"/>
            <a:ext cx="9144000" cy="182835"/>
          </a:xfrm>
          <a:custGeom>
            <a:avLst/>
            <a:gdLst/>
            <a:ahLst/>
            <a:cxnLst/>
            <a:rect l="l" t="t" r="r" b="b"/>
            <a:pathLst>
              <a:path w="144016" h="869444">
                <a:moveTo>
                  <a:pt x="0" y="0"/>
                </a:moveTo>
                <a:lnTo>
                  <a:pt x="144016" y="0"/>
                </a:lnTo>
                <a:lnTo>
                  <a:pt x="144016" y="869444"/>
                </a:lnTo>
                <a:lnTo>
                  <a:pt x="0" y="869444"/>
                </a:lnTo>
                <a:close/>
              </a:path>
            </a:pathLst>
          </a:custGeom>
          <a:solidFill>
            <a:sysClr val="window" lastClr="FFFFFF">
              <a:lumMod val="50000"/>
            </a:sysClr>
          </a:solidFill>
          <a:ln w="25400" cap="flat" cmpd="sng" algn="ctr">
            <a:noFill/>
            <a:prstDash val="solid"/>
          </a:ln>
          <a:effectLst/>
        </p:spPr>
        <p:txBody>
          <a:bodyPr lIns="91426" tIns="45712" rIns="91426" bIns="4571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nvGrpSpPr>
          <p:cNvPr id="34" name="组合 33"/>
          <p:cNvGrpSpPr/>
          <p:nvPr/>
        </p:nvGrpSpPr>
        <p:grpSpPr>
          <a:xfrm>
            <a:off x="578221" y="1772816"/>
            <a:ext cx="3888432" cy="1298476"/>
            <a:chOff x="549712" y="914400"/>
            <a:chExt cx="3888432" cy="1298476"/>
          </a:xfrm>
        </p:grpSpPr>
        <p:sp>
          <p:nvSpPr>
            <p:cNvPr id="35" name="圆角矩形 34"/>
            <p:cNvSpPr/>
            <p:nvPr/>
          </p:nvSpPr>
          <p:spPr>
            <a:xfrm>
              <a:off x="549712" y="914400"/>
              <a:ext cx="3888432" cy="1298476"/>
            </a:xfrm>
            <a:prstGeom prst="roundRect">
              <a:avLst>
                <a:gd name="adj" fmla="val 8330"/>
              </a:avLst>
            </a:prstGeom>
            <a:noFill/>
            <a:ln w="635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cxnSp>
          <p:nvCxnSpPr>
            <p:cNvPr id="36" name="直接连接符 35"/>
            <p:cNvCxnSpPr/>
            <p:nvPr/>
          </p:nvCxnSpPr>
          <p:spPr>
            <a:xfrm>
              <a:off x="1727684" y="1087388"/>
              <a:ext cx="0" cy="952500"/>
            </a:xfrm>
            <a:prstGeom prst="line">
              <a:avLst/>
            </a:prstGeom>
            <a:noFill/>
            <a:ln w="6350" cap="flat" cmpd="sng" algn="ctr">
              <a:solidFill>
                <a:srgbClr val="C00000">
                  <a:lumMod val="75000"/>
                </a:srgbClr>
              </a:solidFill>
              <a:prstDash val="dash"/>
            </a:ln>
            <a:effectLst/>
          </p:spPr>
        </p:cxnSp>
        <p:sp>
          <p:nvSpPr>
            <p:cNvPr id="37" name="Rectangle 13" descr="FD1DDF730CE4456e89755B07FE1653D0# #Rectangle 13"/>
            <p:cNvSpPr>
              <a:spLocks noChangeArrowheads="1"/>
            </p:cNvSpPr>
            <p:nvPr/>
          </p:nvSpPr>
          <p:spPr bwMode="auto">
            <a:xfrm>
              <a:off x="1876107" y="1157527"/>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a:ea typeface="微软雅黑"/>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38" name="Rectangle 13" descr="FD1DDF730CE4456e89755B07FE1653D0# #Rectangle 13"/>
            <p:cNvSpPr>
              <a:spLocks noChangeArrowheads="1"/>
            </p:cNvSpPr>
            <p:nvPr/>
          </p:nvSpPr>
          <p:spPr bwMode="auto">
            <a:xfrm>
              <a:off x="1876105" y="1425239"/>
              <a:ext cx="239167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a:ea typeface="微软雅黑"/>
                </a:rPr>
                <a:t>此处添加计划扼要说明，添加简短说明文字。此处添加明年计划的扼要说明，添加简短说明文字。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39" name="椭圆 38"/>
            <p:cNvSpPr/>
            <p:nvPr/>
          </p:nvSpPr>
          <p:spPr>
            <a:xfrm>
              <a:off x="683568" y="1128228"/>
              <a:ext cx="870820" cy="87082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0" name="Freeform 24"/>
            <p:cNvSpPr>
              <a:spLocks noEditPoints="1"/>
            </p:cNvSpPr>
            <p:nvPr/>
          </p:nvSpPr>
          <p:spPr bwMode="auto">
            <a:xfrm flipH="1">
              <a:off x="908390" y="1296472"/>
              <a:ext cx="489792" cy="521632"/>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ysClr val="window" lastClr="FFFFFF"/>
            </a:solidFill>
            <a:ln w="9525">
              <a:noFill/>
              <a:round/>
              <a:headEnd/>
              <a:tailEnd/>
            </a:ln>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a:endParaRPr>
            </a:p>
          </p:txBody>
        </p:sp>
      </p:grpSp>
      <p:grpSp>
        <p:nvGrpSpPr>
          <p:cNvPr id="41" name="组合 40"/>
          <p:cNvGrpSpPr/>
          <p:nvPr/>
        </p:nvGrpSpPr>
        <p:grpSpPr>
          <a:xfrm>
            <a:off x="4680013" y="1772816"/>
            <a:ext cx="3888432" cy="1298476"/>
            <a:chOff x="4651504" y="914400"/>
            <a:chExt cx="3888432" cy="1298476"/>
          </a:xfrm>
        </p:grpSpPr>
        <p:sp>
          <p:nvSpPr>
            <p:cNvPr id="42" name="圆角矩形 41"/>
            <p:cNvSpPr/>
            <p:nvPr/>
          </p:nvSpPr>
          <p:spPr>
            <a:xfrm>
              <a:off x="4651504" y="914400"/>
              <a:ext cx="3888432" cy="1298476"/>
            </a:xfrm>
            <a:prstGeom prst="roundRect">
              <a:avLst>
                <a:gd name="adj" fmla="val 8330"/>
              </a:avLst>
            </a:prstGeom>
            <a:noFill/>
            <a:ln w="635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cxnSp>
          <p:nvCxnSpPr>
            <p:cNvPr id="43" name="直接连接符 42"/>
            <p:cNvCxnSpPr/>
            <p:nvPr/>
          </p:nvCxnSpPr>
          <p:spPr>
            <a:xfrm>
              <a:off x="5829476" y="1087388"/>
              <a:ext cx="0" cy="952500"/>
            </a:xfrm>
            <a:prstGeom prst="line">
              <a:avLst/>
            </a:prstGeom>
            <a:noFill/>
            <a:ln w="6350" cap="flat" cmpd="sng" algn="ctr">
              <a:solidFill>
                <a:srgbClr val="C00000">
                  <a:lumMod val="75000"/>
                </a:srgbClr>
              </a:solidFill>
              <a:prstDash val="dash"/>
            </a:ln>
            <a:effectLst/>
          </p:spPr>
        </p:cxnSp>
        <p:sp>
          <p:nvSpPr>
            <p:cNvPr id="44" name="Rectangle 13" descr="FD1DDF730CE4456e89755B07FE1653D0# #Rectangle 13"/>
            <p:cNvSpPr>
              <a:spLocks noChangeArrowheads="1"/>
            </p:cNvSpPr>
            <p:nvPr/>
          </p:nvSpPr>
          <p:spPr bwMode="auto">
            <a:xfrm>
              <a:off x="5977899" y="1157527"/>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a:ea typeface="微软雅黑"/>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45" name="Rectangle 13" descr="FD1DDF730CE4456e89755B07FE1653D0# #Rectangle 13"/>
            <p:cNvSpPr>
              <a:spLocks noChangeArrowheads="1"/>
            </p:cNvSpPr>
            <p:nvPr/>
          </p:nvSpPr>
          <p:spPr bwMode="auto">
            <a:xfrm>
              <a:off x="5977897" y="1425239"/>
              <a:ext cx="239167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a:ea typeface="微软雅黑"/>
                </a:rPr>
                <a:t>此处添加计划扼要说明，添加简短说明文字。此处添加明年计划的扼要说明，添加简短说明文字。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46" name="椭圆 45"/>
            <p:cNvSpPr/>
            <p:nvPr/>
          </p:nvSpPr>
          <p:spPr>
            <a:xfrm>
              <a:off x="4785360" y="1128228"/>
              <a:ext cx="870820" cy="87082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7" name="Freeform 25"/>
            <p:cNvSpPr>
              <a:spLocks noEditPoints="1"/>
            </p:cNvSpPr>
            <p:nvPr/>
          </p:nvSpPr>
          <p:spPr bwMode="auto">
            <a:xfrm flipH="1">
              <a:off x="4961760" y="1319214"/>
              <a:ext cx="518020" cy="488850"/>
            </a:xfrm>
            <a:custGeom>
              <a:avLst/>
              <a:gdLst>
                <a:gd name="T0" fmla="*/ 90 w 376"/>
                <a:gd name="T1" fmla="*/ 52 h 355"/>
                <a:gd name="T2" fmla="*/ 37 w 376"/>
                <a:gd name="T3" fmla="*/ 264 h 355"/>
                <a:gd name="T4" fmla="*/ 118 w 376"/>
                <a:gd name="T5" fmla="*/ 310 h 355"/>
                <a:gd name="T6" fmla="*/ 134 w 376"/>
                <a:gd name="T7" fmla="*/ 310 h 355"/>
                <a:gd name="T8" fmla="*/ 215 w 376"/>
                <a:gd name="T9" fmla="*/ 264 h 355"/>
                <a:gd name="T10" fmla="*/ 241 w 376"/>
                <a:gd name="T11" fmla="*/ 310 h 355"/>
                <a:gd name="T12" fmla="*/ 255 w 376"/>
                <a:gd name="T13" fmla="*/ 287 h 355"/>
                <a:gd name="T14" fmla="*/ 358 w 376"/>
                <a:gd name="T15" fmla="*/ 287 h 355"/>
                <a:gd name="T16" fmla="*/ 371 w 376"/>
                <a:gd name="T17" fmla="*/ 310 h 355"/>
                <a:gd name="T18" fmla="*/ 371 w 376"/>
                <a:gd name="T19" fmla="*/ 323 h 355"/>
                <a:gd name="T20" fmla="*/ 358 w 376"/>
                <a:gd name="T21" fmla="*/ 355 h 355"/>
                <a:gd name="T22" fmla="*/ 250 w 376"/>
                <a:gd name="T23" fmla="*/ 323 h 355"/>
                <a:gd name="T24" fmla="*/ 237 w 376"/>
                <a:gd name="T25" fmla="*/ 355 h 355"/>
                <a:gd name="T26" fmla="*/ 131 w 376"/>
                <a:gd name="T27" fmla="*/ 323 h 355"/>
                <a:gd name="T28" fmla="*/ 118 w 376"/>
                <a:gd name="T29" fmla="*/ 355 h 355"/>
                <a:gd name="T30" fmla="*/ 0 w 376"/>
                <a:gd name="T31" fmla="*/ 323 h 355"/>
                <a:gd name="T32" fmla="*/ 14 w 376"/>
                <a:gd name="T33" fmla="*/ 287 h 355"/>
                <a:gd name="T34" fmla="*/ 336 w 376"/>
                <a:gd name="T35" fmla="*/ 248 h 355"/>
                <a:gd name="T36" fmla="*/ 279 w 376"/>
                <a:gd name="T37" fmla="*/ 248 h 355"/>
                <a:gd name="T38" fmla="*/ 215 w 376"/>
                <a:gd name="T39" fmla="*/ 248 h 355"/>
                <a:gd name="T40" fmla="*/ 158 w 376"/>
                <a:gd name="T41" fmla="*/ 248 h 355"/>
                <a:gd name="T42" fmla="*/ 95 w 376"/>
                <a:gd name="T43" fmla="*/ 248 h 355"/>
                <a:gd name="T44" fmla="*/ 38 w 376"/>
                <a:gd name="T45" fmla="*/ 248 h 355"/>
                <a:gd name="T46" fmla="*/ 307 w 376"/>
                <a:gd name="T47" fmla="*/ 147 h 355"/>
                <a:gd name="T48" fmla="*/ 289 w 376"/>
                <a:gd name="T49" fmla="*/ 201 h 355"/>
                <a:gd name="T50" fmla="*/ 201 w 376"/>
                <a:gd name="T51" fmla="*/ 201 h 355"/>
                <a:gd name="T52" fmla="*/ 181 w 376"/>
                <a:gd name="T53" fmla="*/ 147 h 355"/>
                <a:gd name="T54" fmla="*/ 180 w 376"/>
                <a:gd name="T55" fmla="*/ 16 h 355"/>
                <a:gd name="T56" fmla="*/ 161 w 376"/>
                <a:gd name="T57" fmla="*/ 35 h 355"/>
                <a:gd name="T58" fmla="*/ 155 w 376"/>
                <a:gd name="T59" fmla="*/ 67 h 355"/>
                <a:gd name="T60" fmla="*/ 66 w 376"/>
                <a:gd name="T61" fmla="*/ 55 h 355"/>
                <a:gd name="T62" fmla="*/ 66 w 376"/>
                <a:gd name="T63" fmla="*/ 122 h 355"/>
                <a:gd name="T64" fmla="*/ 69 w 376"/>
                <a:gd name="T65" fmla="*/ 122 h 355"/>
                <a:gd name="T66" fmla="*/ 87 w 376"/>
                <a:gd name="T67" fmla="*/ 199 h 355"/>
                <a:gd name="T68" fmla="*/ 91 w 376"/>
                <a:gd name="T69" fmla="*/ 199 h 355"/>
                <a:gd name="T70" fmla="*/ 109 w 376"/>
                <a:gd name="T71" fmla="*/ 132 h 355"/>
                <a:gd name="T72" fmla="*/ 109 w 376"/>
                <a:gd name="T73" fmla="*/ 75 h 355"/>
                <a:gd name="T74" fmla="*/ 155 w 376"/>
                <a:gd name="T75" fmla="*/ 80 h 355"/>
                <a:gd name="T76" fmla="*/ 166 w 376"/>
                <a:gd name="T77" fmla="*/ 120 h 355"/>
                <a:gd name="T78" fmla="*/ 180 w 376"/>
                <a:gd name="T79" fmla="*/ 126 h 355"/>
                <a:gd name="T80" fmla="*/ 317 w 376"/>
                <a:gd name="T81" fmla="*/ 120 h 355"/>
                <a:gd name="T82" fmla="*/ 317 w 376"/>
                <a:gd name="T83" fmla="*/ 21 h 355"/>
                <a:gd name="T84" fmla="*/ 304 w 376"/>
                <a:gd name="T85" fmla="*/ 31 h 355"/>
                <a:gd name="T86" fmla="*/ 308 w 376"/>
                <a:gd name="T87" fmla="*/ 107 h 355"/>
                <a:gd name="T88" fmla="*/ 304 w 376"/>
                <a:gd name="T89" fmla="*/ 111 h 355"/>
                <a:gd name="T90" fmla="*/ 177 w 376"/>
                <a:gd name="T91" fmla="*/ 109 h 355"/>
                <a:gd name="T92" fmla="*/ 238 w 376"/>
                <a:gd name="T93" fmla="*/ 63 h 355"/>
                <a:gd name="T94" fmla="*/ 176 w 376"/>
                <a:gd name="T95" fmla="*/ 35 h 355"/>
                <a:gd name="T96" fmla="*/ 180 w 376"/>
                <a:gd name="T97" fmla="*/ 3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355">
                  <a:moveTo>
                    <a:pt x="90" y="0"/>
                  </a:moveTo>
                  <a:cubicBezTo>
                    <a:pt x="104" y="0"/>
                    <a:pt x="115" y="12"/>
                    <a:pt x="115" y="26"/>
                  </a:cubicBezTo>
                  <a:cubicBezTo>
                    <a:pt x="115" y="40"/>
                    <a:pt x="104" y="52"/>
                    <a:pt x="90" y="52"/>
                  </a:cubicBezTo>
                  <a:cubicBezTo>
                    <a:pt x="75" y="52"/>
                    <a:pt x="64" y="40"/>
                    <a:pt x="64" y="26"/>
                  </a:cubicBezTo>
                  <a:cubicBezTo>
                    <a:pt x="64" y="12"/>
                    <a:pt x="75" y="0"/>
                    <a:pt x="90" y="0"/>
                  </a:cubicBezTo>
                  <a:close/>
                  <a:moveTo>
                    <a:pt x="37" y="264"/>
                  </a:moveTo>
                  <a:cubicBezTo>
                    <a:pt x="95" y="264"/>
                    <a:pt x="95" y="264"/>
                    <a:pt x="95" y="264"/>
                  </a:cubicBezTo>
                  <a:cubicBezTo>
                    <a:pt x="108" y="264"/>
                    <a:pt x="118" y="274"/>
                    <a:pt x="118" y="287"/>
                  </a:cubicBezTo>
                  <a:cubicBezTo>
                    <a:pt x="118" y="310"/>
                    <a:pt x="118" y="310"/>
                    <a:pt x="118" y="310"/>
                  </a:cubicBezTo>
                  <a:cubicBezTo>
                    <a:pt x="120" y="310"/>
                    <a:pt x="120" y="310"/>
                    <a:pt x="120" y="310"/>
                  </a:cubicBezTo>
                  <a:cubicBezTo>
                    <a:pt x="131" y="310"/>
                    <a:pt x="131" y="310"/>
                    <a:pt x="131" y="310"/>
                  </a:cubicBezTo>
                  <a:cubicBezTo>
                    <a:pt x="134" y="310"/>
                    <a:pt x="134" y="310"/>
                    <a:pt x="134" y="310"/>
                  </a:cubicBezTo>
                  <a:cubicBezTo>
                    <a:pt x="134" y="287"/>
                    <a:pt x="134" y="287"/>
                    <a:pt x="134" y="287"/>
                  </a:cubicBezTo>
                  <a:cubicBezTo>
                    <a:pt x="134" y="274"/>
                    <a:pt x="144" y="264"/>
                    <a:pt x="156" y="264"/>
                  </a:cubicBezTo>
                  <a:cubicBezTo>
                    <a:pt x="215" y="264"/>
                    <a:pt x="215" y="264"/>
                    <a:pt x="215" y="264"/>
                  </a:cubicBezTo>
                  <a:cubicBezTo>
                    <a:pt x="227" y="264"/>
                    <a:pt x="237" y="274"/>
                    <a:pt x="237" y="287"/>
                  </a:cubicBezTo>
                  <a:cubicBezTo>
                    <a:pt x="237" y="310"/>
                    <a:pt x="237" y="310"/>
                    <a:pt x="237" y="310"/>
                  </a:cubicBezTo>
                  <a:cubicBezTo>
                    <a:pt x="241" y="310"/>
                    <a:pt x="241" y="310"/>
                    <a:pt x="241" y="310"/>
                  </a:cubicBezTo>
                  <a:cubicBezTo>
                    <a:pt x="250" y="310"/>
                    <a:pt x="250" y="310"/>
                    <a:pt x="250" y="310"/>
                  </a:cubicBezTo>
                  <a:cubicBezTo>
                    <a:pt x="255" y="310"/>
                    <a:pt x="255" y="310"/>
                    <a:pt x="255" y="310"/>
                  </a:cubicBezTo>
                  <a:cubicBezTo>
                    <a:pt x="255" y="287"/>
                    <a:pt x="255" y="287"/>
                    <a:pt x="255" y="287"/>
                  </a:cubicBezTo>
                  <a:cubicBezTo>
                    <a:pt x="255" y="274"/>
                    <a:pt x="265" y="264"/>
                    <a:pt x="278" y="264"/>
                  </a:cubicBezTo>
                  <a:cubicBezTo>
                    <a:pt x="336" y="264"/>
                    <a:pt x="336" y="264"/>
                    <a:pt x="336" y="264"/>
                  </a:cubicBezTo>
                  <a:cubicBezTo>
                    <a:pt x="348" y="264"/>
                    <a:pt x="358" y="274"/>
                    <a:pt x="358" y="287"/>
                  </a:cubicBezTo>
                  <a:cubicBezTo>
                    <a:pt x="358" y="310"/>
                    <a:pt x="358" y="310"/>
                    <a:pt x="358" y="310"/>
                  </a:cubicBezTo>
                  <a:cubicBezTo>
                    <a:pt x="362" y="310"/>
                    <a:pt x="362" y="310"/>
                    <a:pt x="362" y="310"/>
                  </a:cubicBezTo>
                  <a:cubicBezTo>
                    <a:pt x="371" y="310"/>
                    <a:pt x="371" y="310"/>
                    <a:pt x="371" y="310"/>
                  </a:cubicBezTo>
                  <a:cubicBezTo>
                    <a:pt x="376" y="310"/>
                    <a:pt x="376" y="310"/>
                    <a:pt x="376" y="310"/>
                  </a:cubicBezTo>
                  <a:cubicBezTo>
                    <a:pt x="376" y="323"/>
                    <a:pt x="376" y="323"/>
                    <a:pt x="376" y="323"/>
                  </a:cubicBezTo>
                  <a:cubicBezTo>
                    <a:pt x="371" y="323"/>
                    <a:pt x="371" y="323"/>
                    <a:pt x="371" y="323"/>
                  </a:cubicBezTo>
                  <a:cubicBezTo>
                    <a:pt x="362" y="323"/>
                    <a:pt x="362" y="323"/>
                    <a:pt x="362" y="323"/>
                  </a:cubicBezTo>
                  <a:cubicBezTo>
                    <a:pt x="358" y="323"/>
                    <a:pt x="358" y="323"/>
                    <a:pt x="358" y="323"/>
                  </a:cubicBezTo>
                  <a:cubicBezTo>
                    <a:pt x="358" y="355"/>
                    <a:pt x="358" y="355"/>
                    <a:pt x="358" y="355"/>
                  </a:cubicBezTo>
                  <a:cubicBezTo>
                    <a:pt x="255" y="355"/>
                    <a:pt x="255" y="355"/>
                    <a:pt x="255" y="355"/>
                  </a:cubicBezTo>
                  <a:cubicBezTo>
                    <a:pt x="255" y="323"/>
                    <a:pt x="255" y="323"/>
                    <a:pt x="255" y="323"/>
                  </a:cubicBezTo>
                  <a:cubicBezTo>
                    <a:pt x="250" y="323"/>
                    <a:pt x="250" y="323"/>
                    <a:pt x="250" y="323"/>
                  </a:cubicBezTo>
                  <a:cubicBezTo>
                    <a:pt x="241" y="323"/>
                    <a:pt x="241" y="323"/>
                    <a:pt x="241" y="323"/>
                  </a:cubicBezTo>
                  <a:cubicBezTo>
                    <a:pt x="237" y="323"/>
                    <a:pt x="237" y="323"/>
                    <a:pt x="237" y="323"/>
                  </a:cubicBezTo>
                  <a:cubicBezTo>
                    <a:pt x="237" y="355"/>
                    <a:pt x="237" y="355"/>
                    <a:pt x="237" y="355"/>
                  </a:cubicBezTo>
                  <a:cubicBezTo>
                    <a:pt x="134" y="355"/>
                    <a:pt x="134" y="355"/>
                    <a:pt x="134" y="355"/>
                  </a:cubicBezTo>
                  <a:cubicBezTo>
                    <a:pt x="134" y="323"/>
                    <a:pt x="134" y="323"/>
                    <a:pt x="134" y="323"/>
                  </a:cubicBezTo>
                  <a:cubicBezTo>
                    <a:pt x="131" y="323"/>
                    <a:pt x="131" y="323"/>
                    <a:pt x="131" y="323"/>
                  </a:cubicBezTo>
                  <a:cubicBezTo>
                    <a:pt x="120" y="323"/>
                    <a:pt x="120" y="323"/>
                    <a:pt x="120" y="323"/>
                  </a:cubicBezTo>
                  <a:cubicBezTo>
                    <a:pt x="118" y="323"/>
                    <a:pt x="118" y="323"/>
                    <a:pt x="118" y="323"/>
                  </a:cubicBezTo>
                  <a:cubicBezTo>
                    <a:pt x="118" y="355"/>
                    <a:pt x="118" y="355"/>
                    <a:pt x="118" y="355"/>
                  </a:cubicBezTo>
                  <a:cubicBezTo>
                    <a:pt x="14" y="355"/>
                    <a:pt x="14" y="355"/>
                    <a:pt x="14" y="355"/>
                  </a:cubicBezTo>
                  <a:cubicBezTo>
                    <a:pt x="14" y="323"/>
                    <a:pt x="14" y="323"/>
                    <a:pt x="14" y="323"/>
                  </a:cubicBezTo>
                  <a:cubicBezTo>
                    <a:pt x="0" y="323"/>
                    <a:pt x="0" y="323"/>
                    <a:pt x="0" y="323"/>
                  </a:cubicBezTo>
                  <a:cubicBezTo>
                    <a:pt x="0" y="310"/>
                    <a:pt x="0" y="310"/>
                    <a:pt x="0" y="310"/>
                  </a:cubicBezTo>
                  <a:cubicBezTo>
                    <a:pt x="14" y="310"/>
                    <a:pt x="14" y="310"/>
                    <a:pt x="14" y="310"/>
                  </a:cubicBezTo>
                  <a:cubicBezTo>
                    <a:pt x="14" y="287"/>
                    <a:pt x="14" y="287"/>
                    <a:pt x="14" y="287"/>
                  </a:cubicBezTo>
                  <a:cubicBezTo>
                    <a:pt x="14" y="274"/>
                    <a:pt x="24" y="264"/>
                    <a:pt x="37" y="264"/>
                  </a:cubicBezTo>
                  <a:close/>
                  <a:moveTo>
                    <a:pt x="307" y="220"/>
                  </a:moveTo>
                  <a:cubicBezTo>
                    <a:pt x="323" y="220"/>
                    <a:pt x="336" y="232"/>
                    <a:pt x="336" y="248"/>
                  </a:cubicBezTo>
                  <a:cubicBezTo>
                    <a:pt x="336" y="251"/>
                    <a:pt x="335" y="255"/>
                    <a:pt x="334" y="258"/>
                  </a:cubicBezTo>
                  <a:cubicBezTo>
                    <a:pt x="281" y="258"/>
                    <a:pt x="281" y="258"/>
                    <a:pt x="281" y="258"/>
                  </a:cubicBezTo>
                  <a:cubicBezTo>
                    <a:pt x="280" y="255"/>
                    <a:pt x="279" y="251"/>
                    <a:pt x="279" y="248"/>
                  </a:cubicBezTo>
                  <a:cubicBezTo>
                    <a:pt x="279" y="232"/>
                    <a:pt x="292" y="220"/>
                    <a:pt x="307" y="220"/>
                  </a:cubicBezTo>
                  <a:close/>
                  <a:moveTo>
                    <a:pt x="186" y="220"/>
                  </a:moveTo>
                  <a:cubicBezTo>
                    <a:pt x="202" y="220"/>
                    <a:pt x="215" y="232"/>
                    <a:pt x="215" y="248"/>
                  </a:cubicBezTo>
                  <a:cubicBezTo>
                    <a:pt x="215" y="251"/>
                    <a:pt x="214" y="255"/>
                    <a:pt x="213" y="258"/>
                  </a:cubicBezTo>
                  <a:cubicBezTo>
                    <a:pt x="160" y="258"/>
                    <a:pt x="160" y="258"/>
                    <a:pt x="160" y="258"/>
                  </a:cubicBezTo>
                  <a:cubicBezTo>
                    <a:pt x="159" y="255"/>
                    <a:pt x="158" y="251"/>
                    <a:pt x="158" y="248"/>
                  </a:cubicBezTo>
                  <a:cubicBezTo>
                    <a:pt x="158" y="232"/>
                    <a:pt x="171" y="220"/>
                    <a:pt x="186" y="220"/>
                  </a:cubicBezTo>
                  <a:close/>
                  <a:moveTo>
                    <a:pt x="67" y="220"/>
                  </a:moveTo>
                  <a:cubicBezTo>
                    <a:pt x="82" y="220"/>
                    <a:pt x="95" y="232"/>
                    <a:pt x="95" y="248"/>
                  </a:cubicBezTo>
                  <a:cubicBezTo>
                    <a:pt x="95" y="251"/>
                    <a:pt x="94" y="255"/>
                    <a:pt x="93" y="258"/>
                  </a:cubicBezTo>
                  <a:cubicBezTo>
                    <a:pt x="40" y="258"/>
                    <a:pt x="40" y="258"/>
                    <a:pt x="40" y="258"/>
                  </a:cubicBezTo>
                  <a:cubicBezTo>
                    <a:pt x="39" y="255"/>
                    <a:pt x="38" y="251"/>
                    <a:pt x="38" y="248"/>
                  </a:cubicBezTo>
                  <a:cubicBezTo>
                    <a:pt x="38" y="232"/>
                    <a:pt x="51" y="220"/>
                    <a:pt x="67" y="220"/>
                  </a:cubicBezTo>
                  <a:close/>
                  <a:moveTo>
                    <a:pt x="307" y="130"/>
                  </a:moveTo>
                  <a:cubicBezTo>
                    <a:pt x="307" y="147"/>
                    <a:pt x="307" y="147"/>
                    <a:pt x="307" y="147"/>
                  </a:cubicBezTo>
                  <a:cubicBezTo>
                    <a:pt x="293" y="147"/>
                    <a:pt x="293" y="147"/>
                    <a:pt x="293" y="147"/>
                  </a:cubicBezTo>
                  <a:cubicBezTo>
                    <a:pt x="308" y="201"/>
                    <a:pt x="308" y="201"/>
                    <a:pt x="308" y="201"/>
                  </a:cubicBezTo>
                  <a:cubicBezTo>
                    <a:pt x="289" y="201"/>
                    <a:pt x="289" y="201"/>
                    <a:pt x="289" y="201"/>
                  </a:cubicBezTo>
                  <a:cubicBezTo>
                    <a:pt x="273" y="147"/>
                    <a:pt x="273" y="147"/>
                    <a:pt x="273" y="147"/>
                  </a:cubicBezTo>
                  <a:cubicBezTo>
                    <a:pt x="216" y="147"/>
                    <a:pt x="216" y="147"/>
                    <a:pt x="216" y="147"/>
                  </a:cubicBezTo>
                  <a:cubicBezTo>
                    <a:pt x="201" y="201"/>
                    <a:pt x="201" y="201"/>
                    <a:pt x="201" y="201"/>
                  </a:cubicBezTo>
                  <a:cubicBezTo>
                    <a:pt x="181" y="201"/>
                    <a:pt x="181" y="201"/>
                    <a:pt x="181" y="201"/>
                  </a:cubicBezTo>
                  <a:cubicBezTo>
                    <a:pt x="197" y="147"/>
                    <a:pt x="197" y="147"/>
                    <a:pt x="197" y="147"/>
                  </a:cubicBezTo>
                  <a:cubicBezTo>
                    <a:pt x="181" y="147"/>
                    <a:pt x="181" y="147"/>
                    <a:pt x="181" y="147"/>
                  </a:cubicBezTo>
                  <a:cubicBezTo>
                    <a:pt x="181" y="130"/>
                    <a:pt x="181" y="130"/>
                    <a:pt x="181" y="130"/>
                  </a:cubicBezTo>
                  <a:cubicBezTo>
                    <a:pt x="307" y="130"/>
                    <a:pt x="307" y="130"/>
                    <a:pt x="307" y="130"/>
                  </a:cubicBezTo>
                  <a:close/>
                  <a:moveTo>
                    <a:pt x="180" y="16"/>
                  </a:moveTo>
                  <a:cubicBezTo>
                    <a:pt x="175" y="16"/>
                    <a:pt x="170" y="18"/>
                    <a:pt x="166" y="21"/>
                  </a:cubicBezTo>
                  <a:cubicBezTo>
                    <a:pt x="166" y="21"/>
                    <a:pt x="166" y="21"/>
                    <a:pt x="166" y="21"/>
                  </a:cubicBezTo>
                  <a:cubicBezTo>
                    <a:pt x="163" y="25"/>
                    <a:pt x="161" y="30"/>
                    <a:pt x="161" y="35"/>
                  </a:cubicBezTo>
                  <a:cubicBezTo>
                    <a:pt x="161" y="72"/>
                    <a:pt x="161" y="72"/>
                    <a:pt x="161" y="72"/>
                  </a:cubicBezTo>
                  <a:cubicBezTo>
                    <a:pt x="155" y="73"/>
                    <a:pt x="155" y="73"/>
                    <a:pt x="155" y="73"/>
                  </a:cubicBezTo>
                  <a:cubicBezTo>
                    <a:pt x="155" y="67"/>
                    <a:pt x="155" y="67"/>
                    <a:pt x="155" y="67"/>
                  </a:cubicBezTo>
                  <a:cubicBezTo>
                    <a:pt x="128" y="67"/>
                    <a:pt x="128" y="67"/>
                    <a:pt x="128" y="67"/>
                  </a:cubicBezTo>
                  <a:cubicBezTo>
                    <a:pt x="109" y="55"/>
                    <a:pt x="109" y="55"/>
                    <a:pt x="109" y="55"/>
                  </a:cubicBezTo>
                  <a:cubicBezTo>
                    <a:pt x="63" y="55"/>
                    <a:pt x="117" y="55"/>
                    <a:pt x="66" y="55"/>
                  </a:cubicBezTo>
                  <a:cubicBezTo>
                    <a:pt x="57" y="55"/>
                    <a:pt x="50" y="63"/>
                    <a:pt x="50" y="71"/>
                  </a:cubicBezTo>
                  <a:cubicBezTo>
                    <a:pt x="50" y="122"/>
                    <a:pt x="50" y="122"/>
                    <a:pt x="50" y="122"/>
                  </a:cubicBezTo>
                  <a:cubicBezTo>
                    <a:pt x="66" y="122"/>
                    <a:pt x="66" y="122"/>
                    <a:pt x="66" y="122"/>
                  </a:cubicBezTo>
                  <a:cubicBezTo>
                    <a:pt x="66" y="85"/>
                    <a:pt x="66" y="85"/>
                    <a:pt x="66" y="85"/>
                  </a:cubicBezTo>
                  <a:cubicBezTo>
                    <a:pt x="69" y="85"/>
                    <a:pt x="69" y="85"/>
                    <a:pt x="69" y="85"/>
                  </a:cubicBezTo>
                  <a:cubicBezTo>
                    <a:pt x="69" y="122"/>
                    <a:pt x="69" y="122"/>
                    <a:pt x="69" y="122"/>
                  </a:cubicBezTo>
                  <a:cubicBezTo>
                    <a:pt x="69" y="132"/>
                    <a:pt x="69" y="132"/>
                    <a:pt x="69" y="132"/>
                  </a:cubicBezTo>
                  <a:cubicBezTo>
                    <a:pt x="69" y="199"/>
                    <a:pt x="69" y="199"/>
                    <a:pt x="69" y="199"/>
                  </a:cubicBezTo>
                  <a:cubicBezTo>
                    <a:pt x="87" y="199"/>
                    <a:pt x="87" y="199"/>
                    <a:pt x="87" y="199"/>
                  </a:cubicBezTo>
                  <a:cubicBezTo>
                    <a:pt x="87" y="143"/>
                    <a:pt x="87" y="143"/>
                    <a:pt x="87" y="143"/>
                  </a:cubicBezTo>
                  <a:cubicBezTo>
                    <a:pt x="91" y="143"/>
                    <a:pt x="91" y="143"/>
                    <a:pt x="91" y="143"/>
                  </a:cubicBezTo>
                  <a:cubicBezTo>
                    <a:pt x="91" y="199"/>
                    <a:pt x="91" y="199"/>
                    <a:pt x="91" y="199"/>
                  </a:cubicBezTo>
                  <a:cubicBezTo>
                    <a:pt x="109" y="199"/>
                    <a:pt x="109" y="199"/>
                    <a:pt x="109" y="199"/>
                  </a:cubicBezTo>
                  <a:cubicBezTo>
                    <a:pt x="109" y="189"/>
                    <a:pt x="109" y="189"/>
                    <a:pt x="109" y="189"/>
                  </a:cubicBezTo>
                  <a:cubicBezTo>
                    <a:pt x="109" y="132"/>
                    <a:pt x="109" y="132"/>
                    <a:pt x="109" y="132"/>
                  </a:cubicBezTo>
                  <a:cubicBezTo>
                    <a:pt x="109" y="122"/>
                    <a:pt x="109" y="122"/>
                    <a:pt x="109" y="122"/>
                  </a:cubicBezTo>
                  <a:cubicBezTo>
                    <a:pt x="109" y="85"/>
                    <a:pt x="109" y="85"/>
                    <a:pt x="109" y="85"/>
                  </a:cubicBezTo>
                  <a:cubicBezTo>
                    <a:pt x="109" y="75"/>
                    <a:pt x="109" y="75"/>
                    <a:pt x="109" y="75"/>
                  </a:cubicBezTo>
                  <a:cubicBezTo>
                    <a:pt x="128" y="85"/>
                    <a:pt x="128" y="85"/>
                    <a:pt x="128" y="85"/>
                  </a:cubicBezTo>
                  <a:cubicBezTo>
                    <a:pt x="155" y="85"/>
                    <a:pt x="155" y="85"/>
                    <a:pt x="155" y="85"/>
                  </a:cubicBezTo>
                  <a:cubicBezTo>
                    <a:pt x="155" y="80"/>
                    <a:pt x="155" y="80"/>
                    <a:pt x="155" y="80"/>
                  </a:cubicBezTo>
                  <a:cubicBezTo>
                    <a:pt x="161" y="79"/>
                    <a:pt x="161" y="79"/>
                    <a:pt x="161" y="79"/>
                  </a:cubicBezTo>
                  <a:cubicBezTo>
                    <a:pt x="161" y="107"/>
                    <a:pt x="161" y="107"/>
                    <a:pt x="161" y="107"/>
                  </a:cubicBezTo>
                  <a:cubicBezTo>
                    <a:pt x="161" y="112"/>
                    <a:pt x="163" y="117"/>
                    <a:pt x="166" y="120"/>
                  </a:cubicBezTo>
                  <a:cubicBezTo>
                    <a:pt x="166" y="120"/>
                    <a:pt x="166" y="120"/>
                    <a:pt x="166" y="120"/>
                  </a:cubicBezTo>
                  <a:cubicBezTo>
                    <a:pt x="166" y="120"/>
                    <a:pt x="166" y="120"/>
                    <a:pt x="166" y="120"/>
                  </a:cubicBezTo>
                  <a:cubicBezTo>
                    <a:pt x="170" y="124"/>
                    <a:pt x="175" y="126"/>
                    <a:pt x="180" y="126"/>
                  </a:cubicBezTo>
                  <a:cubicBezTo>
                    <a:pt x="304" y="126"/>
                    <a:pt x="304" y="126"/>
                    <a:pt x="304" y="126"/>
                  </a:cubicBezTo>
                  <a:cubicBezTo>
                    <a:pt x="309" y="126"/>
                    <a:pt x="314" y="124"/>
                    <a:pt x="317" y="120"/>
                  </a:cubicBezTo>
                  <a:cubicBezTo>
                    <a:pt x="317" y="120"/>
                    <a:pt x="317" y="120"/>
                    <a:pt x="317" y="120"/>
                  </a:cubicBezTo>
                  <a:cubicBezTo>
                    <a:pt x="321" y="117"/>
                    <a:pt x="323" y="112"/>
                    <a:pt x="323" y="107"/>
                  </a:cubicBezTo>
                  <a:cubicBezTo>
                    <a:pt x="323" y="35"/>
                    <a:pt x="323" y="35"/>
                    <a:pt x="323" y="35"/>
                  </a:cubicBezTo>
                  <a:cubicBezTo>
                    <a:pt x="323" y="30"/>
                    <a:pt x="321" y="25"/>
                    <a:pt x="317" y="21"/>
                  </a:cubicBezTo>
                  <a:cubicBezTo>
                    <a:pt x="314" y="18"/>
                    <a:pt x="309" y="16"/>
                    <a:pt x="304" y="16"/>
                  </a:cubicBezTo>
                  <a:cubicBezTo>
                    <a:pt x="180" y="16"/>
                    <a:pt x="180" y="16"/>
                    <a:pt x="180" y="16"/>
                  </a:cubicBezTo>
                  <a:close/>
                  <a:moveTo>
                    <a:pt x="304" y="31"/>
                  </a:moveTo>
                  <a:cubicBezTo>
                    <a:pt x="305" y="31"/>
                    <a:pt x="306" y="31"/>
                    <a:pt x="307" y="32"/>
                  </a:cubicBezTo>
                  <a:cubicBezTo>
                    <a:pt x="307" y="33"/>
                    <a:pt x="308" y="34"/>
                    <a:pt x="308" y="35"/>
                  </a:cubicBezTo>
                  <a:cubicBezTo>
                    <a:pt x="308" y="107"/>
                    <a:pt x="308" y="107"/>
                    <a:pt x="308" y="107"/>
                  </a:cubicBezTo>
                  <a:cubicBezTo>
                    <a:pt x="308" y="108"/>
                    <a:pt x="307" y="109"/>
                    <a:pt x="307" y="109"/>
                  </a:cubicBezTo>
                  <a:cubicBezTo>
                    <a:pt x="307" y="110"/>
                    <a:pt x="307" y="110"/>
                    <a:pt x="307" y="110"/>
                  </a:cubicBezTo>
                  <a:cubicBezTo>
                    <a:pt x="306" y="110"/>
                    <a:pt x="305" y="111"/>
                    <a:pt x="304" y="111"/>
                  </a:cubicBezTo>
                  <a:cubicBezTo>
                    <a:pt x="180" y="111"/>
                    <a:pt x="180" y="111"/>
                    <a:pt x="180" y="111"/>
                  </a:cubicBezTo>
                  <a:cubicBezTo>
                    <a:pt x="179" y="111"/>
                    <a:pt x="178" y="110"/>
                    <a:pt x="177" y="110"/>
                  </a:cubicBezTo>
                  <a:cubicBezTo>
                    <a:pt x="177" y="109"/>
                    <a:pt x="177" y="109"/>
                    <a:pt x="177" y="109"/>
                  </a:cubicBezTo>
                  <a:cubicBezTo>
                    <a:pt x="176" y="109"/>
                    <a:pt x="176" y="108"/>
                    <a:pt x="176" y="107"/>
                  </a:cubicBezTo>
                  <a:cubicBezTo>
                    <a:pt x="176" y="76"/>
                    <a:pt x="176" y="76"/>
                    <a:pt x="176" y="76"/>
                  </a:cubicBezTo>
                  <a:cubicBezTo>
                    <a:pt x="238" y="63"/>
                    <a:pt x="238" y="63"/>
                    <a:pt x="238" y="63"/>
                  </a:cubicBezTo>
                  <a:cubicBezTo>
                    <a:pt x="237" y="62"/>
                    <a:pt x="237" y="62"/>
                    <a:pt x="237" y="62"/>
                  </a:cubicBezTo>
                  <a:cubicBezTo>
                    <a:pt x="176" y="70"/>
                    <a:pt x="176" y="70"/>
                    <a:pt x="176" y="70"/>
                  </a:cubicBezTo>
                  <a:cubicBezTo>
                    <a:pt x="176" y="35"/>
                    <a:pt x="176" y="35"/>
                    <a:pt x="176" y="35"/>
                  </a:cubicBezTo>
                  <a:cubicBezTo>
                    <a:pt x="176" y="34"/>
                    <a:pt x="176" y="33"/>
                    <a:pt x="177" y="32"/>
                  </a:cubicBezTo>
                  <a:cubicBezTo>
                    <a:pt x="177" y="32"/>
                    <a:pt x="177" y="32"/>
                    <a:pt x="177" y="32"/>
                  </a:cubicBezTo>
                  <a:cubicBezTo>
                    <a:pt x="178" y="31"/>
                    <a:pt x="179" y="31"/>
                    <a:pt x="180" y="31"/>
                  </a:cubicBezTo>
                  <a:lnTo>
                    <a:pt x="304" y="31"/>
                  </a:lnTo>
                  <a:close/>
                </a:path>
              </a:pathLst>
            </a:custGeom>
            <a:solidFill>
              <a:sysClr val="window" lastClr="FFFFFF"/>
            </a:solidFill>
            <a:ln w="9525">
              <a:noFill/>
              <a:round/>
              <a:headEnd/>
              <a:tailEnd/>
            </a:ln>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a:endParaRPr>
            </a:p>
          </p:txBody>
        </p:sp>
      </p:grpSp>
      <p:grpSp>
        <p:nvGrpSpPr>
          <p:cNvPr id="48" name="组合 47"/>
          <p:cNvGrpSpPr/>
          <p:nvPr/>
        </p:nvGrpSpPr>
        <p:grpSpPr>
          <a:xfrm>
            <a:off x="4680013" y="3594760"/>
            <a:ext cx="3888432" cy="1298476"/>
            <a:chOff x="4651504" y="3063637"/>
            <a:chExt cx="3888432" cy="1298476"/>
          </a:xfrm>
        </p:grpSpPr>
        <p:sp>
          <p:nvSpPr>
            <p:cNvPr id="49" name="圆角矩形 48"/>
            <p:cNvSpPr/>
            <p:nvPr/>
          </p:nvSpPr>
          <p:spPr>
            <a:xfrm>
              <a:off x="4651504" y="3063637"/>
              <a:ext cx="3888432" cy="1298476"/>
            </a:xfrm>
            <a:prstGeom prst="roundRect">
              <a:avLst>
                <a:gd name="adj" fmla="val 8330"/>
              </a:avLst>
            </a:prstGeom>
            <a:noFill/>
            <a:ln w="635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cxnSp>
          <p:nvCxnSpPr>
            <p:cNvPr id="50" name="直接连接符 49"/>
            <p:cNvCxnSpPr/>
            <p:nvPr/>
          </p:nvCxnSpPr>
          <p:spPr>
            <a:xfrm>
              <a:off x="5829476" y="3236625"/>
              <a:ext cx="0" cy="952500"/>
            </a:xfrm>
            <a:prstGeom prst="line">
              <a:avLst/>
            </a:prstGeom>
            <a:noFill/>
            <a:ln w="6350" cap="flat" cmpd="sng" algn="ctr">
              <a:solidFill>
                <a:srgbClr val="C00000">
                  <a:lumMod val="75000"/>
                </a:srgbClr>
              </a:solidFill>
              <a:prstDash val="dash"/>
            </a:ln>
            <a:effectLst/>
          </p:spPr>
        </p:cxnSp>
        <p:sp>
          <p:nvSpPr>
            <p:cNvPr id="51" name="Rectangle 13" descr="FD1DDF730CE4456e89755B07FE1653D0# #Rectangle 13"/>
            <p:cNvSpPr>
              <a:spLocks noChangeArrowheads="1"/>
            </p:cNvSpPr>
            <p:nvPr/>
          </p:nvSpPr>
          <p:spPr bwMode="auto">
            <a:xfrm>
              <a:off x="5977899" y="3306764"/>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a:ea typeface="微软雅黑"/>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52" name="Rectangle 13" descr="FD1DDF730CE4456e89755B07FE1653D0# #Rectangle 13"/>
            <p:cNvSpPr>
              <a:spLocks noChangeArrowheads="1"/>
            </p:cNvSpPr>
            <p:nvPr/>
          </p:nvSpPr>
          <p:spPr bwMode="auto">
            <a:xfrm>
              <a:off x="5977897" y="3574476"/>
              <a:ext cx="239167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a:ea typeface="微软雅黑"/>
                </a:rPr>
                <a:t>此处添加计划扼要说明，添加简短说明文字。此处添加明年计划的扼要说明，添加简短说明文字。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a:ea typeface="微软雅黑"/>
              </a:endParaRPr>
            </a:p>
          </p:txBody>
        </p:sp>
        <p:grpSp>
          <p:nvGrpSpPr>
            <p:cNvPr id="53" name="组合 52"/>
            <p:cNvGrpSpPr/>
            <p:nvPr/>
          </p:nvGrpSpPr>
          <p:grpSpPr>
            <a:xfrm>
              <a:off x="4785360" y="3277465"/>
              <a:ext cx="870820" cy="870820"/>
              <a:chOff x="4785360" y="3277465"/>
              <a:chExt cx="870820" cy="870820"/>
            </a:xfrm>
          </p:grpSpPr>
          <p:sp>
            <p:nvSpPr>
              <p:cNvPr id="54" name="椭圆 53"/>
              <p:cNvSpPr/>
              <p:nvPr/>
            </p:nvSpPr>
            <p:spPr>
              <a:xfrm>
                <a:off x="4785360" y="3277465"/>
                <a:ext cx="870820" cy="87082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pic>
            <p:nvPicPr>
              <p:cNvPr id="55" name="Picture 3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96685" y="3438522"/>
                <a:ext cx="448170" cy="529655"/>
              </a:xfrm>
              <a:prstGeom prst="rect">
                <a:avLst/>
              </a:prstGeom>
            </p:spPr>
          </p:pic>
        </p:grpSp>
      </p:grpSp>
      <p:grpSp>
        <p:nvGrpSpPr>
          <p:cNvPr id="56" name="组合 55"/>
          <p:cNvGrpSpPr/>
          <p:nvPr/>
        </p:nvGrpSpPr>
        <p:grpSpPr>
          <a:xfrm>
            <a:off x="578221" y="3606924"/>
            <a:ext cx="3888432" cy="1298476"/>
            <a:chOff x="549712" y="3075801"/>
            <a:chExt cx="3888432" cy="1298476"/>
          </a:xfrm>
        </p:grpSpPr>
        <p:sp>
          <p:nvSpPr>
            <p:cNvPr id="57" name="圆角矩形 56"/>
            <p:cNvSpPr/>
            <p:nvPr/>
          </p:nvSpPr>
          <p:spPr>
            <a:xfrm>
              <a:off x="549712" y="3075801"/>
              <a:ext cx="3888432" cy="1298476"/>
            </a:xfrm>
            <a:prstGeom prst="roundRect">
              <a:avLst>
                <a:gd name="adj" fmla="val 8330"/>
              </a:avLst>
            </a:prstGeom>
            <a:noFill/>
            <a:ln w="635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cxnSp>
          <p:nvCxnSpPr>
            <p:cNvPr id="58" name="直接连接符 57"/>
            <p:cNvCxnSpPr/>
            <p:nvPr/>
          </p:nvCxnSpPr>
          <p:spPr>
            <a:xfrm>
              <a:off x="1727684" y="3248789"/>
              <a:ext cx="0" cy="952500"/>
            </a:xfrm>
            <a:prstGeom prst="line">
              <a:avLst/>
            </a:prstGeom>
            <a:noFill/>
            <a:ln w="6350" cap="flat" cmpd="sng" algn="ctr">
              <a:solidFill>
                <a:srgbClr val="C00000">
                  <a:lumMod val="75000"/>
                </a:srgbClr>
              </a:solidFill>
              <a:prstDash val="dash"/>
            </a:ln>
            <a:effectLst/>
          </p:spPr>
        </p:cxnSp>
        <p:sp>
          <p:nvSpPr>
            <p:cNvPr id="59" name="Rectangle 13" descr="FD1DDF730CE4456e89755B07FE1653D0# #Rectangle 13"/>
            <p:cNvSpPr>
              <a:spLocks noChangeArrowheads="1"/>
            </p:cNvSpPr>
            <p:nvPr/>
          </p:nvSpPr>
          <p:spPr bwMode="auto">
            <a:xfrm>
              <a:off x="1876107" y="3318928"/>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a:ea typeface="微软雅黑"/>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60" name="Rectangle 13" descr="FD1DDF730CE4456e89755B07FE1653D0# #Rectangle 13"/>
            <p:cNvSpPr>
              <a:spLocks noChangeArrowheads="1"/>
            </p:cNvSpPr>
            <p:nvPr/>
          </p:nvSpPr>
          <p:spPr bwMode="auto">
            <a:xfrm>
              <a:off x="1876105" y="3586640"/>
              <a:ext cx="239167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Text" lastClr="000000"/>
                  </a:solidFill>
                  <a:effectLst/>
                  <a:uLnTx/>
                  <a:uFillTx/>
                  <a:latin typeface="微软雅黑"/>
                  <a:ea typeface="微软雅黑"/>
                </a:rPr>
                <a:t>此处添加计划扼要说明，添加简短说明文字。此处添加明年计划的扼要说明，添加简短说明文字。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a:ea typeface="微软雅黑"/>
              </a:endParaRPr>
            </a:p>
          </p:txBody>
        </p:sp>
        <p:grpSp>
          <p:nvGrpSpPr>
            <p:cNvPr id="61" name="组合 60"/>
            <p:cNvGrpSpPr/>
            <p:nvPr/>
          </p:nvGrpSpPr>
          <p:grpSpPr>
            <a:xfrm>
              <a:off x="683568" y="3289629"/>
              <a:ext cx="870820" cy="870820"/>
              <a:chOff x="683568" y="3289629"/>
              <a:chExt cx="870820" cy="870820"/>
            </a:xfrm>
          </p:grpSpPr>
          <p:sp>
            <p:nvSpPr>
              <p:cNvPr id="62" name="椭圆 61"/>
              <p:cNvSpPr/>
              <p:nvPr/>
            </p:nvSpPr>
            <p:spPr>
              <a:xfrm>
                <a:off x="683568" y="3289629"/>
                <a:ext cx="870820" cy="87082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pic>
            <p:nvPicPr>
              <p:cNvPr id="63" name="Picture 4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7983" y="3463350"/>
                <a:ext cx="381990" cy="499050"/>
              </a:xfrm>
              <a:prstGeom prst="rect">
                <a:avLst/>
              </a:prstGeom>
            </p:spPr>
          </p:pic>
        </p:gr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300"/>
                                        <p:tgtEl>
                                          <p:spTgt spid="33"/>
                                        </p:tgtEl>
                                      </p:cBhvr>
                                    </p:animEffect>
                                  </p:childTnLst>
                                </p:cTn>
                              </p:par>
                            </p:childTnLst>
                          </p:cTn>
                        </p:par>
                        <p:par>
                          <p:cTn id="8" fill="hold">
                            <p:stCondLst>
                              <p:cond delay="300"/>
                            </p:stCondLst>
                            <p:childTnLst>
                              <p:par>
                                <p:cTn id="9" presetID="47"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anim calcmode="lin" valueType="num">
                                      <p:cBhvr>
                                        <p:cTn id="12" dur="1000" fill="hold"/>
                                        <p:tgtEl>
                                          <p:spTgt spid="34"/>
                                        </p:tgtEl>
                                        <p:attrNameLst>
                                          <p:attrName>ppt_x</p:attrName>
                                        </p:attrNameLst>
                                      </p:cBhvr>
                                      <p:tavLst>
                                        <p:tav tm="0">
                                          <p:val>
                                            <p:strVal val="#ppt_x"/>
                                          </p:val>
                                        </p:tav>
                                        <p:tav tm="100000">
                                          <p:val>
                                            <p:strVal val="#ppt_x"/>
                                          </p:val>
                                        </p:tav>
                                      </p:tavLst>
                                    </p:anim>
                                    <p:anim calcmode="lin" valueType="num">
                                      <p:cBhvr>
                                        <p:cTn id="13" dur="1000" fill="hold"/>
                                        <p:tgtEl>
                                          <p:spTgt spid="3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1000"/>
                                        <p:tgtEl>
                                          <p:spTgt spid="56"/>
                                        </p:tgtEl>
                                      </p:cBhvr>
                                    </p:animEffect>
                                    <p:anim calcmode="lin" valueType="num">
                                      <p:cBhvr>
                                        <p:cTn id="17" dur="1000" fill="hold"/>
                                        <p:tgtEl>
                                          <p:spTgt spid="56"/>
                                        </p:tgtEl>
                                        <p:attrNameLst>
                                          <p:attrName>ppt_x</p:attrName>
                                        </p:attrNameLst>
                                      </p:cBhvr>
                                      <p:tavLst>
                                        <p:tav tm="0">
                                          <p:val>
                                            <p:strVal val="#ppt_x"/>
                                          </p:val>
                                        </p:tav>
                                        <p:tav tm="100000">
                                          <p:val>
                                            <p:strVal val="#ppt_x"/>
                                          </p:val>
                                        </p:tav>
                                      </p:tavLst>
                                    </p:anim>
                                    <p:anim calcmode="lin" valueType="num">
                                      <p:cBhvr>
                                        <p:cTn id="18" dur="1000" fill="hold"/>
                                        <p:tgtEl>
                                          <p:spTgt spid="56"/>
                                        </p:tgtEl>
                                        <p:attrNameLst>
                                          <p:attrName>ppt_y</p:attrName>
                                        </p:attrNameLst>
                                      </p:cBhvr>
                                      <p:tavLst>
                                        <p:tav tm="0">
                                          <p:val>
                                            <p:strVal val="#ppt_y+.1"/>
                                          </p:val>
                                        </p:tav>
                                        <p:tav tm="100000">
                                          <p:val>
                                            <p:strVal val="#ppt_y"/>
                                          </p:val>
                                        </p:tav>
                                      </p:tavLst>
                                    </p:anim>
                                  </p:childTnLst>
                                </p:cTn>
                              </p:par>
                            </p:childTnLst>
                          </p:cTn>
                        </p:par>
                        <p:par>
                          <p:cTn id="19" fill="hold">
                            <p:stCondLst>
                              <p:cond delay="1300"/>
                            </p:stCondLst>
                            <p:childTnLst>
                              <p:par>
                                <p:cTn id="20" presetID="47" presetClass="entr" presetSubtype="0"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1000"/>
                                        <p:tgtEl>
                                          <p:spTgt spid="41"/>
                                        </p:tgtEl>
                                      </p:cBhvr>
                                    </p:animEffect>
                                    <p:anim calcmode="lin" valueType="num">
                                      <p:cBhvr>
                                        <p:cTn id="23" dur="1000" fill="hold"/>
                                        <p:tgtEl>
                                          <p:spTgt spid="41"/>
                                        </p:tgtEl>
                                        <p:attrNameLst>
                                          <p:attrName>ppt_x</p:attrName>
                                        </p:attrNameLst>
                                      </p:cBhvr>
                                      <p:tavLst>
                                        <p:tav tm="0">
                                          <p:val>
                                            <p:strVal val="#ppt_x"/>
                                          </p:val>
                                        </p:tav>
                                        <p:tav tm="100000">
                                          <p:val>
                                            <p:strVal val="#ppt_x"/>
                                          </p:val>
                                        </p:tav>
                                      </p:tavLst>
                                    </p:anim>
                                    <p:anim calcmode="lin" valueType="num">
                                      <p:cBhvr>
                                        <p:cTn id="24" dur="1000" fill="hold"/>
                                        <p:tgtEl>
                                          <p:spTgt spid="4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1000"/>
                                        <p:tgtEl>
                                          <p:spTgt spid="48"/>
                                        </p:tgtEl>
                                      </p:cBhvr>
                                    </p:animEffect>
                                    <p:anim calcmode="lin" valueType="num">
                                      <p:cBhvr>
                                        <p:cTn id="28" dur="1000" fill="hold"/>
                                        <p:tgtEl>
                                          <p:spTgt spid="48"/>
                                        </p:tgtEl>
                                        <p:attrNameLst>
                                          <p:attrName>ppt_x</p:attrName>
                                        </p:attrNameLst>
                                      </p:cBhvr>
                                      <p:tavLst>
                                        <p:tav tm="0">
                                          <p:val>
                                            <p:strVal val="#ppt_x"/>
                                          </p:val>
                                        </p:tav>
                                        <p:tav tm="100000">
                                          <p:val>
                                            <p:strVal val="#ppt_x"/>
                                          </p:val>
                                        </p:tav>
                                      </p:tavLst>
                                    </p:anim>
                                    <p:anim calcmode="lin" valueType="num">
                                      <p:cBhvr>
                                        <p:cTn id="2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a:xfrm>
            <a:off x="707933" y="2202724"/>
            <a:ext cx="2363189" cy="2363189"/>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dbl"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3" name="椭圆 22"/>
          <p:cNvSpPr/>
          <p:nvPr/>
        </p:nvSpPr>
        <p:spPr>
          <a:xfrm>
            <a:off x="593383" y="2088174"/>
            <a:ext cx="2592288" cy="2592288"/>
          </a:xfrm>
          <a:prstGeom prst="ellipse">
            <a:avLst/>
          </a:prstGeom>
          <a:no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cxnSp>
        <p:nvCxnSpPr>
          <p:cNvPr id="24" name="直接连接符 23"/>
          <p:cNvCxnSpPr>
            <a:stCxn id="23" idx="0"/>
            <a:endCxn id="29" idx="1"/>
          </p:cNvCxnSpPr>
          <p:nvPr/>
        </p:nvCxnSpPr>
        <p:spPr>
          <a:xfrm>
            <a:off x="1889527" y="2088174"/>
            <a:ext cx="2100107" cy="0"/>
          </a:xfrm>
          <a:prstGeom prst="line">
            <a:avLst/>
          </a:prstGeom>
          <a:noFill/>
          <a:ln w="9525" cap="flat" cmpd="sng" algn="ctr">
            <a:solidFill>
              <a:srgbClr val="FF0000"/>
            </a:solidFill>
            <a:prstDash val="solid"/>
          </a:ln>
          <a:effectLst/>
        </p:spPr>
      </p:cxnSp>
      <p:cxnSp>
        <p:nvCxnSpPr>
          <p:cNvPr id="25" name="直接连接符 24"/>
          <p:cNvCxnSpPr>
            <a:stCxn id="23" idx="6"/>
            <a:endCxn id="31" idx="2"/>
          </p:cNvCxnSpPr>
          <p:nvPr/>
        </p:nvCxnSpPr>
        <p:spPr>
          <a:xfrm flipV="1">
            <a:off x="3185671" y="3379371"/>
            <a:ext cx="792088" cy="4947"/>
          </a:xfrm>
          <a:prstGeom prst="line">
            <a:avLst/>
          </a:prstGeom>
          <a:noFill/>
          <a:ln w="9525" cap="flat" cmpd="sng" algn="ctr">
            <a:solidFill>
              <a:srgbClr val="FF0000"/>
            </a:solidFill>
            <a:prstDash val="solid"/>
          </a:ln>
          <a:effectLst/>
        </p:spPr>
      </p:cxnSp>
      <p:cxnSp>
        <p:nvCxnSpPr>
          <p:cNvPr id="26" name="直接连接符 25"/>
          <p:cNvCxnSpPr>
            <a:stCxn id="23" idx="4"/>
            <a:endCxn id="34" idx="2"/>
          </p:cNvCxnSpPr>
          <p:nvPr/>
        </p:nvCxnSpPr>
        <p:spPr>
          <a:xfrm>
            <a:off x="1889527" y="4680462"/>
            <a:ext cx="2088232" cy="0"/>
          </a:xfrm>
          <a:prstGeom prst="line">
            <a:avLst/>
          </a:prstGeom>
          <a:noFill/>
          <a:ln w="9525" cap="flat" cmpd="sng" algn="ctr">
            <a:solidFill>
              <a:srgbClr val="FF0000"/>
            </a:solidFill>
            <a:prstDash val="solid"/>
          </a:ln>
          <a:effectLst/>
        </p:spPr>
      </p:cxnSp>
      <p:grpSp>
        <p:nvGrpSpPr>
          <p:cNvPr id="27" name="组合 26"/>
          <p:cNvGrpSpPr/>
          <p:nvPr/>
        </p:nvGrpSpPr>
        <p:grpSpPr>
          <a:xfrm>
            <a:off x="3977759" y="1728134"/>
            <a:ext cx="738356" cy="720080"/>
            <a:chOff x="3995936" y="1495374"/>
            <a:chExt cx="738356" cy="720080"/>
          </a:xfrm>
        </p:grpSpPr>
        <p:sp>
          <p:nvSpPr>
            <p:cNvPr id="28" name="椭圆 27"/>
            <p:cNvSpPr/>
            <p:nvPr/>
          </p:nvSpPr>
          <p:spPr>
            <a:xfrm>
              <a:off x="3995936" y="1495374"/>
              <a:ext cx="720080" cy="72008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9" name="TextBox 28"/>
            <p:cNvSpPr txBox="1"/>
            <p:nvPr/>
          </p:nvSpPr>
          <p:spPr>
            <a:xfrm>
              <a:off x="4007811" y="1532248"/>
              <a:ext cx="726481"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01</a:t>
              </a:r>
              <a:endParaRPr kumimoji="0" lang="zh-CN" altLang="en-US" sz="3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977759" y="3019331"/>
            <a:ext cx="738356" cy="720080"/>
            <a:chOff x="3995936" y="2786571"/>
            <a:chExt cx="738356" cy="720080"/>
          </a:xfrm>
        </p:grpSpPr>
        <p:sp>
          <p:nvSpPr>
            <p:cNvPr id="31" name="椭圆 30"/>
            <p:cNvSpPr/>
            <p:nvPr/>
          </p:nvSpPr>
          <p:spPr>
            <a:xfrm>
              <a:off x="3995936" y="2786571"/>
              <a:ext cx="720080" cy="72008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lumMod val="95000"/>
                  </a:sysClr>
                </a:solidFill>
                <a:effectLst/>
                <a:uLnTx/>
                <a:uFillTx/>
                <a:latin typeface="Arial"/>
                <a:ea typeface="微软雅黑"/>
                <a:cs typeface="+mn-cs"/>
              </a:endParaRPr>
            </a:p>
          </p:txBody>
        </p:sp>
        <p:sp>
          <p:nvSpPr>
            <p:cNvPr id="32" name="TextBox 31"/>
            <p:cNvSpPr txBox="1"/>
            <p:nvPr/>
          </p:nvSpPr>
          <p:spPr>
            <a:xfrm>
              <a:off x="4007811" y="2860320"/>
              <a:ext cx="726481"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02</a:t>
              </a:r>
              <a:endParaRPr kumimoji="0" lang="zh-CN" altLang="en-US" sz="36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3977759" y="4320422"/>
            <a:ext cx="726481" cy="720080"/>
            <a:chOff x="3995936" y="4087662"/>
            <a:chExt cx="726481" cy="720080"/>
          </a:xfrm>
        </p:grpSpPr>
        <p:sp>
          <p:nvSpPr>
            <p:cNvPr id="34" name="椭圆 33"/>
            <p:cNvSpPr/>
            <p:nvPr/>
          </p:nvSpPr>
          <p:spPr>
            <a:xfrm>
              <a:off x="3995936" y="4087662"/>
              <a:ext cx="720080" cy="72008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5" name="TextBox 34"/>
            <p:cNvSpPr txBox="1"/>
            <p:nvPr/>
          </p:nvSpPr>
          <p:spPr>
            <a:xfrm>
              <a:off x="3995936" y="4124536"/>
              <a:ext cx="726481"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03</a:t>
              </a:r>
              <a:endParaRPr kumimoji="0" lang="zh-CN" altLang="en-US" sz="3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36" name="TextBox 35"/>
          <p:cNvSpPr txBox="1"/>
          <p:nvPr/>
        </p:nvSpPr>
        <p:spPr bwMode="auto">
          <a:xfrm>
            <a:off x="4868695" y="2016166"/>
            <a:ext cx="3546569" cy="614720"/>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rPr>
              <a:t>这里输入简单的文字概述这里输入简单文字概述简单的文字概述这里输入简单的文字概述这里</a:t>
            </a: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rPr>
              <a:t>输入</a:t>
            </a:r>
            <a:endPar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Calibri" pitchFamily="34" charset="0"/>
            </a:endParaRPr>
          </a:p>
        </p:txBody>
      </p:sp>
      <p:sp>
        <p:nvSpPr>
          <p:cNvPr id="37" name="矩形 36"/>
          <p:cNvSpPr/>
          <p:nvPr/>
        </p:nvSpPr>
        <p:spPr bwMode="auto">
          <a:xfrm>
            <a:off x="4883060" y="1650100"/>
            <a:ext cx="2020887" cy="338554"/>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输入相关</a:t>
            </a:r>
            <a:r>
              <a:rPr kumimoji="0" lang="zh-CN" altLang="en-US" sz="1600" b="1" i="0" u="none" strike="noStrike" kern="0" cap="none" spc="0" normalizeH="0" baseline="0" noProof="0" dirty="0" smtClean="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标题</a:t>
            </a:r>
            <a:endParaRPr kumimoji="0" lang="zh-CN" altLang="en-US" sz="1600" b="1" i="0" u="none" strike="noStrike" kern="0" cap="none" spc="0" normalizeH="0" baseline="0" noProof="0" dirty="0">
              <a:ln>
                <a:noFill/>
              </a:ln>
              <a:solidFill>
                <a:sysClr val="windowText" lastClr="000000">
                  <a:lumMod val="95000"/>
                  <a:lumOff val="5000"/>
                </a:sysClr>
              </a:solidFill>
              <a:effectLst/>
              <a:uLnTx/>
              <a:uFillTx/>
            </a:endParaRPr>
          </a:p>
        </p:txBody>
      </p:sp>
      <p:sp>
        <p:nvSpPr>
          <p:cNvPr id="38" name="TextBox 37"/>
          <p:cNvSpPr txBox="1"/>
          <p:nvPr/>
        </p:nvSpPr>
        <p:spPr bwMode="auto">
          <a:xfrm>
            <a:off x="4895686" y="3246328"/>
            <a:ext cx="3546569" cy="614720"/>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rPr>
              <a:t>这里输入简单的文字概述这里输入简单文字概述简单的文字概述这里输入简单的文字概述这里</a:t>
            </a: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rPr>
              <a:t>输入</a:t>
            </a:r>
            <a:endPar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Calibri" pitchFamily="34" charset="0"/>
            </a:endParaRPr>
          </a:p>
        </p:txBody>
      </p:sp>
      <p:sp>
        <p:nvSpPr>
          <p:cNvPr id="39" name="矩形 38"/>
          <p:cNvSpPr/>
          <p:nvPr/>
        </p:nvSpPr>
        <p:spPr bwMode="auto">
          <a:xfrm>
            <a:off x="4910051" y="2880262"/>
            <a:ext cx="2020887" cy="338554"/>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输入相关</a:t>
            </a:r>
            <a:r>
              <a:rPr kumimoji="0" lang="zh-CN" altLang="en-US" sz="1600" b="1" i="0" u="none" strike="noStrike" kern="0" cap="none" spc="0" normalizeH="0" baseline="0" noProof="0" dirty="0" smtClean="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标题</a:t>
            </a:r>
            <a:endParaRPr kumimoji="0" lang="zh-CN" altLang="en-US" sz="1600" b="1" i="0" u="none" strike="noStrike" kern="0" cap="none" spc="0" normalizeH="0" baseline="0" noProof="0" dirty="0">
              <a:ln>
                <a:noFill/>
              </a:ln>
              <a:solidFill>
                <a:sysClr val="windowText" lastClr="000000">
                  <a:lumMod val="95000"/>
                  <a:lumOff val="5000"/>
                </a:sysClr>
              </a:solidFill>
              <a:effectLst/>
              <a:uLnTx/>
              <a:uFillTx/>
            </a:endParaRPr>
          </a:p>
        </p:txBody>
      </p:sp>
      <p:sp>
        <p:nvSpPr>
          <p:cNvPr id="40" name="TextBox 39"/>
          <p:cNvSpPr txBox="1"/>
          <p:nvPr/>
        </p:nvSpPr>
        <p:spPr bwMode="auto">
          <a:xfrm>
            <a:off x="4913863" y="4542472"/>
            <a:ext cx="3546569" cy="614720"/>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rPr>
              <a:t>这里输入简单的文字概述这里输入简单文字概述简单的文字概述这里输入简单的文字概述这里</a:t>
            </a: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rPr>
              <a:t>输入</a:t>
            </a:r>
            <a:endPar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Calibri" pitchFamily="34" charset="0"/>
            </a:endParaRPr>
          </a:p>
        </p:txBody>
      </p:sp>
      <p:sp>
        <p:nvSpPr>
          <p:cNvPr id="41" name="矩形 40"/>
          <p:cNvSpPr/>
          <p:nvPr/>
        </p:nvSpPr>
        <p:spPr bwMode="auto">
          <a:xfrm>
            <a:off x="4928228" y="4176406"/>
            <a:ext cx="2020887" cy="338554"/>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输入相关</a:t>
            </a:r>
            <a:r>
              <a:rPr kumimoji="0" lang="zh-CN" altLang="en-US" sz="1600" b="1" i="0" u="none" strike="noStrike" kern="0" cap="none" spc="0" normalizeH="0" baseline="0" noProof="0" dirty="0" smtClean="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标题</a:t>
            </a:r>
            <a:endParaRPr kumimoji="0" lang="zh-CN" altLang="en-US" sz="1600" b="1" i="0" u="none" strike="noStrike" kern="0" cap="none" spc="0" normalizeH="0" baseline="0" noProof="0" dirty="0">
              <a:ln>
                <a:noFill/>
              </a:ln>
              <a:solidFill>
                <a:sysClr val="windowText" lastClr="000000">
                  <a:lumMod val="95000"/>
                  <a:lumOff val="5000"/>
                </a:sysClr>
              </a:solidFill>
              <a:effectLst/>
              <a:uLnTx/>
              <a:uFillTx/>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heel(1)">
                                      <p:cBhvr>
                                        <p:cTn id="22" dur="2000"/>
                                        <p:tgtEl>
                                          <p:spTgt spid="27"/>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1000"/>
                                        <p:tgtEl>
                                          <p:spTgt spid="37"/>
                                        </p:tgtEl>
                                      </p:cBhvr>
                                    </p:animEffect>
                                    <p:anim calcmode="lin" valueType="num">
                                      <p:cBhvr>
                                        <p:cTn id="26" dur="1000" fill="hold"/>
                                        <p:tgtEl>
                                          <p:spTgt spid="37"/>
                                        </p:tgtEl>
                                        <p:attrNameLst>
                                          <p:attrName>ppt_x</p:attrName>
                                        </p:attrNameLst>
                                      </p:cBhvr>
                                      <p:tavLst>
                                        <p:tav tm="0">
                                          <p:val>
                                            <p:strVal val="#ppt_x"/>
                                          </p:val>
                                        </p:tav>
                                        <p:tav tm="100000">
                                          <p:val>
                                            <p:strVal val="#ppt_x"/>
                                          </p:val>
                                        </p:tav>
                                      </p:tavLst>
                                    </p:anim>
                                    <p:anim calcmode="lin" valueType="num">
                                      <p:cBhvr>
                                        <p:cTn id="27" dur="1000" fill="hold"/>
                                        <p:tgtEl>
                                          <p:spTgt spid="3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1000"/>
                                        <p:tgtEl>
                                          <p:spTgt spid="36"/>
                                        </p:tgtEl>
                                      </p:cBhvr>
                                    </p:animEffect>
                                    <p:anim calcmode="lin" valueType="num">
                                      <p:cBhvr>
                                        <p:cTn id="31" dur="1000" fill="hold"/>
                                        <p:tgtEl>
                                          <p:spTgt spid="36"/>
                                        </p:tgtEl>
                                        <p:attrNameLst>
                                          <p:attrName>ppt_x</p:attrName>
                                        </p:attrNameLst>
                                      </p:cBhvr>
                                      <p:tavLst>
                                        <p:tav tm="0">
                                          <p:val>
                                            <p:strVal val="#ppt_x"/>
                                          </p:val>
                                        </p:tav>
                                        <p:tav tm="100000">
                                          <p:val>
                                            <p:strVal val="#ppt_x"/>
                                          </p:val>
                                        </p:tav>
                                      </p:tavLst>
                                    </p:anim>
                                    <p:anim calcmode="lin" valueType="num">
                                      <p:cBhvr>
                                        <p:cTn id="32" dur="1000" fill="hold"/>
                                        <p:tgtEl>
                                          <p:spTgt spid="36"/>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childTnLst>
                          </p:cTn>
                        </p:par>
                        <p:par>
                          <p:cTn id="37" fill="hold">
                            <p:stCondLst>
                              <p:cond delay="3500"/>
                            </p:stCondLst>
                            <p:childTnLst>
                              <p:par>
                                <p:cTn id="38" presetID="21" presetClass="entr" presetSubtype="1"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heel(1)">
                                      <p:cBhvr>
                                        <p:cTn id="40" dur="2000"/>
                                        <p:tgtEl>
                                          <p:spTgt spid="30"/>
                                        </p:tgtEl>
                                      </p:cBhvr>
                                    </p:animEffect>
                                  </p:childTnLst>
                                </p:cTn>
                              </p:par>
                            </p:childTnLst>
                          </p:cTn>
                        </p:par>
                        <p:par>
                          <p:cTn id="41" fill="hold">
                            <p:stCondLst>
                              <p:cond delay="5500"/>
                            </p:stCondLst>
                            <p:childTnLst>
                              <p:par>
                                <p:cTn id="42" presetID="42" presetClass="entr" presetSubtype="0"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1000"/>
                                        <p:tgtEl>
                                          <p:spTgt spid="39"/>
                                        </p:tgtEl>
                                      </p:cBhvr>
                                    </p:animEffect>
                                    <p:anim calcmode="lin" valueType="num">
                                      <p:cBhvr>
                                        <p:cTn id="45" dur="1000" fill="hold"/>
                                        <p:tgtEl>
                                          <p:spTgt spid="39"/>
                                        </p:tgtEl>
                                        <p:attrNameLst>
                                          <p:attrName>ppt_x</p:attrName>
                                        </p:attrNameLst>
                                      </p:cBhvr>
                                      <p:tavLst>
                                        <p:tav tm="0">
                                          <p:val>
                                            <p:strVal val="#ppt_x"/>
                                          </p:val>
                                        </p:tav>
                                        <p:tav tm="100000">
                                          <p:val>
                                            <p:strVal val="#ppt_x"/>
                                          </p:val>
                                        </p:tav>
                                      </p:tavLst>
                                    </p:anim>
                                    <p:anim calcmode="lin" valueType="num">
                                      <p:cBhvr>
                                        <p:cTn id="46" dur="1000" fill="hold"/>
                                        <p:tgtEl>
                                          <p:spTgt spid="3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1000"/>
                                        <p:tgtEl>
                                          <p:spTgt spid="38"/>
                                        </p:tgtEl>
                                      </p:cBhvr>
                                    </p:animEffect>
                                    <p:anim calcmode="lin" valueType="num">
                                      <p:cBhvr>
                                        <p:cTn id="50" dur="1000" fill="hold"/>
                                        <p:tgtEl>
                                          <p:spTgt spid="38"/>
                                        </p:tgtEl>
                                        <p:attrNameLst>
                                          <p:attrName>ppt_x</p:attrName>
                                        </p:attrNameLst>
                                      </p:cBhvr>
                                      <p:tavLst>
                                        <p:tav tm="0">
                                          <p:val>
                                            <p:strVal val="#ppt_x"/>
                                          </p:val>
                                        </p:tav>
                                        <p:tav tm="100000">
                                          <p:val>
                                            <p:strVal val="#ppt_x"/>
                                          </p:val>
                                        </p:tav>
                                      </p:tavLst>
                                    </p:anim>
                                    <p:anim calcmode="lin" valueType="num">
                                      <p:cBhvr>
                                        <p:cTn id="51" dur="1000" fill="hold"/>
                                        <p:tgtEl>
                                          <p:spTgt spid="38"/>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7000"/>
                            </p:stCondLst>
                            <p:childTnLst>
                              <p:par>
                                <p:cTn id="57" presetID="21" presetClass="entr" presetSubtype="1"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heel(1)">
                                      <p:cBhvr>
                                        <p:cTn id="59" dur="2000"/>
                                        <p:tgtEl>
                                          <p:spTgt spid="33"/>
                                        </p:tgtEl>
                                      </p:cBhvr>
                                    </p:animEffect>
                                  </p:childTnLst>
                                </p:cTn>
                              </p:par>
                            </p:childTnLst>
                          </p:cTn>
                        </p:par>
                        <p:par>
                          <p:cTn id="60" fill="hold">
                            <p:stCondLst>
                              <p:cond delay="9000"/>
                            </p:stCondLst>
                            <p:childTnLst>
                              <p:par>
                                <p:cTn id="61" presetID="42" presetClass="entr" presetSubtype="0" fill="hold" grpId="0"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1000"/>
                                        <p:tgtEl>
                                          <p:spTgt spid="41"/>
                                        </p:tgtEl>
                                      </p:cBhvr>
                                    </p:animEffect>
                                    <p:anim calcmode="lin" valueType="num">
                                      <p:cBhvr>
                                        <p:cTn id="64" dur="1000" fill="hold"/>
                                        <p:tgtEl>
                                          <p:spTgt spid="41"/>
                                        </p:tgtEl>
                                        <p:attrNameLst>
                                          <p:attrName>ppt_x</p:attrName>
                                        </p:attrNameLst>
                                      </p:cBhvr>
                                      <p:tavLst>
                                        <p:tav tm="0">
                                          <p:val>
                                            <p:strVal val="#ppt_x"/>
                                          </p:val>
                                        </p:tav>
                                        <p:tav tm="100000">
                                          <p:val>
                                            <p:strVal val="#ppt_x"/>
                                          </p:val>
                                        </p:tav>
                                      </p:tavLst>
                                    </p:anim>
                                    <p:anim calcmode="lin" valueType="num">
                                      <p:cBhvr>
                                        <p:cTn id="65" dur="1000" fill="hold"/>
                                        <p:tgtEl>
                                          <p:spTgt spid="41"/>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1000"/>
                                        <p:tgtEl>
                                          <p:spTgt spid="40"/>
                                        </p:tgtEl>
                                      </p:cBhvr>
                                    </p:animEffect>
                                    <p:anim calcmode="lin" valueType="num">
                                      <p:cBhvr>
                                        <p:cTn id="69" dur="1000" fill="hold"/>
                                        <p:tgtEl>
                                          <p:spTgt spid="40"/>
                                        </p:tgtEl>
                                        <p:attrNameLst>
                                          <p:attrName>ppt_x</p:attrName>
                                        </p:attrNameLst>
                                      </p:cBhvr>
                                      <p:tavLst>
                                        <p:tav tm="0">
                                          <p:val>
                                            <p:strVal val="#ppt_x"/>
                                          </p:val>
                                        </p:tav>
                                        <p:tav tm="100000">
                                          <p:val>
                                            <p:strVal val="#ppt_x"/>
                                          </p:val>
                                        </p:tav>
                                      </p:tavLst>
                                    </p:anim>
                                    <p:anim calcmode="lin" valueType="num">
                                      <p:cBhvr>
                                        <p:cTn id="70"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36" grpId="0"/>
      <p:bldP spid="37" grpId="0"/>
      <p:bldP spid="38" grpId="0"/>
      <p:bldP spid="39" grpId="0"/>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25"/>
          <p:cNvSpPr txBox="1"/>
          <p:nvPr/>
        </p:nvSpPr>
        <p:spPr>
          <a:xfrm>
            <a:off x="887845" y="4417758"/>
            <a:ext cx="1542454" cy="284693"/>
          </a:xfrm>
          <a:prstGeom prst="rect">
            <a:avLst/>
          </a:prstGeom>
          <a:noFill/>
        </p:spPr>
        <p:txBody>
          <a:bodyPr wrap="square" lIns="68580" tIns="34290" rIns="68580" bIns="34290" rtlCol="0">
            <a:spAutoFit/>
          </a:bodyPr>
          <a:lstStyle/>
          <a:p>
            <a:r>
              <a:rPr lang="zh-CN" altLang="en-US" b="1" dirty="0" smtClean="0">
                <a:solidFill>
                  <a:srgbClr val="FF0000"/>
                </a:solidFill>
                <a:latin typeface="微软雅黑" panose="020B0503020204020204" pitchFamily="34" charset="-122"/>
                <a:ea typeface="微软雅黑" panose="020B0503020204020204" pitchFamily="34" charset="-122"/>
              </a:rPr>
              <a:t>添加标题</a:t>
            </a:r>
            <a:endParaRPr lang="zh-CN" altLang="en-US" b="1" dirty="0">
              <a:solidFill>
                <a:srgbClr val="FF0000"/>
              </a:solidFill>
              <a:latin typeface="微软雅黑" panose="020B0503020204020204" pitchFamily="34" charset="-122"/>
              <a:ea typeface="微软雅黑" panose="020B0503020204020204" pitchFamily="34" charset="-122"/>
            </a:endParaRPr>
          </a:p>
        </p:txBody>
      </p:sp>
      <p:sp>
        <p:nvSpPr>
          <p:cNvPr id="54" name="文本框 26"/>
          <p:cNvSpPr txBox="1"/>
          <p:nvPr/>
        </p:nvSpPr>
        <p:spPr>
          <a:xfrm>
            <a:off x="925946" y="4711757"/>
            <a:ext cx="7452717" cy="949491"/>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单击添加文本单击添加文本单击添加文本单击添加文本单击添加文本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55" name="矩形 54"/>
          <p:cNvSpPr/>
          <p:nvPr/>
        </p:nvSpPr>
        <p:spPr>
          <a:xfrm rot="10800000">
            <a:off x="849001" y="4487958"/>
            <a:ext cx="45243" cy="162000"/>
          </a:xfrm>
          <a:prstGeom prst="rect">
            <a:avLst/>
          </a:prstGeom>
          <a:solidFill>
            <a:srgbClr val="FF0000"/>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56" name="弧形 55"/>
          <p:cNvSpPr/>
          <p:nvPr/>
        </p:nvSpPr>
        <p:spPr>
          <a:xfrm>
            <a:off x="755576" y="2492592"/>
            <a:ext cx="742950" cy="742950"/>
          </a:xfrm>
          <a:prstGeom prst="arc">
            <a:avLst/>
          </a:prstGeom>
          <a:noFill/>
          <a:ln w="28575"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57" name="弧形 56"/>
          <p:cNvSpPr/>
          <p:nvPr/>
        </p:nvSpPr>
        <p:spPr>
          <a:xfrm flipV="1">
            <a:off x="3302323" y="2492592"/>
            <a:ext cx="742950" cy="742950"/>
          </a:xfrm>
          <a:prstGeom prst="arc">
            <a:avLst/>
          </a:prstGeom>
          <a:noFill/>
          <a:ln w="28575"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58" name="弧形 57"/>
          <p:cNvSpPr/>
          <p:nvPr/>
        </p:nvSpPr>
        <p:spPr>
          <a:xfrm>
            <a:off x="5849070" y="2492592"/>
            <a:ext cx="742950" cy="742950"/>
          </a:xfrm>
          <a:prstGeom prst="arc">
            <a:avLst/>
          </a:prstGeom>
          <a:noFill/>
          <a:ln w="28575" cap="flat" cmpd="sng" algn="ctr">
            <a:solidFill>
              <a:sysClr val="windowText" lastClr="000000">
                <a:lumMod val="75000"/>
                <a:lumOff val="25000"/>
              </a:sysClr>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cxnSp>
        <p:nvCxnSpPr>
          <p:cNvPr id="59" name="直接连接符 58"/>
          <p:cNvCxnSpPr/>
          <p:nvPr/>
        </p:nvCxnSpPr>
        <p:spPr>
          <a:xfrm>
            <a:off x="1487812" y="2864067"/>
            <a:ext cx="1749028" cy="0"/>
          </a:xfrm>
          <a:prstGeom prst="line">
            <a:avLst/>
          </a:prstGeom>
          <a:noFill/>
          <a:ln w="28575" cap="flat" cmpd="sng" algn="ctr">
            <a:solidFill>
              <a:sysClr val="windowText" lastClr="000000">
                <a:lumMod val="75000"/>
                <a:lumOff val="25000"/>
              </a:sysClr>
            </a:solidFill>
            <a:prstDash val="solid"/>
            <a:tailEnd type="oval"/>
          </a:ln>
          <a:effectLst/>
        </p:spPr>
      </p:cxnSp>
      <p:cxnSp>
        <p:nvCxnSpPr>
          <p:cNvPr id="60" name="直接连接符 59"/>
          <p:cNvCxnSpPr/>
          <p:nvPr/>
        </p:nvCxnSpPr>
        <p:spPr>
          <a:xfrm>
            <a:off x="4034559" y="2864067"/>
            <a:ext cx="1749028" cy="0"/>
          </a:xfrm>
          <a:prstGeom prst="line">
            <a:avLst/>
          </a:prstGeom>
          <a:noFill/>
          <a:ln w="28575" cap="flat" cmpd="sng" algn="ctr">
            <a:solidFill>
              <a:sysClr val="windowText" lastClr="000000">
                <a:lumMod val="75000"/>
                <a:lumOff val="25000"/>
              </a:sysClr>
            </a:solidFill>
            <a:prstDash val="solid"/>
            <a:tailEnd type="oval"/>
          </a:ln>
          <a:effectLst/>
        </p:spPr>
      </p:cxnSp>
      <p:cxnSp>
        <p:nvCxnSpPr>
          <p:cNvPr id="61" name="直接连接符 60"/>
          <p:cNvCxnSpPr/>
          <p:nvPr/>
        </p:nvCxnSpPr>
        <p:spPr>
          <a:xfrm>
            <a:off x="6581306" y="2864067"/>
            <a:ext cx="1749028" cy="0"/>
          </a:xfrm>
          <a:prstGeom prst="line">
            <a:avLst/>
          </a:prstGeom>
          <a:noFill/>
          <a:ln w="28575" cap="flat" cmpd="sng" algn="ctr">
            <a:solidFill>
              <a:sysClr val="windowText" lastClr="000000">
                <a:lumMod val="75000"/>
                <a:lumOff val="25000"/>
              </a:sysClr>
            </a:solidFill>
            <a:prstDash val="solid"/>
            <a:tailEnd type="oval"/>
          </a:ln>
          <a:effectLst/>
        </p:spPr>
      </p:cxnSp>
      <p:cxnSp>
        <p:nvCxnSpPr>
          <p:cNvPr id="62" name="直接连接符 61"/>
          <p:cNvCxnSpPr/>
          <p:nvPr/>
        </p:nvCxnSpPr>
        <p:spPr>
          <a:xfrm rot="16200000">
            <a:off x="830051" y="2210236"/>
            <a:ext cx="594000" cy="0"/>
          </a:xfrm>
          <a:prstGeom prst="line">
            <a:avLst/>
          </a:prstGeom>
          <a:noFill/>
          <a:ln w="28575" cap="flat" cmpd="sng" algn="ctr">
            <a:solidFill>
              <a:sysClr val="windowText" lastClr="000000">
                <a:lumMod val="75000"/>
                <a:lumOff val="25000"/>
              </a:sysClr>
            </a:solidFill>
            <a:prstDash val="solid"/>
            <a:tailEnd type="oval"/>
          </a:ln>
          <a:effectLst/>
        </p:spPr>
      </p:cxnSp>
      <p:cxnSp>
        <p:nvCxnSpPr>
          <p:cNvPr id="63" name="直接连接符 62"/>
          <p:cNvCxnSpPr/>
          <p:nvPr/>
        </p:nvCxnSpPr>
        <p:spPr>
          <a:xfrm rot="16200000">
            <a:off x="5923545" y="2211665"/>
            <a:ext cx="594000" cy="0"/>
          </a:xfrm>
          <a:prstGeom prst="line">
            <a:avLst/>
          </a:prstGeom>
          <a:noFill/>
          <a:ln w="28575" cap="flat" cmpd="sng" algn="ctr">
            <a:solidFill>
              <a:sysClr val="windowText" lastClr="000000">
                <a:lumMod val="75000"/>
                <a:lumOff val="25000"/>
              </a:sysClr>
            </a:solidFill>
            <a:prstDash val="solid"/>
            <a:tailEnd type="oval"/>
          </a:ln>
          <a:effectLst/>
        </p:spPr>
      </p:cxnSp>
      <p:cxnSp>
        <p:nvCxnSpPr>
          <p:cNvPr id="64" name="直接连接符 63"/>
          <p:cNvCxnSpPr/>
          <p:nvPr/>
        </p:nvCxnSpPr>
        <p:spPr>
          <a:xfrm rot="5400000" flipV="1">
            <a:off x="3376797" y="3521827"/>
            <a:ext cx="594000" cy="0"/>
          </a:xfrm>
          <a:prstGeom prst="line">
            <a:avLst/>
          </a:prstGeom>
          <a:noFill/>
          <a:ln w="28575" cap="flat" cmpd="sng" algn="ctr">
            <a:solidFill>
              <a:sysClr val="windowText" lastClr="000000">
                <a:lumMod val="75000"/>
                <a:lumOff val="25000"/>
              </a:sysClr>
            </a:solidFill>
            <a:prstDash val="solid"/>
            <a:tailEnd type="oval"/>
          </a:ln>
          <a:effectLst/>
        </p:spPr>
      </p:cxnSp>
      <p:grpSp>
        <p:nvGrpSpPr>
          <p:cNvPr id="65" name="组合 64"/>
          <p:cNvGrpSpPr/>
          <p:nvPr/>
        </p:nvGrpSpPr>
        <p:grpSpPr>
          <a:xfrm>
            <a:off x="1487810" y="2430606"/>
            <a:ext cx="1749029" cy="1823338"/>
            <a:chOff x="1936749" y="2479576"/>
            <a:chExt cx="2332038" cy="2431116"/>
          </a:xfrm>
        </p:grpSpPr>
        <p:grpSp>
          <p:nvGrpSpPr>
            <p:cNvPr id="66" name="组合 65"/>
            <p:cNvGrpSpPr/>
            <p:nvPr/>
          </p:nvGrpSpPr>
          <p:grpSpPr>
            <a:xfrm>
              <a:off x="2164557" y="2479576"/>
              <a:ext cx="1876425" cy="498540"/>
              <a:chOff x="2164557" y="2479576"/>
              <a:chExt cx="1876425" cy="498540"/>
            </a:xfrm>
          </p:grpSpPr>
          <p:sp>
            <p:nvSpPr>
              <p:cNvPr id="70" name="任意多边形 69"/>
              <p:cNvSpPr/>
              <p:nvPr/>
            </p:nvSpPr>
            <p:spPr>
              <a:xfrm rot="10800000">
                <a:off x="2164557" y="2536554"/>
                <a:ext cx="1876425" cy="441562"/>
              </a:xfrm>
              <a:custGeom>
                <a:avLst/>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1876425" y="441562"/>
                    </a:moveTo>
                    <a:lnTo>
                      <a:pt x="0" y="441562"/>
                    </a:lnTo>
                    <a:lnTo>
                      <a:pt x="0" y="81562"/>
                    </a:lnTo>
                    <a:lnTo>
                      <a:pt x="862947" y="81562"/>
                    </a:lnTo>
                    <a:lnTo>
                      <a:pt x="939134" y="0"/>
                    </a:lnTo>
                    <a:lnTo>
                      <a:pt x="1015321" y="81562"/>
                    </a:lnTo>
                    <a:lnTo>
                      <a:pt x="1876425" y="81562"/>
                    </a:lnTo>
                    <a:close/>
                  </a:path>
                </a:pathLst>
              </a:custGeom>
              <a:solidFill>
                <a:srgbClr val="FF0000"/>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71" name="文本框 52"/>
              <p:cNvSpPr txBox="1"/>
              <p:nvPr/>
            </p:nvSpPr>
            <p:spPr>
              <a:xfrm>
                <a:off x="2507322" y="2479576"/>
                <a:ext cx="1203748" cy="41037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E5F5F7"/>
                    </a:solidFill>
                    <a:effectLst/>
                    <a:uLnTx/>
                    <a:uFillTx/>
                    <a:latin typeface="微软雅黑" panose="020B0503020204020204" pitchFamily="34" charset="-122"/>
                    <a:ea typeface="微软雅黑" panose="020B0503020204020204" pitchFamily="34" charset="-122"/>
                  </a:rPr>
                  <a:t>添加标题</a:t>
                </a:r>
                <a:endParaRPr kumimoji="0" lang="zh-CN" altLang="en-US" sz="1800"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1936749" y="3147133"/>
              <a:ext cx="2332038" cy="1763559"/>
              <a:chOff x="1936749" y="3147133"/>
              <a:chExt cx="2332038" cy="1763559"/>
            </a:xfrm>
          </p:grpSpPr>
          <p:sp>
            <p:nvSpPr>
              <p:cNvPr id="68" name="任意多边形 67"/>
              <p:cNvSpPr/>
              <p:nvPr/>
            </p:nvSpPr>
            <p:spPr>
              <a:xfrm rot="10800000">
                <a:off x="1936749" y="3147133"/>
                <a:ext cx="2332038" cy="1696168"/>
              </a:xfrm>
              <a:custGeom>
                <a:avLst/>
                <a:gdLst>
                  <a:gd name="connsiteX0" fmla="*/ 1165097 w 2332038"/>
                  <a:gd name="connsiteY0" fmla="*/ 1696168 h 1696168"/>
                  <a:gd name="connsiteX1" fmla="*/ 1088911 w 2332038"/>
                  <a:gd name="connsiteY1" fmla="*/ 1614607 h 1696168"/>
                  <a:gd name="connsiteX2" fmla="*/ 0 w 2332038"/>
                  <a:gd name="connsiteY2" fmla="*/ 1614607 h 1696168"/>
                  <a:gd name="connsiteX3" fmla="*/ 0 w 2332038"/>
                  <a:gd name="connsiteY3" fmla="*/ 0 h 1696168"/>
                  <a:gd name="connsiteX4" fmla="*/ 2332038 w 2332038"/>
                  <a:gd name="connsiteY4" fmla="*/ 0 h 1696168"/>
                  <a:gd name="connsiteX5" fmla="*/ 2332038 w 2332038"/>
                  <a:gd name="connsiteY5" fmla="*/ 1614607 h 1696168"/>
                  <a:gd name="connsiteX6" fmla="*/ 1241283 w 2332038"/>
                  <a:gd name="connsiteY6" fmla="*/ 1614607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5097" y="1696168"/>
                    </a:moveTo>
                    <a:lnTo>
                      <a:pt x="1088911" y="1614607"/>
                    </a:lnTo>
                    <a:lnTo>
                      <a:pt x="0" y="1614607"/>
                    </a:lnTo>
                    <a:lnTo>
                      <a:pt x="0" y="0"/>
                    </a:lnTo>
                    <a:lnTo>
                      <a:pt x="2332038" y="0"/>
                    </a:lnTo>
                    <a:lnTo>
                      <a:pt x="2332038" y="1614607"/>
                    </a:lnTo>
                    <a:lnTo>
                      <a:pt x="1241283" y="1614607"/>
                    </a:lnTo>
                    <a:close/>
                  </a:path>
                </a:pathLst>
              </a:custGeom>
              <a:solidFill>
                <a:srgbClr val="FF0000"/>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69" name="文本框 53"/>
              <p:cNvSpPr txBox="1"/>
              <p:nvPr/>
            </p:nvSpPr>
            <p:spPr>
              <a:xfrm>
                <a:off x="2042750" y="3320513"/>
                <a:ext cx="2120035" cy="1590179"/>
              </a:xfrm>
              <a:prstGeom prst="rect">
                <a:avLst/>
              </a:prstGeom>
              <a:noFill/>
            </p:spPr>
            <p:txBody>
              <a:bodyPr wrap="square" rtlCol="0">
                <a:spAutoFit/>
              </a:bodyPr>
              <a:lstStyle/>
              <a:p>
                <a:pPr marL="0" marR="0" lvl="0" indent="0" algn="just" defTabSz="914400" eaLnBrk="1" fontAlgn="auto" latinLnBrk="0" hangingPunct="1">
                  <a:lnSpc>
                    <a:spcPct val="130000"/>
                  </a:lnSpc>
                  <a:spcBef>
                    <a:spcPts val="750"/>
                  </a:spcBef>
                  <a:spcAft>
                    <a:spcPts val="0"/>
                  </a:spcAft>
                  <a:buClrTx/>
                  <a:buSzTx/>
                  <a:buFontTx/>
                  <a:buNone/>
                  <a:tabLst/>
                  <a:defRPr/>
                </a:pPr>
                <a:r>
                  <a:rPr kumimoji="0" lang="zh-CN" altLang="en-US" sz="11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endParaRPr>
              </a:p>
            </p:txBody>
          </p:sp>
        </p:grpSp>
      </p:grpSp>
      <p:grpSp>
        <p:nvGrpSpPr>
          <p:cNvPr id="72" name="组合 71"/>
          <p:cNvGrpSpPr/>
          <p:nvPr/>
        </p:nvGrpSpPr>
        <p:grpSpPr>
          <a:xfrm>
            <a:off x="4034558" y="1528307"/>
            <a:ext cx="1749029" cy="1730060"/>
            <a:chOff x="5332414" y="1276511"/>
            <a:chExt cx="2332038" cy="2306747"/>
          </a:xfrm>
        </p:grpSpPr>
        <p:grpSp>
          <p:nvGrpSpPr>
            <p:cNvPr id="73" name="组合 72"/>
            <p:cNvGrpSpPr/>
            <p:nvPr/>
          </p:nvGrpSpPr>
          <p:grpSpPr>
            <a:xfrm>
              <a:off x="5560221" y="3141696"/>
              <a:ext cx="1876425" cy="441562"/>
              <a:chOff x="5560221" y="3141696"/>
              <a:chExt cx="1876425" cy="441562"/>
            </a:xfrm>
          </p:grpSpPr>
          <p:sp>
            <p:nvSpPr>
              <p:cNvPr id="77" name="任意多边形 76"/>
              <p:cNvSpPr/>
              <p:nvPr/>
            </p:nvSpPr>
            <p:spPr>
              <a:xfrm rot="10800000">
                <a:off x="5560221" y="3141696"/>
                <a:ext cx="1876425" cy="441562"/>
              </a:xfrm>
              <a:custGeom>
                <a:avLst/>
                <a:gdLst>
                  <a:gd name="connsiteX0" fmla="*/ 937291 w 1876425"/>
                  <a:gd name="connsiteY0" fmla="*/ 441562 h 441562"/>
                  <a:gd name="connsiteX1" fmla="*/ 861105 w 1876425"/>
                  <a:gd name="connsiteY1" fmla="*/ 360000 h 441562"/>
                  <a:gd name="connsiteX2" fmla="*/ 0 w 1876425"/>
                  <a:gd name="connsiteY2" fmla="*/ 360000 h 441562"/>
                  <a:gd name="connsiteX3" fmla="*/ 0 w 1876425"/>
                  <a:gd name="connsiteY3" fmla="*/ 0 h 441562"/>
                  <a:gd name="connsiteX4" fmla="*/ 1876425 w 1876425"/>
                  <a:gd name="connsiteY4" fmla="*/ 0 h 441562"/>
                  <a:gd name="connsiteX5" fmla="*/ 1876425 w 1876425"/>
                  <a:gd name="connsiteY5" fmla="*/ 360000 h 441562"/>
                  <a:gd name="connsiteX6" fmla="*/ 1013478 w 1876425"/>
                  <a:gd name="connsiteY6" fmla="*/ 360000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937291" y="441562"/>
                    </a:moveTo>
                    <a:lnTo>
                      <a:pt x="861105" y="360000"/>
                    </a:lnTo>
                    <a:lnTo>
                      <a:pt x="0" y="360000"/>
                    </a:lnTo>
                    <a:lnTo>
                      <a:pt x="0" y="0"/>
                    </a:lnTo>
                    <a:lnTo>
                      <a:pt x="1876425" y="0"/>
                    </a:lnTo>
                    <a:lnTo>
                      <a:pt x="1876425" y="360000"/>
                    </a:lnTo>
                    <a:lnTo>
                      <a:pt x="1013478" y="360000"/>
                    </a:lnTo>
                    <a:close/>
                  </a:path>
                </a:pathLst>
              </a:custGeom>
              <a:solidFill>
                <a:sysClr val="window" lastClr="FFFFFF">
                  <a:lumMod val="50000"/>
                </a:sysClr>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78" name="文本框 56"/>
              <p:cNvSpPr txBox="1"/>
              <p:nvPr/>
            </p:nvSpPr>
            <p:spPr>
              <a:xfrm>
                <a:off x="5895637" y="3162848"/>
                <a:ext cx="1203748" cy="41037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E5F5F7"/>
                    </a:solidFill>
                    <a:effectLst/>
                    <a:uLnTx/>
                    <a:uFillTx/>
                    <a:latin typeface="微软雅黑" panose="020B0503020204020204" pitchFamily="34" charset="-122"/>
                    <a:ea typeface="微软雅黑" panose="020B0503020204020204" pitchFamily="34" charset="-122"/>
                  </a:rPr>
                  <a:t>添加标题</a:t>
                </a:r>
                <a:endParaRPr kumimoji="0" lang="zh-CN" altLang="en-US" sz="1800"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5332414" y="1276511"/>
              <a:ext cx="2332038" cy="1696168"/>
              <a:chOff x="5332414" y="1276511"/>
              <a:chExt cx="2332038" cy="1696168"/>
            </a:xfrm>
          </p:grpSpPr>
          <p:sp>
            <p:nvSpPr>
              <p:cNvPr id="75" name="任意多边形 74"/>
              <p:cNvSpPr/>
              <p:nvPr/>
            </p:nvSpPr>
            <p:spPr>
              <a:xfrm rot="10800000">
                <a:off x="5332414" y="1276511"/>
                <a:ext cx="2332038" cy="1696168"/>
              </a:xfrm>
              <a:custGeom>
                <a:avLst/>
                <a:gdLst>
                  <a:gd name="connsiteX0" fmla="*/ 2332038 w 2332038"/>
                  <a:gd name="connsiteY0" fmla="*/ 1696168 h 1696168"/>
                  <a:gd name="connsiteX1" fmla="*/ 0 w 2332038"/>
                  <a:gd name="connsiteY1" fmla="*/ 1696168 h 1696168"/>
                  <a:gd name="connsiteX2" fmla="*/ 0 w 2332038"/>
                  <a:gd name="connsiteY2" fmla="*/ 81561 h 1696168"/>
                  <a:gd name="connsiteX3" fmla="*/ 1090755 w 2332038"/>
                  <a:gd name="connsiteY3" fmla="*/ 81561 h 1696168"/>
                  <a:gd name="connsiteX4" fmla="*/ 1166941 w 2332038"/>
                  <a:gd name="connsiteY4" fmla="*/ 0 h 1696168"/>
                  <a:gd name="connsiteX5" fmla="*/ 1243127 w 2332038"/>
                  <a:gd name="connsiteY5" fmla="*/ 81561 h 1696168"/>
                  <a:gd name="connsiteX6" fmla="*/ 2332038 w 2332038"/>
                  <a:gd name="connsiteY6" fmla="*/ 81561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2332038" y="1696168"/>
                    </a:moveTo>
                    <a:lnTo>
                      <a:pt x="0" y="1696168"/>
                    </a:lnTo>
                    <a:lnTo>
                      <a:pt x="0" y="81561"/>
                    </a:lnTo>
                    <a:lnTo>
                      <a:pt x="1090755" y="81561"/>
                    </a:lnTo>
                    <a:lnTo>
                      <a:pt x="1166941" y="0"/>
                    </a:lnTo>
                    <a:lnTo>
                      <a:pt x="1243127" y="81561"/>
                    </a:lnTo>
                    <a:lnTo>
                      <a:pt x="2332038" y="81561"/>
                    </a:lnTo>
                    <a:close/>
                  </a:path>
                </a:pathLst>
              </a:custGeom>
              <a:solidFill>
                <a:sysClr val="window" lastClr="FFFFFF">
                  <a:lumMod val="50000"/>
                </a:sysClr>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76" name="文本框 58"/>
              <p:cNvSpPr txBox="1"/>
              <p:nvPr/>
            </p:nvSpPr>
            <p:spPr>
              <a:xfrm>
                <a:off x="5434011" y="1362008"/>
                <a:ext cx="2120035" cy="1590179"/>
              </a:xfrm>
              <a:prstGeom prst="rect">
                <a:avLst/>
              </a:prstGeom>
              <a:noFill/>
            </p:spPr>
            <p:txBody>
              <a:bodyPr wrap="square" rtlCol="0">
                <a:spAutoFit/>
              </a:bodyPr>
              <a:lstStyle/>
              <a:p>
                <a:pPr marL="0" marR="0" lvl="0" indent="0" algn="just" defTabSz="914400" eaLnBrk="1" fontAlgn="auto" latinLnBrk="0" hangingPunct="1">
                  <a:lnSpc>
                    <a:spcPct val="130000"/>
                  </a:lnSpc>
                  <a:spcBef>
                    <a:spcPts val="750"/>
                  </a:spcBef>
                  <a:spcAft>
                    <a:spcPts val="0"/>
                  </a:spcAft>
                  <a:buClrTx/>
                  <a:buSzTx/>
                  <a:buFontTx/>
                  <a:buNone/>
                  <a:tabLst/>
                  <a:defRPr/>
                </a:pPr>
                <a:r>
                  <a:rPr kumimoji="0" lang="zh-CN" altLang="en-US" sz="11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endParaRPr>
              </a:p>
            </p:txBody>
          </p:sp>
        </p:grpSp>
      </p:grpSp>
      <p:grpSp>
        <p:nvGrpSpPr>
          <p:cNvPr id="79" name="组合 78"/>
          <p:cNvGrpSpPr/>
          <p:nvPr/>
        </p:nvGrpSpPr>
        <p:grpSpPr>
          <a:xfrm>
            <a:off x="6580823" y="2430607"/>
            <a:ext cx="1749029" cy="1823338"/>
            <a:chOff x="8727434" y="2479576"/>
            <a:chExt cx="2332038" cy="2431116"/>
          </a:xfrm>
        </p:grpSpPr>
        <p:grpSp>
          <p:nvGrpSpPr>
            <p:cNvPr id="80" name="组合 79"/>
            <p:cNvGrpSpPr/>
            <p:nvPr/>
          </p:nvGrpSpPr>
          <p:grpSpPr>
            <a:xfrm>
              <a:off x="8955242" y="2479576"/>
              <a:ext cx="1876425" cy="498540"/>
              <a:chOff x="8955242" y="2479576"/>
              <a:chExt cx="1876425" cy="498540"/>
            </a:xfrm>
          </p:grpSpPr>
          <p:sp>
            <p:nvSpPr>
              <p:cNvPr id="84" name="任意多边形 83"/>
              <p:cNvSpPr/>
              <p:nvPr/>
            </p:nvSpPr>
            <p:spPr>
              <a:xfrm rot="10800000">
                <a:off x="8955242" y="2536554"/>
                <a:ext cx="1876425" cy="441562"/>
              </a:xfrm>
              <a:custGeom>
                <a:avLst/>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1876425" y="441562"/>
                    </a:moveTo>
                    <a:lnTo>
                      <a:pt x="0" y="441562"/>
                    </a:lnTo>
                    <a:lnTo>
                      <a:pt x="0" y="81562"/>
                    </a:lnTo>
                    <a:lnTo>
                      <a:pt x="862947" y="81562"/>
                    </a:lnTo>
                    <a:lnTo>
                      <a:pt x="939134" y="0"/>
                    </a:lnTo>
                    <a:lnTo>
                      <a:pt x="1015321" y="81562"/>
                    </a:lnTo>
                    <a:lnTo>
                      <a:pt x="1876425" y="81562"/>
                    </a:lnTo>
                    <a:close/>
                  </a:path>
                </a:pathLst>
              </a:custGeom>
              <a:solidFill>
                <a:srgbClr val="FF0000"/>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85" name="文本框 65"/>
              <p:cNvSpPr txBox="1"/>
              <p:nvPr/>
            </p:nvSpPr>
            <p:spPr>
              <a:xfrm>
                <a:off x="9298007" y="2479576"/>
                <a:ext cx="1203748" cy="41037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E5F5F7"/>
                    </a:solidFill>
                    <a:effectLst/>
                    <a:uLnTx/>
                    <a:uFillTx/>
                    <a:latin typeface="微软雅黑" panose="020B0503020204020204" pitchFamily="34" charset="-122"/>
                    <a:ea typeface="微软雅黑" panose="020B0503020204020204" pitchFamily="34" charset="-122"/>
                  </a:rPr>
                  <a:t>添加标题</a:t>
                </a:r>
                <a:endParaRPr kumimoji="0" lang="zh-CN" altLang="en-US" sz="1800" b="1" i="0" u="none" strike="noStrike" kern="0" cap="none" spc="0" normalizeH="0" baseline="0" noProof="0" dirty="0">
                  <a:ln>
                    <a:noFill/>
                  </a:ln>
                  <a:solidFill>
                    <a:srgbClr val="E5F5F7"/>
                  </a:solidFill>
                  <a:effectLst/>
                  <a:uLnTx/>
                  <a:uFillTx/>
                  <a:latin typeface="微软雅黑" panose="020B0503020204020204" pitchFamily="34" charset="-122"/>
                  <a:ea typeface="微软雅黑" panose="020B0503020204020204" pitchFamily="34" charset="-122"/>
                </a:endParaRPr>
              </a:p>
            </p:txBody>
          </p:sp>
        </p:grpSp>
        <p:grpSp>
          <p:nvGrpSpPr>
            <p:cNvPr id="81" name="组合 80"/>
            <p:cNvGrpSpPr/>
            <p:nvPr/>
          </p:nvGrpSpPr>
          <p:grpSpPr>
            <a:xfrm>
              <a:off x="8727434" y="3147132"/>
              <a:ext cx="2332038" cy="1763560"/>
              <a:chOff x="8727434" y="3147132"/>
              <a:chExt cx="2332038" cy="1763560"/>
            </a:xfrm>
          </p:grpSpPr>
          <p:sp>
            <p:nvSpPr>
              <p:cNvPr id="82" name="任意多边形 81"/>
              <p:cNvSpPr/>
              <p:nvPr/>
            </p:nvSpPr>
            <p:spPr>
              <a:xfrm>
                <a:off x="8727434" y="3147132"/>
                <a:ext cx="2332038" cy="1696168"/>
              </a:xfrm>
              <a:custGeom>
                <a:avLst/>
                <a:gdLst>
                  <a:gd name="connsiteX0" fmla="*/ 1166941 w 2332038"/>
                  <a:gd name="connsiteY0" fmla="*/ 0 h 1696168"/>
                  <a:gd name="connsiteX1" fmla="*/ 1243127 w 2332038"/>
                  <a:gd name="connsiteY1" fmla="*/ 81561 h 1696168"/>
                  <a:gd name="connsiteX2" fmla="*/ 2332038 w 2332038"/>
                  <a:gd name="connsiteY2" fmla="*/ 81561 h 1696168"/>
                  <a:gd name="connsiteX3" fmla="*/ 2332038 w 2332038"/>
                  <a:gd name="connsiteY3" fmla="*/ 1696168 h 1696168"/>
                  <a:gd name="connsiteX4" fmla="*/ 0 w 2332038"/>
                  <a:gd name="connsiteY4" fmla="*/ 1696168 h 1696168"/>
                  <a:gd name="connsiteX5" fmla="*/ 0 w 2332038"/>
                  <a:gd name="connsiteY5" fmla="*/ 81561 h 1696168"/>
                  <a:gd name="connsiteX6" fmla="*/ 1090755 w 2332038"/>
                  <a:gd name="connsiteY6" fmla="*/ 81561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6941" y="0"/>
                    </a:moveTo>
                    <a:lnTo>
                      <a:pt x="1243127" y="81561"/>
                    </a:lnTo>
                    <a:lnTo>
                      <a:pt x="2332038" y="81561"/>
                    </a:lnTo>
                    <a:lnTo>
                      <a:pt x="2332038" y="1696168"/>
                    </a:lnTo>
                    <a:lnTo>
                      <a:pt x="0" y="1696168"/>
                    </a:lnTo>
                    <a:lnTo>
                      <a:pt x="0" y="81561"/>
                    </a:lnTo>
                    <a:lnTo>
                      <a:pt x="1090755" y="81561"/>
                    </a:lnTo>
                    <a:close/>
                  </a:path>
                </a:pathLst>
              </a:custGeom>
              <a:solidFill>
                <a:srgbClr val="FF0000"/>
              </a:soli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83" name="文本框 66"/>
              <p:cNvSpPr txBox="1"/>
              <p:nvPr/>
            </p:nvSpPr>
            <p:spPr>
              <a:xfrm>
                <a:off x="8833435" y="3320513"/>
                <a:ext cx="2120035" cy="1590179"/>
              </a:xfrm>
              <a:prstGeom prst="rect">
                <a:avLst/>
              </a:prstGeom>
              <a:noFill/>
            </p:spPr>
            <p:txBody>
              <a:bodyPr wrap="square" rtlCol="0">
                <a:spAutoFit/>
              </a:bodyPr>
              <a:lstStyle/>
              <a:p>
                <a:pPr marL="0" marR="0" lvl="0" indent="0" algn="just" defTabSz="914400" eaLnBrk="1" fontAlgn="auto" latinLnBrk="0" hangingPunct="1">
                  <a:lnSpc>
                    <a:spcPct val="130000"/>
                  </a:lnSpc>
                  <a:spcBef>
                    <a:spcPts val="750"/>
                  </a:spcBef>
                  <a:spcAft>
                    <a:spcPts val="0"/>
                  </a:spcAft>
                  <a:buClrTx/>
                  <a:buSzTx/>
                  <a:buFontTx/>
                  <a:buNone/>
                  <a:tabLst/>
                  <a:defRPr/>
                </a:pPr>
                <a:r>
                  <a:rPr kumimoji="0" lang="zh-CN" altLang="en-US" sz="11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rgbClr val="EBF8F9"/>
                  </a:solidFill>
                  <a:effectLst/>
                  <a:uLnTx/>
                  <a:uFillTx/>
                  <a:latin typeface="微软雅黑" panose="020B0503020204020204" pitchFamily="34" charset="-122"/>
                  <a:ea typeface="微软雅黑" panose="020B0503020204020204" pitchFamily="34" charset="-122"/>
                </a:endParaRPr>
              </a:p>
            </p:txBody>
          </p:sp>
        </p:grpSp>
      </p:grpSp>
      <p:grpSp>
        <p:nvGrpSpPr>
          <p:cNvPr id="86" name="组合 85"/>
          <p:cNvGrpSpPr/>
          <p:nvPr/>
        </p:nvGrpSpPr>
        <p:grpSpPr>
          <a:xfrm>
            <a:off x="847738" y="2599748"/>
            <a:ext cx="543632" cy="528638"/>
            <a:chOff x="1083320" y="2705100"/>
            <a:chExt cx="724842" cy="704850"/>
          </a:xfrm>
        </p:grpSpPr>
        <p:sp>
          <p:nvSpPr>
            <p:cNvPr id="87" name="椭圆 86"/>
            <p:cNvSpPr/>
            <p:nvPr/>
          </p:nvSpPr>
          <p:spPr>
            <a:xfrm>
              <a:off x="1103312" y="2705100"/>
              <a:ext cx="704850" cy="70485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88" name="文本框 68"/>
            <p:cNvSpPr txBox="1"/>
            <p:nvPr/>
          </p:nvSpPr>
          <p:spPr>
            <a:xfrm>
              <a:off x="1083320" y="2770115"/>
              <a:ext cx="716437" cy="553997"/>
            </a:xfrm>
            <a:prstGeom prst="rect">
              <a:avLst/>
            </a:prstGeom>
            <a:noFill/>
          </p:spPr>
          <p:txBody>
            <a:bodyPr wrap="none"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E5F5F7"/>
                  </a:solidFill>
                  <a:effectLst/>
                  <a:uLnTx/>
                  <a:uFillTx/>
                  <a:latin typeface="Adobe Myungjo Std M" panose="02020600000000000000" pitchFamily="18" charset="-128"/>
                  <a:ea typeface="Adobe Myungjo Std M" panose="02020600000000000000" pitchFamily="18" charset="-128"/>
                </a:rPr>
                <a:t>01</a:t>
              </a:r>
              <a:endParaRPr kumimoji="0" lang="zh-CN" altLang="en-US" sz="2100" b="1" i="0" u="none" strike="noStrike" kern="0" cap="none" spc="0" normalizeH="0" baseline="0" noProof="0" dirty="0">
                <a:ln>
                  <a:noFill/>
                </a:ln>
                <a:solidFill>
                  <a:srgbClr val="E5F5F7"/>
                </a:solidFill>
                <a:effectLst/>
                <a:uLnTx/>
                <a:uFillTx/>
                <a:latin typeface="Adobe Myungjo Std M" panose="02020600000000000000" pitchFamily="18" charset="-128"/>
              </a:endParaRPr>
            </a:p>
          </p:txBody>
        </p:sp>
      </p:grpSp>
      <p:grpSp>
        <p:nvGrpSpPr>
          <p:cNvPr id="89" name="组合 88"/>
          <p:cNvGrpSpPr/>
          <p:nvPr/>
        </p:nvGrpSpPr>
        <p:grpSpPr>
          <a:xfrm>
            <a:off x="3392106" y="2599748"/>
            <a:ext cx="546011" cy="528638"/>
            <a:chOff x="4475811" y="2705100"/>
            <a:chExt cx="728014" cy="704850"/>
          </a:xfrm>
        </p:grpSpPr>
        <p:sp>
          <p:nvSpPr>
            <p:cNvPr id="90" name="椭圆 89"/>
            <p:cNvSpPr/>
            <p:nvPr/>
          </p:nvSpPr>
          <p:spPr>
            <a:xfrm>
              <a:off x="4498975" y="2705100"/>
              <a:ext cx="704850" cy="704850"/>
            </a:xfrm>
            <a:prstGeom prst="ellips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91" name="文本框 69"/>
            <p:cNvSpPr txBox="1"/>
            <p:nvPr/>
          </p:nvSpPr>
          <p:spPr>
            <a:xfrm>
              <a:off x="4475811" y="2762077"/>
              <a:ext cx="716437" cy="553997"/>
            </a:xfrm>
            <a:prstGeom prst="rect">
              <a:avLst/>
            </a:prstGeom>
            <a:noFill/>
          </p:spPr>
          <p:txBody>
            <a:bodyPr wrap="none"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E5F5F7"/>
                  </a:solidFill>
                  <a:effectLst/>
                  <a:uLnTx/>
                  <a:uFillTx/>
                  <a:latin typeface="Adobe Myungjo Std M" panose="02020600000000000000" pitchFamily="18" charset="-128"/>
                  <a:ea typeface="Adobe Myungjo Std M" panose="02020600000000000000" pitchFamily="18" charset="-128"/>
                </a:rPr>
                <a:t>02</a:t>
              </a:r>
              <a:endParaRPr kumimoji="0" lang="zh-CN" altLang="en-US" sz="2100" b="1" i="0" u="none" strike="noStrike" kern="0" cap="none" spc="0" normalizeH="0" baseline="0" noProof="0" dirty="0">
                <a:ln>
                  <a:noFill/>
                </a:ln>
                <a:solidFill>
                  <a:srgbClr val="E5F5F7"/>
                </a:solidFill>
                <a:effectLst/>
                <a:uLnTx/>
                <a:uFillTx/>
                <a:latin typeface="Adobe Myungjo Std M" panose="02020600000000000000" pitchFamily="18" charset="-128"/>
              </a:endParaRPr>
            </a:p>
          </p:txBody>
        </p:sp>
      </p:grpSp>
      <p:grpSp>
        <p:nvGrpSpPr>
          <p:cNvPr id="92" name="组合 91"/>
          <p:cNvGrpSpPr/>
          <p:nvPr/>
        </p:nvGrpSpPr>
        <p:grpSpPr>
          <a:xfrm>
            <a:off x="5938143" y="2599748"/>
            <a:ext cx="546718" cy="528638"/>
            <a:chOff x="7870530" y="2705100"/>
            <a:chExt cx="728957" cy="704850"/>
          </a:xfrm>
        </p:grpSpPr>
        <p:sp>
          <p:nvSpPr>
            <p:cNvPr id="93" name="椭圆 92"/>
            <p:cNvSpPr/>
            <p:nvPr/>
          </p:nvSpPr>
          <p:spPr>
            <a:xfrm>
              <a:off x="7894637" y="2705100"/>
              <a:ext cx="704850" cy="70485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94" name="文本框 70"/>
            <p:cNvSpPr txBox="1"/>
            <p:nvPr/>
          </p:nvSpPr>
          <p:spPr>
            <a:xfrm>
              <a:off x="7870530" y="2770116"/>
              <a:ext cx="716437" cy="553997"/>
            </a:xfrm>
            <a:prstGeom prst="rect">
              <a:avLst/>
            </a:prstGeom>
            <a:noFill/>
          </p:spPr>
          <p:txBody>
            <a:bodyPr wrap="none"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E5F5F7"/>
                  </a:solidFill>
                  <a:effectLst/>
                  <a:uLnTx/>
                  <a:uFillTx/>
                  <a:latin typeface="Adobe Myungjo Std M" panose="02020600000000000000" pitchFamily="18" charset="-128"/>
                  <a:ea typeface="Adobe Myungjo Std M" panose="02020600000000000000" pitchFamily="18" charset="-128"/>
                </a:rPr>
                <a:t>03</a:t>
              </a:r>
              <a:endParaRPr kumimoji="0" lang="zh-CN" altLang="en-US" sz="2100" b="1" i="0" u="none" strike="noStrike" kern="0" cap="none" spc="0" normalizeH="0" baseline="0" noProof="0" dirty="0">
                <a:ln>
                  <a:noFill/>
                </a:ln>
                <a:solidFill>
                  <a:srgbClr val="E5F5F7"/>
                </a:solidFill>
                <a:effectLst/>
                <a:uLnTx/>
                <a:uFillTx/>
                <a:latin typeface="Adobe Myungjo Std M" panose="02020600000000000000" pitchFamily="18" charset="-128"/>
              </a:endParaRPr>
            </a:p>
          </p:txBody>
        </p:sp>
      </p:grpSp>
      <p:grpSp>
        <p:nvGrpSpPr>
          <p:cNvPr id="95" name="组合 94"/>
          <p:cNvGrpSpPr/>
          <p:nvPr/>
        </p:nvGrpSpPr>
        <p:grpSpPr>
          <a:xfrm>
            <a:off x="6076479" y="1535450"/>
            <a:ext cx="288132" cy="288132"/>
            <a:chOff x="8054974" y="1286036"/>
            <a:chExt cx="384176" cy="384176"/>
          </a:xfrm>
        </p:grpSpPr>
        <p:sp>
          <p:nvSpPr>
            <p:cNvPr id="96" name="椭圆 95"/>
            <p:cNvSpPr/>
            <p:nvPr/>
          </p:nvSpPr>
          <p:spPr>
            <a:xfrm>
              <a:off x="8054974" y="1286036"/>
              <a:ext cx="384176" cy="384176"/>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pic>
          <p:nvPicPr>
            <p:cNvPr id="97" name="图片 9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06402" y="1335489"/>
              <a:ext cx="281320" cy="281320"/>
            </a:xfrm>
            <a:prstGeom prst="rect">
              <a:avLst/>
            </a:prstGeom>
          </p:spPr>
        </p:pic>
      </p:grpSp>
      <p:grpSp>
        <p:nvGrpSpPr>
          <p:cNvPr id="98" name="组合 97"/>
          <p:cNvGrpSpPr/>
          <p:nvPr/>
        </p:nvGrpSpPr>
        <p:grpSpPr>
          <a:xfrm>
            <a:off x="3529731" y="3915268"/>
            <a:ext cx="288132" cy="288132"/>
            <a:chOff x="4659311" y="4459126"/>
            <a:chExt cx="384176" cy="384176"/>
          </a:xfrm>
        </p:grpSpPr>
        <p:sp>
          <p:nvSpPr>
            <p:cNvPr id="99" name="椭圆 98"/>
            <p:cNvSpPr/>
            <p:nvPr/>
          </p:nvSpPr>
          <p:spPr>
            <a:xfrm>
              <a:off x="4659311" y="4459126"/>
              <a:ext cx="384176" cy="384176"/>
            </a:xfrm>
            <a:prstGeom prst="ellips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pic>
          <p:nvPicPr>
            <p:cNvPr id="100" name="图片 9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46409" y="4546224"/>
              <a:ext cx="209979" cy="209979"/>
            </a:xfrm>
            <a:prstGeom prst="rect">
              <a:avLst/>
            </a:prstGeom>
          </p:spPr>
        </p:pic>
      </p:grpSp>
      <p:grpSp>
        <p:nvGrpSpPr>
          <p:cNvPr id="101" name="组合 100"/>
          <p:cNvGrpSpPr/>
          <p:nvPr/>
        </p:nvGrpSpPr>
        <p:grpSpPr>
          <a:xfrm>
            <a:off x="982985" y="1535450"/>
            <a:ext cx="288132" cy="288132"/>
            <a:chOff x="1263649" y="1286036"/>
            <a:chExt cx="384176" cy="384176"/>
          </a:xfrm>
        </p:grpSpPr>
        <p:sp>
          <p:nvSpPr>
            <p:cNvPr id="102" name="椭圆 101"/>
            <p:cNvSpPr/>
            <p:nvPr/>
          </p:nvSpPr>
          <p:spPr>
            <a:xfrm>
              <a:off x="1263649" y="1286036"/>
              <a:ext cx="384176" cy="384176"/>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pic>
          <p:nvPicPr>
            <p:cNvPr id="103" name="图片 10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74035" y="1337329"/>
              <a:ext cx="342856" cy="277323"/>
            </a:xfrm>
            <a:prstGeom prst="rect">
              <a:avLst/>
            </a:prstGeom>
          </p:spPr>
        </p:pic>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500" fill="hold"/>
                                        <p:tgtEl>
                                          <p:spTgt spid="86"/>
                                        </p:tgtEl>
                                        <p:attrNameLst>
                                          <p:attrName>ppt_w</p:attrName>
                                        </p:attrNameLst>
                                      </p:cBhvr>
                                      <p:tavLst>
                                        <p:tav tm="0">
                                          <p:val>
                                            <p:fltVal val="0"/>
                                          </p:val>
                                        </p:tav>
                                        <p:tav tm="100000">
                                          <p:val>
                                            <p:strVal val="#ppt_w"/>
                                          </p:val>
                                        </p:tav>
                                      </p:tavLst>
                                    </p:anim>
                                    <p:anim calcmode="lin" valueType="num">
                                      <p:cBhvr>
                                        <p:cTn id="8" dur="500" fill="hold"/>
                                        <p:tgtEl>
                                          <p:spTgt spid="86"/>
                                        </p:tgtEl>
                                        <p:attrNameLst>
                                          <p:attrName>ppt_h</p:attrName>
                                        </p:attrNameLst>
                                      </p:cBhvr>
                                      <p:tavLst>
                                        <p:tav tm="0">
                                          <p:val>
                                            <p:fltVal val="0"/>
                                          </p:val>
                                        </p:tav>
                                        <p:tav tm="100000">
                                          <p:val>
                                            <p:strVal val="#ppt_h"/>
                                          </p:val>
                                        </p:tav>
                                      </p:tavLst>
                                    </p:anim>
                                    <p:animEffect transition="in" filter="fade">
                                      <p:cBhvr>
                                        <p:cTn id="9" dur="500"/>
                                        <p:tgtEl>
                                          <p:spTgt spid="86"/>
                                        </p:tgtEl>
                                      </p:cBhvr>
                                    </p:animEffect>
                                  </p:childTnLst>
                                </p:cTn>
                              </p:par>
                              <p:par>
                                <p:cTn id="10" presetID="26" presetClass="emph" presetSubtype="0" fill="hold" nodeType="withEffect">
                                  <p:stCondLst>
                                    <p:cond delay="500"/>
                                  </p:stCondLst>
                                  <p:childTnLst>
                                    <p:animEffect transition="out" filter="fade">
                                      <p:cBhvr>
                                        <p:cTn id="11" dur="500" tmFilter="0, 0; .2, .5; .8, .5; 1, 0"/>
                                        <p:tgtEl>
                                          <p:spTgt spid="86"/>
                                        </p:tgtEl>
                                      </p:cBhvr>
                                    </p:animEffect>
                                    <p:animScale>
                                      <p:cBhvr>
                                        <p:cTn id="12" dur="250" autoRev="1" fill="hold"/>
                                        <p:tgtEl>
                                          <p:spTgt spid="86"/>
                                        </p:tgtEl>
                                      </p:cBhvr>
                                      <p:by x="105000" y="105000"/>
                                    </p:animScale>
                                  </p:childTnLst>
                                </p:cTn>
                              </p:par>
                              <p:par>
                                <p:cTn id="13" presetID="10" presetClass="entr" presetSubtype="0" fill="hold" nodeType="with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fade">
                                      <p:cBhvr>
                                        <p:cTn id="15" dur="250"/>
                                        <p:tgtEl>
                                          <p:spTgt spid="101"/>
                                        </p:tgtEl>
                                      </p:cBhvr>
                                    </p:animEffect>
                                  </p:childTnLst>
                                </p:cTn>
                              </p:par>
                              <p:par>
                                <p:cTn id="16" presetID="26" presetClass="emph" presetSubtype="0" fill="hold" nodeType="withEffect">
                                  <p:stCondLst>
                                    <p:cond delay="250"/>
                                  </p:stCondLst>
                                  <p:childTnLst>
                                    <p:animEffect transition="out" filter="fade">
                                      <p:cBhvr>
                                        <p:cTn id="17" dur="500" tmFilter="0, 0; .2, .5; .8, .5; 1, 0"/>
                                        <p:tgtEl>
                                          <p:spTgt spid="101"/>
                                        </p:tgtEl>
                                      </p:cBhvr>
                                    </p:animEffect>
                                    <p:animScale>
                                      <p:cBhvr>
                                        <p:cTn id="18" dur="250" autoRev="1" fill="hold"/>
                                        <p:tgtEl>
                                          <p:spTgt spid="101"/>
                                        </p:tgtEl>
                                      </p:cBhvr>
                                      <p:by x="105000" y="105000"/>
                                    </p:animScale>
                                  </p:childTnLst>
                                </p:cTn>
                              </p:par>
                              <p:par>
                                <p:cTn id="19" presetID="22" presetClass="entr" presetSubtype="1" fill="hold" nodeType="withEffect">
                                  <p:stCondLst>
                                    <p:cond delay="250"/>
                                  </p:stCondLst>
                                  <p:childTnLst>
                                    <p:set>
                                      <p:cBhvr>
                                        <p:cTn id="20" dur="1" fill="hold">
                                          <p:stCondLst>
                                            <p:cond delay="0"/>
                                          </p:stCondLst>
                                        </p:cTn>
                                        <p:tgtEl>
                                          <p:spTgt spid="62"/>
                                        </p:tgtEl>
                                        <p:attrNameLst>
                                          <p:attrName>style.visibility</p:attrName>
                                        </p:attrNameLst>
                                      </p:cBhvr>
                                      <p:to>
                                        <p:strVal val="visible"/>
                                      </p:to>
                                    </p:set>
                                    <p:animEffect transition="in" filter="wipe(up)">
                                      <p:cBhvr>
                                        <p:cTn id="21" dur="250"/>
                                        <p:tgtEl>
                                          <p:spTgt spid="62"/>
                                        </p:tgtEl>
                                      </p:cBhvr>
                                    </p:animEffect>
                                  </p:childTnLst>
                                </p:cTn>
                              </p:par>
                              <p:par>
                                <p:cTn id="22" presetID="22" presetClass="entr" presetSubtype="1" fill="hold" grpId="0" nodeType="withEffect">
                                  <p:stCondLst>
                                    <p:cond delay="500"/>
                                  </p:stCondLst>
                                  <p:childTnLst>
                                    <p:set>
                                      <p:cBhvr>
                                        <p:cTn id="23" dur="1" fill="hold">
                                          <p:stCondLst>
                                            <p:cond delay="0"/>
                                          </p:stCondLst>
                                        </p:cTn>
                                        <p:tgtEl>
                                          <p:spTgt spid="56"/>
                                        </p:tgtEl>
                                        <p:attrNameLst>
                                          <p:attrName>style.visibility</p:attrName>
                                        </p:attrNameLst>
                                      </p:cBhvr>
                                      <p:to>
                                        <p:strVal val="visible"/>
                                      </p:to>
                                    </p:set>
                                    <p:animEffect transition="in" filter="wipe(up)">
                                      <p:cBhvr>
                                        <p:cTn id="24" dur="250"/>
                                        <p:tgtEl>
                                          <p:spTgt spid="56"/>
                                        </p:tgtEl>
                                      </p:cBhvr>
                                    </p:animEffect>
                                  </p:childTnLst>
                                </p:cTn>
                              </p:par>
                              <p:par>
                                <p:cTn id="25" presetID="22" presetClass="entr" presetSubtype="8" fill="hold" nodeType="withEffect">
                                  <p:stCondLst>
                                    <p:cond delay="750"/>
                                  </p:stCondLst>
                                  <p:childTnLst>
                                    <p:set>
                                      <p:cBhvr>
                                        <p:cTn id="26" dur="1" fill="hold">
                                          <p:stCondLst>
                                            <p:cond delay="0"/>
                                          </p:stCondLst>
                                        </p:cTn>
                                        <p:tgtEl>
                                          <p:spTgt spid="59"/>
                                        </p:tgtEl>
                                        <p:attrNameLst>
                                          <p:attrName>style.visibility</p:attrName>
                                        </p:attrNameLst>
                                      </p:cBhvr>
                                      <p:to>
                                        <p:strVal val="visible"/>
                                      </p:to>
                                    </p:set>
                                    <p:animEffect transition="in" filter="wipe(left)">
                                      <p:cBhvr>
                                        <p:cTn id="27" dur="250"/>
                                        <p:tgtEl>
                                          <p:spTgt spid="59"/>
                                        </p:tgtEl>
                                      </p:cBhvr>
                                    </p:animEffect>
                                  </p:childTnLst>
                                </p:cTn>
                              </p:par>
                              <p:par>
                                <p:cTn id="28" presetID="1" presetClass="entr" presetSubtype="0" fill="hold" nodeType="withEffect">
                                  <p:stCondLst>
                                    <p:cond delay="750"/>
                                  </p:stCondLst>
                                  <p:childTnLst>
                                    <p:set>
                                      <p:cBhvr>
                                        <p:cTn id="29" dur="1" fill="hold">
                                          <p:stCondLst>
                                            <p:cond delay="0"/>
                                          </p:stCondLst>
                                        </p:cTn>
                                        <p:tgtEl>
                                          <p:spTgt spid="65"/>
                                        </p:tgtEl>
                                        <p:attrNameLst>
                                          <p:attrName>style.visibility</p:attrName>
                                        </p:attrNameLst>
                                      </p:cBhvr>
                                      <p:to>
                                        <p:strVal val="visible"/>
                                      </p:to>
                                    </p:set>
                                  </p:childTnLst>
                                </p:cTn>
                              </p:par>
                              <p:par>
                                <p:cTn id="30" presetID="26" presetClass="emph" presetSubtype="0" fill="hold" nodeType="withEffect">
                                  <p:stCondLst>
                                    <p:cond delay="750"/>
                                  </p:stCondLst>
                                  <p:childTnLst>
                                    <p:animEffect transition="out" filter="fade">
                                      <p:cBhvr>
                                        <p:cTn id="31" dur="500" tmFilter="0, 0; .2, .5; .8, .5; 1, 0"/>
                                        <p:tgtEl>
                                          <p:spTgt spid="65"/>
                                        </p:tgtEl>
                                      </p:cBhvr>
                                    </p:animEffect>
                                    <p:animScale>
                                      <p:cBhvr>
                                        <p:cTn id="32" dur="250" autoRev="1" fill="hold"/>
                                        <p:tgtEl>
                                          <p:spTgt spid="65"/>
                                        </p:tgtEl>
                                      </p:cBhvr>
                                      <p:by x="105000" y="105000"/>
                                    </p:animScale>
                                  </p:childTnLst>
                                </p:cTn>
                              </p:par>
                            </p:childTnLst>
                          </p:cTn>
                        </p:par>
                        <p:par>
                          <p:cTn id="33" fill="hold">
                            <p:stCondLst>
                              <p:cond delay="1250"/>
                            </p:stCondLst>
                            <p:childTnLst>
                              <p:par>
                                <p:cTn id="34" presetID="10" presetClass="entr" presetSubtype="0" fill="hold" nodeType="afterEffect">
                                  <p:stCondLst>
                                    <p:cond delay="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childTnLst>
                                </p:cTn>
                              </p:par>
                              <p:par>
                                <p:cTn id="37" presetID="26" presetClass="emph" presetSubtype="0" fill="hold" nodeType="withEffect">
                                  <p:stCondLst>
                                    <p:cond delay="500"/>
                                  </p:stCondLst>
                                  <p:childTnLst>
                                    <p:animEffect transition="out" filter="fade">
                                      <p:cBhvr>
                                        <p:cTn id="38" dur="500" tmFilter="0, 0; .2, .5; .8, .5; 1, 0"/>
                                        <p:tgtEl>
                                          <p:spTgt spid="89"/>
                                        </p:tgtEl>
                                      </p:cBhvr>
                                    </p:animEffect>
                                    <p:animScale>
                                      <p:cBhvr>
                                        <p:cTn id="39" dur="250" autoRev="1" fill="hold"/>
                                        <p:tgtEl>
                                          <p:spTgt spid="89"/>
                                        </p:tgtEl>
                                      </p:cBhvr>
                                      <p:by x="105000" y="105000"/>
                                    </p:animScale>
                                  </p:childTnLst>
                                </p:cTn>
                              </p:par>
                              <p:par>
                                <p:cTn id="40" presetID="10" presetClass="entr" presetSubtype="0" fill="hold" nodeType="with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500"/>
                                        <p:tgtEl>
                                          <p:spTgt spid="98"/>
                                        </p:tgtEl>
                                      </p:cBhvr>
                                    </p:animEffect>
                                  </p:childTnLst>
                                </p:cTn>
                              </p:par>
                              <p:par>
                                <p:cTn id="43" presetID="26" presetClass="emph" presetSubtype="0" fill="hold" nodeType="withEffect">
                                  <p:stCondLst>
                                    <p:cond delay="500"/>
                                  </p:stCondLst>
                                  <p:childTnLst>
                                    <p:animEffect transition="out" filter="fade">
                                      <p:cBhvr>
                                        <p:cTn id="44" dur="500" tmFilter="0, 0; .2, .5; .8, .5; 1, 0"/>
                                        <p:tgtEl>
                                          <p:spTgt spid="98"/>
                                        </p:tgtEl>
                                      </p:cBhvr>
                                    </p:animEffect>
                                    <p:animScale>
                                      <p:cBhvr>
                                        <p:cTn id="45" dur="250" autoRev="1" fill="hold"/>
                                        <p:tgtEl>
                                          <p:spTgt spid="98"/>
                                        </p:tgtEl>
                                      </p:cBhvr>
                                      <p:by x="105000" y="105000"/>
                                    </p:animScale>
                                  </p:childTnLst>
                                </p:cTn>
                              </p:par>
                              <p:par>
                                <p:cTn id="46" presetID="22" presetClass="entr" presetSubtype="4"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wipe(down)">
                                      <p:cBhvr>
                                        <p:cTn id="48" dur="250"/>
                                        <p:tgtEl>
                                          <p:spTgt spid="64"/>
                                        </p:tgtEl>
                                      </p:cBhvr>
                                    </p:animEffect>
                                  </p:childTnLst>
                                </p:cTn>
                              </p:par>
                              <p:par>
                                <p:cTn id="49" presetID="22" presetClass="entr" presetSubtype="4" fill="hold" grpId="0" nodeType="withEffect">
                                  <p:stCondLst>
                                    <p:cond delay="250"/>
                                  </p:stCondLst>
                                  <p:childTnLst>
                                    <p:set>
                                      <p:cBhvr>
                                        <p:cTn id="50" dur="1" fill="hold">
                                          <p:stCondLst>
                                            <p:cond delay="0"/>
                                          </p:stCondLst>
                                        </p:cTn>
                                        <p:tgtEl>
                                          <p:spTgt spid="57"/>
                                        </p:tgtEl>
                                        <p:attrNameLst>
                                          <p:attrName>style.visibility</p:attrName>
                                        </p:attrNameLst>
                                      </p:cBhvr>
                                      <p:to>
                                        <p:strVal val="visible"/>
                                      </p:to>
                                    </p:set>
                                    <p:animEffect transition="in" filter="wipe(down)">
                                      <p:cBhvr>
                                        <p:cTn id="51" dur="250"/>
                                        <p:tgtEl>
                                          <p:spTgt spid="57"/>
                                        </p:tgtEl>
                                      </p:cBhvr>
                                    </p:animEffect>
                                  </p:childTnLst>
                                </p:cTn>
                              </p:par>
                              <p:par>
                                <p:cTn id="52" presetID="22" presetClass="entr" presetSubtype="8" fill="hold" nodeType="withEffect">
                                  <p:stCondLst>
                                    <p:cond delay="500"/>
                                  </p:stCondLst>
                                  <p:childTnLst>
                                    <p:set>
                                      <p:cBhvr>
                                        <p:cTn id="53" dur="1" fill="hold">
                                          <p:stCondLst>
                                            <p:cond delay="0"/>
                                          </p:stCondLst>
                                        </p:cTn>
                                        <p:tgtEl>
                                          <p:spTgt spid="60"/>
                                        </p:tgtEl>
                                        <p:attrNameLst>
                                          <p:attrName>style.visibility</p:attrName>
                                        </p:attrNameLst>
                                      </p:cBhvr>
                                      <p:to>
                                        <p:strVal val="visible"/>
                                      </p:to>
                                    </p:set>
                                    <p:animEffect transition="in" filter="wipe(left)">
                                      <p:cBhvr>
                                        <p:cTn id="54" dur="250"/>
                                        <p:tgtEl>
                                          <p:spTgt spid="60"/>
                                        </p:tgtEl>
                                      </p:cBhvr>
                                    </p:animEffect>
                                  </p:childTnLst>
                                </p:cTn>
                              </p:par>
                              <p:par>
                                <p:cTn id="55" presetID="10" presetClass="entr" presetSubtype="0" fill="hold" nodeType="withEffect">
                                  <p:stCondLst>
                                    <p:cond delay="50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childTnLst>
                                </p:cTn>
                              </p:par>
                              <p:par>
                                <p:cTn id="58" presetID="26" presetClass="emph" presetSubtype="0" fill="hold" nodeType="withEffect">
                                  <p:stCondLst>
                                    <p:cond delay="500"/>
                                  </p:stCondLst>
                                  <p:childTnLst>
                                    <p:animEffect transition="out" filter="fade">
                                      <p:cBhvr>
                                        <p:cTn id="59" dur="500" tmFilter="0, 0; .2, .5; .8, .5; 1, 0"/>
                                        <p:tgtEl>
                                          <p:spTgt spid="72"/>
                                        </p:tgtEl>
                                      </p:cBhvr>
                                    </p:animEffect>
                                    <p:animScale>
                                      <p:cBhvr>
                                        <p:cTn id="60" dur="250" autoRev="1" fill="hold"/>
                                        <p:tgtEl>
                                          <p:spTgt spid="72"/>
                                        </p:tgtEl>
                                      </p:cBhvr>
                                      <p:by x="105000" y="105000"/>
                                    </p:animScale>
                                  </p:childTnLst>
                                </p:cTn>
                              </p:par>
                            </p:childTnLst>
                          </p:cTn>
                        </p:par>
                        <p:par>
                          <p:cTn id="61" fill="hold">
                            <p:stCondLst>
                              <p:cond delay="2250"/>
                            </p:stCondLst>
                            <p:childTnLst>
                              <p:par>
                                <p:cTn id="62" presetID="53" presetClass="entr" presetSubtype="16" fill="hold" nodeType="afterEffect">
                                  <p:stCondLst>
                                    <p:cond delay="0"/>
                                  </p:stCondLst>
                                  <p:childTnLst>
                                    <p:set>
                                      <p:cBhvr>
                                        <p:cTn id="63" dur="1" fill="hold">
                                          <p:stCondLst>
                                            <p:cond delay="0"/>
                                          </p:stCondLst>
                                        </p:cTn>
                                        <p:tgtEl>
                                          <p:spTgt spid="92"/>
                                        </p:tgtEl>
                                        <p:attrNameLst>
                                          <p:attrName>style.visibility</p:attrName>
                                        </p:attrNameLst>
                                      </p:cBhvr>
                                      <p:to>
                                        <p:strVal val="visible"/>
                                      </p:to>
                                    </p:set>
                                    <p:anim calcmode="lin" valueType="num">
                                      <p:cBhvr>
                                        <p:cTn id="64" dur="500" fill="hold"/>
                                        <p:tgtEl>
                                          <p:spTgt spid="92"/>
                                        </p:tgtEl>
                                        <p:attrNameLst>
                                          <p:attrName>ppt_w</p:attrName>
                                        </p:attrNameLst>
                                      </p:cBhvr>
                                      <p:tavLst>
                                        <p:tav tm="0">
                                          <p:val>
                                            <p:fltVal val="0"/>
                                          </p:val>
                                        </p:tav>
                                        <p:tav tm="100000">
                                          <p:val>
                                            <p:strVal val="#ppt_w"/>
                                          </p:val>
                                        </p:tav>
                                      </p:tavLst>
                                    </p:anim>
                                    <p:anim calcmode="lin" valueType="num">
                                      <p:cBhvr>
                                        <p:cTn id="65" dur="500" fill="hold"/>
                                        <p:tgtEl>
                                          <p:spTgt spid="92"/>
                                        </p:tgtEl>
                                        <p:attrNameLst>
                                          <p:attrName>ppt_h</p:attrName>
                                        </p:attrNameLst>
                                      </p:cBhvr>
                                      <p:tavLst>
                                        <p:tav tm="0">
                                          <p:val>
                                            <p:fltVal val="0"/>
                                          </p:val>
                                        </p:tav>
                                        <p:tav tm="100000">
                                          <p:val>
                                            <p:strVal val="#ppt_h"/>
                                          </p:val>
                                        </p:tav>
                                      </p:tavLst>
                                    </p:anim>
                                    <p:animEffect transition="in" filter="fade">
                                      <p:cBhvr>
                                        <p:cTn id="66" dur="500"/>
                                        <p:tgtEl>
                                          <p:spTgt spid="92"/>
                                        </p:tgtEl>
                                      </p:cBhvr>
                                    </p:animEffect>
                                  </p:childTnLst>
                                </p:cTn>
                              </p:par>
                              <p:par>
                                <p:cTn id="67" presetID="26" presetClass="emph" presetSubtype="0" fill="hold" nodeType="withEffect">
                                  <p:stCondLst>
                                    <p:cond delay="500"/>
                                  </p:stCondLst>
                                  <p:childTnLst>
                                    <p:animEffect transition="out" filter="fade">
                                      <p:cBhvr>
                                        <p:cTn id="68" dur="500" tmFilter="0, 0; .2, .5; .8, .5; 1, 0"/>
                                        <p:tgtEl>
                                          <p:spTgt spid="92"/>
                                        </p:tgtEl>
                                      </p:cBhvr>
                                    </p:animEffect>
                                    <p:animScale>
                                      <p:cBhvr>
                                        <p:cTn id="69" dur="250" autoRev="1" fill="hold"/>
                                        <p:tgtEl>
                                          <p:spTgt spid="92"/>
                                        </p:tgtEl>
                                      </p:cBhvr>
                                      <p:by x="105000" y="105000"/>
                                    </p:animScale>
                                  </p:childTnLst>
                                </p:cTn>
                              </p:par>
                              <p:par>
                                <p:cTn id="70" presetID="10" presetClass="entr" presetSubtype="0" fill="hold" nodeType="withEffect">
                                  <p:stCondLst>
                                    <p:cond delay="0"/>
                                  </p:stCondLst>
                                  <p:childTnLst>
                                    <p:set>
                                      <p:cBhvr>
                                        <p:cTn id="71" dur="1" fill="hold">
                                          <p:stCondLst>
                                            <p:cond delay="0"/>
                                          </p:stCondLst>
                                        </p:cTn>
                                        <p:tgtEl>
                                          <p:spTgt spid="95"/>
                                        </p:tgtEl>
                                        <p:attrNameLst>
                                          <p:attrName>style.visibility</p:attrName>
                                        </p:attrNameLst>
                                      </p:cBhvr>
                                      <p:to>
                                        <p:strVal val="visible"/>
                                      </p:to>
                                    </p:set>
                                    <p:animEffect transition="in" filter="fade">
                                      <p:cBhvr>
                                        <p:cTn id="72" dur="250"/>
                                        <p:tgtEl>
                                          <p:spTgt spid="95"/>
                                        </p:tgtEl>
                                      </p:cBhvr>
                                    </p:animEffect>
                                  </p:childTnLst>
                                </p:cTn>
                              </p:par>
                              <p:par>
                                <p:cTn id="73" presetID="26" presetClass="emph" presetSubtype="0" fill="hold" nodeType="withEffect">
                                  <p:stCondLst>
                                    <p:cond delay="250"/>
                                  </p:stCondLst>
                                  <p:childTnLst>
                                    <p:animEffect transition="out" filter="fade">
                                      <p:cBhvr>
                                        <p:cTn id="74" dur="500" tmFilter="0, 0; .2, .5; .8, .5; 1, 0"/>
                                        <p:tgtEl>
                                          <p:spTgt spid="95"/>
                                        </p:tgtEl>
                                      </p:cBhvr>
                                    </p:animEffect>
                                    <p:animScale>
                                      <p:cBhvr>
                                        <p:cTn id="75" dur="250" autoRev="1" fill="hold"/>
                                        <p:tgtEl>
                                          <p:spTgt spid="95"/>
                                        </p:tgtEl>
                                      </p:cBhvr>
                                      <p:by x="105000" y="105000"/>
                                    </p:animScale>
                                  </p:childTnLst>
                                </p:cTn>
                              </p:par>
                              <p:par>
                                <p:cTn id="76" presetID="22" presetClass="entr" presetSubtype="1" fill="hold" nodeType="with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wipe(up)">
                                      <p:cBhvr>
                                        <p:cTn id="78" dur="250"/>
                                        <p:tgtEl>
                                          <p:spTgt spid="63"/>
                                        </p:tgtEl>
                                      </p:cBhvr>
                                    </p:animEffect>
                                  </p:childTnLst>
                                </p:cTn>
                              </p:par>
                              <p:par>
                                <p:cTn id="79" presetID="22" presetClass="entr" presetSubtype="1" fill="hold" grpId="0" nodeType="withEffect">
                                  <p:stCondLst>
                                    <p:cond delay="250"/>
                                  </p:stCondLst>
                                  <p:childTnLst>
                                    <p:set>
                                      <p:cBhvr>
                                        <p:cTn id="80" dur="1" fill="hold">
                                          <p:stCondLst>
                                            <p:cond delay="0"/>
                                          </p:stCondLst>
                                        </p:cTn>
                                        <p:tgtEl>
                                          <p:spTgt spid="58"/>
                                        </p:tgtEl>
                                        <p:attrNameLst>
                                          <p:attrName>style.visibility</p:attrName>
                                        </p:attrNameLst>
                                      </p:cBhvr>
                                      <p:to>
                                        <p:strVal val="visible"/>
                                      </p:to>
                                    </p:set>
                                    <p:animEffect transition="in" filter="wipe(up)">
                                      <p:cBhvr>
                                        <p:cTn id="81" dur="250"/>
                                        <p:tgtEl>
                                          <p:spTgt spid="58"/>
                                        </p:tgtEl>
                                      </p:cBhvr>
                                    </p:animEffect>
                                  </p:childTnLst>
                                </p:cTn>
                              </p:par>
                              <p:par>
                                <p:cTn id="82" presetID="22" presetClass="entr" presetSubtype="8" fill="hold" nodeType="withEffect">
                                  <p:stCondLst>
                                    <p:cond delay="500"/>
                                  </p:stCondLst>
                                  <p:childTnLst>
                                    <p:set>
                                      <p:cBhvr>
                                        <p:cTn id="83" dur="1" fill="hold">
                                          <p:stCondLst>
                                            <p:cond delay="0"/>
                                          </p:stCondLst>
                                        </p:cTn>
                                        <p:tgtEl>
                                          <p:spTgt spid="61"/>
                                        </p:tgtEl>
                                        <p:attrNameLst>
                                          <p:attrName>style.visibility</p:attrName>
                                        </p:attrNameLst>
                                      </p:cBhvr>
                                      <p:to>
                                        <p:strVal val="visible"/>
                                      </p:to>
                                    </p:set>
                                    <p:animEffect transition="in" filter="wipe(left)">
                                      <p:cBhvr>
                                        <p:cTn id="84" dur="250"/>
                                        <p:tgtEl>
                                          <p:spTgt spid="61"/>
                                        </p:tgtEl>
                                      </p:cBhvr>
                                    </p:animEffect>
                                  </p:childTnLst>
                                </p:cTn>
                              </p:par>
                              <p:par>
                                <p:cTn id="85" presetID="1" presetClass="entr" presetSubtype="0" fill="hold" nodeType="withEffect">
                                  <p:stCondLst>
                                    <p:cond delay="500"/>
                                  </p:stCondLst>
                                  <p:childTnLst>
                                    <p:set>
                                      <p:cBhvr>
                                        <p:cTn id="86" dur="1" fill="hold">
                                          <p:stCondLst>
                                            <p:cond delay="0"/>
                                          </p:stCondLst>
                                        </p:cTn>
                                        <p:tgtEl>
                                          <p:spTgt spid="79"/>
                                        </p:tgtEl>
                                        <p:attrNameLst>
                                          <p:attrName>style.visibility</p:attrName>
                                        </p:attrNameLst>
                                      </p:cBhvr>
                                      <p:to>
                                        <p:strVal val="visible"/>
                                      </p:to>
                                    </p:set>
                                  </p:childTnLst>
                                </p:cTn>
                              </p:par>
                              <p:par>
                                <p:cTn id="87" presetID="26" presetClass="emph" presetSubtype="0" fill="hold" nodeType="withEffect">
                                  <p:stCondLst>
                                    <p:cond delay="500"/>
                                  </p:stCondLst>
                                  <p:childTnLst>
                                    <p:animEffect transition="out" filter="fade">
                                      <p:cBhvr>
                                        <p:cTn id="88" dur="500" tmFilter="0, 0; .2, .5; .8, .5; 1, 0"/>
                                        <p:tgtEl>
                                          <p:spTgt spid="79"/>
                                        </p:tgtEl>
                                      </p:cBhvr>
                                    </p:animEffect>
                                    <p:animScale>
                                      <p:cBhvr>
                                        <p:cTn id="89" dur="250" autoRev="1" fill="hold"/>
                                        <p:tgtEl>
                                          <p:spTgt spid="79"/>
                                        </p:tgtEl>
                                      </p:cBhvr>
                                      <p:by x="105000" y="105000"/>
                                    </p:animScale>
                                  </p:childTnLst>
                                </p:cTn>
                              </p:par>
                            </p:childTnLst>
                          </p:cTn>
                        </p:par>
                        <p:par>
                          <p:cTn id="90" fill="hold">
                            <p:stCondLst>
                              <p:cond delay="3250"/>
                            </p:stCondLst>
                            <p:childTnLst>
                              <p:par>
                                <p:cTn id="91" presetID="22" presetClass="entr" presetSubtype="8" fill="hold" grpId="0" nodeType="afterEffect">
                                  <p:stCondLst>
                                    <p:cond delay="0"/>
                                  </p:stCondLst>
                                  <p:childTnLst>
                                    <p:set>
                                      <p:cBhvr>
                                        <p:cTn id="92" dur="1" fill="hold">
                                          <p:stCondLst>
                                            <p:cond delay="0"/>
                                          </p:stCondLst>
                                        </p:cTn>
                                        <p:tgtEl>
                                          <p:spTgt spid="55"/>
                                        </p:tgtEl>
                                        <p:attrNameLst>
                                          <p:attrName>style.visibility</p:attrName>
                                        </p:attrNameLst>
                                      </p:cBhvr>
                                      <p:to>
                                        <p:strVal val="visible"/>
                                      </p:to>
                                    </p:set>
                                    <p:animEffect transition="in" filter="wipe(left)">
                                      <p:cBhvr>
                                        <p:cTn id="93" dur="250"/>
                                        <p:tgtEl>
                                          <p:spTgt spid="55"/>
                                        </p:tgtEl>
                                      </p:cBhvr>
                                    </p:animEffect>
                                  </p:childTnLst>
                                </p:cTn>
                              </p:par>
                            </p:childTnLst>
                          </p:cTn>
                        </p:par>
                        <p:par>
                          <p:cTn id="94" fill="hold">
                            <p:stCondLst>
                              <p:cond delay="3500"/>
                            </p:stCondLst>
                            <p:childTnLst>
                              <p:par>
                                <p:cTn id="95" presetID="22" presetClass="entr" presetSubtype="8" fill="hold" grpId="0"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left)">
                                      <p:cBhvr>
                                        <p:cTn id="97" dur="250"/>
                                        <p:tgtEl>
                                          <p:spTgt spid="53"/>
                                        </p:tgtEl>
                                      </p:cBhvr>
                                    </p:animEffect>
                                  </p:childTnLst>
                                </p:cTn>
                              </p:par>
                            </p:childTnLst>
                          </p:cTn>
                        </p:par>
                        <p:par>
                          <p:cTn id="98" fill="hold">
                            <p:stCondLst>
                              <p:cond delay="3750"/>
                            </p:stCondLst>
                            <p:childTnLst>
                              <p:par>
                                <p:cTn id="99" presetID="50" presetClass="entr" presetSubtype="0" decel="100000" fill="hold" grpId="0" nodeType="afterEffect">
                                  <p:stCondLst>
                                    <p:cond delay="0"/>
                                  </p:stCondLst>
                                  <p:childTnLst>
                                    <p:set>
                                      <p:cBhvr>
                                        <p:cTn id="100" dur="1" fill="hold">
                                          <p:stCondLst>
                                            <p:cond delay="0"/>
                                          </p:stCondLst>
                                        </p:cTn>
                                        <p:tgtEl>
                                          <p:spTgt spid="54"/>
                                        </p:tgtEl>
                                        <p:attrNameLst>
                                          <p:attrName>style.visibility</p:attrName>
                                        </p:attrNameLst>
                                      </p:cBhvr>
                                      <p:to>
                                        <p:strVal val="visible"/>
                                      </p:to>
                                    </p:set>
                                    <p:anim calcmode="lin" valueType="num">
                                      <p:cBhvr>
                                        <p:cTn id="101" dur="1000" fill="hold"/>
                                        <p:tgtEl>
                                          <p:spTgt spid="54"/>
                                        </p:tgtEl>
                                        <p:attrNameLst>
                                          <p:attrName>ppt_w</p:attrName>
                                        </p:attrNameLst>
                                      </p:cBhvr>
                                      <p:tavLst>
                                        <p:tav tm="0">
                                          <p:val>
                                            <p:strVal val="#ppt_w+.3"/>
                                          </p:val>
                                        </p:tav>
                                        <p:tav tm="100000">
                                          <p:val>
                                            <p:strVal val="#ppt_w"/>
                                          </p:val>
                                        </p:tav>
                                      </p:tavLst>
                                    </p:anim>
                                    <p:anim calcmode="lin" valueType="num">
                                      <p:cBhvr>
                                        <p:cTn id="102" dur="1000" fill="hold"/>
                                        <p:tgtEl>
                                          <p:spTgt spid="54"/>
                                        </p:tgtEl>
                                        <p:attrNameLst>
                                          <p:attrName>ppt_h</p:attrName>
                                        </p:attrNameLst>
                                      </p:cBhvr>
                                      <p:tavLst>
                                        <p:tav tm="0">
                                          <p:val>
                                            <p:strVal val="#ppt_h"/>
                                          </p:val>
                                        </p:tav>
                                        <p:tav tm="100000">
                                          <p:val>
                                            <p:strVal val="#ppt_h"/>
                                          </p:val>
                                        </p:tav>
                                      </p:tavLst>
                                    </p:anim>
                                    <p:animEffect transition="in" filter="fade">
                                      <p:cBhvr>
                                        <p:cTn id="103"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animBg="1"/>
      <p:bldP spid="56" grpId="0" animBg="1"/>
      <p:bldP spid="57" grpId="0" animBg="1"/>
      <p:bldP spid="5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C:\Users\jsj\Desktop\213291_012113275_2.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a:ext>
            </a:extLst>
          </a:blip>
          <a:srcRect/>
          <a:stretch/>
        </p:blipFill>
        <p:spPr bwMode="auto">
          <a:xfrm>
            <a:off x="628452" y="1705436"/>
            <a:ext cx="3096344" cy="2123120"/>
          </a:xfrm>
          <a:prstGeom prst="rect">
            <a:avLst/>
          </a:prstGeom>
          <a:noFill/>
          <a:extLst>
            <a:ext uri="{909E8E84-426E-40DD-AFC4-6F175D3DCCD1}">
              <a14:hiddenFill xmlns:a14="http://schemas.microsoft.com/office/drawing/2010/main">
                <a:solidFill>
                  <a:srgbClr val="FFFFFF"/>
                </a:solidFill>
              </a14:hiddenFill>
            </a:ext>
          </a:extLst>
        </p:spPr>
      </p:pic>
      <p:sp>
        <p:nvSpPr>
          <p:cNvPr id="17" name="矩形 16"/>
          <p:cNvSpPr/>
          <p:nvPr/>
        </p:nvSpPr>
        <p:spPr>
          <a:xfrm>
            <a:off x="628452" y="3908788"/>
            <a:ext cx="3096344" cy="1248404"/>
          </a:xfrm>
          <a:prstGeom prst="rect">
            <a:avLst/>
          </a:prstGeom>
          <a:solidFill>
            <a:srgbClr val="FF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您的内容打在这里，或通过复制您的文本后在此框中选择粘贴并选择只保留文字您的内容打在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这里</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您的内容打在这里，或通过复制您的文本后在此框中选择粘贴并</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选择</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17"/>
          <p:cNvGrpSpPr/>
          <p:nvPr/>
        </p:nvGrpSpPr>
        <p:grpSpPr>
          <a:xfrm>
            <a:off x="4370829" y="1921986"/>
            <a:ext cx="3933010" cy="149652"/>
            <a:chOff x="4906190" y="1416527"/>
            <a:chExt cx="3933010" cy="166280"/>
          </a:xfrm>
          <a:solidFill>
            <a:srgbClr val="00544A"/>
          </a:solidFill>
        </p:grpSpPr>
        <p:sp>
          <p:nvSpPr>
            <p:cNvPr id="19" name="矩形 18"/>
            <p:cNvSpPr/>
            <p:nvPr/>
          </p:nvSpPr>
          <p:spPr>
            <a:xfrm>
              <a:off x="4906190" y="1416527"/>
              <a:ext cx="166280" cy="166280"/>
            </a:xfrm>
            <a:prstGeom prst="rect">
              <a:avLst/>
            </a:prstGeom>
            <a:solidFill>
              <a:srgbClr val="C00000">
                <a:lumMod val="5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cxnSp>
          <p:nvCxnSpPr>
            <p:cNvPr id="20" name="直接连接符 19"/>
            <p:cNvCxnSpPr>
              <a:stCxn id="19" idx="3"/>
            </p:cNvCxnSpPr>
            <p:nvPr/>
          </p:nvCxnSpPr>
          <p:spPr>
            <a:xfrm>
              <a:off x="5072470" y="1499667"/>
              <a:ext cx="3766730" cy="0"/>
            </a:xfrm>
            <a:prstGeom prst="line">
              <a:avLst/>
            </a:prstGeom>
            <a:grpFill/>
            <a:ln w="25400" cap="flat" cmpd="sng" algn="ctr">
              <a:solidFill>
                <a:srgbClr val="C00000">
                  <a:lumMod val="50000"/>
                </a:srgbClr>
              </a:solidFill>
              <a:prstDash val="sysDot"/>
            </a:ln>
            <a:effectLst/>
          </p:spPr>
        </p:cxnSp>
      </p:grpSp>
      <p:grpSp>
        <p:nvGrpSpPr>
          <p:cNvPr id="21" name="组合 20"/>
          <p:cNvGrpSpPr/>
          <p:nvPr/>
        </p:nvGrpSpPr>
        <p:grpSpPr>
          <a:xfrm>
            <a:off x="4370829" y="3067781"/>
            <a:ext cx="3933010" cy="149652"/>
            <a:chOff x="4906190" y="2727732"/>
            <a:chExt cx="3933010" cy="166280"/>
          </a:xfrm>
          <a:solidFill>
            <a:srgbClr val="C00000">
              <a:lumMod val="50000"/>
            </a:srgbClr>
          </a:solidFill>
        </p:grpSpPr>
        <p:sp>
          <p:nvSpPr>
            <p:cNvPr id="22" name="矩形 21"/>
            <p:cNvSpPr/>
            <p:nvPr/>
          </p:nvSpPr>
          <p:spPr>
            <a:xfrm>
              <a:off x="4906190" y="2727732"/>
              <a:ext cx="166280" cy="166280"/>
            </a:xfrm>
            <a:prstGeom prst="rect">
              <a:avLst/>
            </a:prstGeom>
            <a:grp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cxnSp>
          <p:nvCxnSpPr>
            <p:cNvPr id="23" name="直接连接符 22"/>
            <p:cNvCxnSpPr>
              <a:stCxn id="22" idx="3"/>
            </p:cNvCxnSpPr>
            <p:nvPr/>
          </p:nvCxnSpPr>
          <p:spPr>
            <a:xfrm>
              <a:off x="5072470" y="2810872"/>
              <a:ext cx="3766730" cy="0"/>
            </a:xfrm>
            <a:prstGeom prst="line">
              <a:avLst/>
            </a:prstGeom>
            <a:grpFill/>
            <a:ln w="25400" cap="flat" cmpd="sng" algn="ctr">
              <a:solidFill>
                <a:srgbClr val="C00000">
                  <a:lumMod val="50000"/>
                </a:srgbClr>
              </a:solidFill>
              <a:prstDash val="sysDot"/>
            </a:ln>
            <a:effectLst/>
          </p:spPr>
        </p:cxnSp>
      </p:grpSp>
      <p:grpSp>
        <p:nvGrpSpPr>
          <p:cNvPr id="24" name="组合 23"/>
          <p:cNvGrpSpPr/>
          <p:nvPr/>
        </p:nvGrpSpPr>
        <p:grpSpPr>
          <a:xfrm>
            <a:off x="4370829" y="4096481"/>
            <a:ext cx="3933010" cy="149652"/>
            <a:chOff x="4906190" y="3870732"/>
            <a:chExt cx="3933010" cy="166280"/>
          </a:xfrm>
          <a:solidFill>
            <a:srgbClr val="C00000">
              <a:lumMod val="75000"/>
            </a:srgbClr>
          </a:solidFill>
        </p:grpSpPr>
        <p:sp>
          <p:nvSpPr>
            <p:cNvPr id="25" name="矩形 24"/>
            <p:cNvSpPr/>
            <p:nvPr/>
          </p:nvSpPr>
          <p:spPr>
            <a:xfrm>
              <a:off x="4906190" y="3870732"/>
              <a:ext cx="166280" cy="166280"/>
            </a:xfrm>
            <a:prstGeom prst="rect">
              <a:avLst/>
            </a:prstGeom>
            <a:solidFill>
              <a:srgbClr val="C00000">
                <a:lumMod val="5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cxnSp>
          <p:nvCxnSpPr>
            <p:cNvPr id="26" name="直接连接符 25"/>
            <p:cNvCxnSpPr/>
            <p:nvPr/>
          </p:nvCxnSpPr>
          <p:spPr>
            <a:xfrm>
              <a:off x="5072470" y="3941172"/>
              <a:ext cx="3766730" cy="0"/>
            </a:xfrm>
            <a:prstGeom prst="line">
              <a:avLst/>
            </a:prstGeom>
            <a:grpFill/>
            <a:ln w="25400" cap="flat" cmpd="sng" algn="ctr">
              <a:solidFill>
                <a:srgbClr val="C00000">
                  <a:lumMod val="50000"/>
                </a:srgbClr>
              </a:solidFill>
              <a:prstDash val="sysDot"/>
            </a:ln>
            <a:effectLst/>
          </p:spPr>
        </p:cxnSp>
      </p:grpSp>
      <p:sp>
        <p:nvSpPr>
          <p:cNvPr id="27" name="TextBox 26"/>
          <p:cNvSpPr txBox="1"/>
          <p:nvPr/>
        </p:nvSpPr>
        <p:spPr>
          <a:xfrm>
            <a:off x="4370830" y="2109428"/>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28" name="TextBox 27"/>
          <p:cNvSpPr txBox="1"/>
          <p:nvPr/>
        </p:nvSpPr>
        <p:spPr>
          <a:xfrm>
            <a:off x="4370830" y="3249589"/>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29" name="TextBox 28"/>
          <p:cNvSpPr txBox="1"/>
          <p:nvPr/>
        </p:nvSpPr>
        <p:spPr>
          <a:xfrm>
            <a:off x="4370830" y="4311971"/>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barn(inVertical)">
                                      <p:cBhvr>
                                        <p:cTn id="19" dur="500"/>
                                        <p:tgtEl>
                                          <p:spTgt spid="2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arn(inVertical)">
                                      <p:cBhvr>
                                        <p:cTn id="27" dur="500"/>
                                        <p:tgtEl>
                                          <p:spTgt spid="28"/>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barn(inVertical)">
                                      <p:cBhvr>
                                        <p:cTn id="3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7" grpId="0"/>
      <p:bldP spid="28"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032065" y="1993944"/>
            <a:ext cx="4211493" cy="2515176"/>
          </a:xfrm>
          <a:prstGeom prst="rect">
            <a:avLst/>
          </a:prstGeom>
          <a:noFill/>
        </p:spPr>
        <p:txBody>
          <a:bodyPr wrap="square" rtlCol="0">
            <a:spAutoFit/>
          </a:bodyPr>
          <a:lstStyle/>
          <a:p>
            <a:pPr marL="257106" indent="-257106">
              <a:lnSpc>
                <a:spcPct val="150000"/>
              </a:lnSpc>
              <a:buFont typeface="Wingdings" pitchFamily="2" charset="2"/>
              <a:buChar char="n"/>
            </a:pPr>
            <a:r>
              <a:rPr lang="en-US" altLang="zh-CN" sz="2249" b="1" dirty="0">
                <a:latin typeface="微软雅黑" pitchFamily="34" charset="-122"/>
                <a:ea typeface="微软雅黑" pitchFamily="34" charset="-122"/>
              </a:rPr>
              <a:t> </a:t>
            </a:r>
            <a:r>
              <a:rPr lang="zh-CN" altLang="en-US" sz="2249" b="1" dirty="0">
                <a:latin typeface="微软雅黑" pitchFamily="34" charset="-122"/>
                <a:ea typeface="微软雅黑" pitchFamily="34" charset="-122"/>
              </a:rPr>
              <a:t>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buFont typeface="Wingdings" pitchFamily="2" charset="2"/>
              <a:buChar char="n"/>
            </a:pPr>
            <a:endParaRPr lang="zh-CN" altLang="en-US" sz="2249" b="1" dirty="0">
              <a:latin typeface="微软雅黑" pitchFamily="34" charset="-122"/>
              <a:ea typeface="微软雅黑" pitchFamily="34" charset="-122"/>
            </a:endParaRPr>
          </a:p>
        </p:txBody>
      </p:sp>
      <p:sp>
        <p:nvSpPr>
          <p:cNvPr id="7" name="文本框 29"/>
          <p:cNvSpPr txBox="1">
            <a:spLocks noChangeArrowheads="1"/>
          </p:cNvSpPr>
          <p:nvPr/>
        </p:nvSpPr>
        <p:spPr bwMode="auto">
          <a:xfrm>
            <a:off x="1996282" y="2047612"/>
            <a:ext cx="1091967" cy="110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en-US" altLang="zh-CN" sz="6598" dirty="0">
                <a:latin typeface="Impact" pitchFamily="34" charset="0"/>
                <a:ea typeface="微软雅黑" pitchFamily="34" charset="-122"/>
              </a:rPr>
              <a:t>05</a:t>
            </a:r>
            <a:endParaRPr lang="zh-CN" altLang="en-US" sz="6598" dirty="0">
              <a:latin typeface="Impact" pitchFamily="34" charset="0"/>
              <a:ea typeface="微软雅黑" pitchFamily="34" charset="-122"/>
            </a:endParaRPr>
          </a:p>
        </p:txBody>
      </p:sp>
      <p:sp>
        <p:nvSpPr>
          <p:cNvPr id="8" name="文本框 33"/>
          <p:cNvSpPr txBox="1"/>
          <p:nvPr/>
        </p:nvSpPr>
        <p:spPr>
          <a:xfrm>
            <a:off x="1656351" y="3025784"/>
            <a:ext cx="1305443" cy="392287"/>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94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sp>
        <p:nvSpPr>
          <p:cNvPr id="9" name="等腰三角形 8"/>
          <p:cNvSpPr/>
          <p:nvPr/>
        </p:nvSpPr>
        <p:spPr>
          <a:xfrm rot="5400000">
            <a:off x="2897707" y="2761589"/>
            <a:ext cx="959606" cy="413624"/>
          </a:xfrm>
          <a:prstGeom prst="triangl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p:tgtEl>
                                          <p:spTgt spid="7"/>
                                        </p:tgtEl>
                                        <p:attrNameLst>
                                          <p:attrName>ppt_x</p:attrName>
                                        </p:attrNameLst>
                                      </p:cBhvr>
                                      <p:tavLst>
                                        <p:tav tm="0">
                                          <p:val>
                                            <p:strVal val="#ppt_x-#ppt_w*1.125000"/>
                                          </p:val>
                                        </p:tav>
                                        <p:tav tm="100000">
                                          <p:val>
                                            <p:strVal val="#ppt_x"/>
                                          </p:val>
                                        </p:tav>
                                      </p:tavLst>
                                    </p:anim>
                                    <p:animEffect transition="in" filter="wipe(right)">
                                      <p:cBhvr>
                                        <p:cTn id="8" dur="250"/>
                                        <p:tgtEl>
                                          <p:spTgt spid="7"/>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250"/>
                                        <p:tgtEl>
                                          <p:spTgt spid="8"/>
                                        </p:tgtEl>
                                        <p:attrNameLst>
                                          <p:attrName>ppt_x</p:attrName>
                                        </p:attrNameLst>
                                      </p:cBhvr>
                                      <p:tavLst>
                                        <p:tav tm="0">
                                          <p:val>
                                            <p:strVal val="#ppt_x-#ppt_w*1.125000"/>
                                          </p:val>
                                        </p:tav>
                                        <p:tav tm="100000">
                                          <p:val>
                                            <p:strVal val="#ppt_x"/>
                                          </p:val>
                                        </p:tav>
                                      </p:tavLst>
                                    </p:anim>
                                    <p:animEffect transition="in" filter="wipe(right)">
                                      <p:cBhvr>
                                        <p:cTn id="13" dur="250"/>
                                        <p:tgtEl>
                                          <p:spTgt spid="8"/>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6"/>
                                        </p:tgtEl>
                                        <p:attrNameLst>
                                          <p:attrName>ppt_y</p:attrName>
                                        </p:attrNameLst>
                                      </p:cBhvr>
                                      <p:tavLst>
                                        <p:tav tm="0">
                                          <p:val>
                                            <p:strVal val="#ppt_y"/>
                                          </p:val>
                                        </p:tav>
                                        <p:tav tm="100000">
                                          <p:val>
                                            <p:strVal val="#ppt_y"/>
                                          </p:val>
                                        </p:tav>
                                      </p:tavLst>
                                    </p:anim>
                                    <p:anim calcmode="lin" valueType="num">
                                      <p:cBhvr>
                                        <p:cTn id="19"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3465348" y="2217666"/>
            <a:ext cx="1287211" cy="1974555"/>
            <a:chOff x="4620464" y="2113215"/>
            <a:chExt cx="1716281" cy="2632740"/>
          </a:xfrm>
          <a:solidFill>
            <a:srgbClr val="FF0000"/>
          </a:solidFill>
        </p:grpSpPr>
        <p:sp>
          <p:nvSpPr>
            <p:cNvPr id="42" name="梯形 41"/>
            <p:cNvSpPr/>
            <p:nvPr/>
          </p:nvSpPr>
          <p:spPr>
            <a:xfrm rot="5400000">
              <a:off x="4072040" y="3142553"/>
              <a:ext cx="1669739" cy="572892"/>
            </a:xfrm>
            <a:prstGeom prst="trapezoid">
              <a:avLst>
                <a:gd name="adj" fmla="val 57643"/>
              </a:avLst>
            </a:prstGeom>
            <a:grp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3" name="梯形 42"/>
            <p:cNvSpPr/>
            <p:nvPr/>
          </p:nvSpPr>
          <p:spPr>
            <a:xfrm rot="8993242">
              <a:off x="4664982" y="2113215"/>
              <a:ext cx="1669739" cy="572892"/>
            </a:xfrm>
            <a:prstGeom prst="trapezoid">
              <a:avLst>
                <a:gd name="adj" fmla="val 57643"/>
              </a:avLst>
            </a:prstGeom>
            <a:grp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4" name="梯形 43"/>
            <p:cNvSpPr/>
            <p:nvPr/>
          </p:nvSpPr>
          <p:spPr>
            <a:xfrm rot="1800000">
              <a:off x="4667006" y="4173063"/>
              <a:ext cx="1669739" cy="572892"/>
            </a:xfrm>
            <a:prstGeom prst="trapezoid">
              <a:avLst>
                <a:gd name="adj" fmla="val 57643"/>
              </a:avLst>
            </a:prstGeom>
            <a:grp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nvGrpSpPr>
          <p:cNvPr id="45" name="组合 44"/>
          <p:cNvGrpSpPr/>
          <p:nvPr/>
        </p:nvGrpSpPr>
        <p:grpSpPr>
          <a:xfrm>
            <a:off x="4392700" y="2216793"/>
            <a:ext cx="1287208" cy="1974546"/>
            <a:chOff x="5856933" y="2112051"/>
            <a:chExt cx="1716277" cy="2632728"/>
          </a:xfrm>
          <a:solidFill>
            <a:srgbClr val="FF0000"/>
          </a:solidFill>
        </p:grpSpPr>
        <p:sp>
          <p:nvSpPr>
            <p:cNvPr id="46" name="梯形 45"/>
            <p:cNvSpPr/>
            <p:nvPr/>
          </p:nvSpPr>
          <p:spPr>
            <a:xfrm rot="16200000" flipH="1">
              <a:off x="6451894" y="3142555"/>
              <a:ext cx="1669739" cy="572892"/>
            </a:xfrm>
            <a:prstGeom prst="trapezoid">
              <a:avLst>
                <a:gd name="adj" fmla="val 57643"/>
              </a:avLst>
            </a:prstGeom>
            <a:grp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7" name="梯形 46"/>
            <p:cNvSpPr/>
            <p:nvPr/>
          </p:nvSpPr>
          <p:spPr>
            <a:xfrm rot="19793242" flipH="1">
              <a:off x="5858956" y="4171887"/>
              <a:ext cx="1669739" cy="572892"/>
            </a:xfrm>
            <a:prstGeom prst="trapezoid">
              <a:avLst>
                <a:gd name="adj" fmla="val 57643"/>
              </a:avLst>
            </a:prstGeom>
            <a:grp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8" name="梯形 47"/>
            <p:cNvSpPr/>
            <p:nvPr/>
          </p:nvSpPr>
          <p:spPr>
            <a:xfrm rot="12600000" flipH="1">
              <a:off x="5856933" y="2112051"/>
              <a:ext cx="1669739" cy="572892"/>
            </a:xfrm>
            <a:prstGeom prst="trapezoid">
              <a:avLst>
                <a:gd name="adj" fmla="val 57643"/>
              </a:avLst>
            </a:prstGeom>
            <a:grp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grpSp>
      <p:cxnSp>
        <p:nvCxnSpPr>
          <p:cNvPr id="49" name="直接连接符 48"/>
          <p:cNvCxnSpPr/>
          <p:nvPr/>
        </p:nvCxnSpPr>
        <p:spPr>
          <a:xfrm flipV="1">
            <a:off x="551780" y="3202315"/>
            <a:ext cx="2749887" cy="1"/>
          </a:xfrm>
          <a:prstGeom prst="line">
            <a:avLst/>
          </a:prstGeom>
          <a:noFill/>
          <a:ln w="12700" cap="flat" cmpd="sng" algn="ctr">
            <a:solidFill>
              <a:srgbClr val="FF0000"/>
            </a:solidFill>
            <a:prstDash val="solid"/>
            <a:tailEnd type="oval"/>
          </a:ln>
          <a:effectLst/>
        </p:spPr>
      </p:cxnSp>
      <p:sp>
        <p:nvSpPr>
          <p:cNvPr id="50" name="任意多边形 49"/>
          <p:cNvSpPr/>
          <p:nvPr/>
        </p:nvSpPr>
        <p:spPr>
          <a:xfrm>
            <a:off x="551781" y="1899564"/>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FF0000"/>
            </a:solidFill>
            <a:prstDash val="solid"/>
            <a:tailEnd type="oval"/>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51" name="任意多边形 50"/>
          <p:cNvSpPr/>
          <p:nvPr/>
        </p:nvSpPr>
        <p:spPr>
          <a:xfrm flipV="1">
            <a:off x="548879" y="4181000"/>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FF0000"/>
            </a:solidFill>
            <a:prstDash val="solid"/>
            <a:tailEnd type="oval"/>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cxnSp>
        <p:nvCxnSpPr>
          <p:cNvPr id="52" name="直接连接符 51"/>
          <p:cNvCxnSpPr/>
          <p:nvPr/>
        </p:nvCxnSpPr>
        <p:spPr>
          <a:xfrm flipH="1">
            <a:off x="5843588" y="3202315"/>
            <a:ext cx="2748634" cy="2191"/>
          </a:xfrm>
          <a:prstGeom prst="line">
            <a:avLst/>
          </a:prstGeom>
          <a:noFill/>
          <a:ln w="12700" cap="flat" cmpd="sng" algn="ctr">
            <a:solidFill>
              <a:srgbClr val="FF0000"/>
            </a:solidFill>
            <a:prstDash val="solid"/>
            <a:tailEnd type="oval"/>
          </a:ln>
          <a:effectLst/>
        </p:spPr>
      </p:cxnSp>
      <p:sp>
        <p:nvSpPr>
          <p:cNvPr id="53" name="任意多边形 52"/>
          <p:cNvSpPr/>
          <p:nvPr/>
        </p:nvSpPr>
        <p:spPr>
          <a:xfrm flipH="1">
            <a:off x="5369074" y="1899564"/>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FF0000"/>
            </a:solidFill>
            <a:prstDash val="solid"/>
            <a:tailEnd type="oval"/>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54" name="任意多边形 53"/>
          <p:cNvSpPr/>
          <p:nvPr/>
        </p:nvSpPr>
        <p:spPr>
          <a:xfrm flipH="1" flipV="1">
            <a:off x="5371974" y="4181000"/>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FF0000"/>
            </a:solidFill>
            <a:prstDash val="solid"/>
            <a:tailEnd type="oval"/>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cs typeface="+mn-cs"/>
            </a:endParaRPr>
          </a:p>
        </p:txBody>
      </p:sp>
      <p:pic>
        <p:nvPicPr>
          <p:cNvPr id="55" name="图片 5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71439" y="4259335"/>
            <a:ext cx="191870" cy="191870"/>
          </a:xfrm>
          <a:prstGeom prst="rect">
            <a:avLst/>
          </a:prstGeom>
        </p:spPr>
      </p:pic>
      <p:pic>
        <p:nvPicPr>
          <p:cNvPr id="56" name="图片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9873" y="1676360"/>
            <a:ext cx="175004" cy="175004"/>
          </a:xfrm>
          <a:prstGeom prst="rect">
            <a:avLst/>
          </a:prstGeom>
        </p:spPr>
      </p:pic>
      <p:pic>
        <p:nvPicPr>
          <p:cNvPr id="57" name="图片 5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07692" y="4288678"/>
            <a:ext cx="152337" cy="152337"/>
          </a:xfrm>
          <a:prstGeom prst="rect">
            <a:avLst/>
          </a:prstGeom>
        </p:spPr>
      </p:pic>
      <p:pic>
        <p:nvPicPr>
          <p:cNvPr id="58" name="图片 5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06247" y="3001831"/>
            <a:ext cx="155226" cy="138943"/>
          </a:xfrm>
          <a:prstGeom prst="rect">
            <a:avLst/>
          </a:prstGeom>
        </p:spPr>
      </p:pic>
      <p:pic>
        <p:nvPicPr>
          <p:cNvPr id="59" name="图片 5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77362" y="1623403"/>
            <a:ext cx="212996" cy="212996"/>
          </a:xfrm>
          <a:prstGeom prst="rect">
            <a:avLst/>
          </a:prstGeom>
        </p:spPr>
      </p:pic>
      <p:pic>
        <p:nvPicPr>
          <p:cNvPr id="60" name="图片 5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084688" y="2987242"/>
            <a:ext cx="165374" cy="165374"/>
          </a:xfrm>
          <a:prstGeom prst="rect">
            <a:avLst/>
          </a:prstGeom>
        </p:spPr>
      </p:pic>
      <p:grpSp>
        <p:nvGrpSpPr>
          <p:cNvPr id="61" name="组合 60"/>
          <p:cNvGrpSpPr/>
          <p:nvPr/>
        </p:nvGrpSpPr>
        <p:grpSpPr>
          <a:xfrm>
            <a:off x="581125" y="1597591"/>
            <a:ext cx="2550773" cy="1095063"/>
            <a:chOff x="774833" y="1286447"/>
            <a:chExt cx="3401031" cy="1460083"/>
          </a:xfrm>
        </p:grpSpPr>
        <p:sp>
          <p:nvSpPr>
            <p:cNvPr id="62" name="文本框 45"/>
            <p:cNvSpPr txBox="1"/>
            <p:nvPr/>
          </p:nvSpPr>
          <p:spPr>
            <a:xfrm>
              <a:off x="774833" y="1286447"/>
              <a:ext cx="3063474" cy="381642"/>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63" name="文本框 48"/>
            <p:cNvSpPr txBox="1"/>
            <p:nvPr/>
          </p:nvSpPr>
          <p:spPr>
            <a:xfrm>
              <a:off x="812802" y="1743178"/>
              <a:ext cx="3363062" cy="1003352"/>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581124" y="2895628"/>
            <a:ext cx="2550779" cy="1106871"/>
            <a:chOff x="774833" y="3017162"/>
            <a:chExt cx="3401038" cy="1475828"/>
          </a:xfrm>
        </p:grpSpPr>
        <p:sp>
          <p:nvSpPr>
            <p:cNvPr id="65" name="文本框 46"/>
            <p:cNvSpPr txBox="1"/>
            <p:nvPr/>
          </p:nvSpPr>
          <p:spPr>
            <a:xfrm>
              <a:off x="774833" y="3017162"/>
              <a:ext cx="3063473" cy="381643"/>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66" name="文本框 49"/>
            <p:cNvSpPr txBox="1"/>
            <p:nvPr/>
          </p:nvSpPr>
          <p:spPr>
            <a:xfrm>
              <a:off x="812809" y="3489638"/>
              <a:ext cx="3363062" cy="1003352"/>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581125" y="4188165"/>
            <a:ext cx="2554343" cy="1113043"/>
            <a:chOff x="774833" y="4740545"/>
            <a:chExt cx="3405791" cy="1484057"/>
          </a:xfrm>
        </p:grpSpPr>
        <p:sp>
          <p:nvSpPr>
            <p:cNvPr id="68" name="文本框 47"/>
            <p:cNvSpPr txBox="1"/>
            <p:nvPr/>
          </p:nvSpPr>
          <p:spPr>
            <a:xfrm>
              <a:off x="774833" y="4740545"/>
              <a:ext cx="3063474" cy="381643"/>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69" name="文本框 50"/>
            <p:cNvSpPr txBox="1"/>
            <p:nvPr/>
          </p:nvSpPr>
          <p:spPr>
            <a:xfrm>
              <a:off x="817562" y="5221250"/>
              <a:ext cx="3363062" cy="1003352"/>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6013691" y="1586630"/>
            <a:ext cx="2522297" cy="1106022"/>
            <a:chOff x="7985918" y="1271833"/>
            <a:chExt cx="3363062" cy="1474696"/>
          </a:xfrm>
        </p:grpSpPr>
        <p:sp>
          <p:nvSpPr>
            <p:cNvPr id="71" name="文本框 51"/>
            <p:cNvSpPr txBox="1"/>
            <p:nvPr/>
          </p:nvSpPr>
          <p:spPr>
            <a:xfrm>
              <a:off x="8266457" y="1271833"/>
              <a:ext cx="3063473" cy="381643"/>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72" name="文本框 54"/>
            <p:cNvSpPr txBox="1"/>
            <p:nvPr/>
          </p:nvSpPr>
          <p:spPr>
            <a:xfrm>
              <a:off x="7985918" y="1743177"/>
              <a:ext cx="3363062" cy="100335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6011310" y="2884665"/>
            <a:ext cx="2522297" cy="1117831"/>
            <a:chOff x="7982743" y="3002548"/>
            <a:chExt cx="3363062" cy="1490441"/>
          </a:xfrm>
        </p:grpSpPr>
        <p:sp>
          <p:nvSpPr>
            <p:cNvPr id="74" name="文本框 52"/>
            <p:cNvSpPr txBox="1"/>
            <p:nvPr/>
          </p:nvSpPr>
          <p:spPr>
            <a:xfrm>
              <a:off x="8266458" y="3002548"/>
              <a:ext cx="3063473" cy="381643"/>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75" name="文本框 55"/>
            <p:cNvSpPr txBox="1"/>
            <p:nvPr/>
          </p:nvSpPr>
          <p:spPr>
            <a:xfrm>
              <a:off x="7982743" y="3489638"/>
              <a:ext cx="3363062" cy="1003351"/>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6013691" y="4196254"/>
            <a:ext cx="2522297" cy="1104953"/>
            <a:chOff x="7985918" y="4751331"/>
            <a:chExt cx="3363062" cy="1473271"/>
          </a:xfrm>
        </p:grpSpPr>
        <p:sp>
          <p:nvSpPr>
            <p:cNvPr id="77" name="文本框 53"/>
            <p:cNvSpPr txBox="1"/>
            <p:nvPr/>
          </p:nvSpPr>
          <p:spPr>
            <a:xfrm>
              <a:off x="8266457" y="4751331"/>
              <a:ext cx="3063473" cy="381643"/>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78" name="文本框 56"/>
            <p:cNvSpPr txBox="1"/>
            <p:nvPr/>
          </p:nvSpPr>
          <p:spPr>
            <a:xfrm>
              <a:off x="7985918" y="5221250"/>
              <a:ext cx="3363062" cy="100335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
        <p:nvSpPr>
          <p:cNvPr id="79" name="文本框 57"/>
          <p:cNvSpPr txBox="1"/>
          <p:nvPr/>
        </p:nvSpPr>
        <p:spPr>
          <a:xfrm>
            <a:off x="3898075" y="3015468"/>
            <a:ext cx="1347851" cy="38779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3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250" fill="hold"/>
                                        <p:tgtEl>
                                          <p:spTgt spid="41"/>
                                        </p:tgtEl>
                                        <p:attrNameLst>
                                          <p:attrName>ppt_x</p:attrName>
                                        </p:attrNameLst>
                                      </p:cBhvr>
                                      <p:tavLst>
                                        <p:tav tm="0">
                                          <p:val>
                                            <p:strVal val="1+#ppt_w/2"/>
                                          </p:val>
                                        </p:tav>
                                        <p:tav tm="100000">
                                          <p:val>
                                            <p:strVal val="#ppt_x"/>
                                          </p:val>
                                        </p:tav>
                                      </p:tavLst>
                                    </p:anim>
                                    <p:anim calcmode="lin" valueType="num">
                                      <p:cBhvr additive="base">
                                        <p:cTn id="8" dur="25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250" fill="hold"/>
                                        <p:tgtEl>
                                          <p:spTgt spid="45"/>
                                        </p:tgtEl>
                                        <p:attrNameLst>
                                          <p:attrName>ppt_x</p:attrName>
                                        </p:attrNameLst>
                                      </p:cBhvr>
                                      <p:tavLst>
                                        <p:tav tm="0">
                                          <p:val>
                                            <p:strVal val="0-#ppt_w/2"/>
                                          </p:val>
                                        </p:tav>
                                        <p:tav tm="100000">
                                          <p:val>
                                            <p:strVal val="#ppt_x"/>
                                          </p:val>
                                        </p:tav>
                                      </p:tavLst>
                                    </p:anim>
                                    <p:anim calcmode="lin" valueType="num">
                                      <p:cBhvr additive="base">
                                        <p:cTn id="12" dur="250" fill="hold"/>
                                        <p:tgtEl>
                                          <p:spTgt spid="45"/>
                                        </p:tgtEl>
                                        <p:attrNameLst>
                                          <p:attrName>ppt_y</p:attrName>
                                        </p:attrNameLst>
                                      </p:cBhvr>
                                      <p:tavLst>
                                        <p:tav tm="0">
                                          <p:val>
                                            <p:strVal val="#ppt_y"/>
                                          </p:val>
                                        </p:tav>
                                        <p:tav tm="100000">
                                          <p:val>
                                            <p:strVal val="#ppt_y"/>
                                          </p:val>
                                        </p:tav>
                                      </p:tavLst>
                                    </p:anim>
                                  </p:childTnLst>
                                </p:cTn>
                              </p:par>
                            </p:childTnLst>
                          </p:cTn>
                        </p:par>
                        <p:par>
                          <p:cTn id="13" fill="hold">
                            <p:stCondLst>
                              <p:cond delay="250"/>
                            </p:stCondLst>
                            <p:childTnLst>
                              <p:par>
                                <p:cTn id="14" presetID="53" presetClass="entr" presetSubtype="16"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p:cTn id="16" dur="500" fill="hold"/>
                                        <p:tgtEl>
                                          <p:spTgt spid="79"/>
                                        </p:tgtEl>
                                        <p:attrNameLst>
                                          <p:attrName>ppt_w</p:attrName>
                                        </p:attrNameLst>
                                      </p:cBhvr>
                                      <p:tavLst>
                                        <p:tav tm="0">
                                          <p:val>
                                            <p:fltVal val="0"/>
                                          </p:val>
                                        </p:tav>
                                        <p:tav tm="100000">
                                          <p:val>
                                            <p:strVal val="#ppt_w"/>
                                          </p:val>
                                        </p:tav>
                                      </p:tavLst>
                                    </p:anim>
                                    <p:anim calcmode="lin" valueType="num">
                                      <p:cBhvr>
                                        <p:cTn id="17" dur="500" fill="hold"/>
                                        <p:tgtEl>
                                          <p:spTgt spid="79"/>
                                        </p:tgtEl>
                                        <p:attrNameLst>
                                          <p:attrName>ppt_h</p:attrName>
                                        </p:attrNameLst>
                                      </p:cBhvr>
                                      <p:tavLst>
                                        <p:tav tm="0">
                                          <p:val>
                                            <p:fltVal val="0"/>
                                          </p:val>
                                        </p:tav>
                                        <p:tav tm="100000">
                                          <p:val>
                                            <p:strVal val="#ppt_h"/>
                                          </p:val>
                                        </p:tav>
                                      </p:tavLst>
                                    </p:anim>
                                    <p:animEffect transition="in" filter="fade">
                                      <p:cBhvr>
                                        <p:cTn id="18" dur="500"/>
                                        <p:tgtEl>
                                          <p:spTgt spid="79"/>
                                        </p:tgtEl>
                                      </p:cBhvr>
                                    </p:animEffect>
                                  </p:childTnLst>
                                </p:cTn>
                              </p:par>
                            </p:childTnLst>
                          </p:cTn>
                        </p:par>
                        <p:par>
                          <p:cTn id="19" fill="hold">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wipe(right)">
                                      <p:cBhvr>
                                        <p:cTn id="22" dur="500"/>
                                        <p:tgtEl>
                                          <p:spTgt spid="5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left)">
                                      <p:cBhvr>
                                        <p:cTn id="25" dur="500"/>
                                        <p:tgtEl>
                                          <p:spTgt spid="53"/>
                                        </p:tgtEl>
                                      </p:cBhvr>
                                    </p:animEffect>
                                  </p:childTnLst>
                                </p:cTn>
                              </p:par>
                              <p:par>
                                <p:cTn id="26" presetID="10" presetClass="entr" presetSubtype="0" fill="hold" nodeType="with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500"/>
                                        <p:tgtEl>
                                          <p:spTgt spid="59"/>
                                        </p:tgtEl>
                                      </p:cBhvr>
                                    </p:animEffect>
                                  </p:childTnLst>
                                </p:cTn>
                              </p:par>
                              <p:par>
                                <p:cTn id="29" presetID="10" presetClass="entr" presetSubtype="0" fill="hold"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childTnLst>
                                </p:cTn>
                              </p:par>
                              <p:par>
                                <p:cTn id="32" presetID="1" presetClass="entr" presetSubtype="0" fill="hold" nodeType="withEffect">
                                  <p:stCondLst>
                                    <p:cond delay="250"/>
                                  </p:stCondLst>
                                  <p:childTnLst>
                                    <p:set>
                                      <p:cBhvr>
                                        <p:cTn id="33" dur="1" fill="hold">
                                          <p:stCondLst>
                                            <p:cond delay="0"/>
                                          </p:stCondLst>
                                        </p:cTn>
                                        <p:tgtEl>
                                          <p:spTgt spid="61"/>
                                        </p:tgtEl>
                                        <p:attrNameLst>
                                          <p:attrName>style.visibility</p:attrName>
                                        </p:attrNameLst>
                                      </p:cBhvr>
                                      <p:to>
                                        <p:strVal val="visible"/>
                                      </p:to>
                                    </p:set>
                                  </p:childTnLst>
                                </p:cTn>
                              </p:par>
                              <p:par>
                                <p:cTn id="34" presetID="26" presetClass="emph" presetSubtype="0" fill="hold" nodeType="withEffect">
                                  <p:stCondLst>
                                    <p:cond delay="250"/>
                                  </p:stCondLst>
                                  <p:childTnLst>
                                    <p:animEffect transition="out" filter="fade">
                                      <p:cBhvr>
                                        <p:cTn id="35" dur="500" tmFilter="0, 0; .2, .5; .8, .5; 1, 0"/>
                                        <p:tgtEl>
                                          <p:spTgt spid="61"/>
                                        </p:tgtEl>
                                      </p:cBhvr>
                                    </p:animEffect>
                                    <p:animScale>
                                      <p:cBhvr>
                                        <p:cTn id="36" dur="250" autoRev="1" fill="hold"/>
                                        <p:tgtEl>
                                          <p:spTgt spid="61"/>
                                        </p:tgtEl>
                                      </p:cBhvr>
                                      <p:by x="105000" y="105000"/>
                                    </p:animScale>
                                  </p:childTnLst>
                                </p:cTn>
                              </p:par>
                              <p:par>
                                <p:cTn id="37" presetID="1" presetClass="entr" presetSubtype="0" fill="hold" nodeType="withEffect">
                                  <p:stCondLst>
                                    <p:cond delay="250"/>
                                  </p:stCondLst>
                                  <p:childTnLst>
                                    <p:set>
                                      <p:cBhvr>
                                        <p:cTn id="38" dur="1" fill="hold">
                                          <p:stCondLst>
                                            <p:cond delay="0"/>
                                          </p:stCondLst>
                                        </p:cTn>
                                        <p:tgtEl>
                                          <p:spTgt spid="70"/>
                                        </p:tgtEl>
                                        <p:attrNameLst>
                                          <p:attrName>style.visibility</p:attrName>
                                        </p:attrNameLst>
                                      </p:cBhvr>
                                      <p:to>
                                        <p:strVal val="visible"/>
                                      </p:to>
                                    </p:set>
                                  </p:childTnLst>
                                </p:cTn>
                              </p:par>
                              <p:par>
                                <p:cTn id="39" presetID="26" presetClass="emph" presetSubtype="0" fill="hold" nodeType="withEffect">
                                  <p:stCondLst>
                                    <p:cond delay="250"/>
                                  </p:stCondLst>
                                  <p:childTnLst>
                                    <p:animEffect transition="out" filter="fade">
                                      <p:cBhvr>
                                        <p:cTn id="40" dur="500" tmFilter="0, 0; .2, .5; .8, .5; 1, 0"/>
                                        <p:tgtEl>
                                          <p:spTgt spid="70"/>
                                        </p:tgtEl>
                                      </p:cBhvr>
                                    </p:animEffect>
                                    <p:animScale>
                                      <p:cBhvr>
                                        <p:cTn id="41" dur="250" autoRev="1" fill="hold"/>
                                        <p:tgtEl>
                                          <p:spTgt spid="70"/>
                                        </p:tgtEl>
                                      </p:cBhvr>
                                      <p:by x="105000" y="105000"/>
                                    </p:animScale>
                                  </p:childTnLst>
                                </p:cTn>
                              </p:par>
                            </p:childTnLst>
                          </p:cTn>
                        </p:par>
                        <p:par>
                          <p:cTn id="42" fill="hold">
                            <p:stCondLst>
                              <p:cond delay="1500"/>
                            </p:stCondLst>
                            <p:childTnLst>
                              <p:par>
                                <p:cTn id="43" presetID="22" presetClass="entr" presetSubtype="2"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right)">
                                      <p:cBhvr>
                                        <p:cTn id="45" dur="500"/>
                                        <p:tgtEl>
                                          <p:spTgt spid="49"/>
                                        </p:tgtEl>
                                      </p:cBhvr>
                                    </p:animEffect>
                                  </p:childTnLst>
                                </p:cTn>
                              </p:par>
                              <p:par>
                                <p:cTn id="46" presetID="22" presetClass="entr" presetSubtype="8" fill="hold"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left)">
                                      <p:cBhvr>
                                        <p:cTn id="48" dur="500"/>
                                        <p:tgtEl>
                                          <p:spTgt spid="52"/>
                                        </p:tgtEl>
                                      </p:cBhvr>
                                    </p:animEffect>
                                  </p:childTnLst>
                                </p:cTn>
                              </p:par>
                              <p:par>
                                <p:cTn id="49" presetID="10" presetClass="entr" presetSubtype="0" fill="hold" nodeType="with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fade">
                                      <p:cBhvr>
                                        <p:cTn id="51" dur="500"/>
                                        <p:tgtEl>
                                          <p:spTgt spid="58"/>
                                        </p:tgtEl>
                                      </p:cBhvr>
                                    </p:animEffect>
                                  </p:childTnLst>
                                </p:cTn>
                              </p:par>
                              <p:par>
                                <p:cTn id="52" presetID="10" presetClass="entr" presetSubtype="0"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500"/>
                                        <p:tgtEl>
                                          <p:spTgt spid="60"/>
                                        </p:tgtEl>
                                      </p:cBhvr>
                                    </p:animEffect>
                                  </p:childTnLst>
                                </p:cTn>
                              </p:par>
                              <p:par>
                                <p:cTn id="55" presetID="1" presetClass="entr" presetSubtype="0" fill="hold" nodeType="withEffect">
                                  <p:stCondLst>
                                    <p:cond delay="250"/>
                                  </p:stCondLst>
                                  <p:childTnLst>
                                    <p:set>
                                      <p:cBhvr>
                                        <p:cTn id="56" dur="1" fill="hold">
                                          <p:stCondLst>
                                            <p:cond delay="0"/>
                                          </p:stCondLst>
                                        </p:cTn>
                                        <p:tgtEl>
                                          <p:spTgt spid="64"/>
                                        </p:tgtEl>
                                        <p:attrNameLst>
                                          <p:attrName>style.visibility</p:attrName>
                                        </p:attrNameLst>
                                      </p:cBhvr>
                                      <p:to>
                                        <p:strVal val="visible"/>
                                      </p:to>
                                    </p:set>
                                  </p:childTnLst>
                                </p:cTn>
                              </p:par>
                              <p:par>
                                <p:cTn id="57" presetID="26" presetClass="emph" presetSubtype="0" fill="hold" nodeType="withEffect">
                                  <p:stCondLst>
                                    <p:cond delay="250"/>
                                  </p:stCondLst>
                                  <p:childTnLst>
                                    <p:animEffect transition="out" filter="fade">
                                      <p:cBhvr>
                                        <p:cTn id="58" dur="500" tmFilter="0, 0; .2, .5; .8, .5; 1, 0"/>
                                        <p:tgtEl>
                                          <p:spTgt spid="64"/>
                                        </p:tgtEl>
                                      </p:cBhvr>
                                    </p:animEffect>
                                    <p:animScale>
                                      <p:cBhvr>
                                        <p:cTn id="59" dur="250" autoRev="1" fill="hold"/>
                                        <p:tgtEl>
                                          <p:spTgt spid="64"/>
                                        </p:tgtEl>
                                      </p:cBhvr>
                                      <p:by x="105000" y="105000"/>
                                    </p:animScale>
                                  </p:childTnLst>
                                </p:cTn>
                              </p:par>
                              <p:par>
                                <p:cTn id="60" presetID="1" presetClass="entr" presetSubtype="0" fill="hold" nodeType="withEffect">
                                  <p:stCondLst>
                                    <p:cond delay="250"/>
                                  </p:stCondLst>
                                  <p:childTnLst>
                                    <p:set>
                                      <p:cBhvr>
                                        <p:cTn id="61" dur="1" fill="hold">
                                          <p:stCondLst>
                                            <p:cond delay="0"/>
                                          </p:stCondLst>
                                        </p:cTn>
                                        <p:tgtEl>
                                          <p:spTgt spid="73"/>
                                        </p:tgtEl>
                                        <p:attrNameLst>
                                          <p:attrName>style.visibility</p:attrName>
                                        </p:attrNameLst>
                                      </p:cBhvr>
                                      <p:to>
                                        <p:strVal val="visible"/>
                                      </p:to>
                                    </p:set>
                                  </p:childTnLst>
                                </p:cTn>
                              </p:par>
                              <p:par>
                                <p:cTn id="62" presetID="26" presetClass="emph" presetSubtype="0" fill="hold" nodeType="withEffect">
                                  <p:stCondLst>
                                    <p:cond delay="250"/>
                                  </p:stCondLst>
                                  <p:childTnLst>
                                    <p:animEffect transition="out" filter="fade">
                                      <p:cBhvr>
                                        <p:cTn id="63" dur="500" tmFilter="0, 0; .2, .5; .8, .5; 1, 0"/>
                                        <p:tgtEl>
                                          <p:spTgt spid="73"/>
                                        </p:tgtEl>
                                      </p:cBhvr>
                                    </p:animEffect>
                                    <p:animScale>
                                      <p:cBhvr>
                                        <p:cTn id="64" dur="250" autoRev="1" fill="hold"/>
                                        <p:tgtEl>
                                          <p:spTgt spid="73"/>
                                        </p:tgtEl>
                                      </p:cBhvr>
                                      <p:by x="105000" y="105000"/>
                                    </p:animScale>
                                  </p:childTnLst>
                                </p:cTn>
                              </p:par>
                            </p:childTnLst>
                          </p:cTn>
                        </p:par>
                        <p:par>
                          <p:cTn id="65" fill="hold">
                            <p:stCondLst>
                              <p:cond delay="2250"/>
                            </p:stCondLst>
                            <p:childTnLst>
                              <p:par>
                                <p:cTn id="66" presetID="22" presetClass="entr" presetSubtype="2" fill="hold" grpId="0" nodeType="after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wipe(right)">
                                      <p:cBhvr>
                                        <p:cTn id="68" dur="500"/>
                                        <p:tgtEl>
                                          <p:spTgt spid="51"/>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par>
                                <p:cTn id="72" presetID="10" presetClass="entr" presetSubtype="0" fill="hold" nodeType="with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fade">
                                      <p:cBhvr>
                                        <p:cTn id="74" dur="500"/>
                                        <p:tgtEl>
                                          <p:spTgt spid="57"/>
                                        </p:tgtEl>
                                      </p:cBhvr>
                                    </p:animEffect>
                                  </p:childTnLst>
                                </p:cTn>
                              </p:par>
                              <p:par>
                                <p:cTn id="75" presetID="10" presetClass="entr" presetSubtype="0" fill="hold" nodeType="with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fade">
                                      <p:cBhvr>
                                        <p:cTn id="77" dur="500"/>
                                        <p:tgtEl>
                                          <p:spTgt spid="55"/>
                                        </p:tgtEl>
                                      </p:cBhvr>
                                    </p:animEffect>
                                  </p:childTnLst>
                                </p:cTn>
                              </p:par>
                              <p:par>
                                <p:cTn id="78" presetID="1" presetClass="entr" presetSubtype="0" fill="hold" nodeType="withEffect">
                                  <p:stCondLst>
                                    <p:cond delay="250"/>
                                  </p:stCondLst>
                                  <p:childTnLst>
                                    <p:set>
                                      <p:cBhvr>
                                        <p:cTn id="79" dur="1" fill="hold">
                                          <p:stCondLst>
                                            <p:cond delay="0"/>
                                          </p:stCondLst>
                                        </p:cTn>
                                        <p:tgtEl>
                                          <p:spTgt spid="67"/>
                                        </p:tgtEl>
                                        <p:attrNameLst>
                                          <p:attrName>style.visibility</p:attrName>
                                        </p:attrNameLst>
                                      </p:cBhvr>
                                      <p:to>
                                        <p:strVal val="visible"/>
                                      </p:to>
                                    </p:set>
                                  </p:childTnLst>
                                </p:cTn>
                              </p:par>
                              <p:par>
                                <p:cTn id="80" presetID="26" presetClass="emph" presetSubtype="0" fill="hold" nodeType="withEffect">
                                  <p:stCondLst>
                                    <p:cond delay="250"/>
                                  </p:stCondLst>
                                  <p:childTnLst>
                                    <p:animEffect transition="out" filter="fade">
                                      <p:cBhvr>
                                        <p:cTn id="81" dur="500" tmFilter="0, 0; .2, .5; .8, .5; 1, 0"/>
                                        <p:tgtEl>
                                          <p:spTgt spid="67"/>
                                        </p:tgtEl>
                                      </p:cBhvr>
                                    </p:animEffect>
                                    <p:animScale>
                                      <p:cBhvr>
                                        <p:cTn id="82" dur="250" autoRev="1" fill="hold"/>
                                        <p:tgtEl>
                                          <p:spTgt spid="67"/>
                                        </p:tgtEl>
                                      </p:cBhvr>
                                      <p:by x="105000" y="105000"/>
                                    </p:animScale>
                                  </p:childTnLst>
                                </p:cTn>
                              </p:par>
                              <p:par>
                                <p:cTn id="83" presetID="1" presetClass="entr" presetSubtype="0" fill="hold" nodeType="withEffect">
                                  <p:stCondLst>
                                    <p:cond delay="250"/>
                                  </p:stCondLst>
                                  <p:childTnLst>
                                    <p:set>
                                      <p:cBhvr>
                                        <p:cTn id="84" dur="1" fill="hold">
                                          <p:stCondLst>
                                            <p:cond delay="0"/>
                                          </p:stCondLst>
                                        </p:cTn>
                                        <p:tgtEl>
                                          <p:spTgt spid="76"/>
                                        </p:tgtEl>
                                        <p:attrNameLst>
                                          <p:attrName>style.visibility</p:attrName>
                                        </p:attrNameLst>
                                      </p:cBhvr>
                                      <p:to>
                                        <p:strVal val="visible"/>
                                      </p:to>
                                    </p:set>
                                  </p:childTnLst>
                                </p:cTn>
                              </p:par>
                              <p:par>
                                <p:cTn id="85" presetID="26" presetClass="emph" presetSubtype="0" fill="hold" nodeType="withEffect">
                                  <p:stCondLst>
                                    <p:cond delay="250"/>
                                  </p:stCondLst>
                                  <p:childTnLst>
                                    <p:animEffect transition="out" filter="fade">
                                      <p:cBhvr>
                                        <p:cTn id="86" dur="500" tmFilter="0, 0; .2, .5; .8, .5; 1, 0"/>
                                        <p:tgtEl>
                                          <p:spTgt spid="76"/>
                                        </p:tgtEl>
                                      </p:cBhvr>
                                    </p:animEffect>
                                    <p:animScale>
                                      <p:cBhvr>
                                        <p:cTn id="87" dur="250" autoRev="1" fill="hold"/>
                                        <p:tgtEl>
                                          <p:spTgt spid="7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3" grpId="0" animBg="1"/>
      <p:bldP spid="54" grpId="0" animBg="1"/>
      <p:bldP spid="7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p:cNvSpPr>
            <a:spLocks/>
          </p:cNvSpPr>
          <p:nvPr/>
        </p:nvSpPr>
        <p:spPr bwMode="auto">
          <a:xfrm>
            <a:off x="5936630" y="1939158"/>
            <a:ext cx="1864573" cy="113517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ysClr val="window" lastClr="FFFFFF">
              <a:lumMod val="50000"/>
            </a:sysClr>
          </a:solidFill>
          <a:ln>
            <a:noFill/>
          </a:ln>
          <a:effectLst/>
        </p:spPr>
        <p:txBody>
          <a:bodyPr vert="horz" wrap="square" lIns="68580" tIns="567000" rIns="68580" bIns="34290" numCol="1" anchor="t" anchorCtr="0" compatLnSpc="1">
            <a:prstTxWarp prst="textNoShape">
              <a:avLst/>
            </a:prstTxWarp>
          </a:bodyPr>
          <a:lstStyle/>
          <a:p>
            <a:pPr marL="0" marR="0" lvl="0" indent="0" algn="ctr" defTabSz="685749" eaLnBrk="1" fontAlgn="auto" latinLnBrk="0" hangingPunct="1">
              <a:lnSpc>
                <a:spcPts val="1125"/>
              </a:lnSpc>
              <a:spcBef>
                <a:spcPts val="0"/>
              </a:spcBef>
              <a:spcAft>
                <a:spcPts val="0"/>
              </a:spcAft>
              <a:buClrTx/>
              <a:buSzTx/>
              <a:buFontTx/>
              <a:buNone/>
              <a:tabLst/>
              <a:defRPr/>
            </a:pPr>
            <a:r>
              <a:rPr kumimoji="0" lang="en-US" altLang="zh-CN" sz="4100" b="0" i="0" u="none" strike="noStrike" kern="0" cap="none" spc="0" normalizeH="0" baseline="0" noProof="0" dirty="0">
                <a:ln>
                  <a:noFill/>
                </a:ln>
                <a:solidFill>
                  <a:srgbClr val="FFFFFF"/>
                </a:solidFill>
                <a:effectLst/>
                <a:uLnTx/>
                <a:uFillTx/>
                <a:latin typeface="微软雅黑" panose="020B0503020204020204" pitchFamily="34" charset="-122"/>
                <a:cs typeface="UKIJ Qolyazma" pitchFamily="18" charset="0"/>
              </a:rPr>
              <a:t>72</a:t>
            </a:r>
            <a:r>
              <a:rPr kumimoji="0" lang="en-US" altLang="zh-CN" sz="1800" b="0" i="0" u="none" strike="noStrike" kern="0" cap="none" spc="0" normalizeH="0" baseline="0" noProof="0" dirty="0">
                <a:ln>
                  <a:noFill/>
                </a:ln>
                <a:solidFill>
                  <a:srgbClr val="FFFFFF"/>
                </a:solidFill>
                <a:effectLst/>
                <a:uLnTx/>
                <a:uFillTx/>
                <a:latin typeface="微软雅黑" panose="020B0503020204020204" pitchFamily="34" charset="-122"/>
                <a:cs typeface="UKIJ Qolyazma" pitchFamily="18" charset="0"/>
              </a:rPr>
              <a:t>%</a:t>
            </a:r>
          </a:p>
          <a:p>
            <a:pPr marL="0" marR="0" lvl="0" indent="0" algn="ctr" defTabSz="685749" eaLnBrk="1" fontAlgn="auto" latinLnBrk="0" hangingPunct="1">
              <a:lnSpc>
                <a:spcPts val="1125"/>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FFFFFF"/>
                </a:solidFill>
                <a:effectLst/>
                <a:uLnTx/>
                <a:uFillTx/>
                <a:latin typeface="微软雅黑" pitchFamily="34" charset="-122"/>
              </a:rPr>
              <a:t>您的内容打在这里，或者通过复制您的文本后，在此框中选择粘贴。</a:t>
            </a:r>
          </a:p>
        </p:txBody>
      </p:sp>
      <p:sp>
        <p:nvSpPr>
          <p:cNvPr id="12" name="Freeform 7"/>
          <p:cNvSpPr>
            <a:spLocks/>
          </p:cNvSpPr>
          <p:nvPr/>
        </p:nvSpPr>
        <p:spPr bwMode="auto">
          <a:xfrm>
            <a:off x="5936630" y="3231761"/>
            <a:ext cx="1864573" cy="698779"/>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FF0000"/>
          </a:solidFill>
          <a:ln>
            <a:noFill/>
          </a:ln>
          <a:effectLst/>
        </p:spPr>
        <p:txBody>
          <a:bodyPr vert="horz" wrap="square" lIns="68580" tIns="459000" rIns="68580" bIns="34290" numCol="1" anchor="t" anchorCtr="0" compatLnSpc="1">
            <a:prstTxWarp prst="textNoShape">
              <a:avLst/>
            </a:prstTxWarp>
          </a:bodyPr>
          <a:lstStyle/>
          <a:p>
            <a:pPr algn="ctr" defTabSz="685749">
              <a:lnSpc>
                <a:spcPts val="1125"/>
              </a:lnSpc>
              <a:defRPr/>
            </a:pPr>
            <a:r>
              <a:rPr lang="en-US" altLang="zh-CN" sz="4100" kern="0">
                <a:solidFill>
                  <a:prstClr val="white"/>
                </a:solidFill>
                <a:latin typeface="微软雅黑" panose="020B0503020204020204" pitchFamily="34" charset="-122"/>
                <a:cs typeface="UKIJ Qolyazma" pitchFamily="18" charset="0"/>
              </a:rPr>
              <a:t>28</a:t>
            </a:r>
            <a:r>
              <a:rPr lang="en-US" altLang="zh-CN" sz="1800" kern="0">
                <a:solidFill>
                  <a:prstClr val="white"/>
                </a:solidFill>
                <a:latin typeface="微软雅黑" panose="020B0503020204020204" pitchFamily="34" charset="-122"/>
                <a:cs typeface="UKIJ Qolyazma" pitchFamily="18" charset="0"/>
              </a:rPr>
              <a:t>%</a:t>
            </a:r>
          </a:p>
          <a:p>
            <a:pPr defTabSz="685749">
              <a:defRPr/>
            </a:pPr>
            <a:endParaRPr lang="zh-CN" altLang="en-US" kern="0">
              <a:solidFill>
                <a:srgbClr val="151515"/>
              </a:solidFill>
              <a:latin typeface="微软雅黑" panose="020B0503020204020204" pitchFamily="34" charset="-122"/>
            </a:endParaRPr>
          </a:p>
        </p:txBody>
      </p:sp>
      <p:cxnSp>
        <p:nvCxnSpPr>
          <p:cNvPr id="13" name="直接连接符 12"/>
          <p:cNvCxnSpPr/>
          <p:nvPr/>
        </p:nvCxnSpPr>
        <p:spPr>
          <a:xfrm flipH="1">
            <a:off x="1264502" y="3064804"/>
            <a:ext cx="4672127" cy="0"/>
          </a:xfrm>
          <a:prstGeom prst="line">
            <a:avLst/>
          </a:prstGeom>
          <a:noFill/>
          <a:ln w="6350" cap="flat" cmpd="sng" algn="ctr">
            <a:solidFill>
              <a:srgbClr val="FFFFFF">
                <a:lumMod val="50000"/>
              </a:srgbClr>
            </a:solidFill>
            <a:prstDash val="solid"/>
            <a:miter lim="800000"/>
          </a:ln>
          <a:effectLst/>
        </p:spPr>
      </p:cxnSp>
      <p:cxnSp>
        <p:nvCxnSpPr>
          <p:cNvPr id="14" name="直接连接符 13"/>
          <p:cNvCxnSpPr>
            <a:stCxn id="12" idx="0"/>
          </p:cNvCxnSpPr>
          <p:nvPr/>
        </p:nvCxnSpPr>
        <p:spPr>
          <a:xfrm flipH="1">
            <a:off x="1264502" y="3231761"/>
            <a:ext cx="4672127" cy="0"/>
          </a:xfrm>
          <a:prstGeom prst="line">
            <a:avLst/>
          </a:prstGeom>
          <a:noFill/>
          <a:ln w="6350" cap="flat" cmpd="sng" algn="ctr">
            <a:solidFill>
              <a:srgbClr val="FFFFFF">
                <a:lumMod val="50000"/>
              </a:srgbClr>
            </a:solidFill>
            <a:prstDash val="solid"/>
            <a:miter lim="800000"/>
          </a:ln>
          <a:effectLst/>
        </p:spPr>
      </p:cxnSp>
      <p:sp>
        <p:nvSpPr>
          <p:cNvPr id="15" name="TextBox 13"/>
          <p:cNvSpPr txBox="1"/>
          <p:nvPr/>
        </p:nvSpPr>
        <p:spPr>
          <a:xfrm flipH="1">
            <a:off x="1264503" y="1906721"/>
            <a:ext cx="2090452" cy="330856"/>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marL="0" marR="0" lvl="0" indent="0" algn="l" defTabSz="685749" eaLnBrk="0" fontAlgn="auto" latinLnBrk="0" hangingPunct="0">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rgbClr val="333333"/>
                </a:solidFill>
                <a:effectLst/>
                <a:uLnTx/>
                <a:uFillTx/>
                <a:latin typeface="微软雅黑" pitchFamily="34" charset="-122"/>
                <a:ea typeface="微软雅黑" pitchFamily="34" charset="-122"/>
              </a:rPr>
              <a:t>点击添加关键字</a:t>
            </a:r>
          </a:p>
        </p:txBody>
      </p:sp>
      <p:sp>
        <p:nvSpPr>
          <p:cNvPr id="16" name="TextBox 14"/>
          <p:cNvSpPr txBox="1"/>
          <p:nvPr/>
        </p:nvSpPr>
        <p:spPr>
          <a:xfrm>
            <a:off x="1264503" y="2214412"/>
            <a:ext cx="3938540" cy="729430"/>
          </a:xfrm>
          <a:prstGeom prst="rect">
            <a:avLst/>
          </a:prstGeom>
          <a:noFill/>
        </p:spPr>
        <p:txBody>
          <a:bodyPr wrap="square" lIns="68580" tIns="34290" rIns="68580" bIns="34290" rtlCol="0">
            <a:spAutoFit/>
          </a:bodyPr>
          <a:lstStyle/>
          <a:p>
            <a:pPr defTabSz="685749">
              <a:lnSpc>
                <a:spcPct val="130000"/>
              </a:lnSpc>
            </a:pPr>
            <a:r>
              <a:rPr lang="zh-CN" altLang="en-US" sz="1100" dirty="0">
                <a:solidFill>
                  <a:srgbClr val="151515">
                    <a:lumMod val="75000"/>
                    <a:lumOff val="25000"/>
                  </a:srgbClr>
                </a:solidFill>
                <a:latin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17" name="TextBox 15"/>
          <p:cNvSpPr txBox="1"/>
          <p:nvPr/>
        </p:nvSpPr>
        <p:spPr>
          <a:xfrm flipH="1">
            <a:off x="1264503" y="3392184"/>
            <a:ext cx="2090452" cy="330856"/>
          </a:xfrm>
          <a:prstGeom prst="rect">
            <a:avLst/>
          </a:prstGeom>
          <a:noFill/>
          <a:ln>
            <a:noFill/>
          </a:ln>
        </p:spPr>
        <p:txBody>
          <a:bodyPr wrap="square" lIns="68576" tIns="34288" rIns="68576" bIns="34288">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marL="0" marR="0" lvl="0" indent="0" defTabSz="685749" eaLnBrk="0" fontAlgn="auto" latinLnBrk="0" hangingPunct="0">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rgbClr val="333333"/>
                </a:solidFill>
                <a:effectLst/>
                <a:uLnTx/>
                <a:uFillTx/>
                <a:latin typeface="微软雅黑" pitchFamily="34" charset="-122"/>
                <a:ea typeface="微软雅黑" pitchFamily="34" charset="-122"/>
              </a:rPr>
              <a:t>点击添加关键字</a:t>
            </a:r>
          </a:p>
        </p:txBody>
      </p:sp>
      <p:sp>
        <p:nvSpPr>
          <p:cNvPr id="18" name="TextBox 16"/>
          <p:cNvSpPr txBox="1"/>
          <p:nvPr/>
        </p:nvSpPr>
        <p:spPr>
          <a:xfrm>
            <a:off x="1264503" y="3699875"/>
            <a:ext cx="3938540" cy="729430"/>
          </a:xfrm>
          <a:prstGeom prst="rect">
            <a:avLst/>
          </a:prstGeom>
          <a:noFill/>
        </p:spPr>
        <p:txBody>
          <a:bodyPr wrap="square" lIns="68580" tIns="34290" rIns="68580" bIns="34290" rtlCol="0">
            <a:spAutoFit/>
          </a:bodyPr>
          <a:lstStyle/>
          <a:p>
            <a:pPr defTabSz="685749">
              <a:lnSpc>
                <a:spcPct val="130000"/>
              </a:lnSpc>
            </a:pPr>
            <a:r>
              <a:rPr lang="zh-CN" altLang="en-US" sz="1100" dirty="0">
                <a:solidFill>
                  <a:srgbClr val="151515">
                    <a:lumMod val="75000"/>
                    <a:lumOff val="25000"/>
                  </a:srgbClr>
                </a:solidFill>
                <a:latin typeface="微软雅黑" pitchFamily="34" charset="-122"/>
              </a:rPr>
              <a:t>您的内容打在这里，或者通过复制您的文本后，在此框中选择粘贴，并选择只保留文字。您的内容打在这里，或者通过复制您的</a:t>
            </a:r>
            <a:r>
              <a:rPr lang="zh-CN" altLang="en-US" sz="1100">
                <a:solidFill>
                  <a:srgbClr val="151515">
                    <a:lumMod val="75000"/>
                    <a:lumOff val="25000"/>
                  </a:srgbClr>
                </a:solidFill>
                <a:latin typeface="微软雅黑" pitchFamily="34" charset="-122"/>
              </a:rPr>
              <a:t>文本后您的内容打在这里。</a:t>
            </a:r>
          </a:p>
        </p:txBody>
      </p:sp>
      <p:sp>
        <p:nvSpPr>
          <p:cNvPr id="19" name="矩形 47"/>
          <p:cNvSpPr>
            <a:spLocks noChangeArrowheads="1"/>
          </p:cNvSpPr>
          <p:nvPr/>
        </p:nvSpPr>
        <p:spPr bwMode="auto">
          <a:xfrm>
            <a:off x="1187624" y="4681683"/>
            <a:ext cx="6705335"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rgbClr val="151515">
                    <a:lumMod val="75000"/>
                    <a:lumOff val="25000"/>
                  </a:srgb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p:tgtEl>
                                          <p:spTgt spid="11"/>
                                        </p:tgtEl>
                                        <p:attrNameLst>
                                          <p:attrName>ppt_y</p:attrName>
                                        </p:attrNameLst>
                                      </p:cBhvr>
                                      <p:tavLst>
                                        <p:tav tm="0">
                                          <p:val>
                                            <p:strVal val="#ppt_y+#ppt_h*1.125000"/>
                                          </p:val>
                                        </p:tav>
                                        <p:tav tm="100000">
                                          <p:val>
                                            <p:strVal val="#ppt_y"/>
                                          </p:val>
                                        </p:tav>
                                      </p:tavLst>
                                    </p:anim>
                                    <p:animEffect transition="in" filter="wipe(up)">
                                      <p:cBhvr>
                                        <p:cTn id="12" dur="500"/>
                                        <p:tgtEl>
                                          <p:spTgt spid="11"/>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p:tgtEl>
                                          <p:spTgt spid="12"/>
                                        </p:tgtEl>
                                        <p:attrNameLst>
                                          <p:attrName>ppt_y</p:attrName>
                                        </p:attrNameLst>
                                      </p:cBhvr>
                                      <p:tavLst>
                                        <p:tav tm="0">
                                          <p:val>
                                            <p:strVal val="#ppt_y-#ppt_h*1.125000"/>
                                          </p:val>
                                        </p:tav>
                                        <p:tav tm="100000">
                                          <p:val>
                                            <p:strVal val="#ppt_y"/>
                                          </p:val>
                                        </p:tav>
                                      </p:tavLst>
                                    </p:anim>
                                    <p:animEffect transition="in" filter="wipe(down)">
                                      <p:cBhvr>
                                        <p:cTn id="16" dur="500"/>
                                        <p:tgtEl>
                                          <p:spTgt spid="12"/>
                                        </p:tgtEl>
                                      </p:cBhvr>
                                    </p:animEffect>
                                  </p:childTnLst>
                                </p:cTn>
                              </p:par>
                              <p:par>
                                <p:cTn id="17" presetID="22" presetClass="entr" presetSubtype="2" fill="hold" nodeType="withEffect">
                                  <p:stCondLst>
                                    <p:cond delay="40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500"/>
                                        <p:tgtEl>
                                          <p:spTgt spid="13"/>
                                        </p:tgtEl>
                                      </p:cBhvr>
                                    </p:animEffect>
                                  </p:childTnLst>
                                </p:cTn>
                              </p:par>
                              <p:par>
                                <p:cTn id="20" presetID="22" presetClass="entr" presetSubtype="2" fill="hold" nodeType="withEffect">
                                  <p:stCondLst>
                                    <p:cond delay="400"/>
                                  </p:stCondLst>
                                  <p:childTnLst>
                                    <p:set>
                                      <p:cBhvr>
                                        <p:cTn id="21" dur="1" fill="hold">
                                          <p:stCondLst>
                                            <p:cond delay="0"/>
                                          </p:stCondLst>
                                        </p:cTn>
                                        <p:tgtEl>
                                          <p:spTgt spid="14"/>
                                        </p:tgtEl>
                                        <p:attrNameLst>
                                          <p:attrName>style.visibility</p:attrName>
                                        </p:attrNameLst>
                                      </p:cBhvr>
                                      <p:to>
                                        <p:strVal val="visible"/>
                                      </p:to>
                                    </p:set>
                                    <p:animEffect transition="in" filter="wipe(right)">
                                      <p:cBhvr>
                                        <p:cTn id="22" dur="500"/>
                                        <p:tgtEl>
                                          <p:spTgt spid="14"/>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15"/>
                                        </p:tgtEl>
                                        <p:attrNameLst>
                                          <p:attrName>style.visibility</p:attrName>
                                        </p:attrNameLst>
                                      </p:cBhvr>
                                      <p:to>
                                        <p:strVal val="visible"/>
                                      </p:to>
                                    </p:set>
                                    <p:animEffect transition="in" filter="fade">
                                      <p:cBhvr>
                                        <p:cTn id="25" dur="100"/>
                                        <p:tgtEl>
                                          <p:spTgt spid="15"/>
                                        </p:tgtEl>
                                      </p:cBhvr>
                                    </p:animEffect>
                                  </p:childTnLst>
                                </p:cTn>
                              </p:par>
                              <p:par>
                                <p:cTn id="26" presetID="10" presetClass="entr" presetSubtype="0" fill="hold" grpId="0" nodeType="withEffect">
                                  <p:stCondLst>
                                    <p:cond delay="1000"/>
                                  </p:stCondLst>
                                  <p:iterate type="lt">
                                    <p:tmPct val="10000"/>
                                  </p:iterate>
                                  <p:childTnLst>
                                    <p:set>
                                      <p:cBhvr>
                                        <p:cTn id="27" dur="1" fill="hold">
                                          <p:stCondLst>
                                            <p:cond delay="0"/>
                                          </p:stCondLst>
                                        </p:cTn>
                                        <p:tgtEl>
                                          <p:spTgt spid="16"/>
                                        </p:tgtEl>
                                        <p:attrNameLst>
                                          <p:attrName>style.visibility</p:attrName>
                                        </p:attrNameLst>
                                      </p:cBhvr>
                                      <p:to>
                                        <p:strVal val="visible"/>
                                      </p:to>
                                    </p:set>
                                    <p:animEffect transition="in" filter="fade">
                                      <p:cBhvr>
                                        <p:cTn id="28" dur="100"/>
                                        <p:tgtEl>
                                          <p:spTgt spid="16"/>
                                        </p:tgtEl>
                                      </p:cBhvr>
                                    </p:animEffect>
                                  </p:childTnLst>
                                </p:cTn>
                              </p:par>
                              <p:par>
                                <p:cTn id="29" presetID="10" presetClass="entr" presetSubtype="0" fill="hold" grpId="0" nodeType="withEffect">
                                  <p:stCondLst>
                                    <p:cond delay="1000"/>
                                  </p:stCondLst>
                                  <p:iterate type="lt">
                                    <p:tmPct val="10000"/>
                                  </p:iterate>
                                  <p:childTnLst>
                                    <p:set>
                                      <p:cBhvr>
                                        <p:cTn id="30" dur="1" fill="hold">
                                          <p:stCondLst>
                                            <p:cond delay="0"/>
                                          </p:stCondLst>
                                        </p:cTn>
                                        <p:tgtEl>
                                          <p:spTgt spid="17"/>
                                        </p:tgtEl>
                                        <p:attrNameLst>
                                          <p:attrName>style.visibility</p:attrName>
                                        </p:attrNameLst>
                                      </p:cBhvr>
                                      <p:to>
                                        <p:strVal val="visible"/>
                                      </p:to>
                                    </p:set>
                                    <p:animEffect transition="in" filter="fade">
                                      <p:cBhvr>
                                        <p:cTn id="31" dur="100"/>
                                        <p:tgtEl>
                                          <p:spTgt spid="17"/>
                                        </p:tgtEl>
                                      </p:cBhvr>
                                    </p:animEffect>
                                  </p:childTnLst>
                                </p:cTn>
                              </p:par>
                              <p:par>
                                <p:cTn id="32" presetID="10" presetClass="entr" presetSubtype="0" fill="hold" grpId="0" nodeType="withEffect">
                                  <p:stCondLst>
                                    <p:cond delay="1000"/>
                                  </p:stCondLst>
                                  <p:iterate type="lt">
                                    <p:tmPct val="10000"/>
                                  </p:iterate>
                                  <p:childTnLst>
                                    <p:set>
                                      <p:cBhvr>
                                        <p:cTn id="33" dur="1" fill="hold">
                                          <p:stCondLst>
                                            <p:cond delay="0"/>
                                          </p:stCondLst>
                                        </p:cTn>
                                        <p:tgtEl>
                                          <p:spTgt spid="18"/>
                                        </p:tgtEl>
                                        <p:attrNameLst>
                                          <p:attrName>style.visibility</p:attrName>
                                        </p:attrNameLst>
                                      </p:cBhvr>
                                      <p:to>
                                        <p:strVal val="visible"/>
                                      </p:to>
                                    </p:set>
                                    <p:animEffect transition="in" filter="fade">
                                      <p:cBhvr>
                                        <p:cTn id="34" dur="1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p:bldP spid="16" grpId="0"/>
      <p:bldP spid="17" grpId="0"/>
      <p:bldP spid="18"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5933555" y="3815478"/>
            <a:ext cx="45958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a:grpSpLocks/>
          </p:cNvGrpSpPr>
          <p:nvPr/>
        </p:nvGrpSpPr>
        <p:grpSpPr bwMode="auto">
          <a:xfrm flipH="1" flipV="1">
            <a:off x="4758408" y="4717972"/>
            <a:ext cx="771525" cy="146447"/>
            <a:chOff x="4255294" y="1661160"/>
            <a:chExt cx="1505426" cy="262890"/>
          </a:xfrm>
        </p:grpSpPr>
        <p:cxnSp>
          <p:nvCxnSpPr>
            <p:cNvPr id="4" name="直接连接符 3"/>
            <p:cNvCxnSpPr/>
            <p:nvPr/>
          </p:nvCxnSpPr>
          <p:spPr>
            <a:xfrm flipH="1" flipV="1">
              <a:off x="5409919" y="1661160"/>
              <a:ext cx="350801"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4255294" y="1663297"/>
              <a:ext cx="115694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flipH="1">
            <a:off x="2606948" y="3828575"/>
            <a:ext cx="45839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2606948" y="2799875"/>
            <a:ext cx="45839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a:grpSpLocks/>
          </p:cNvGrpSpPr>
          <p:nvPr/>
        </p:nvGrpSpPr>
        <p:grpSpPr bwMode="auto">
          <a:xfrm>
            <a:off x="3343946" y="1648541"/>
            <a:ext cx="910828" cy="197644"/>
            <a:chOff x="4255294" y="1661160"/>
            <a:chExt cx="1505426" cy="262890"/>
          </a:xfrm>
        </p:grpSpPr>
        <p:cxnSp>
          <p:nvCxnSpPr>
            <p:cNvPr id="9" name="直接连接符 8"/>
            <p:cNvCxnSpPr/>
            <p:nvPr/>
          </p:nvCxnSpPr>
          <p:spPr>
            <a:xfrm flipH="1" flipV="1">
              <a:off x="5410438" y="1661160"/>
              <a:ext cx="350282"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4255294" y="1664327"/>
              <a:ext cx="11571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a:grpSpLocks/>
          </p:cNvGrpSpPr>
          <p:nvPr/>
        </p:nvGrpSpPr>
        <p:grpSpPr bwMode="auto">
          <a:xfrm>
            <a:off x="5042967" y="2404588"/>
            <a:ext cx="902494" cy="788194"/>
            <a:chOff x="6842760" y="2637270"/>
            <a:chExt cx="1203960" cy="1051560"/>
          </a:xfrm>
        </p:grpSpPr>
        <p:sp>
          <p:nvSpPr>
            <p:cNvPr id="12" name="六边形 11"/>
            <p:cNvSpPr/>
            <p:nvPr/>
          </p:nvSpPr>
          <p:spPr>
            <a:xfrm>
              <a:off x="6842760" y="2637270"/>
              <a:ext cx="1203960" cy="1051560"/>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43"/>
            <p:cNvSpPr txBox="1">
              <a:spLocks noChangeArrowheads="1"/>
            </p:cNvSpPr>
            <p:nvPr/>
          </p:nvSpPr>
          <p:spPr bwMode="auto">
            <a:xfrm>
              <a:off x="7024262" y="2809107"/>
              <a:ext cx="820725" cy="739110"/>
            </a:xfrm>
            <a:prstGeom prst="rect">
              <a:avLst/>
            </a:prstGeom>
            <a:noFill/>
            <a:ln w="9525">
              <a:noFill/>
              <a:miter lim="800000"/>
              <a:headEnd/>
              <a:tailEnd/>
            </a:ln>
          </p:spPr>
          <p:txBody>
            <a:bodyPr>
              <a:spAutoFit/>
            </a:bodyPr>
            <a:lstStyle/>
            <a:p>
              <a:pPr algn="ctr"/>
              <a:r>
                <a:rPr lang="en-US" altLang="zh-CN" sz="3000" dirty="0">
                  <a:solidFill>
                    <a:srgbClr val="E7E7E7"/>
                  </a:solidFill>
                  <a:ea typeface="微软雅黑" pitchFamily="34" charset="-122"/>
                  <a:cs typeface="Arial" charset="0"/>
                </a:rPr>
                <a:t>02</a:t>
              </a:r>
              <a:endParaRPr lang="zh-CN" altLang="en-US" sz="3000" baseline="-3000" dirty="0">
                <a:solidFill>
                  <a:srgbClr val="E7E7E7"/>
                </a:solidFill>
                <a:ea typeface="微软雅黑" pitchFamily="34" charset="-122"/>
                <a:cs typeface="Arial" charset="0"/>
              </a:endParaRPr>
            </a:p>
          </p:txBody>
        </p:sp>
      </p:grpSp>
      <p:grpSp>
        <p:nvGrpSpPr>
          <p:cNvPr id="14" name="组合 13"/>
          <p:cNvGrpSpPr>
            <a:grpSpLocks/>
          </p:cNvGrpSpPr>
          <p:nvPr/>
        </p:nvGrpSpPr>
        <p:grpSpPr bwMode="auto">
          <a:xfrm>
            <a:off x="4054748" y="1835469"/>
            <a:ext cx="903685" cy="788194"/>
            <a:chOff x="5525852" y="1879080"/>
            <a:chExt cx="1203960" cy="1051560"/>
          </a:xfrm>
        </p:grpSpPr>
        <p:sp>
          <p:nvSpPr>
            <p:cNvPr id="15" name="六边形 14"/>
            <p:cNvSpPr/>
            <p:nvPr/>
          </p:nvSpPr>
          <p:spPr>
            <a:xfrm>
              <a:off x="5525852" y="1879080"/>
              <a:ext cx="1203960" cy="1051560"/>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6" name="文本框 44"/>
            <p:cNvSpPr txBox="1"/>
            <p:nvPr/>
          </p:nvSpPr>
          <p:spPr>
            <a:xfrm>
              <a:off x="5686062" y="1988683"/>
              <a:ext cx="883538" cy="862295"/>
            </a:xfrm>
            <a:prstGeom prst="rect">
              <a:avLst/>
            </a:prstGeom>
            <a:noFill/>
          </p:spPr>
          <p:txBody>
            <a:bodyPr>
              <a:spAutoFit/>
            </a:bodyPr>
            <a:lstStyle/>
            <a:p>
              <a:pPr algn="ctr" defTabSz="685749" fontAlgn="auto">
                <a:lnSpc>
                  <a:spcPct val="120000"/>
                </a:lnSpc>
                <a:spcBef>
                  <a:spcPts val="0"/>
                </a:spcBef>
                <a:spcAft>
                  <a:spcPts val="0"/>
                </a:spcAft>
                <a:defRPr/>
              </a:pPr>
              <a:r>
                <a:rPr lang="en-US" altLang="zh-CN" sz="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3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 name="组合 16"/>
          <p:cNvGrpSpPr>
            <a:grpSpLocks/>
          </p:cNvGrpSpPr>
          <p:nvPr/>
        </p:nvGrpSpPr>
        <p:grpSpPr bwMode="auto">
          <a:xfrm>
            <a:off x="5031061" y="3421381"/>
            <a:ext cx="902494" cy="788194"/>
            <a:chOff x="6842760" y="4008870"/>
            <a:chExt cx="1203960" cy="1051560"/>
          </a:xfrm>
        </p:grpSpPr>
        <p:sp>
          <p:nvSpPr>
            <p:cNvPr id="18" name="六边形 17"/>
            <p:cNvSpPr/>
            <p:nvPr/>
          </p:nvSpPr>
          <p:spPr>
            <a:xfrm>
              <a:off x="6842760" y="4008870"/>
              <a:ext cx="1203960" cy="1051560"/>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9" name="文本框 45"/>
            <p:cNvSpPr txBox="1"/>
            <p:nvPr/>
          </p:nvSpPr>
          <p:spPr>
            <a:xfrm>
              <a:off x="6980946" y="4118473"/>
              <a:ext cx="927589" cy="862295"/>
            </a:xfrm>
            <a:prstGeom prst="rect">
              <a:avLst/>
            </a:prstGeom>
            <a:noFill/>
          </p:spPr>
          <p:txBody>
            <a:bodyPr>
              <a:spAutoFit/>
            </a:bodyPr>
            <a:lstStyle/>
            <a:p>
              <a:pPr algn="ctr" defTabSz="685749" fontAlgn="auto">
                <a:lnSpc>
                  <a:spcPct val="120000"/>
                </a:lnSpc>
                <a:spcBef>
                  <a:spcPts val="0"/>
                </a:spcBef>
                <a:spcAft>
                  <a:spcPts val="0"/>
                </a:spcAft>
                <a:defRPr/>
              </a:pPr>
              <a:r>
                <a:rPr lang="en-US" altLang="zh-CN" sz="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3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0" name="组合 19"/>
          <p:cNvGrpSpPr>
            <a:grpSpLocks/>
          </p:cNvGrpSpPr>
          <p:nvPr/>
        </p:nvGrpSpPr>
        <p:grpSpPr bwMode="auto">
          <a:xfrm>
            <a:off x="3065339" y="3433287"/>
            <a:ext cx="903684" cy="788194"/>
            <a:chOff x="4206240" y="4008870"/>
            <a:chExt cx="1203960" cy="1051560"/>
          </a:xfrm>
        </p:grpSpPr>
        <p:sp>
          <p:nvSpPr>
            <p:cNvPr id="21" name="六边形 20"/>
            <p:cNvSpPr/>
            <p:nvPr/>
          </p:nvSpPr>
          <p:spPr>
            <a:xfrm>
              <a:off x="4206240" y="4008870"/>
              <a:ext cx="1203960" cy="1051560"/>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22" name="文本框 46"/>
            <p:cNvSpPr txBox="1"/>
            <p:nvPr/>
          </p:nvSpPr>
          <p:spPr>
            <a:xfrm>
              <a:off x="4398175" y="4118473"/>
              <a:ext cx="820090" cy="862295"/>
            </a:xfrm>
            <a:prstGeom prst="rect">
              <a:avLst/>
            </a:prstGeom>
            <a:noFill/>
          </p:spPr>
          <p:txBody>
            <a:bodyPr>
              <a:spAutoFit/>
            </a:bodyPr>
            <a:lstStyle/>
            <a:p>
              <a:pPr algn="ctr" defTabSz="685749" fontAlgn="auto">
                <a:lnSpc>
                  <a:spcPct val="120000"/>
                </a:lnSpc>
                <a:spcBef>
                  <a:spcPts val="0"/>
                </a:spcBef>
                <a:spcAft>
                  <a:spcPts val="0"/>
                </a:spcAft>
                <a:defRPr/>
              </a:pPr>
              <a:r>
                <a:rPr lang="en-US" altLang="zh-CN" sz="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3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3" name="组合 22"/>
          <p:cNvGrpSpPr>
            <a:grpSpLocks/>
          </p:cNvGrpSpPr>
          <p:nvPr/>
        </p:nvGrpSpPr>
        <p:grpSpPr bwMode="auto">
          <a:xfrm>
            <a:off x="3065339" y="2404588"/>
            <a:ext cx="903684" cy="788194"/>
            <a:chOff x="4206240" y="2637270"/>
            <a:chExt cx="1203960" cy="1051560"/>
          </a:xfrm>
        </p:grpSpPr>
        <p:sp>
          <p:nvSpPr>
            <p:cNvPr id="24" name="六边形 23"/>
            <p:cNvSpPr/>
            <p:nvPr/>
          </p:nvSpPr>
          <p:spPr>
            <a:xfrm>
              <a:off x="4206240" y="2637270"/>
              <a:ext cx="1203960" cy="1051560"/>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25" name="文本框 47"/>
            <p:cNvSpPr txBox="1">
              <a:spLocks noChangeArrowheads="1"/>
            </p:cNvSpPr>
            <p:nvPr/>
          </p:nvSpPr>
          <p:spPr bwMode="auto">
            <a:xfrm>
              <a:off x="4387743" y="2809107"/>
              <a:ext cx="820724" cy="739110"/>
            </a:xfrm>
            <a:prstGeom prst="rect">
              <a:avLst/>
            </a:prstGeom>
            <a:noFill/>
            <a:ln w="9525">
              <a:noFill/>
              <a:miter lim="800000"/>
              <a:headEnd/>
              <a:tailEnd/>
            </a:ln>
          </p:spPr>
          <p:txBody>
            <a:bodyPr>
              <a:spAutoFit/>
            </a:bodyPr>
            <a:lstStyle/>
            <a:p>
              <a:pPr algn="ctr"/>
              <a:r>
                <a:rPr lang="en-US" altLang="zh-CN" sz="3000" dirty="0">
                  <a:solidFill>
                    <a:srgbClr val="E7E7E7"/>
                  </a:solidFill>
                  <a:ea typeface="微软雅黑" pitchFamily="34" charset="-122"/>
                  <a:cs typeface="Arial" charset="0"/>
                </a:rPr>
                <a:t>06</a:t>
              </a:r>
              <a:endParaRPr lang="zh-CN" altLang="en-US" sz="3000" baseline="-3000" dirty="0">
                <a:solidFill>
                  <a:srgbClr val="E7E7E7"/>
                </a:solidFill>
                <a:ea typeface="微软雅黑" pitchFamily="34" charset="-122"/>
                <a:cs typeface="Arial" charset="0"/>
              </a:endParaRPr>
            </a:p>
          </p:txBody>
        </p:sp>
      </p:grpSp>
      <p:grpSp>
        <p:nvGrpSpPr>
          <p:cNvPr id="26" name="组合 25"/>
          <p:cNvGrpSpPr>
            <a:grpSpLocks/>
          </p:cNvGrpSpPr>
          <p:nvPr/>
        </p:nvGrpSpPr>
        <p:grpSpPr bwMode="auto">
          <a:xfrm>
            <a:off x="4054748" y="3950019"/>
            <a:ext cx="903685" cy="789385"/>
            <a:chOff x="5525852" y="4683240"/>
            <a:chExt cx="1203960" cy="1051560"/>
          </a:xfrm>
        </p:grpSpPr>
        <p:sp>
          <p:nvSpPr>
            <p:cNvPr id="27" name="六边形 26"/>
            <p:cNvSpPr/>
            <p:nvPr/>
          </p:nvSpPr>
          <p:spPr>
            <a:xfrm>
              <a:off x="5525852" y="4683240"/>
              <a:ext cx="1203960" cy="1051560"/>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28" name="文本框 48"/>
            <p:cNvSpPr txBox="1">
              <a:spLocks noChangeArrowheads="1"/>
            </p:cNvSpPr>
            <p:nvPr/>
          </p:nvSpPr>
          <p:spPr bwMode="auto">
            <a:xfrm>
              <a:off x="5693281" y="4855078"/>
              <a:ext cx="820723" cy="737995"/>
            </a:xfrm>
            <a:prstGeom prst="rect">
              <a:avLst/>
            </a:prstGeom>
            <a:noFill/>
            <a:ln w="9525">
              <a:noFill/>
              <a:miter lim="800000"/>
              <a:headEnd/>
              <a:tailEnd/>
            </a:ln>
          </p:spPr>
          <p:txBody>
            <a:bodyPr>
              <a:spAutoFit/>
            </a:bodyPr>
            <a:lstStyle/>
            <a:p>
              <a:pPr algn="ctr"/>
              <a:r>
                <a:rPr lang="en-US" altLang="zh-CN" sz="3000" dirty="0">
                  <a:solidFill>
                    <a:srgbClr val="E7E7E7"/>
                  </a:solidFill>
                  <a:ea typeface="微软雅黑" pitchFamily="34" charset="-122"/>
                  <a:cs typeface="Arial" charset="0"/>
                </a:rPr>
                <a:t>04</a:t>
              </a:r>
              <a:endParaRPr lang="zh-CN" altLang="en-US" sz="3000" baseline="-3000" dirty="0">
                <a:solidFill>
                  <a:srgbClr val="E7E7E7"/>
                </a:solidFill>
                <a:ea typeface="微软雅黑" pitchFamily="34" charset="-122"/>
                <a:cs typeface="Arial" charset="0"/>
              </a:endParaRPr>
            </a:p>
          </p:txBody>
        </p:sp>
      </p:grpSp>
      <p:grpSp>
        <p:nvGrpSpPr>
          <p:cNvPr id="29" name="组合 28"/>
          <p:cNvGrpSpPr>
            <a:grpSpLocks/>
          </p:cNvGrpSpPr>
          <p:nvPr/>
        </p:nvGrpSpPr>
        <p:grpSpPr bwMode="auto">
          <a:xfrm>
            <a:off x="3798764" y="2695100"/>
            <a:ext cx="1415653" cy="1194197"/>
            <a:chOff x="5184305" y="3025164"/>
            <a:chExt cx="1887055" cy="1592580"/>
          </a:xfrm>
        </p:grpSpPr>
        <p:sp>
          <p:nvSpPr>
            <p:cNvPr id="30" name="六边形 29"/>
            <p:cNvSpPr/>
            <p:nvPr/>
          </p:nvSpPr>
          <p:spPr>
            <a:xfrm>
              <a:off x="5184305" y="3025164"/>
              <a:ext cx="1887055" cy="1592580"/>
            </a:xfrm>
            <a:prstGeom prst="hexagon">
              <a:avLst/>
            </a:pr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nvGrpSpPr>
            <p:cNvPr id="31" name="组合 30"/>
            <p:cNvGrpSpPr>
              <a:grpSpLocks noChangeAspect="1"/>
            </p:cNvGrpSpPr>
            <p:nvPr/>
          </p:nvGrpSpPr>
          <p:grpSpPr>
            <a:xfrm>
              <a:off x="5630276" y="3468879"/>
              <a:ext cx="966085" cy="648000"/>
              <a:chOff x="3784600" y="1525588"/>
              <a:chExt cx="935038" cy="568325"/>
            </a:xfrm>
            <a:solidFill>
              <a:srgbClr val="E7E7E7"/>
            </a:solidFill>
          </p:grpSpPr>
          <p:sp>
            <p:nvSpPr>
              <p:cNvPr id="32" name="Freeform 8"/>
              <p:cNvSpPr>
                <a:spLocks/>
              </p:cNvSpPr>
              <p:nvPr/>
            </p:nvSpPr>
            <p:spPr bwMode="auto">
              <a:xfrm>
                <a:off x="3871913" y="2011363"/>
                <a:ext cx="112713" cy="82550"/>
              </a:xfrm>
              <a:custGeom>
                <a:avLst/>
                <a:gdLst>
                  <a:gd name="T0" fmla="*/ 30 w 30"/>
                  <a:gd name="T1" fmla="*/ 19 h 22"/>
                  <a:gd name="T2" fmla="*/ 30 w 30"/>
                  <a:gd name="T3" fmla="*/ 0 h 22"/>
                  <a:gd name="T4" fmla="*/ 1 w 30"/>
                  <a:gd name="T5" fmla="*/ 22 h 22"/>
                  <a:gd name="T6" fmla="*/ 27 w 30"/>
                  <a:gd name="T7" fmla="*/ 22 h 22"/>
                  <a:gd name="T8" fmla="*/ 30 w 30"/>
                  <a:gd name="T9" fmla="*/ 19 h 22"/>
                </a:gdLst>
                <a:ahLst/>
                <a:cxnLst>
                  <a:cxn ang="0">
                    <a:pos x="T0" y="T1"/>
                  </a:cxn>
                  <a:cxn ang="0">
                    <a:pos x="T2" y="T3"/>
                  </a:cxn>
                  <a:cxn ang="0">
                    <a:pos x="T4" y="T5"/>
                  </a:cxn>
                  <a:cxn ang="0">
                    <a:pos x="T6" y="T7"/>
                  </a:cxn>
                  <a:cxn ang="0">
                    <a:pos x="T8" y="T9"/>
                  </a:cxn>
                </a:cxnLst>
                <a:rect l="0" t="0" r="r" b="b"/>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33" name="Freeform 9"/>
              <p:cNvSpPr>
                <a:spLocks/>
              </p:cNvSpPr>
              <p:nvPr/>
            </p:nvSpPr>
            <p:spPr bwMode="auto">
              <a:xfrm>
                <a:off x="4020344" y="1893888"/>
                <a:ext cx="120650" cy="200025"/>
              </a:xfrm>
              <a:custGeom>
                <a:avLst/>
                <a:gdLst>
                  <a:gd name="T0" fmla="*/ 29 w 32"/>
                  <a:gd name="T1" fmla="*/ 53 h 53"/>
                  <a:gd name="T2" fmla="*/ 32 w 32"/>
                  <a:gd name="T3" fmla="*/ 50 h 53"/>
                  <a:gd name="T4" fmla="*/ 32 w 32"/>
                  <a:gd name="T5" fmla="*/ 0 h 53"/>
                  <a:gd name="T6" fmla="*/ 0 w 32"/>
                  <a:gd name="T7" fmla="*/ 23 h 53"/>
                  <a:gd name="T8" fmla="*/ 0 w 32"/>
                  <a:gd name="T9" fmla="*/ 24 h 53"/>
                  <a:gd name="T10" fmla="*/ 0 w 32"/>
                  <a:gd name="T11" fmla="*/ 50 h 53"/>
                  <a:gd name="T12" fmla="*/ 2 w 32"/>
                  <a:gd name="T13" fmla="*/ 53 h 53"/>
                  <a:gd name="T14" fmla="*/ 29 w 32"/>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34" name="Freeform 10"/>
              <p:cNvSpPr>
                <a:spLocks/>
              </p:cNvSpPr>
              <p:nvPr/>
            </p:nvSpPr>
            <p:spPr bwMode="auto">
              <a:xfrm>
                <a:off x="4176712" y="1800225"/>
                <a:ext cx="120650" cy="293688"/>
              </a:xfrm>
              <a:custGeom>
                <a:avLst/>
                <a:gdLst>
                  <a:gd name="T0" fmla="*/ 29 w 32"/>
                  <a:gd name="T1" fmla="*/ 78 h 78"/>
                  <a:gd name="T2" fmla="*/ 32 w 32"/>
                  <a:gd name="T3" fmla="*/ 75 h 78"/>
                  <a:gd name="T4" fmla="*/ 32 w 32"/>
                  <a:gd name="T5" fmla="*/ 9 h 78"/>
                  <a:gd name="T6" fmla="*/ 23 w 32"/>
                  <a:gd name="T7" fmla="*/ 0 h 78"/>
                  <a:gd name="T8" fmla="*/ 10 w 32"/>
                  <a:gd name="T9" fmla="*/ 10 h 78"/>
                  <a:gd name="T10" fmla="*/ 0 w 32"/>
                  <a:gd name="T11" fmla="*/ 17 h 78"/>
                  <a:gd name="T12" fmla="*/ 0 w 32"/>
                  <a:gd name="T13" fmla="*/ 75 h 78"/>
                  <a:gd name="T14" fmla="*/ 3 w 32"/>
                  <a:gd name="T15" fmla="*/ 78 h 78"/>
                  <a:gd name="T16" fmla="*/ 29 w 32"/>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11"/>
              <p:cNvSpPr>
                <a:spLocks/>
              </p:cNvSpPr>
              <p:nvPr/>
            </p:nvSpPr>
            <p:spPr bwMode="auto">
              <a:xfrm>
                <a:off x="4333081" y="1841500"/>
                <a:ext cx="120650" cy="252413"/>
              </a:xfrm>
              <a:custGeom>
                <a:avLst/>
                <a:gdLst>
                  <a:gd name="T0" fmla="*/ 30 w 32"/>
                  <a:gd name="T1" fmla="*/ 67 h 67"/>
                  <a:gd name="T2" fmla="*/ 32 w 32"/>
                  <a:gd name="T3" fmla="*/ 64 h 67"/>
                  <a:gd name="T4" fmla="*/ 32 w 32"/>
                  <a:gd name="T5" fmla="*/ 0 h 67"/>
                  <a:gd name="T6" fmla="*/ 20 w 32"/>
                  <a:gd name="T7" fmla="*/ 10 h 67"/>
                  <a:gd name="T8" fmla="*/ 16 w 32"/>
                  <a:gd name="T9" fmla="*/ 13 h 67"/>
                  <a:gd name="T10" fmla="*/ 5 w 32"/>
                  <a:gd name="T11" fmla="*/ 12 h 67"/>
                  <a:gd name="T12" fmla="*/ 4 w 32"/>
                  <a:gd name="T13" fmla="*/ 11 h 67"/>
                  <a:gd name="T14" fmla="*/ 0 w 32"/>
                  <a:gd name="T15" fmla="*/ 7 h 67"/>
                  <a:gd name="T16" fmla="*/ 0 w 32"/>
                  <a:gd name="T17" fmla="*/ 64 h 67"/>
                  <a:gd name="T18" fmla="*/ 3 w 32"/>
                  <a:gd name="T19" fmla="*/ 67 h 67"/>
                  <a:gd name="T20" fmla="*/ 30 w 32"/>
                  <a:gd name="T21"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12"/>
              <p:cNvSpPr>
                <a:spLocks/>
              </p:cNvSpPr>
              <p:nvPr/>
            </p:nvSpPr>
            <p:spPr bwMode="auto">
              <a:xfrm>
                <a:off x="4489450" y="1720850"/>
                <a:ext cx="120650" cy="373063"/>
              </a:xfrm>
              <a:custGeom>
                <a:avLst/>
                <a:gdLst>
                  <a:gd name="T0" fmla="*/ 29 w 32"/>
                  <a:gd name="T1" fmla="*/ 99 h 99"/>
                  <a:gd name="T2" fmla="*/ 32 w 32"/>
                  <a:gd name="T3" fmla="*/ 96 h 99"/>
                  <a:gd name="T4" fmla="*/ 32 w 32"/>
                  <a:gd name="T5" fmla="*/ 0 h 99"/>
                  <a:gd name="T6" fmla="*/ 13 w 32"/>
                  <a:gd name="T7" fmla="*/ 15 h 99"/>
                  <a:gd name="T8" fmla="*/ 0 w 32"/>
                  <a:gd name="T9" fmla="*/ 25 h 99"/>
                  <a:gd name="T10" fmla="*/ 0 w 32"/>
                  <a:gd name="T11" fmla="*/ 96 h 99"/>
                  <a:gd name="T12" fmla="*/ 3 w 32"/>
                  <a:gd name="T13" fmla="*/ 99 h 99"/>
                  <a:gd name="T14" fmla="*/ 29 w 32"/>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37" name="Freeform 13"/>
              <p:cNvSpPr>
                <a:spLocks/>
              </p:cNvSpPr>
              <p:nvPr/>
            </p:nvSpPr>
            <p:spPr bwMode="auto">
              <a:xfrm>
                <a:off x="3784600" y="1525588"/>
                <a:ext cx="935038" cy="541338"/>
              </a:xfrm>
              <a:custGeom>
                <a:avLst/>
                <a:gdLst>
                  <a:gd name="T0" fmla="*/ 248 w 248"/>
                  <a:gd name="T1" fmla="*/ 8 h 144"/>
                  <a:gd name="T2" fmla="*/ 245 w 248"/>
                  <a:gd name="T3" fmla="*/ 2 h 144"/>
                  <a:gd name="T4" fmla="*/ 239 w 248"/>
                  <a:gd name="T5" fmla="*/ 0 h 144"/>
                  <a:gd name="T6" fmla="*/ 230 w 248"/>
                  <a:gd name="T7" fmla="*/ 0 h 144"/>
                  <a:gd name="T8" fmla="*/ 200 w 248"/>
                  <a:gd name="T9" fmla="*/ 0 h 144"/>
                  <a:gd name="T10" fmla="*/ 197 w 248"/>
                  <a:gd name="T11" fmla="*/ 1 h 144"/>
                  <a:gd name="T12" fmla="*/ 196 w 248"/>
                  <a:gd name="T13" fmla="*/ 1 h 144"/>
                  <a:gd name="T14" fmla="*/ 191 w 248"/>
                  <a:gd name="T15" fmla="*/ 8 h 144"/>
                  <a:gd name="T16" fmla="*/ 197 w 248"/>
                  <a:gd name="T17" fmla="*/ 16 h 144"/>
                  <a:gd name="T18" fmla="*/ 200 w 248"/>
                  <a:gd name="T19" fmla="*/ 17 h 144"/>
                  <a:gd name="T20" fmla="*/ 210 w 248"/>
                  <a:gd name="T21" fmla="*/ 17 h 144"/>
                  <a:gd name="T22" fmla="*/ 215 w 248"/>
                  <a:gd name="T23" fmla="*/ 17 h 144"/>
                  <a:gd name="T24" fmla="*/ 206 w 248"/>
                  <a:gd name="T25" fmla="*/ 24 h 144"/>
                  <a:gd name="T26" fmla="*/ 189 w 248"/>
                  <a:gd name="T27" fmla="*/ 39 h 144"/>
                  <a:gd name="T28" fmla="*/ 179 w 248"/>
                  <a:gd name="T29" fmla="*/ 47 h 144"/>
                  <a:gd name="T30" fmla="*/ 166 w 248"/>
                  <a:gd name="T31" fmla="*/ 57 h 144"/>
                  <a:gd name="T32" fmla="*/ 158 w 248"/>
                  <a:gd name="T33" fmla="*/ 63 h 144"/>
                  <a:gd name="T34" fmla="*/ 150 w 248"/>
                  <a:gd name="T35" fmla="*/ 55 h 144"/>
                  <a:gd name="T36" fmla="*/ 146 w 248"/>
                  <a:gd name="T37" fmla="*/ 52 h 144"/>
                  <a:gd name="T38" fmla="*/ 136 w 248"/>
                  <a:gd name="T39" fmla="*/ 42 h 144"/>
                  <a:gd name="T40" fmla="*/ 134 w 248"/>
                  <a:gd name="T41" fmla="*/ 40 h 144"/>
                  <a:gd name="T42" fmla="*/ 123 w 248"/>
                  <a:gd name="T43" fmla="*/ 39 h 144"/>
                  <a:gd name="T44" fmla="*/ 114 w 248"/>
                  <a:gd name="T45" fmla="*/ 46 h 144"/>
                  <a:gd name="T46" fmla="*/ 104 w 248"/>
                  <a:gd name="T47" fmla="*/ 54 h 144"/>
                  <a:gd name="T48" fmla="*/ 97 w 248"/>
                  <a:gd name="T49" fmla="*/ 58 h 144"/>
                  <a:gd name="T50" fmla="*/ 94 w 248"/>
                  <a:gd name="T51" fmla="*/ 61 h 144"/>
                  <a:gd name="T52" fmla="*/ 62 w 248"/>
                  <a:gd name="T53" fmla="*/ 85 h 144"/>
                  <a:gd name="T54" fmla="*/ 61 w 248"/>
                  <a:gd name="T55" fmla="*/ 86 h 144"/>
                  <a:gd name="T56" fmla="*/ 51 w 248"/>
                  <a:gd name="T57" fmla="*/ 93 h 144"/>
                  <a:gd name="T58" fmla="*/ 9 w 248"/>
                  <a:gd name="T59" fmla="*/ 124 h 144"/>
                  <a:gd name="T60" fmla="*/ 4 w 248"/>
                  <a:gd name="T61" fmla="*/ 128 h 144"/>
                  <a:gd name="T62" fmla="*/ 3 w 248"/>
                  <a:gd name="T63" fmla="*/ 140 h 144"/>
                  <a:gd name="T64" fmla="*/ 11 w 248"/>
                  <a:gd name="T65" fmla="*/ 143 h 144"/>
                  <a:gd name="T66" fmla="*/ 15 w 248"/>
                  <a:gd name="T67" fmla="*/ 142 h 144"/>
                  <a:gd name="T68" fmla="*/ 51 w 248"/>
                  <a:gd name="T69" fmla="*/ 114 h 144"/>
                  <a:gd name="T70" fmla="*/ 61 w 248"/>
                  <a:gd name="T71" fmla="*/ 107 h 144"/>
                  <a:gd name="T72" fmla="*/ 62 w 248"/>
                  <a:gd name="T73" fmla="*/ 107 h 144"/>
                  <a:gd name="T74" fmla="*/ 94 w 248"/>
                  <a:gd name="T75" fmla="*/ 82 h 144"/>
                  <a:gd name="T76" fmla="*/ 98 w 248"/>
                  <a:gd name="T77" fmla="*/ 80 h 144"/>
                  <a:gd name="T78" fmla="*/ 104 w 248"/>
                  <a:gd name="T79" fmla="*/ 75 h 144"/>
                  <a:gd name="T80" fmla="*/ 114 w 248"/>
                  <a:gd name="T81" fmla="*/ 67 h 144"/>
                  <a:gd name="T82" fmla="*/ 127 w 248"/>
                  <a:gd name="T83" fmla="*/ 57 h 144"/>
                  <a:gd name="T84" fmla="*/ 136 w 248"/>
                  <a:gd name="T85" fmla="*/ 66 h 144"/>
                  <a:gd name="T86" fmla="*/ 146 w 248"/>
                  <a:gd name="T87" fmla="*/ 76 h 144"/>
                  <a:gd name="T88" fmla="*/ 150 w 248"/>
                  <a:gd name="T89" fmla="*/ 79 h 144"/>
                  <a:gd name="T90" fmla="*/ 151 w 248"/>
                  <a:gd name="T91" fmla="*/ 81 h 144"/>
                  <a:gd name="T92" fmla="*/ 162 w 248"/>
                  <a:gd name="T93" fmla="*/ 82 h 144"/>
                  <a:gd name="T94" fmla="*/ 166 w 248"/>
                  <a:gd name="T95" fmla="*/ 79 h 144"/>
                  <a:gd name="T96" fmla="*/ 179 w 248"/>
                  <a:gd name="T97" fmla="*/ 69 h 144"/>
                  <a:gd name="T98" fmla="*/ 189 w 248"/>
                  <a:gd name="T99" fmla="*/ 61 h 144"/>
                  <a:gd name="T100" fmla="*/ 202 w 248"/>
                  <a:gd name="T101" fmla="*/ 51 h 144"/>
                  <a:gd name="T102" fmla="*/ 230 w 248"/>
                  <a:gd name="T103" fmla="*/ 27 h 144"/>
                  <a:gd name="T104" fmla="*/ 231 w 248"/>
                  <a:gd name="T105" fmla="*/ 26 h 144"/>
                  <a:gd name="T106" fmla="*/ 231 w 248"/>
                  <a:gd name="T107" fmla="*/ 46 h 144"/>
                  <a:gd name="T108" fmla="*/ 239 w 248"/>
                  <a:gd name="T109" fmla="*/ 54 h 144"/>
                  <a:gd name="T110" fmla="*/ 248 w 248"/>
                  <a:gd name="T111" fmla="*/ 46 h 144"/>
                  <a:gd name="T112" fmla="*/ 248 w 248"/>
                  <a:gd name="T113" fmla="*/ 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38" name="矩形 37"/>
          <p:cNvSpPr/>
          <p:nvPr/>
        </p:nvSpPr>
        <p:spPr>
          <a:xfrm>
            <a:off x="2417639" y="1473518"/>
            <a:ext cx="908447"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39" name="矩形 47"/>
          <p:cNvSpPr>
            <a:spLocks noChangeArrowheads="1"/>
          </p:cNvSpPr>
          <p:nvPr/>
        </p:nvSpPr>
        <p:spPr bwMode="auto">
          <a:xfrm>
            <a:off x="899592" y="1747362"/>
            <a:ext cx="2439591" cy="475509"/>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40" name="矩形 39"/>
          <p:cNvSpPr/>
          <p:nvPr/>
        </p:nvSpPr>
        <p:spPr>
          <a:xfrm>
            <a:off x="1640161" y="2490312"/>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1" name="矩形 47"/>
          <p:cNvSpPr>
            <a:spLocks noChangeArrowheads="1"/>
          </p:cNvSpPr>
          <p:nvPr/>
        </p:nvSpPr>
        <p:spPr bwMode="auto">
          <a:xfrm>
            <a:off x="928167" y="2764157"/>
            <a:ext cx="1619250" cy="678641"/>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42" name="矩形 41"/>
          <p:cNvSpPr/>
          <p:nvPr/>
        </p:nvSpPr>
        <p:spPr>
          <a:xfrm>
            <a:off x="1640161" y="3554731"/>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3" name="矩形 47"/>
          <p:cNvSpPr>
            <a:spLocks noChangeArrowheads="1"/>
          </p:cNvSpPr>
          <p:nvPr/>
        </p:nvSpPr>
        <p:spPr bwMode="auto">
          <a:xfrm>
            <a:off x="928167" y="3828575"/>
            <a:ext cx="1619250" cy="678641"/>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44" name="矩形 43"/>
          <p:cNvSpPr/>
          <p:nvPr/>
        </p:nvSpPr>
        <p:spPr>
          <a:xfrm>
            <a:off x="6440761" y="2046209"/>
            <a:ext cx="907256" cy="300038"/>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5" name="矩形 47"/>
          <p:cNvSpPr>
            <a:spLocks noChangeArrowheads="1"/>
          </p:cNvSpPr>
          <p:nvPr/>
        </p:nvSpPr>
        <p:spPr bwMode="auto">
          <a:xfrm>
            <a:off x="6440761" y="2331959"/>
            <a:ext cx="1654969" cy="678641"/>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46" name="矩形 45"/>
          <p:cNvSpPr/>
          <p:nvPr/>
        </p:nvSpPr>
        <p:spPr>
          <a:xfrm>
            <a:off x="6453858" y="3309462"/>
            <a:ext cx="907256" cy="300038"/>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6453858" y="3594022"/>
            <a:ext cx="1654969" cy="678641"/>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48" name="矩形 47"/>
          <p:cNvSpPr/>
          <p:nvPr/>
        </p:nvSpPr>
        <p:spPr>
          <a:xfrm>
            <a:off x="5587083" y="4469131"/>
            <a:ext cx="908447" cy="300038"/>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9" name="矩形 47"/>
          <p:cNvSpPr>
            <a:spLocks noChangeArrowheads="1"/>
          </p:cNvSpPr>
          <p:nvPr/>
        </p:nvSpPr>
        <p:spPr bwMode="auto">
          <a:xfrm>
            <a:off x="5587083" y="4753691"/>
            <a:ext cx="2188369" cy="475509"/>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grpSp>
        <p:nvGrpSpPr>
          <p:cNvPr id="50" name="组合 49"/>
          <p:cNvGrpSpPr>
            <a:grpSpLocks/>
          </p:cNvGrpSpPr>
          <p:nvPr/>
        </p:nvGrpSpPr>
        <p:grpSpPr bwMode="auto">
          <a:xfrm flipH="1">
            <a:off x="5741864" y="2217660"/>
            <a:ext cx="663178" cy="196453"/>
            <a:chOff x="4255294" y="1661160"/>
            <a:chExt cx="1505426" cy="262890"/>
          </a:xfrm>
        </p:grpSpPr>
        <p:cxnSp>
          <p:nvCxnSpPr>
            <p:cNvPr id="51" name="直接连接符 50"/>
            <p:cNvCxnSpPr/>
            <p:nvPr/>
          </p:nvCxnSpPr>
          <p:spPr>
            <a:xfrm flipH="1" flipV="1">
              <a:off x="5409364" y="1661160"/>
              <a:ext cx="351356"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4255294" y="1662753"/>
              <a:ext cx="11567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250"/>
                                  </p:stCondLst>
                                  <p:childTnLst>
                                    <p:set>
                                      <p:cBhvr>
                                        <p:cTn id="6" dur="1" fill="hold">
                                          <p:stCondLst>
                                            <p:cond delay="0"/>
                                          </p:stCondLst>
                                        </p:cTn>
                                        <p:tgtEl>
                                          <p:spTgt spid="29"/>
                                        </p:tgtEl>
                                        <p:attrNameLst>
                                          <p:attrName>style.visibility</p:attrName>
                                        </p:attrNameLst>
                                      </p:cBhvr>
                                      <p:to>
                                        <p:strVal val="visible"/>
                                      </p:to>
                                    </p:set>
                                    <p:anim calcmode="lin" valueType="num">
                                      <p:cBhvr>
                                        <p:cTn id="7" dur="350" fill="hold"/>
                                        <p:tgtEl>
                                          <p:spTgt spid="29"/>
                                        </p:tgtEl>
                                        <p:attrNameLst>
                                          <p:attrName>ppt_w</p:attrName>
                                        </p:attrNameLst>
                                      </p:cBhvr>
                                      <p:tavLst>
                                        <p:tav tm="0">
                                          <p:val>
                                            <p:fltVal val="0"/>
                                          </p:val>
                                        </p:tav>
                                        <p:tav tm="100000">
                                          <p:val>
                                            <p:strVal val="#ppt_w"/>
                                          </p:val>
                                        </p:tav>
                                      </p:tavLst>
                                    </p:anim>
                                    <p:anim calcmode="lin" valueType="num">
                                      <p:cBhvr>
                                        <p:cTn id="8" dur="350" fill="hold"/>
                                        <p:tgtEl>
                                          <p:spTgt spid="29"/>
                                        </p:tgtEl>
                                        <p:attrNameLst>
                                          <p:attrName>ppt_h</p:attrName>
                                        </p:attrNameLst>
                                      </p:cBhvr>
                                      <p:tavLst>
                                        <p:tav tm="0">
                                          <p:val>
                                            <p:fltVal val="0"/>
                                          </p:val>
                                        </p:tav>
                                        <p:tav tm="100000">
                                          <p:val>
                                            <p:strVal val="#ppt_h"/>
                                          </p:val>
                                        </p:tav>
                                      </p:tavLst>
                                    </p:anim>
                                    <p:anim calcmode="lin" valueType="num">
                                      <p:cBhvr>
                                        <p:cTn id="9" dur="350" fill="hold"/>
                                        <p:tgtEl>
                                          <p:spTgt spid="29"/>
                                        </p:tgtEl>
                                        <p:attrNameLst>
                                          <p:attrName>ppt_x</p:attrName>
                                        </p:attrNameLst>
                                      </p:cBhvr>
                                      <p:tavLst>
                                        <p:tav tm="0">
                                          <p:val>
                                            <p:fltVal val="0.5"/>
                                          </p:val>
                                        </p:tav>
                                        <p:tav tm="100000">
                                          <p:val>
                                            <p:strVal val="#ppt_x"/>
                                          </p:val>
                                        </p:tav>
                                      </p:tavLst>
                                    </p:anim>
                                    <p:anim calcmode="lin" valueType="num">
                                      <p:cBhvr>
                                        <p:cTn id="10" dur="350" fill="hold"/>
                                        <p:tgtEl>
                                          <p:spTgt spid="29"/>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350" fill="hold"/>
                                        <p:tgtEl>
                                          <p:spTgt spid="14"/>
                                        </p:tgtEl>
                                        <p:attrNameLst>
                                          <p:attrName>ppt_x</p:attrName>
                                        </p:attrNameLst>
                                      </p:cBhvr>
                                      <p:tavLst>
                                        <p:tav tm="0">
                                          <p:val>
                                            <p:strVal val="#ppt_x"/>
                                          </p:val>
                                        </p:tav>
                                        <p:tav tm="100000">
                                          <p:val>
                                            <p:strVal val="#ppt_x"/>
                                          </p:val>
                                        </p:tav>
                                      </p:tavLst>
                                    </p:anim>
                                    <p:anim calcmode="lin" valueType="num">
                                      <p:cBhvr additive="base">
                                        <p:cTn id="14" dur="350" fill="hold"/>
                                        <p:tgtEl>
                                          <p:spTgt spid="14"/>
                                        </p:tgtEl>
                                        <p:attrNameLst>
                                          <p:attrName>ppt_y</p:attrName>
                                        </p:attrNameLst>
                                      </p:cBhvr>
                                      <p:tavLst>
                                        <p:tav tm="0">
                                          <p:val>
                                            <p:strVal val="0-#ppt_h/2"/>
                                          </p:val>
                                        </p:tav>
                                        <p:tav tm="100000">
                                          <p:val>
                                            <p:strVal val="#ppt_y"/>
                                          </p:val>
                                        </p:tav>
                                      </p:tavLst>
                                    </p:anim>
                                  </p:childTnLst>
                                </p:cTn>
                              </p:par>
                            </p:childTnLst>
                          </p:cTn>
                        </p:par>
                        <p:par>
                          <p:cTn id="15" fill="hold">
                            <p:stCondLst>
                              <p:cond delay="1100"/>
                            </p:stCondLst>
                            <p:childTnLst>
                              <p:par>
                                <p:cTn id="16" presetID="22" presetClass="entr" presetSubtype="2" fill="hold" nodeType="afterEffect">
                                  <p:stCondLst>
                                    <p:cond delay="15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right)">
                                      <p:cBhvr>
                                        <p:cTn id="22" dur="400"/>
                                        <p:tgtEl>
                                          <p:spTgt spid="38"/>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wipe(right)">
                                      <p:cBhvr>
                                        <p:cTn id="25" dur="400"/>
                                        <p:tgtEl>
                                          <p:spTgt spid="39"/>
                                        </p:tgtEl>
                                      </p:cBhvr>
                                    </p:animEffect>
                                  </p:childTnLst>
                                </p:cTn>
                              </p:par>
                            </p:childTnLst>
                          </p:cTn>
                        </p:par>
                        <p:par>
                          <p:cTn id="26" fill="hold">
                            <p:stCondLst>
                              <p:cond delay="2150"/>
                            </p:stCondLst>
                            <p:childTnLst>
                              <p:par>
                                <p:cTn id="27" presetID="2" presetClass="entr" presetSubtype="2" fill="hold" nodeType="afterEffect">
                                  <p:stCondLst>
                                    <p:cond delay="15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350" fill="hold"/>
                                        <p:tgtEl>
                                          <p:spTgt spid="11"/>
                                        </p:tgtEl>
                                        <p:attrNameLst>
                                          <p:attrName>ppt_x</p:attrName>
                                        </p:attrNameLst>
                                      </p:cBhvr>
                                      <p:tavLst>
                                        <p:tav tm="0">
                                          <p:val>
                                            <p:strVal val="1+#ppt_w/2"/>
                                          </p:val>
                                        </p:tav>
                                        <p:tav tm="100000">
                                          <p:val>
                                            <p:strVal val="#ppt_x"/>
                                          </p:val>
                                        </p:tav>
                                      </p:tavLst>
                                    </p:anim>
                                    <p:anim calcmode="lin" valueType="num">
                                      <p:cBhvr additive="base">
                                        <p:cTn id="30" dur="350" fill="hold"/>
                                        <p:tgtEl>
                                          <p:spTgt spid="11"/>
                                        </p:tgtEl>
                                        <p:attrNameLst>
                                          <p:attrName>ppt_y</p:attrName>
                                        </p:attrNameLst>
                                      </p:cBhvr>
                                      <p:tavLst>
                                        <p:tav tm="0">
                                          <p:val>
                                            <p:strVal val="#ppt_y"/>
                                          </p:val>
                                        </p:tav>
                                        <p:tav tm="100000">
                                          <p:val>
                                            <p:strVal val="#ppt_y"/>
                                          </p:val>
                                        </p:tav>
                                      </p:tavLst>
                                    </p:anim>
                                  </p:childTnLst>
                                </p:cTn>
                              </p:par>
                            </p:childTnLst>
                          </p:cTn>
                        </p:par>
                        <p:par>
                          <p:cTn id="31" fill="hold">
                            <p:stCondLst>
                              <p:cond delay="2650"/>
                            </p:stCondLst>
                            <p:childTnLst>
                              <p:par>
                                <p:cTn id="32" presetID="22" presetClass="entr" presetSubtype="8" fill="hold" nodeType="after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wipe(left)">
                                      <p:cBhvr>
                                        <p:cTn id="34" dur="500"/>
                                        <p:tgtEl>
                                          <p:spTgt spid="50"/>
                                        </p:tgtEl>
                                      </p:cBhvr>
                                    </p:animEffect>
                                  </p:childTnLst>
                                </p:cTn>
                              </p:par>
                            </p:childTnLst>
                          </p:cTn>
                        </p:par>
                        <p:par>
                          <p:cTn id="35" fill="hold">
                            <p:stCondLst>
                              <p:cond delay="3150"/>
                            </p:stCondLst>
                            <p:childTnLst>
                              <p:par>
                                <p:cTn id="36" presetID="22" presetClass="entr" presetSubtype="8"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400"/>
                                        <p:tgtEl>
                                          <p:spTgt spid="4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left)">
                                      <p:cBhvr>
                                        <p:cTn id="41" dur="400"/>
                                        <p:tgtEl>
                                          <p:spTgt spid="45"/>
                                        </p:tgtEl>
                                      </p:cBhvr>
                                    </p:animEffect>
                                  </p:childTnLst>
                                </p:cTn>
                              </p:par>
                            </p:childTnLst>
                          </p:cTn>
                        </p:par>
                        <p:par>
                          <p:cTn id="42" fill="hold">
                            <p:stCondLst>
                              <p:cond delay="3550"/>
                            </p:stCondLst>
                            <p:childTnLst>
                              <p:par>
                                <p:cTn id="43" presetID="2" presetClass="entr" presetSubtype="2" fill="hold" nodeType="afterEffect">
                                  <p:stCondLst>
                                    <p:cond delay="15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350" fill="hold"/>
                                        <p:tgtEl>
                                          <p:spTgt spid="17"/>
                                        </p:tgtEl>
                                        <p:attrNameLst>
                                          <p:attrName>ppt_x</p:attrName>
                                        </p:attrNameLst>
                                      </p:cBhvr>
                                      <p:tavLst>
                                        <p:tav tm="0">
                                          <p:val>
                                            <p:strVal val="1+#ppt_w/2"/>
                                          </p:val>
                                        </p:tav>
                                        <p:tav tm="100000">
                                          <p:val>
                                            <p:strVal val="#ppt_x"/>
                                          </p:val>
                                        </p:tav>
                                      </p:tavLst>
                                    </p:anim>
                                    <p:anim calcmode="lin" valueType="num">
                                      <p:cBhvr additive="base">
                                        <p:cTn id="46" dur="350" fill="hold"/>
                                        <p:tgtEl>
                                          <p:spTgt spid="17"/>
                                        </p:tgtEl>
                                        <p:attrNameLst>
                                          <p:attrName>ppt_y</p:attrName>
                                        </p:attrNameLst>
                                      </p:cBhvr>
                                      <p:tavLst>
                                        <p:tav tm="0">
                                          <p:val>
                                            <p:strVal val="#ppt_y"/>
                                          </p:val>
                                        </p:tav>
                                        <p:tav tm="100000">
                                          <p:val>
                                            <p:strVal val="#ppt_y"/>
                                          </p:val>
                                        </p:tav>
                                      </p:tavLst>
                                    </p:anim>
                                  </p:childTnLst>
                                </p:cTn>
                              </p:par>
                            </p:childTnLst>
                          </p:cTn>
                        </p:par>
                        <p:par>
                          <p:cTn id="47" fill="hold">
                            <p:stCondLst>
                              <p:cond delay="4050"/>
                            </p:stCondLst>
                            <p:childTnLst>
                              <p:par>
                                <p:cTn id="48" presetID="22" presetClass="entr" presetSubtype="8"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wipe(left)">
                                      <p:cBhvr>
                                        <p:cTn id="50" dur="350"/>
                                        <p:tgtEl>
                                          <p:spTgt spid="2"/>
                                        </p:tgtEl>
                                      </p:cBhvr>
                                    </p:animEffect>
                                  </p:childTnLst>
                                </p:cTn>
                              </p:par>
                            </p:childTnLst>
                          </p:cTn>
                        </p:par>
                        <p:par>
                          <p:cTn id="51" fill="hold">
                            <p:stCondLst>
                              <p:cond delay="4400"/>
                            </p:stCondLst>
                            <p:childTnLst>
                              <p:par>
                                <p:cTn id="52" presetID="22" presetClass="entr" presetSubtype="8"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left)">
                                      <p:cBhvr>
                                        <p:cTn id="54" dur="400"/>
                                        <p:tgtEl>
                                          <p:spTgt spid="4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wipe(left)">
                                      <p:cBhvr>
                                        <p:cTn id="57" dur="400"/>
                                        <p:tgtEl>
                                          <p:spTgt spid="47"/>
                                        </p:tgtEl>
                                      </p:cBhvr>
                                    </p:animEffect>
                                  </p:childTnLst>
                                </p:cTn>
                              </p:par>
                            </p:childTnLst>
                          </p:cTn>
                        </p:par>
                        <p:par>
                          <p:cTn id="58" fill="hold">
                            <p:stCondLst>
                              <p:cond delay="4800"/>
                            </p:stCondLst>
                            <p:childTnLst>
                              <p:par>
                                <p:cTn id="59" presetID="2" presetClass="entr" presetSubtype="4" fill="hold" nodeType="afterEffect">
                                  <p:stCondLst>
                                    <p:cond delay="15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350" fill="hold"/>
                                        <p:tgtEl>
                                          <p:spTgt spid="26"/>
                                        </p:tgtEl>
                                        <p:attrNameLst>
                                          <p:attrName>ppt_x</p:attrName>
                                        </p:attrNameLst>
                                      </p:cBhvr>
                                      <p:tavLst>
                                        <p:tav tm="0">
                                          <p:val>
                                            <p:strVal val="#ppt_x"/>
                                          </p:val>
                                        </p:tav>
                                        <p:tav tm="100000">
                                          <p:val>
                                            <p:strVal val="#ppt_x"/>
                                          </p:val>
                                        </p:tav>
                                      </p:tavLst>
                                    </p:anim>
                                    <p:anim calcmode="lin" valueType="num">
                                      <p:cBhvr additive="base">
                                        <p:cTn id="62" dur="350" fill="hold"/>
                                        <p:tgtEl>
                                          <p:spTgt spid="26"/>
                                        </p:tgtEl>
                                        <p:attrNameLst>
                                          <p:attrName>ppt_y</p:attrName>
                                        </p:attrNameLst>
                                      </p:cBhvr>
                                      <p:tavLst>
                                        <p:tav tm="0">
                                          <p:val>
                                            <p:strVal val="1+#ppt_h/2"/>
                                          </p:val>
                                        </p:tav>
                                        <p:tav tm="100000">
                                          <p:val>
                                            <p:strVal val="#ppt_y"/>
                                          </p:val>
                                        </p:tav>
                                      </p:tavLst>
                                    </p:anim>
                                  </p:childTnLst>
                                </p:cTn>
                              </p:par>
                            </p:childTnLst>
                          </p:cTn>
                        </p:par>
                        <p:par>
                          <p:cTn id="63" fill="hold">
                            <p:stCondLst>
                              <p:cond delay="5300"/>
                            </p:stCondLst>
                            <p:childTnLst>
                              <p:par>
                                <p:cTn id="64" presetID="22" presetClass="entr" presetSubtype="8" fill="hold" nodeType="after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left)">
                                      <p:cBhvr>
                                        <p:cTn id="66" dur="500"/>
                                        <p:tgtEl>
                                          <p:spTgt spid="3"/>
                                        </p:tgtEl>
                                      </p:cBhvr>
                                    </p:animEffect>
                                  </p:childTnLst>
                                </p:cTn>
                              </p:par>
                            </p:childTnLst>
                          </p:cTn>
                        </p:par>
                        <p:par>
                          <p:cTn id="67" fill="hold">
                            <p:stCondLst>
                              <p:cond delay="5800"/>
                            </p:stCondLst>
                            <p:childTnLst>
                              <p:par>
                                <p:cTn id="68" presetID="22" presetClass="entr" presetSubtype="8" fill="hold" grpId="0" nodeType="after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wipe(left)">
                                      <p:cBhvr>
                                        <p:cTn id="70" dur="400"/>
                                        <p:tgtEl>
                                          <p:spTgt spid="48"/>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wipe(left)">
                                      <p:cBhvr>
                                        <p:cTn id="73" dur="400"/>
                                        <p:tgtEl>
                                          <p:spTgt spid="49"/>
                                        </p:tgtEl>
                                      </p:cBhvr>
                                    </p:animEffect>
                                  </p:childTnLst>
                                </p:cTn>
                              </p:par>
                            </p:childTnLst>
                          </p:cTn>
                        </p:par>
                        <p:par>
                          <p:cTn id="74" fill="hold">
                            <p:stCondLst>
                              <p:cond delay="6200"/>
                            </p:stCondLst>
                            <p:childTnLst>
                              <p:par>
                                <p:cTn id="75" presetID="2" presetClass="entr" presetSubtype="8" fill="hold" nodeType="afterEffect">
                                  <p:stCondLst>
                                    <p:cond delay="15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350" fill="hold"/>
                                        <p:tgtEl>
                                          <p:spTgt spid="20"/>
                                        </p:tgtEl>
                                        <p:attrNameLst>
                                          <p:attrName>ppt_x</p:attrName>
                                        </p:attrNameLst>
                                      </p:cBhvr>
                                      <p:tavLst>
                                        <p:tav tm="0">
                                          <p:val>
                                            <p:strVal val="0-#ppt_w/2"/>
                                          </p:val>
                                        </p:tav>
                                        <p:tav tm="100000">
                                          <p:val>
                                            <p:strVal val="#ppt_x"/>
                                          </p:val>
                                        </p:tav>
                                      </p:tavLst>
                                    </p:anim>
                                    <p:anim calcmode="lin" valueType="num">
                                      <p:cBhvr additive="base">
                                        <p:cTn id="78" dur="350" fill="hold"/>
                                        <p:tgtEl>
                                          <p:spTgt spid="20"/>
                                        </p:tgtEl>
                                        <p:attrNameLst>
                                          <p:attrName>ppt_y</p:attrName>
                                        </p:attrNameLst>
                                      </p:cBhvr>
                                      <p:tavLst>
                                        <p:tav tm="0">
                                          <p:val>
                                            <p:strVal val="#ppt_y"/>
                                          </p:val>
                                        </p:tav>
                                        <p:tav tm="100000">
                                          <p:val>
                                            <p:strVal val="#ppt_y"/>
                                          </p:val>
                                        </p:tav>
                                      </p:tavLst>
                                    </p:anim>
                                  </p:childTnLst>
                                </p:cTn>
                              </p:par>
                            </p:childTnLst>
                          </p:cTn>
                        </p:par>
                        <p:par>
                          <p:cTn id="79" fill="hold">
                            <p:stCondLst>
                              <p:cond delay="6700"/>
                            </p:stCondLst>
                            <p:childTnLst>
                              <p:par>
                                <p:cTn id="80" presetID="22" presetClass="entr" presetSubtype="2" fill="hold" nodeType="afterEffect">
                                  <p:stCondLst>
                                    <p:cond delay="0"/>
                                  </p:stCondLst>
                                  <p:childTnLst>
                                    <p:set>
                                      <p:cBhvr>
                                        <p:cTn id="81" dur="1" fill="hold">
                                          <p:stCondLst>
                                            <p:cond delay="0"/>
                                          </p:stCondLst>
                                        </p:cTn>
                                        <p:tgtEl>
                                          <p:spTgt spid="6"/>
                                        </p:tgtEl>
                                        <p:attrNameLst>
                                          <p:attrName>style.visibility</p:attrName>
                                        </p:attrNameLst>
                                      </p:cBhvr>
                                      <p:to>
                                        <p:strVal val="visible"/>
                                      </p:to>
                                    </p:set>
                                    <p:animEffect transition="in" filter="wipe(right)">
                                      <p:cBhvr>
                                        <p:cTn id="82" dur="350"/>
                                        <p:tgtEl>
                                          <p:spTgt spid="6"/>
                                        </p:tgtEl>
                                      </p:cBhvr>
                                    </p:animEffect>
                                  </p:childTnLst>
                                </p:cTn>
                              </p:par>
                            </p:childTnLst>
                          </p:cTn>
                        </p:par>
                        <p:par>
                          <p:cTn id="83" fill="hold">
                            <p:stCondLst>
                              <p:cond delay="7050"/>
                            </p:stCondLst>
                            <p:childTnLst>
                              <p:par>
                                <p:cTn id="84" presetID="22" presetClass="entr" presetSubtype="2" fill="hold" grpId="0"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wipe(right)">
                                      <p:cBhvr>
                                        <p:cTn id="86" dur="400"/>
                                        <p:tgtEl>
                                          <p:spTgt spid="42"/>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wipe(right)">
                                      <p:cBhvr>
                                        <p:cTn id="89" dur="400"/>
                                        <p:tgtEl>
                                          <p:spTgt spid="43"/>
                                        </p:tgtEl>
                                      </p:cBhvr>
                                    </p:animEffect>
                                  </p:childTnLst>
                                </p:cTn>
                              </p:par>
                            </p:childTnLst>
                          </p:cTn>
                        </p:par>
                        <p:par>
                          <p:cTn id="90" fill="hold">
                            <p:stCondLst>
                              <p:cond delay="7450"/>
                            </p:stCondLst>
                            <p:childTnLst>
                              <p:par>
                                <p:cTn id="91" presetID="2" presetClass="entr" presetSubtype="8" fill="hold" nodeType="afterEffect">
                                  <p:stCondLst>
                                    <p:cond delay="150"/>
                                  </p:stCondLst>
                                  <p:childTnLst>
                                    <p:set>
                                      <p:cBhvr>
                                        <p:cTn id="92" dur="1" fill="hold">
                                          <p:stCondLst>
                                            <p:cond delay="0"/>
                                          </p:stCondLst>
                                        </p:cTn>
                                        <p:tgtEl>
                                          <p:spTgt spid="23"/>
                                        </p:tgtEl>
                                        <p:attrNameLst>
                                          <p:attrName>style.visibility</p:attrName>
                                        </p:attrNameLst>
                                      </p:cBhvr>
                                      <p:to>
                                        <p:strVal val="visible"/>
                                      </p:to>
                                    </p:set>
                                    <p:anim calcmode="lin" valueType="num">
                                      <p:cBhvr additive="base">
                                        <p:cTn id="93" dur="350" fill="hold"/>
                                        <p:tgtEl>
                                          <p:spTgt spid="23"/>
                                        </p:tgtEl>
                                        <p:attrNameLst>
                                          <p:attrName>ppt_x</p:attrName>
                                        </p:attrNameLst>
                                      </p:cBhvr>
                                      <p:tavLst>
                                        <p:tav tm="0">
                                          <p:val>
                                            <p:strVal val="0-#ppt_w/2"/>
                                          </p:val>
                                        </p:tav>
                                        <p:tav tm="100000">
                                          <p:val>
                                            <p:strVal val="#ppt_x"/>
                                          </p:val>
                                        </p:tav>
                                      </p:tavLst>
                                    </p:anim>
                                    <p:anim calcmode="lin" valueType="num">
                                      <p:cBhvr additive="base">
                                        <p:cTn id="94" dur="350" fill="hold"/>
                                        <p:tgtEl>
                                          <p:spTgt spid="23"/>
                                        </p:tgtEl>
                                        <p:attrNameLst>
                                          <p:attrName>ppt_y</p:attrName>
                                        </p:attrNameLst>
                                      </p:cBhvr>
                                      <p:tavLst>
                                        <p:tav tm="0">
                                          <p:val>
                                            <p:strVal val="#ppt_y"/>
                                          </p:val>
                                        </p:tav>
                                        <p:tav tm="100000">
                                          <p:val>
                                            <p:strVal val="#ppt_y"/>
                                          </p:val>
                                        </p:tav>
                                      </p:tavLst>
                                    </p:anim>
                                  </p:childTnLst>
                                </p:cTn>
                              </p:par>
                            </p:childTnLst>
                          </p:cTn>
                        </p:par>
                        <p:par>
                          <p:cTn id="95" fill="hold">
                            <p:stCondLst>
                              <p:cond delay="7950"/>
                            </p:stCondLst>
                            <p:childTnLst>
                              <p:par>
                                <p:cTn id="96" presetID="22" presetClass="entr" presetSubtype="2" fill="hold" nodeType="afterEffect">
                                  <p:stCondLst>
                                    <p:cond delay="0"/>
                                  </p:stCondLst>
                                  <p:childTnLst>
                                    <p:set>
                                      <p:cBhvr>
                                        <p:cTn id="97" dur="1" fill="hold">
                                          <p:stCondLst>
                                            <p:cond delay="0"/>
                                          </p:stCondLst>
                                        </p:cTn>
                                        <p:tgtEl>
                                          <p:spTgt spid="7"/>
                                        </p:tgtEl>
                                        <p:attrNameLst>
                                          <p:attrName>style.visibility</p:attrName>
                                        </p:attrNameLst>
                                      </p:cBhvr>
                                      <p:to>
                                        <p:strVal val="visible"/>
                                      </p:to>
                                    </p:set>
                                    <p:animEffect transition="in" filter="wipe(right)">
                                      <p:cBhvr>
                                        <p:cTn id="98" dur="350"/>
                                        <p:tgtEl>
                                          <p:spTgt spid="7"/>
                                        </p:tgtEl>
                                      </p:cBhvr>
                                    </p:animEffect>
                                  </p:childTnLst>
                                </p:cTn>
                              </p:par>
                            </p:childTnLst>
                          </p:cTn>
                        </p:par>
                        <p:par>
                          <p:cTn id="99" fill="hold">
                            <p:stCondLst>
                              <p:cond delay="8300"/>
                            </p:stCondLst>
                            <p:childTnLst>
                              <p:par>
                                <p:cTn id="100" presetID="22" presetClass="entr" presetSubtype="2" fill="hold" grpId="0" nodeType="after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4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4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45" grpId="0"/>
      <p:bldP spid="46" grpId="0"/>
      <p:bldP spid="47" grpId="0"/>
      <p:bldP spid="48" grpId="0"/>
      <p:bldP spid="4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2"/>
          <p:cNvSpPr/>
          <p:nvPr/>
        </p:nvSpPr>
        <p:spPr>
          <a:xfrm>
            <a:off x="4572000" y="1485113"/>
            <a:ext cx="3662363" cy="1750219"/>
          </a:xfrm>
          <a:prstGeom prst="rect">
            <a:avLst/>
          </a:prstGeom>
          <a:blipFill>
            <a:blip r:embed="rId2" cstate="screen">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lIns="68580" tIns="34290" rIns="68580" bIns="34290"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56" name="Rectangle 3"/>
          <p:cNvSpPr/>
          <p:nvPr/>
        </p:nvSpPr>
        <p:spPr>
          <a:xfrm>
            <a:off x="914400" y="1485113"/>
            <a:ext cx="3657600" cy="1752600"/>
          </a:xfrm>
          <a:prstGeom prst="rect">
            <a:avLst/>
          </a:prstGeom>
          <a:solidFill>
            <a:srgbClr val="C00000"/>
          </a:solidFill>
          <a:ln w="28575" cap="flat" cmpd="sng" algn="ctr">
            <a:noFill/>
            <a:prstDash val="solid"/>
          </a:ln>
          <a:effectLst/>
        </p:spPr>
        <p:txBody>
          <a:bodyPr lIns="68580" tIns="34290" rIns="68580" bIns="34290"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57" name="Oval 4"/>
          <p:cNvSpPr/>
          <p:nvPr/>
        </p:nvSpPr>
        <p:spPr>
          <a:xfrm>
            <a:off x="1259682" y="3369872"/>
            <a:ext cx="716756" cy="720329"/>
          </a:xfrm>
          <a:prstGeom prst="ellipse">
            <a:avLst/>
          </a:prstGeom>
          <a:solidFill>
            <a:srgbClr val="FF0000"/>
          </a:solidFill>
          <a:ln w="25400" cap="flat" cmpd="sng" algn="ctr">
            <a:noFill/>
            <a:prstDash val="solid"/>
          </a:ln>
          <a:effectLst/>
        </p:spPr>
        <p:txBody>
          <a:bodyPr lIns="68580" tIns="34290" rIns="68580" bIns="34290"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58" name="Oval 12"/>
          <p:cNvSpPr/>
          <p:nvPr/>
        </p:nvSpPr>
        <p:spPr>
          <a:xfrm>
            <a:off x="3239691" y="3369872"/>
            <a:ext cx="717947" cy="720329"/>
          </a:xfrm>
          <a:prstGeom prst="ellipse">
            <a:avLst/>
          </a:prstGeom>
          <a:solidFill>
            <a:sysClr val="window" lastClr="FFFFFF">
              <a:lumMod val="50000"/>
            </a:sysClr>
          </a:solidFill>
          <a:ln w="25400" cap="flat" cmpd="sng" algn="ctr">
            <a:noFill/>
            <a:prstDash val="solid"/>
          </a:ln>
          <a:effectLst/>
        </p:spPr>
        <p:txBody>
          <a:bodyPr lIns="68580" tIns="34290" rIns="68580" bIns="34290"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59" name="Oval 14"/>
          <p:cNvSpPr/>
          <p:nvPr/>
        </p:nvSpPr>
        <p:spPr>
          <a:xfrm>
            <a:off x="5219701" y="3369872"/>
            <a:ext cx="716756" cy="720329"/>
          </a:xfrm>
          <a:prstGeom prst="ellipse">
            <a:avLst/>
          </a:prstGeom>
          <a:solidFill>
            <a:srgbClr val="FF0000"/>
          </a:solidFill>
          <a:ln w="25400" cap="flat" cmpd="sng" algn="ctr">
            <a:noFill/>
            <a:prstDash val="solid"/>
          </a:ln>
          <a:effectLst/>
        </p:spPr>
        <p:txBody>
          <a:bodyPr lIns="68580" tIns="34290" rIns="68580" bIns="34290"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60" name="Oval 16"/>
          <p:cNvSpPr/>
          <p:nvPr/>
        </p:nvSpPr>
        <p:spPr>
          <a:xfrm>
            <a:off x="7198519" y="3369872"/>
            <a:ext cx="716756" cy="720329"/>
          </a:xfrm>
          <a:prstGeom prst="ellipse">
            <a:avLst/>
          </a:prstGeom>
          <a:solidFill>
            <a:sysClr val="window" lastClr="FFFFFF">
              <a:lumMod val="50000"/>
            </a:sysClr>
          </a:solidFill>
          <a:ln w="25400" cap="flat" cmpd="sng" algn="ctr">
            <a:noFill/>
            <a:prstDash val="solid"/>
          </a:ln>
          <a:effectLst/>
        </p:spPr>
        <p:txBody>
          <a:bodyPr lIns="68580" tIns="34290" rIns="68580" bIns="34290"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61" name="Group 20"/>
          <p:cNvGrpSpPr/>
          <p:nvPr/>
        </p:nvGrpSpPr>
        <p:grpSpPr>
          <a:xfrm>
            <a:off x="1427362" y="3525873"/>
            <a:ext cx="401822" cy="404317"/>
            <a:chOff x="7971783" y="2080670"/>
            <a:chExt cx="401822" cy="404317"/>
          </a:xfrm>
          <a:solidFill>
            <a:sysClr val="window" lastClr="FFFFFF"/>
          </a:solidFill>
        </p:grpSpPr>
        <p:sp>
          <p:nvSpPr>
            <p:cNvPr id="62"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3"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grpSp>
      <p:grpSp>
        <p:nvGrpSpPr>
          <p:cNvPr id="64" name="Group 23"/>
          <p:cNvGrpSpPr/>
          <p:nvPr/>
        </p:nvGrpSpPr>
        <p:grpSpPr>
          <a:xfrm>
            <a:off x="3437021" y="3569549"/>
            <a:ext cx="389342" cy="339426"/>
            <a:chOff x="7540014" y="4306907"/>
            <a:chExt cx="389342" cy="339426"/>
          </a:xfrm>
          <a:solidFill>
            <a:sysClr val="window" lastClr="FFFFFF"/>
          </a:solidFill>
        </p:grpSpPr>
        <p:sp>
          <p:nvSpPr>
            <p:cNvPr id="65"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6"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7"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8"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9"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70"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71"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72" name="Rectangle 117"/>
            <p:cNvSpPr>
              <a:spLocks noChangeArrowheads="1"/>
            </p:cNvSpPr>
            <p:nvPr/>
          </p:nvSpPr>
          <p:spPr bwMode="auto">
            <a:xfrm>
              <a:off x="7589930" y="4421713"/>
              <a:ext cx="109814" cy="17471"/>
            </a:xfrm>
            <a:prstGeom prst="rect">
              <a:avLst/>
            </a:pr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73" name="Rectangle 118"/>
            <p:cNvSpPr>
              <a:spLocks noChangeArrowheads="1"/>
            </p:cNvSpPr>
            <p:nvPr/>
          </p:nvSpPr>
          <p:spPr bwMode="auto">
            <a:xfrm>
              <a:off x="7589930" y="4461645"/>
              <a:ext cx="109814" cy="17471"/>
            </a:xfrm>
            <a:prstGeom prst="rect">
              <a:avLst/>
            </a:pr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74" name="Rectangle 119"/>
            <p:cNvSpPr>
              <a:spLocks noChangeArrowheads="1"/>
            </p:cNvSpPr>
            <p:nvPr/>
          </p:nvSpPr>
          <p:spPr bwMode="auto">
            <a:xfrm>
              <a:off x="7589930" y="4506569"/>
              <a:ext cx="109814" cy="14975"/>
            </a:xfrm>
            <a:prstGeom prst="rect">
              <a:avLst/>
            </a:pr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75" name="Rectangle 120"/>
            <p:cNvSpPr>
              <a:spLocks noChangeArrowheads="1"/>
            </p:cNvSpPr>
            <p:nvPr/>
          </p:nvSpPr>
          <p:spPr bwMode="auto">
            <a:xfrm>
              <a:off x="7589930" y="4548998"/>
              <a:ext cx="109814" cy="17471"/>
            </a:xfrm>
            <a:prstGeom prst="rect">
              <a:avLst/>
            </a:pr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grpSp>
      <p:grpSp>
        <p:nvGrpSpPr>
          <p:cNvPr id="76" name="Group 35"/>
          <p:cNvGrpSpPr/>
          <p:nvPr/>
        </p:nvGrpSpPr>
        <p:grpSpPr>
          <a:xfrm>
            <a:off x="7366135" y="3535056"/>
            <a:ext cx="379359" cy="376864"/>
            <a:chOff x="6853673" y="3715407"/>
            <a:chExt cx="379359" cy="376864"/>
          </a:xfrm>
          <a:solidFill>
            <a:sysClr val="window" lastClr="FFFFFF"/>
          </a:solidFill>
        </p:grpSpPr>
        <p:sp>
          <p:nvSpPr>
            <p:cNvPr id="77"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78" name="Rectangle 151"/>
            <p:cNvSpPr>
              <a:spLocks noChangeArrowheads="1"/>
            </p:cNvSpPr>
            <p:nvPr/>
          </p:nvSpPr>
          <p:spPr bwMode="auto">
            <a:xfrm>
              <a:off x="6998429" y="3987447"/>
              <a:ext cx="22463" cy="42429"/>
            </a:xfrm>
            <a:prstGeom prst="rect">
              <a:avLst/>
            </a:pr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79" name="Rectangle 152"/>
            <p:cNvSpPr>
              <a:spLocks noChangeArrowheads="1"/>
            </p:cNvSpPr>
            <p:nvPr/>
          </p:nvSpPr>
          <p:spPr bwMode="auto">
            <a:xfrm>
              <a:off x="7033370" y="3987447"/>
              <a:ext cx="19966" cy="42429"/>
            </a:xfrm>
            <a:prstGeom prst="rect">
              <a:avLst/>
            </a:pr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80" name="Rectangle 153"/>
            <p:cNvSpPr>
              <a:spLocks noChangeArrowheads="1"/>
            </p:cNvSpPr>
            <p:nvPr/>
          </p:nvSpPr>
          <p:spPr bwMode="auto">
            <a:xfrm>
              <a:off x="7068311" y="3987447"/>
              <a:ext cx="19966" cy="42429"/>
            </a:xfrm>
            <a:prstGeom prst="rect">
              <a:avLst/>
            </a:pr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81"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82"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83"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84"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85"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86" name="Rectangle 159"/>
            <p:cNvSpPr>
              <a:spLocks noChangeArrowheads="1"/>
            </p:cNvSpPr>
            <p:nvPr/>
          </p:nvSpPr>
          <p:spPr bwMode="auto">
            <a:xfrm>
              <a:off x="7040858" y="3750348"/>
              <a:ext cx="7488" cy="22463"/>
            </a:xfrm>
            <a:prstGeom prst="rect">
              <a:avLst/>
            </a:pr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87"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88"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89"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90"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91"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92"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93" name="Rectangle 166"/>
            <p:cNvSpPr>
              <a:spLocks noChangeArrowheads="1"/>
            </p:cNvSpPr>
            <p:nvPr/>
          </p:nvSpPr>
          <p:spPr bwMode="auto">
            <a:xfrm>
              <a:off x="6893606" y="3890112"/>
              <a:ext cx="24958" cy="7488"/>
            </a:xfrm>
            <a:prstGeom prst="rect">
              <a:avLst/>
            </a:pr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94" name="Rectangle 167"/>
            <p:cNvSpPr>
              <a:spLocks noChangeArrowheads="1"/>
            </p:cNvSpPr>
            <p:nvPr/>
          </p:nvSpPr>
          <p:spPr bwMode="auto">
            <a:xfrm>
              <a:off x="7170638" y="3892607"/>
              <a:ext cx="27454" cy="7488"/>
            </a:xfrm>
            <a:prstGeom prst="rect">
              <a:avLst/>
            </a:pr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grpSp>
      <p:grpSp>
        <p:nvGrpSpPr>
          <p:cNvPr id="95" name="Group 54"/>
          <p:cNvGrpSpPr/>
          <p:nvPr/>
        </p:nvGrpSpPr>
        <p:grpSpPr>
          <a:xfrm>
            <a:off x="5432105" y="3571299"/>
            <a:ext cx="299494" cy="389342"/>
            <a:chOff x="6421904" y="4798576"/>
            <a:chExt cx="299494" cy="389342"/>
          </a:xfrm>
          <a:solidFill>
            <a:sysClr val="window" lastClr="FFFFFF"/>
          </a:solidFill>
        </p:grpSpPr>
        <p:sp>
          <p:nvSpPr>
            <p:cNvPr id="96"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97"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p:spPr>
          <p:txBody>
            <a:bodyPr/>
            <a:lstStyle/>
            <a:p>
              <a:pPr marL="0" marR="0" lvl="0" indent="0" defTabSz="68574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微软雅黑"/>
              </a:endParaRPr>
            </a:p>
          </p:txBody>
        </p:sp>
      </p:grpSp>
      <p:sp>
        <p:nvSpPr>
          <p:cNvPr id="98" name="矩形 97"/>
          <p:cNvSpPr/>
          <p:nvPr/>
        </p:nvSpPr>
        <p:spPr>
          <a:xfrm>
            <a:off x="3310260" y="1772054"/>
            <a:ext cx="1010519" cy="330854"/>
          </a:xfrm>
          <a:prstGeom prst="rect">
            <a:avLst/>
          </a:prstGeom>
        </p:spPr>
        <p:txBody>
          <a:bodyPr wrap="none" lIns="68573" tIns="34287" rIns="68573" bIns="34287">
            <a:spAutoFit/>
          </a:bodyPr>
          <a:lstStyle/>
          <a:p>
            <a:pPr marL="0" marR="0" lvl="0" indent="0" algn="r" defTabSz="685749"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添加标题</a:t>
            </a:r>
            <a:endParaRPr kumimoji="0" lang="en-US" altLang="zh-CN" sz="17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99" name="矩形 47"/>
          <p:cNvSpPr>
            <a:spLocks noChangeArrowheads="1"/>
          </p:cNvSpPr>
          <p:nvPr/>
        </p:nvSpPr>
        <p:spPr bwMode="auto">
          <a:xfrm>
            <a:off x="1172766" y="2111382"/>
            <a:ext cx="3148013"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749"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100" name="矩形 99"/>
          <p:cNvSpPr>
            <a:spLocks noChangeArrowheads="1"/>
          </p:cNvSpPr>
          <p:nvPr/>
        </p:nvSpPr>
        <p:spPr bwMode="auto">
          <a:xfrm>
            <a:off x="1035844" y="4175926"/>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01" name="矩形 47"/>
          <p:cNvSpPr>
            <a:spLocks noChangeArrowheads="1"/>
          </p:cNvSpPr>
          <p:nvPr/>
        </p:nvSpPr>
        <p:spPr bwMode="auto">
          <a:xfrm>
            <a:off x="878682" y="4491442"/>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02" name="矩形 101"/>
          <p:cNvSpPr>
            <a:spLocks noChangeArrowheads="1"/>
          </p:cNvSpPr>
          <p:nvPr/>
        </p:nvSpPr>
        <p:spPr bwMode="auto">
          <a:xfrm>
            <a:off x="3015854" y="4175926"/>
            <a:ext cx="1163240"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03" name="矩形 47"/>
          <p:cNvSpPr>
            <a:spLocks noChangeArrowheads="1"/>
          </p:cNvSpPr>
          <p:nvPr/>
        </p:nvSpPr>
        <p:spPr bwMode="auto">
          <a:xfrm>
            <a:off x="2858692" y="4491442"/>
            <a:ext cx="1477565"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04" name="矩形 103"/>
          <p:cNvSpPr>
            <a:spLocks noChangeArrowheads="1"/>
          </p:cNvSpPr>
          <p:nvPr/>
        </p:nvSpPr>
        <p:spPr bwMode="auto">
          <a:xfrm>
            <a:off x="6974682" y="4175926"/>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05" name="矩形 47"/>
          <p:cNvSpPr>
            <a:spLocks noChangeArrowheads="1"/>
          </p:cNvSpPr>
          <p:nvPr/>
        </p:nvSpPr>
        <p:spPr bwMode="auto">
          <a:xfrm>
            <a:off x="6817519" y="4491442"/>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06" name="矩形 105"/>
          <p:cNvSpPr>
            <a:spLocks noChangeArrowheads="1"/>
          </p:cNvSpPr>
          <p:nvPr/>
        </p:nvSpPr>
        <p:spPr bwMode="auto">
          <a:xfrm>
            <a:off x="4994673" y="4175926"/>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07" name="矩形 47"/>
          <p:cNvSpPr>
            <a:spLocks noChangeArrowheads="1"/>
          </p:cNvSpPr>
          <p:nvPr/>
        </p:nvSpPr>
        <p:spPr bwMode="auto">
          <a:xfrm>
            <a:off x="4837510" y="4491442"/>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right)">
                                      <p:cBhvr>
                                        <p:cTn id="12" dur="500"/>
                                        <p:tgtEl>
                                          <p:spTgt spid="56"/>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98"/>
                                        </p:tgtEl>
                                        <p:attrNameLst>
                                          <p:attrName>style.visibility</p:attrName>
                                        </p:attrNameLst>
                                      </p:cBhvr>
                                      <p:to>
                                        <p:strVal val="visible"/>
                                      </p:to>
                                    </p:set>
                                    <p:animEffect transition="in" filter="wipe(right)">
                                      <p:cBhvr>
                                        <p:cTn id="15" dur="500"/>
                                        <p:tgtEl>
                                          <p:spTgt spid="98"/>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99"/>
                                        </p:tgtEl>
                                        <p:attrNameLst>
                                          <p:attrName>style.visibility</p:attrName>
                                        </p:attrNameLst>
                                      </p:cBhvr>
                                      <p:to>
                                        <p:strVal val="visible"/>
                                      </p:to>
                                    </p:set>
                                    <p:animEffect transition="in" filter="wipe(right)">
                                      <p:cBhvr>
                                        <p:cTn id="18" dur="500"/>
                                        <p:tgtEl>
                                          <p:spTgt spid="99"/>
                                        </p:tgtEl>
                                      </p:cBhvr>
                                    </p:animEffect>
                                  </p:childTnLst>
                                </p:cTn>
                              </p:par>
                            </p:childTnLst>
                          </p:cTn>
                        </p:par>
                        <p:par>
                          <p:cTn id="19" fill="hold">
                            <p:stCondLst>
                              <p:cond delay="1250"/>
                            </p:stCondLst>
                            <p:childTnLst>
                              <p:par>
                                <p:cTn id="20" presetID="21" presetClass="entr" presetSubtype="1"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wheel(1)">
                                      <p:cBhvr>
                                        <p:cTn id="22" dur="400"/>
                                        <p:tgtEl>
                                          <p:spTgt spid="57"/>
                                        </p:tgtEl>
                                      </p:cBhvr>
                                    </p:animEffect>
                                  </p:childTnLst>
                                </p:cTn>
                              </p:par>
                            </p:childTnLst>
                          </p:cTn>
                        </p:par>
                        <p:par>
                          <p:cTn id="23" fill="hold">
                            <p:stCondLst>
                              <p:cond delay="1650"/>
                            </p:stCondLst>
                            <p:childTnLst>
                              <p:par>
                                <p:cTn id="24" presetID="21" presetClass="entr" presetSubtype="1"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wheel(1)">
                                      <p:cBhvr>
                                        <p:cTn id="26" dur="400"/>
                                        <p:tgtEl>
                                          <p:spTgt spid="58"/>
                                        </p:tgtEl>
                                      </p:cBhvr>
                                    </p:animEffect>
                                  </p:childTnLst>
                                </p:cTn>
                              </p:par>
                            </p:childTnLst>
                          </p:cTn>
                        </p:par>
                        <p:par>
                          <p:cTn id="27" fill="hold">
                            <p:stCondLst>
                              <p:cond delay="2050"/>
                            </p:stCondLst>
                            <p:childTnLst>
                              <p:par>
                                <p:cTn id="28" presetID="21" presetClass="entr" presetSubtype="1"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heel(1)">
                                      <p:cBhvr>
                                        <p:cTn id="30" dur="400"/>
                                        <p:tgtEl>
                                          <p:spTgt spid="59"/>
                                        </p:tgtEl>
                                      </p:cBhvr>
                                    </p:animEffect>
                                  </p:childTnLst>
                                </p:cTn>
                              </p:par>
                            </p:childTnLst>
                          </p:cTn>
                        </p:par>
                        <p:par>
                          <p:cTn id="31" fill="hold">
                            <p:stCondLst>
                              <p:cond delay="2450"/>
                            </p:stCondLst>
                            <p:childTnLst>
                              <p:par>
                                <p:cTn id="32" presetID="21" presetClass="entr" presetSubtype="1" fill="hold" grpId="0" nodeType="after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wheel(1)">
                                      <p:cBhvr>
                                        <p:cTn id="34" dur="400"/>
                                        <p:tgtEl>
                                          <p:spTgt spid="60"/>
                                        </p:tgtEl>
                                      </p:cBhvr>
                                    </p:animEffect>
                                  </p:childTnLst>
                                </p:cTn>
                              </p:par>
                            </p:childTnLst>
                          </p:cTn>
                        </p:par>
                        <p:par>
                          <p:cTn id="35" fill="hold">
                            <p:stCondLst>
                              <p:cond delay="2850"/>
                            </p:stCondLst>
                            <p:childTnLst>
                              <p:par>
                                <p:cTn id="36" presetID="10" presetClass="entr" presetSubtype="0" fill="hold" nodeType="after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fade">
                                      <p:cBhvr>
                                        <p:cTn id="38" dur="250"/>
                                        <p:tgtEl>
                                          <p:spTgt spid="61"/>
                                        </p:tgtEl>
                                      </p:cBhvr>
                                    </p:animEffect>
                                  </p:childTnLst>
                                </p:cTn>
                              </p:par>
                              <p:par>
                                <p:cTn id="39" presetID="10" presetClass="entr" presetSubtype="0" fill="hold" nodeType="with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25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fade">
                                      <p:cBhvr>
                                        <p:cTn id="44" dur="250"/>
                                        <p:tgtEl>
                                          <p:spTgt spid="95"/>
                                        </p:tgtEl>
                                      </p:cBhvr>
                                    </p:animEffect>
                                  </p:childTnLst>
                                </p:cTn>
                              </p:par>
                              <p:par>
                                <p:cTn id="45" presetID="10" presetClass="entr" presetSubtype="0" fill="hold"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fade">
                                      <p:cBhvr>
                                        <p:cTn id="47" dur="250"/>
                                        <p:tgtEl>
                                          <p:spTgt spid="76"/>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100"/>
                                        </p:tgtEl>
                                        <p:attrNameLst>
                                          <p:attrName>style.visibility</p:attrName>
                                        </p:attrNameLst>
                                      </p:cBhvr>
                                      <p:to>
                                        <p:strVal val="visible"/>
                                      </p:to>
                                    </p:set>
                                    <p:animEffect transition="in" filter="randombar(horizontal)">
                                      <p:cBhvr>
                                        <p:cTn id="50" dur="400"/>
                                        <p:tgtEl>
                                          <p:spTgt spid="100"/>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101"/>
                                        </p:tgtEl>
                                        <p:attrNameLst>
                                          <p:attrName>style.visibility</p:attrName>
                                        </p:attrNameLst>
                                      </p:cBhvr>
                                      <p:to>
                                        <p:strVal val="visible"/>
                                      </p:to>
                                    </p:set>
                                    <p:animEffect transition="in" filter="randombar(horizontal)">
                                      <p:cBhvr>
                                        <p:cTn id="53" dur="400"/>
                                        <p:tgtEl>
                                          <p:spTgt spid="101"/>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102"/>
                                        </p:tgtEl>
                                        <p:attrNameLst>
                                          <p:attrName>style.visibility</p:attrName>
                                        </p:attrNameLst>
                                      </p:cBhvr>
                                      <p:to>
                                        <p:strVal val="visible"/>
                                      </p:to>
                                    </p:set>
                                    <p:animEffect transition="in" filter="randombar(horizontal)">
                                      <p:cBhvr>
                                        <p:cTn id="56" dur="400"/>
                                        <p:tgtEl>
                                          <p:spTgt spid="102"/>
                                        </p:tgtEl>
                                      </p:cBhvr>
                                    </p:animEffect>
                                  </p:childTnLst>
                                </p:cTn>
                              </p:par>
                              <p:par>
                                <p:cTn id="57" presetID="14" presetClass="entr" presetSubtype="10" fill="hold" grpId="0" nodeType="withEffect">
                                  <p:stCondLst>
                                    <p:cond delay="750"/>
                                  </p:stCondLst>
                                  <p:childTnLst>
                                    <p:set>
                                      <p:cBhvr>
                                        <p:cTn id="58" dur="1" fill="hold">
                                          <p:stCondLst>
                                            <p:cond delay="0"/>
                                          </p:stCondLst>
                                        </p:cTn>
                                        <p:tgtEl>
                                          <p:spTgt spid="103"/>
                                        </p:tgtEl>
                                        <p:attrNameLst>
                                          <p:attrName>style.visibility</p:attrName>
                                        </p:attrNameLst>
                                      </p:cBhvr>
                                      <p:to>
                                        <p:strVal val="visible"/>
                                      </p:to>
                                    </p:set>
                                    <p:animEffect transition="in" filter="randombar(horizontal)">
                                      <p:cBhvr>
                                        <p:cTn id="59" dur="400"/>
                                        <p:tgtEl>
                                          <p:spTgt spid="103"/>
                                        </p:tgtEl>
                                      </p:cBhvr>
                                    </p:animEffect>
                                  </p:childTnLst>
                                </p:cTn>
                              </p:par>
                              <p:par>
                                <p:cTn id="60" presetID="14" presetClass="entr" presetSubtype="10" fill="hold" grpId="0" nodeType="withEffect">
                                  <p:stCondLst>
                                    <p:cond delay="750"/>
                                  </p:stCondLst>
                                  <p:childTnLst>
                                    <p:set>
                                      <p:cBhvr>
                                        <p:cTn id="61" dur="1" fill="hold">
                                          <p:stCondLst>
                                            <p:cond delay="0"/>
                                          </p:stCondLst>
                                        </p:cTn>
                                        <p:tgtEl>
                                          <p:spTgt spid="104"/>
                                        </p:tgtEl>
                                        <p:attrNameLst>
                                          <p:attrName>style.visibility</p:attrName>
                                        </p:attrNameLst>
                                      </p:cBhvr>
                                      <p:to>
                                        <p:strVal val="visible"/>
                                      </p:to>
                                    </p:set>
                                    <p:animEffect transition="in" filter="randombar(horizontal)">
                                      <p:cBhvr>
                                        <p:cTn id="62" dur="400"/>
                                        <p:tgtEl>
                                          <p:spTgt spid="104"/>
                                        </p:tgtEl>
                                      </p:cBhvr>
                                    </p:animEffect>
                                  </p:childTnLst>
                                </p:cTn>
                              </p:par>
                              <p:par>
                                <p:cTn id="63" presetID="14" presetClass="entr" presetSubtype="10" fill="hold" grpId="0" nodeType="withEffect">
                                  <p:stCondLst>
                                    <p:cond delay="750"/>
                                  </p:stCondLst>
                                  <p:childTnLst>
                                    <p:set>
                                      <p:cBhvr>
                                        <p:cTn id="64" dur="1" fill="hold">
                                          <p:stCondLst>
                                            <p:cond delay="0"/>
                                          </p:stCondLst>
                                        </p:cTn>
                                        <p:tgtEl>
                                          <p:spTgt spid="105"/>
                                        </p:tgtEl>
                                        <p:attrNameLst>
                                          <p:attrName>style.visibility</p:attrName>
                                        </p:attrNameLst>
                                      </p:cBhvr>
                                      <p:to>
                                        <p:strVal val="visible"/>
                                      </p:to>
                                    </p:set>
                                    <p:animEffect transition="in" filter="randombar(horizontal)">
                                      <p:cBhvr>
                                        <p:cTn id="65" dur="400"/>
                                        <p:tgtEl>
                                          <p:spTgt spid="105"/>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106"/>
                                        </p:tgtEl>
                                        <p:attrNameLst>
                                          <p:attrName>style.visibility</p:attrName>
                                        </p:attrNameLst>
                                      </p:cBhvr>
                                      <p:to>
                                        <p:strVal val="visible"/>
                                      </p:to>
                                    </p:set>
                                    <p:animEffect transition="in" filter="randombar(horizontal)">
                                      <p:cBhvr>
                                        <p:cTn id="68" dur="400"/>
                                        <p:tgtEl>
                                          <p:spTgt spid="106"/>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107"/>
                                        </p:tgtEl>
                                        <p:attrNameLst>
                                          <p:attrName>style.visibility</p:attrName>
                                        </p:attrNameLst>
                                      </p:cBhvr>
                                      <p:to>
                                        <p:strVal val="visible"/>
                                      </p:to>
                                    </p:set>
                                    <p:animEffect transition="in" filter="randombar(horizontal)">
                                      <p:cBhvr>
                                        <p:cTn id="71" dur="4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98" grpId="0"/>
      <p:bldP spid="99" grpId="0"/>
      <p:bldP spid="100" grpId="0"/>
      <p:bldP spid="101" grpId="0"/>
      <p:bldP spid="102" grpId="0"/>
      <p:bldP spid="103" grpId="0"/>
      <p:bldP spid="104" grpId="0"/>
      <p:bldP spid="105" grpId="0"/>
      <p:bldP spid="106" grpId="0"/>
      <p:bldP spid="10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12"/>
          <p:cNvGrpSpPr>
            <a:grpSpLocks/>
          </p:cNvGrpSpPr>
          <p:nvPr/>
        </p:nvGrpSpPr>
        <p:grpSpPr bwMode="auto">
          <a:xfrm>
            <a:off x="6096967" y="2348210"/>
            <a:ext cx="1670050" cy="1609725"/>
            <a:chOff x="0" y="0"/>
            <a:chExt cx="1671177" cy="1609411"/>
          </a:xfrm>
        </p:grpSpPr>
        <p:sp>
          <p:nvSpPr>
            <p:cNvPr id="3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TextBox 14"/>
            <p:cNvSpPr txBox="1">
              <a:spLocks noChangeArrowheads="1"/>
            </p:cNvSpPr>
            <p:nvPr/>
          </p:nvSpPr>
          <p:spPr bwMode="auto">
            <a:xfrm>
              <a:off x="680641" y="543095"/>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a:ln>
                    <a:noFill/>
                  </a:ln>
                  <a:solidFill>
                    <a:srgbClr val="FFFFFF"/>
                  </a:solidFill>
                  <a:effectLst/>
                  <a:uLnTx/>
                  <a:uFillTx/>
                  <a:latin typeface="Impact" pitchFamily="34" charset="0"/>
                  <a:ea typeface="宋体" pitchFamily="2" charset="-122"/>
                </a:rPr>
                <a:t>05</a:t>
              </a:r>
              <a:endParaRPr kumimoji="0" lang="zh-CN" altLang="en-US" sz="2800" b="0" i="0" u="none" strike="noStrike" kern="0" cap="none" spc="0" normalizeH="0" baseline="0" noProof="0">
                <a:ln>
                  <a:noFill/>
                </a:ln>
                <a:solidFill>
                  <a:srgbClr val="FFFFFF"/>
                </a:solidFill>
                <a:effectLst/>
                <a:uLnTx/>
                <a:uFillTx/>
                <a:latin typeface="Impact" pitchFamily="34" charset="0"/>
                <a:ea typeface="宋体" pitchFamily="2" charset="-122"/>
              </a:endParaRPr>
            </a:p>
          </p:txBody>
        </p:sp>
      </p:grpSp>
      <p:grpSp>
        <p:nvGrpSpPr>
          <p:cNvPr id="38" name="组合 15"/>
          <p:cNvGrpSpPr>
            <a:grpSpLocks/>
          </p:cNvGrpSpPr>
          <p:nvPr/>
        </p:nvGrpSpPr>
        <p:grpSpPr bwMode="auto">
          <a:xfrm>
            <a:off x="4803154" y="2348210"/>
            <a:ext cx="1773238" cy="1609725"/>
            <a:chOff x="0" y="0"/>
            <a:chExt cx="1773781" cy="1609411"/>
          </a:xfrm>
        </p:grpSpPr>
        <p:grpSp>
          <p:nvGrpSpPr>
            <p:cNvPr id="39" name="组合 16"/>
            <p:cNvGrpSpPr>
              <a:grpSpLocks/>
            </p:cNvGrpSpPr>
            <p:nvPr/>
          </p:nvGrpSpPr>
          <p:grpSpPr bwMode="auto">
            <a:xfrm>
              <a:off x="0" y="0"/>
              <a:ext cx="1773781" cy="1609411"/>
              <a:chOff x="0" y="0"/>
              <a:chExt cx="1773781" cy="1609411"/>
            </a:xfrm>
          </p:grpSpPr>
          <p:sp>
            <p:nvSpPr>
              <p:cNvPr id="41"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ysClr val="windowText" lastClr="000000">
                  <a:alpha val="14902"/>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0" name="TextBox 1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a:ln>
                    <a:noFill/>
                  </a:ln>
                  <a:solidFill>
                    <a:srgbClr val="FFFFFF"/>
                  </a:solidFill>
                  <a:effectLst/>
                  <a:uLnTx/>
                  <a:uFillTx/>
                  <a:latin typeface="Impact" pitchFamily="34" charset="0"/>
                  <a:ea typeface="宋体" pitchFamily="2" charset="-122"/>
                </a:rPr>
                <a:t>04</a:t>
              </a:r>
              <a:endParaRPr kumimoji="0" lang="zh-CN" altLang="en-US" sz="2800" b="0" i="0" u="none" strike="noStrike" kern="0" cap="none" spc="0" normalizeH="0" baseline="0" noProof="0">
                <a:ln>
                  <a:noFill/>
                </a:ln>
                <a:solidFill>
                  <a:srgbClr val="FFFFFF"/>
                </a:solidFill>
                <a:effectLst/>
                <a:uLnTx/>
                <a:uFillTx/>
                <a:latin typeface="Impact" pitchFamily="34" charset="0"/>
                <a:ea typeface="宋体" pitchFamily="2" charset="-122"/>
              </a:endParaRPr>
            </a:p>
          </p:txBody>
        </p:sp>
      </p:grpSp>
      <p:grpSp>
        <p:nvGrpSpPr>
          <p:cNvPr id="43" name="组合 20"/>
          <p:cNvGrpSpPr>
            <a:grpSpLocks/>
          </p:cNvGrpSpPr>
          <p:nvPr/>
        </p:nvGrpSpPr>
        <p:grpSpPr bwMode="auto">
          <a:xfrm>
            <a:off x="3588717" y="2348210"/>
            <a:ext cx="1773237" cy="1609725"/>
            <a:chOff x="0" y="0"/>
            <a:chExt cx="1773781" cy="1609411"/>
          </a:xfrm>
        </p:grpSpPr>
        <p:grpSp>
          <p:nvGrpSpPr>
            <p:cNvPr id="44" name="组合 21"/>
            <p:cNvGrpSpPr>
              <a:grpSpLocks/>
            </p:cNvGrpSpPr>
            <p:nvPr/>
          </p:nvGrpSpPr>
          <p:grpSpPr bwMode="auto">
            <a:xfrm>
              <a:off x="0" y="0"/>
              <a:ext cx="1773781" cy="1609411"/>
              <a:chOff x="0" y="0"/>
              <a:chExt cx="1773781" cy="1609411"/>
            </a:xfrm>
          </p:grpSpPr>
          <p:sp>
            <p:nvSpPr>
              <p:cNvPr id="46"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ysClr val="windowText" lastClr="000000">
                  <a:alpha val="14902"/>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7"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ysClr val="window" lastClr="FFFFFF">
                  <a:lumMod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5" name="TextBox 22"/>
            <p:cNvSpPr txBox="1">
              <a:spLocks noChangeArrowheads="1"/>
            </p:cNvSpPr>
            <p:nvPr/>
          </p:nvSpPr>
          <p:spPr bwMode="auto">
            <a:xfrm>
              <a:off x="681551" y="543095"/>
              <a:ext cx="567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a:ln>
                    <a:noFill/>
                  </a:ln>
                  <a:solidFill>
                    <a:srgbClr val="FFFFFF"/>
                  </a:solidFill>
                  <a:effectLst/>
                  <a:uLnTx/>
                  <a:uFillTx/>
                  <a:latin typeface="Impact" pitchFamily="34" charset="0"/>
                  <a:ea typeface="宋体" pitchFamily="2" charset="-122"/>
                </a:rPr>
                <a:t>03</a:t>
              </a:r>
              <a:endParaRPr kumimoji="0" lang="zh-CN" altLang="en-US" sz="2800" b="0" i="0" u="none" strike="noStrike" kern="0" cap="none" spc="0" normalizeH="0" baseline="0" noProof="0">
                <a:ln>
                  <a:noFill/>
                </a:ln>
                <a:solidFill>
                  <a:srgbClr val="FFFFFF"/>
                </a:solidFill>
                <a:effectLst/>
                <a:uLnTx/>
                <a:uFillTx/>
                <a:latin typeface="Impact" pitchFamily="34" charset="0"/>
                <a:ea typeface="宋体" pitchFamily="2" charset="-122"/>
              </a:endParaRPr>
            </a:p>
          </p:txBody>
        </p:sp>
      </p:grpSp>
      <p:grpSp>
        <p:nvGrpSpPr>
          <p:cNvPr id="48" name="组合 25"/>
          <p:cNvGrpSpPr>
            <a:grpSpLocks/>
          </p:cNvGrpSpPr>
          <p:nvPr/>
        </p:nvGrpSpPr>
        <p:grpSpPr bwMode="auto">
          <a:xfrm>
            <a:off x="2374279" y="2348210"/>
            <a:ext cx="1773238" cy="1609725"/>
            <a:chOff x="0" y="0"/>
            <a:chExt cx="1773781" cy="1609411"/>
          </a:xfrm>
        </p:grpSpPr>
        <p:grpSp>
          <p:nvGrpSpPr>
            <p:cNvPr id="49" name="组合 26"/>
            <p:cNvGrpSpPr>
              <a:grpSpLocks/>
            </p:cNvGrpSpPr>
            <p:nvPr/>
          </p:nvGrpSpPr>
          <p:grpSpPr bwMode="auto">
            <a:xfrm>
              <a:off x="0" y="0"/>
              <a:ext cx="1773781" cy="1609411"/>
              <a:chOff x="0" y="0"/>
              <a:chExt cx="1773781" cy="1609411"/>
            </a:xfrm>
          </p:grpSpPr>
          <p:sp>
            <p:nvSpPr>
              <p:cNvPr id="51"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ysClr val="windowText" lastClr="000000">
                  <a:alpha val="14902"/>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2"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0" name="TextBox 2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a:ln>
                    <a:noFill/>
                  </a:ln>
                  <a:solidFill>
                    <a:srgbClr val="FFFFFF"/>
                  </a:solidFill>
                  <a:effectLst/>
                  <a:uLnTx/>
                  <a:uFillTx/>
                  <a:latin typeface="Impact" pitchFamily="34" charset="0"/>
                  <a:ea typeface="宋体" pitchFamily="2" charset="-122"/>
                </a:rPr>
                <a:t>02</a:t>
              </a:r>
              <a:endParaRPr kumimoji="0" lang="zh-CN" altLang="en-US" sz="2800" b="0" i="0" u="none" strike="noStrike" kern="0" cap="none" spc="0" normalizeH="0" baseline="0" noProof="0">
                <a:ln>
                  <a:noFill/>
                </a:ln>
                <a:solidFill>
                  <a:srgbClr val="FFFFFF"/>
                </a:solidFill>
                <a:effectLst/>
                <a:uLnTx/>
                <a:uFillTx/>
                <a:latin typeface="Impact" pitchFamily="34" charset="0"/>
                <a:ea typeface="宋体" pitchFamily="2" charset="-122"/>
              </a:endParaRPr>
            </a:p>
          </p:txBody>
        </p:sp>
      </p:grpSp>
      <p:grpSp>
        <p:nvGrpSpPr>
          <p:cNvPr id="53" name="组合 31"/>
          <p:cNvGrpSpPr>
            <a:grpSpLocks/>
          </p:cNvGrpSpPr>
          <p:nvPr/>
        </p:nvGrpSpPr>
        <p:grpSpPr bwMode="auto">
          <a:xfrm>
            <a:off x="1159842" y="2348210"/>
            <a:ext cx="1774825" cy="1609725"/>
            <a:chOff x="0" y="0"/>
            <a:chExt cx="1773781" cy="1609411"/>
          </a:xfrm>
        </p:grpSpPr>
        <p:grpSp>
          <p:nvGrpSpPr>
            <p:cNvPr id="54" name="组合 32"/>
            <p:cNvGrpSpPr>
              <a:grpSpLocks/>
            </p:cNvGrpSpPr>
            <p:nvPr/>
          </p:nvGrpSpPr>
          <p:grpSpPr bwMode="auto">
            <a:xfrm>
              <a:off x="0" y="0"/>
              <a:ext cx="1773781" cy="1609411"/>
              <a:chOff x="0" y="0"/>
              <a:chExt cx="1773781" cy="1609411"/>
            </a:xfrm>
          </p:grpSpPr>
          <p:sp>
            <p:nvSpPr>
              <p:cNvPr id="56"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ysClr val="windowText" lastClr="000000">
                  <a:alpha val="14902"/>
                </a:sys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5" name="TextBox 33"/>
            <p:cNvSpPr txBox="1">
              <a:spLocks noChangeArrowheads="1"/>
            </p:cNvSpPr>
            <p:nvPr/>
          </p:nvSpPr>
          <p:spPr bwMode="auto">
            <a:xfrm>
              <a:off x="681551" y="543095"/>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a:ln>
                    <a:noFill/>
                  </a:ln>
                  <a:solidFill>
                    <a:srgbClr val="FFFFFF"/>
                  </a:solidFill>
                  <a:effectLst/>
                  <a:uLnTx/>
                  <a:uFillTx/>
                  <a:latin typeface="Impact" pitchFamily="34" charset="0"/>
                  <a:ea typeface="宋体" pitchFamily="2" charset="-122"/>
                </a:rPr>
                <a:t>01</a:t>
              </a:r>
              <a:endParaRPr kumimoji="0" lang="zh-CN" altLang="en-US" sz="2800" b="0" i="0" u="none" strike="noStrike" kern="0" cap="none" spc="0" normalizeH="0" baseline="0" noProof="0">
                <a:ln>
                  <a:noFill/>
                </a:ln>
                <a:solidFill>
                  <a:srgbClr val="FFFFFF"/>
                </a:solidFill>
                <a:effectLst/>
                <a:uLnTx/>
                <a:uFillTx/>
                <a:latin typeface="Impact" pitchFamily="34" charset="0"/>
                <a:ea typeface="宋体" pitchFamily="2" charset="-122"/>
              </a:endParaRPr>
            </a:p>
          </p:txBody>
        </p:sp>
      </p:grpSp>
      <p:cxnSp>
        <p:nvCxnSpPr>
          <p:cNvPr id="58" name="直接连接符 36"/>
          <p:cNvCxnSpPr>
            <a:cxnSpLocks noChangeShapeType="1"/>
          </p:cNvCxnSpPr>
          <p:nvPr/>
        </p:nvCxnSpPr>
        <p:spPr bwMode="auto">
          <a:xfrm flipV="1">
            <a:off x="1520204" y="1629072"/>
            <a:ext cx="0" cy="874713"/>
          </a:xfrm>
          <a:prstGeom prst="line">
            <a:avLst/>
          </a:prstGeom>
          <a:noFill/>
          <a:ln w="6350">
            <a:solidFill>
              <a:srgbClr val="FF000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59" name="矩形 1"/>
          <p:cNvSpPr>
            <a:spLocks noChangeArrowheads="1"/>
          </p:cNvSpPr>
          <p:nvPr/>
        </p:nvSpPr>
        <p:spPr bwMode="auto">
          <a:xfrm>
            <a:off x="1631329" y="1568747"/>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0" name="直接连接符 38"/>
          <p:cNvCxnSpPr>
            <a:cxnSpLocks noChangeShapeType="1"/>
          </p:cNvCxnSpPr>
          <p:nvPr/>
        </p:nvCxnSpPr>
        <p:spPr bwMode="auto">
          <a:xfrm flipV="1">
            <a:off x="2707654" y="3897610"/>
            <a:ext cx="0" cy="874712"/>
          </a:xfrm>
          <a:prstGeom prst="line">
            <a:avLst/>
          </a:prstGeom>
          <a:noFill/>
          <a:ln w="6350">
            <a:solidFill>
              <a:srgbClr val="FF000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1" name="矩形 1"/>
          <p:cNvSpPr>
            <a:spLocks noChangeArrowheads="1"/>
          </p:cNvSpPr>
          <p:nvPr/>
        </p:nvSpPr>
        <p:spPr bwMode="auto">
          <a:xfrm>
            <a:off x="2818779" y="4161135"/>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2" name="直接连接符 40"/>
          <p:cNvCxnSpPr>
            <a:cxnSpLocks noChangeShapeType="1"/>
          </p:cNvCxnSpPr>
          <p:nvPr/>
        </p:nvCxnSpPr>
        <p:spPr bwMode="auto">
          <a:xfrm flipV="1">
            <a:off x="3771279" y="1629072"/>
            <a:ext cx="0" cy="874713"/>
          </a:xfrm>
          <a:prstGeom prst="line">
            <a:avLst/>
          </a:prstGeom>
          <a:noFill/>
          <a:ln w="6350">
            <a:solidFill>
              <a:srgbClr val="FF000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3" name="矩形 1"/>
          <p:cNvSpPr>
            <a:spLocks noChangeArrowheads="1"/>
          </p:cNvSpPr>
          <p:nvPr/>
        </p:nvSpPr>
        <p:spPr bwMode="auto">
          <a:xfrm>
            <a:off x="3880817" y="1568747"/>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4" name="直接连接符 43"/>
          <p:cNvCxnSpPr>
            <a:cxnSpLocks noChangeShapeType="1"/>
          </p:cNvCxnSpPr>
          <p:nvPr/>
        </p:nvCxnSpPr>
        <p:spPr bwMode="auto">
          <a:xfrm flipV="1">
            <a:off x="4952379" y="3897610"/>
            <a:ext cx="0" cy="874712"/>
          </a:xfrm>
          <a:prstGeom prst="line">
            <a:avLst/>
          </a:prstGeom>
          <a:noFill/>
          <a:ln w="6350">
            <a:solidFill>
              <a:srgbClr val="FF000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5" name="矩形 1"/>
          <p:cNvSpPr>
            <a:spLocks noChangeArrowheads="1"/>
          </p:cNvSpPr>
          <p:nvPr/>
        </p:nvSpPr>
        <p:spPr bwMode="auto">
          <a:xfrm>
            <a:off x="5063504" y="4161135"/>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6" name="直接连接符 51"/>
          <p:cNvCxnSpPr>
            <a:cxnSpLocks noChangeShapeType="1"/>
          </p:cNvCxnSpPr>
          <p:nvPr/>
        </p:nvCxnSpPr>
        <p:spPr bwMode="auto">
          <a:xfrm flipV="1">
            <a:off x="6096967" y="1629072"/>
            <a:ext cx="0" cy="874713"/>
          </a:xfrm>
          <a:prstGeom prst="line">
            <a:avLst/>
          </a:prstGeom>
          <a:noFill/>
          <a:ln w="6350">
            <a:solidFill>
              <a:srgbClr val="FF000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7" name="矩形 1"/>
          <p:cNvSpPr>
            <a:spLocks noChangeArrowheads="1"/>
          </p:cNvSpPr>
          <p:nvPr/>
        </p:nvSpPr>
        <p:spPr bwMode="auto">
          <a:xfrm>
            <a:off x="6206504" y="1568747"/>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p:tgtEl>
                                          <p:spTgt spid="48"/>
                                        </p:tgtEl>
                                        <p:attrNameLst>
                                          <p:attrName>ppt_x</p:attrName>
                                        </p:attrNameLst>
                                      </p:cBhvr>
                                      <p:tavLst>
                                        <p:tav tm="0">
                                          <p:val>
                                            <p:strVal val="#ppt_x-#ppt_w*1.125000"/>
                                          </p:val>
                                        </p:tav>
                                        <p:tav tm="100000">
                                          <p:val>
                                            <p:strVal val="#ppt_x"/>
                                          </p:val>
                                        </p:tav>
                                      </p:tavLst>
                                    </p:anim>
                                    <p:animEffect transition="in" filter="wipe(right)">
                                      <p:cBhvr>
                                        <p:cTn id="12" dur="500"/>
                                        <p:tgtEl>
                                          <p:spTgt spid="48"/>
                                        </p:tgtEl>
                                      </p:cBhvr>
                                    </p:animEffect>
                                  </p:childTnLst>
                                </p:cTn>
                              </p:par>
                              <p:par>
                                <p:cTn id="13" presetID="12" presetClass="entr" presetSubtype="8"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p:tgtEl>
                                          <p:spTgt spid="43"/>
                                        </p:tgtEl>
                                        <p:attrNameLst>
                                          <p:attrName>ppt_x</p:attrName>
                                        </p:attrNameLst>
                                      </p:cBhvr>
                                      <p:tavLst>
                                        <p:tav tm="0">
                                          <p:val>
                                            <p:strVal val="#ppt_x-#ppt_w*1.125000"/>
                                          </p:val>
                                        </p:tav>
                                        <p:tav tm="100000">
                                          <p:val>
                                            <p:strVal val="#ppt_x"/>
                                          </p:val>
                                        </p:tav>
                                      </p:tavLst>
                                    </p:anim>
                                    <p:animEffect transition="in" filter="wipe(right)">
                                      <p:cBhvr>
                                        <p:cTn id="16" dur="500"/>
                                        <p:tgtEl>
                                          <p:spTgt spid="43"/>
                                        </p:tgtEl>
                                      </p:cBhvr>
                                    </p:animEffect>
                                  </p:childTnLst>
                                </p:cTn>
                              </p:par>
                              <p:par>
                                <p:cTn id="17" presetID="12" presetClass="entr" presetSubtype="8" fill="hold" nodeType="withEffect">
                                  <p:stCondLst>
                                    <p:cond delay="6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p:tgtEl>
                                          <p:spTgt spid="38"/>
                                        </p:tgtEl>
                                        <p:attrNameLst>
                                          <p:attrName>ppt_x</p:attrName>
                                        </p:attrNameLst>
                                      </p:cBhvr>
                                      <p:tavLst>
                                        <p:tav tm="0">
                                          <p:val>
                                            <p:strVal val="#ppt_x-#ppt_w*1.125000"/>
                                          </p:val>
                                        </p:tav>
                                        <p:tav tm="100000">
                                          <p:val>
                                            <p:strVal val="#ppt_x"/>
                                          </p:val>
                                        </p:tav>
                                      </p:tavLst>
                                    </p:anim>
                                    <p:animEffect transition="in" filter="wipe(right)">
                                      <p:cBhvr>
                                        <p:cTn id="20" dur="500"/>
                                        <p:tgtEl>
                                          <p:spTgt spid="38"/>
                                        </p:tgtEl>
                                      </p:cBhvr>
                                    </p:animEffect>
                                  </p:childTnLst>
                                </p:cTn>
                              </p:par>
                              <p:par>
                                <p:cTn id="21" presetID="12" presetClass="entr" presetSubtype="8" fill="hold" nodeType="withEffect">
                                  <p:stCondLst>
                                    <p:cond delay="8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p:tgtEl>
                                          <p:spTgt spid="35"/>
                                        </p:tgtEl>
                                        <p:attrNameLst>
                                          <p:attrName>ppt_x</p:attrName>
                                        </p:attrNameLst>
                                      </p:cBhvr>
                                      <p:tavLst>
                                        <p:tav tm="0">
                                          <p:val>
                                            <p:strVal val="#ppt_x-#ppt_w*1.125000"/>
                                          </p:val>
                                        </p:tav>
                                        <p:tav tm="100000">
                                          <p:val>
                                            <p:strVal val="#ppt_x"/>
                                          </p:val>
                                        </p:tav>
                                      </p:tavLst>
                                    </p:anim>
                                    <p:animEffect transition="in" filter="wipe(right)">
                                      <p:cBhvr>
                                        <p:cTn id="24" dur="500"/>
                                        <p:tgtEl>
                                          <p:spTgt spid="35"/>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wipe(down)">
                                      <p:cBhvr>
                                        <p:cTn id="28" dur="500"/>
                                        <p:tgtEl>
                                          <p:spTgt spid="58"/>
                                        </p:tgtEl>
                                      </p:cBhvr>
                                    </p:animEffect>
                                  </p:childTnLst>
                                </p:cTn>
                              </p:par>
                            </p:childTnLst>
                          </p:cTn>
                        </p:par>
                        <p:par>
                          <p:cTn id="29" fill="hold">
                            <p:stCondLst>
                              <p:cond delay="1800"/>
                            </p:stCondLst>
                            <p:childTnLst>
                              <p:par>
                                <p:cTn id="30" presetID="2" presetClass="entr" presetSubtype="8" fill="hold" grpId="0" nodeType="after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additive="base">
                                        <p:cTn id="32" dur="300" fill="hold"/>
                                        <p:tgtEl>
                                          <p:spTgt spid="59"/>
                                        </p:tgtEl>
                                        <p:attrNameLst>
                                          <p:attrName>ppt_x</p:attrName>
                                        </p:attrNameLst>
                                      </p:cBhvr>
                                      <p:tavLst>
                                        <p:tav tm="0">
                                          <p:val>
                                            <p:strVal val="0-#ppt_w/2"/>
                                          </p:val>
                                        </p:tav>
                                        <p:tav tm="100000">
                                          <p:val>
                                            <p:strVal val="#ppt_x"/>
                                          </p:val>
                                        </p:tav>
                                      </p:tavLst>
                                    </p:anim>
                                    <p:anim calcmode="lin" valueType="num">
                                      <p:cBhvr additive="base">
                                        <p:cTn id="33" dur="300" fill="hold"/>
                                        <p:tgtEl>
                                          <p:spTgt spid="59"/>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down)">
                                      <p:cBhvr>
                                        <p:cTn id="37" dur="500"/>
                                        <p:tgtEl>
                                          <p:spTgt spid="60"/>
                                        </p:tgtEl>
                                      </p:cBhvr>
                                    </p:animEffect>
                                  </p:childTnLst>
                                </p:cTn>
                              </p:par>
                            </p:childTnLst>
                          </p:cTn>
                        </p:par>
                        <p:par>
                          <p:cTn id="38" fill="hold">
                            <p:stCondLst>
                              <p:cond delay="2600"/>
                            </p:stCondLst>
                            <p:childTnLst>
                              <p:par>
                                <p:cTn id="39" presetID="2" presetClass="entr" presetSubtype="8"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additive="base">
                                        <p:cTn id="41" dur="300" fill="hold"/>
                                        <p:tgtEl>
                                          <p:spTgt spid="61"/>
                                        </p:tgtEl>
                                        <p:attrNameLst>
                                          <p:attrName>ppt_x</p:attrName>
                                        </p:attrNameLst>
                                      </p:cBhvr>
                                      <p:tavLst>
                                        <p:tav tm="0">
                                          <p:val>
                                            <p:strVal val="0-#ppt_w/2"/>
                                          </p:val>
                                        </p:tav>
                                        <p:tav tm="100000">
                                          <p:val>
                                            <p:strVal val="#ppt_x"/>
                                          </p:val>
                                        </p:tav>
                                      </p:tavLst>
                                    </p:anim>
                                    <p:anim calcmode="lin" valueType="num">
                                      <p:cBhvr additive="base">
                                        <p:cTn id="42" dur="300" fill="hold"/>
                                        <p:tgtEl>
                                          <p:spTgt spid="61"/>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wipe(down)">
                                      <p:cBhvr>
                                        <p:cTn id="46" dur="500"/>
                                        <p:tgtEl>
                                          <p:spTgt spid="62"/>
                                        </p:tgtEl>
                                      </p:cBhvr>
                                    </p:animEffect>
                                  </p:childTnLst>
                                </p:cTn>
                              </p:par>
                            </p:childTnLst>
                          </p:cTn>
                        </p:par>
                        <p:par>
                          <p:cTn id="47" fill="hold">
                            <p:stCondLst>
                              <p:cond delay="3400"/>
                            </p:stCondLst>
                            <p:childTnLst>
                              <p:par>
                                <p:cTn id="48" presetID="2" presetClass="entr" presetSubtype="8" fill="hold" grpId="0" nodeType="afterEffect">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cBhvr additive="base">
                                        <p:cTn id="50" dur="300" fill="hold"/>
                                        <p:tgtEl>
                                          <p:spTgt spid="63"/>
                                        </p:tgtEl>
                                        <p:attrNameLst>
                                          <p:attrName>ppt_x</p:attrName>
                                        </p:attrNameLst>
                                      </p:cBhvr>
                                      <p:tavLst>
                                        <p:tav tm="0">
                                          <p:val>
                                            <p:strVal val="0-#ppt_w/2"/>
                                          </p:val>
                                        </p:tav>
                                        <p:tav tm="100000">
                                          <p:val>
                                            <p:strVal val="#ppt_x"/>
                                          </p:val>
                                        </p:tav>
                                      </p:tavLst>
                                    </p:anim>
                                    <p:anim calcmode="lin" valueType="num">
                                      <p:cBhvr additive="base">
                                        <p:cTn id="51" dur="300" fill="hold"/>
                                        <p:tgtEl>
                                          <p:spTgt spid="63"/>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wipe(down)">
                                      <p:cBhvr>
                                        <p:cTn id="55" dur="500"/>
                                        <p:tgtEl>
                                          <p:spTgt spid="64"/>
                                        </p:tgtEl>
                                      </p:cBhvr>
                                    </p:animEffect>
                                  </p:childTnLst>
                                </p:cTn>
                              </p:par>
                            </p:childTnLst>
                          </p:cTn>
                        </p:par>
                        <p:par>
                          <p:cTn id="56" fill="hold">
                            <p:stCondLst>
                              <p:cond delay="4200"/>
                            </p:stCondLst>
                            <p:childTnLst>
                              <p:par>
                                <p:cTn id="57" presetID="2" presetClass="entr" presetSubtype="8" fill="hold" grpId="0" nodeType="afterEffect">
                                  <p:stCondLst>
                                    <p:cond delay="0"/>
                                  </p:stCondLst>
                                  <p:childTnLst>
                                    <p:set>
                                      <p:cBhvr>
                                        <p:cTn id="58" dur="1" fill="hold">
                                          <p:stCondLst>
                                            <p:cond delay="0"/>
                                          </p:stCondLst>
                                        </p:cTn>
                                        <p:tgtEl>
                                          <p:spTgt spid="65"/>
                                        </p:tgtEl>
                                        <p:attrNameLst>
                                          <p:attrName>style.visibility</p:attrName>
                                        </p:attrNameLst>
                                      </p:cBhvr>
                                      <p:to>
                                        <p:strVal val="visible"/>
                                      </p:to>
                                    </p:set>
                                    <p:anim calcmode="lin" valueType="num">
                                      <p:cBhvr additive="base">
                                        <p:cTn id="59" dur="300" fill="hold"/>
                                        <p:tgtEl>
                                          <p:spTgt spid="65"/>
                                        </p:tgtEl>
                                        <p:attrNameLst>
                                          <p:attrName>ppt_x</p:attrName>
                                        </p:attrNameLst>
                                      </p:cBhvr>
                                      <p:tavLst>
                                        <p:tav tm="0">
                                          <p:val>
                                            <p:strVal val="0-#ppt_w/2"/>
                                          </p:val>
                                        </p:tav>
                                        <p:tav tm="100000">
                                          <p:val>
                                            <p:strVal val="#ppt_x"/>
                                          </p:val>
                                        </p:tav>
                                      </p:tavLst>
                                    </p:anim>
                                    <p:anim calcmode="lin" valueType="num">
                                      <p:cBhvr additive="base">
                                        <p:cTn id="60" dur="300" fill="hold"/>
                                        <p:tgtEl>
                                          <p:spTgt spid="65"/>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wipe(down)">
                                      <p:cBhvr>
                                        <p:cTn id="64" dur="500"/>
                                        <p:tgtEl>
                                          <p:spTgt spid="66"/>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67"/>
                                        </p:tgtEl>
                                        <p:attrNameLst>
                                          <p:attrName>style.visibility</p:attrName>
                                        </p:attrNameLst>
                                      </p:cBhvr>
                                      <p:to>
                                        <p:strVal val="visible"/>
                                      </p:to>
                                    </p:set>
                                    <p:anim calcmode="lin" valueType="num">
                                      <p:cBhvr additive="base">
                                        <p:cTn id="68" dur="300" fill="hold"/>
                                        <p:tgtEl>
                                          <p:spTgt spid="67"/>
                                        </p:tgtEl>
                                        <p:attrNameLst>
                                          <p:attrName>ppt_x</p:attrName>
                                        </p:attrNameLst>
                                      </p:cBhvr>
                                      <p:tavLst>
                                        <p:tav tm="0">
                                          <p:val>
                                            <p:strVal val="0-#ppt_w/2"/>
                                          </p:val>
                                        </p:tav>
                                        <p:tav tm="100000">
                                          <p:val>
                                            <p:strVal val="#ppt_x"/>
                                          </p:val>
                                        </p:tav>
                                      </p:tavLst>
                                    </p:anim>
                                    <p:anim calcmode="lin" valueType="num">
                                      <p:cBhvr additive="base">
                                        <p:cTn id="69" dur="3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utoUpdateAnimBg="0"/>
      <p:bldP spid="61" grpId="0" autoUpdateAnimBg="0"/>
      <p:bldP spid="63" grpId="0" autoUpdateAnimBg="0"/>
      <p:bldP spid="65" grpId="0" autoUpdateAnimBg="0"/>
      <p:bldP spid="67"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空心弧 35"/>
          <p:cNvSpPr/>
          <p:nvPr/>
        </p:nvSpPr>
        <p:spPr>
          <a:xfrm rot="5400000">
            <a:off x="690463" y="1661169"/>
            <a:ext cx="3068241" cy="3068240"/>
          </a:xfrm>
          <a:prstGeom prst="blockArc">
            <a:avLst>
              <a:gd name="adj1" fmla="val 10800000"/>
              <a:gd name="adj2" fmla="val 6953"/>
              <a:gd name="adj3" fmla="val 1246"/>
            </a:avLst>
          </a:prstGeom>
          <a:solidFill>
            <a:sysClr val="windowText" lastClr="000000">
              <a:lumMod val="50000"/>
              <a:lumOff val="50000"/>
            </a:sysClr>
          </a:solidFill>
          <a:ln w="25400" cap="flat" cmpd="sng" algn="ctr">
            <a:noFill/>
            <a:prstDash val="solid"/>
          </a:ln>
          <a:effectLst/>
        </p:spPr>
        <p:txBody>
          <a:bodyPr lIns="68573" tIns="34287" rIns="68573" bIns="34287"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7" name="椭圆 36"/>
          <p:cNvSpPr/>
          <p:nvPr/>
        </p:nvSpPr>
        <p:spPr>
          <a:xfrm>
            <a:off x="2810966" y="1707603"/>
            <a:ext cx="384572" cy="384572"/>
          </a:xfrm>
          <a:prstGeom prst="ellipse">
            <a:avLst/>
          </a:prstGeom>
          <a:solidFill>
            <a:srgbClr val="FF0000"/>
          </a:solidFill>
          <a:ln w="25400" cap="flat" cmpd="sng" algn="ctr">
            <a:noFill/>
            <a:prstDash val="solid"/>
          </a:ln>
          <a:effectLst/>
        </p:spPr>
        <p:txBody>
          <a:bodyPr lIns="68573" tIns="34287" rIns="68573" bIns="34287"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8" name="椭圆 37"/>
          <p:cNvSpPr/>
          <p:nvPr/>
        </p:nvSpPr>
        <p:spPr>
          <a:xfrm>
            <a:off x="3458666" y="2521990"/>
            <a:ext cx="384572" cy="384572"/>
          </a:xfrm>
          <a:prstGeom prst="ellipse">
            <a:avLst/>
          </a:prstGeom>
          <a:solidFill>
            <a:srgbClr val="404040"/>
          </a:solidFill>
          <a:ln w="25400" cap="flat" cmpd="sng" algn="ctr">
            <a:noFill/>
            <a:prstDash val="solid"/>
          </a:ln>
          <a:effectLst/>
        </p:spPr>
        <p:txBody>
          <a:bodyPr lIns="68573" tIns="34287" rIns="68573" bIns="34287"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9" name="椭圆 38"/>
          <p:cNvSpPr/>
          <p:nvPr/>
        </p:nvSpPr>
        <p:spPr>
          <a:xfrm>
            <a:off x="3467000" y="3473300"/>
            <a:ext cx="384572" cy="384572"/>
          </a:xfrm>
          <a:prstGeom prst="ellipse">
            <a:avLst/>
          </a:prstGeom>
          <a:solidFill>
            <a:srgbClr val="7E7E7E"/>
          </a:solidFill>
          <a:ln w="25400" cap="flat" cmpd="sng" algn="ctr">
            <a:noFill/>
            <a:prstDash val="solid"/>
          </a:ln>
          <a:effectLst/>
        </p:spPr>
        <p:txBody>
          <a:bodyPr lIns="68573" tIns="34287" rIns="68573" bIns="34287"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0" name="椭圆 39"/>
          <p:cNvSpPr/>
          <p:nvPr/>
        </p:nvSpPr>
        <p:spPr>
          <a:xfrm>
            <a:off x="2814538" y="4310309"/>
            <a:ext cx="384572" cy="384572"/>
          </a:xfrm>
          <a:prstGeom prst="ellipse">
            <a:avLst/>
          </a:prstGeom>
          <a:solidFill>
            <a:srgbClr val="C00000"/>
          </a:solidFill>
          <a:ln w="25400" cap="flat" cmpd="sng" algn="ctr">
            <a:noFill/>
            <a:prstDash val="solid"/>
          </a:ln>
          <a:effectLst/>
        </p:spPr>
        <p:txBody>
          <a:bodyPr lIns="68573" tIns="34287" rIns="68573" bIns="34287"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41" name="组合 40"/>
          <p:cNvGrpSpPr>
            <a:grpSpLocks/>
          </p:cNvGrpSpPr>
          <p:nvPr/>
        </p:nvGrpSpPr>
        <p:grpSpPr bwMode="auto">
          <a:xfrm>
            <a:off x="3193156" y="1539725"/>
            <a:ext cx="1794272" cy="716756"/>
            <a:chOff x="4340951" y="1564822"/>
            <a:chExt cx="2390955" cy="956128"/>
          </a:xfrm>
        </p:grpSpPr>
        <p:cxnSp>
          <p:nvCxnSpPr>
            <p:cNvPr id="42" name="直接连接符 41"/>
            <p:cNvCxnSpPr/>
            <p:nvPr/>
          </p:nvCxnSpPr>
          <p:spPr>
            <a:xfrm>
              <a:off x="4340951" y="2046063"/>
              <a:ext cx="1440602" cy="0"/>
            </a:xfrm>
            <a:prstGeom prst="line">
              <a:avLst/>
            </a:prstGeom>
            <a:noFill/>
            <a:ln w="12700" cap="flat" cmpd="sng" algn="ctr">
              <a:solidFill>
                <a:srgbClr val="FF0000"/>
              </a:solidFill>
              <a:prstDash val="solid"/>
            </a:ln>
            <a:effectLst/>
          </p:spPr>
        </p:cxnSp>
        <p:sp>
          <p:nvSpPr>
            <p:cNvPr id="43" name="椭圆 42"/>
            <p:cNvSpPr/>
            <p:nvPr/>
          </p:nvSpPr>
          <p:spPr>
            <a:xfrm>
              <a:off x="5775207" y="1564822"/>
              <a:ext cx="956699" cy="956128"/>
            </a:xfrm>
            <a:prstGeom prst="ellipse">
              <a:avLst/>
            </a:prstGeom>
            <a:solidFill>
              <a:srgbClr val="FF0000"/>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44" name="组合 54"/>
            <p:cNvGrpSpPr>
              <a:grpSpLocks noChangeAspect="1"/>
            </p:cNvGrpSpPr>
            <p:nvPr/>
          </p:nvGrpSpPr>
          <p:grpSpPr bwMode="auto">
            <a:xfrm>
              <a:off x="6044150" y="1775120"/>
              <a:ext cx="419385" cy="504000"/>
              <a:chOff x="5072479" y="2378340"/>
              <a:chExt cx="239649" cy="288000"/>
            </a:xfrm>
          </p:grpSpPr>
          <p:sp>
            <p:nvSpPr>
              <p:cNvPr id="45" name="Freeform 846"/>
              <p:cNvSpPr>
                <a:spLocks/>
              </p:cNvSpPr>
              <p:nvPr/>
            </p:nvSpPr>
            <p:spPr bwMode="auto">
              <a:xfrm>
                <a:off x="5072921" y="2432424"/>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E5E5E6"/>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6" name="Freeform 847"/>
              <p:cNvSpPr>
                <a:spLocks/>
              </p:cNvSpPr>
              <p:nvPr/>
            </p:nvSpPr>
            <p:spPr bwMode="auto">
              <a:xfrm>
                <a:off x="5167209" y="2377970"/>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E5E5E6"/>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47" name="组合 46"/>
          <p:cNvGrpSpPr>
            <a:grpSpLocks/>
          </p:cNvGrpSpPr>
          <p:nvPr/>
        </p:nvGrpSpPr>
        <p:grpSpPr bwMode="auto">
          <a:xfrm>
            <a:off x="3199110" y="4143622"/>
            <a:ext cx="1788319" cy="716756"/>
            <a:chOff x="4348253" y="4975681"/>
            <a:chExt cx="2383653" cy="956128"/>
          </a:xfrm>
        </p:grpSpPr>
        <p:cxnSp>
          <p:nvCxnSpPr>
            <p:cNvPr id="48" name="直接连接符 47"/>
            <p:cNvCxnSpPr/>
            <p:nvPr/>
          </p:nvCxnSpPr>
          <p:spPr>
            <a:xfrm>
              <a:off x="4348253" y="5453744"/>
              <a:ext cx="1439397" cy="0"/>
            </a:xfrm>
            <a:prstGeom prst="line">
              <a:avLst/>
            </a:prstGeom>
            <a:noFill/>
            <a:ln w="12700" cap="flat" cmpd="sng" algn="ctr">
              <a:solidFill>
                <a:srgbClr val="C00000"/>
              </a:solidFill>
              <a:prstDash val="solid"/>
            </a:ln>
            <a:effectLst/>
          </p:spPr>
        </p:cxnSp>
        <p:sp>
          <p:nvSpPr>
            <p:cNvPr id="49" name="椭圆 48"/>
            <p:cNvSpPr/>
            <p:nvPr/>
          </p:nvSpPr>
          <p:spPr>
            <a:xfrm>
              <a:off x="5776540" y="4975681"/>
              <a:ext cx="955366" cy="956128"/>
            </a:xfrm>
            <a:prstGeom prst="ellipse">
              <a:avLst/>
            </a:prstGeom>
            <a:solidFill>
              <a:srgbClr val="C00000"/>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0" name="Freeform 110"/>
            <p:cNvSpPr>
              <a:spLocks noChangeAspect="1" noEditPoints="1"/>
            </p:cNvSpPr>
            <p:nvPr/>
          </p:nvSpPr>
          <p:spPr bwMode="auto">
            <a:xfrm>
              <a:off x="6046328" y="5239331"/>
              <a:ext cx="447530" cy="397063"/>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ysClr val="window" lastClr="FFFFFF"/>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1" name="组合 50"/>
          <p:cNvGrpSpPr>
            <a:grpSpLocks/>
          </p:cNvGrpSpPr>
          <p:nvPr/>
        </p:nvGrpSpPr>
        <p:grpSpPr bwMode="auto">
          <a:xfrm>
            <a:off x="3843239" y="2356494"/>
            <a:ext cx="2513425" cy="716756"/>
            <a:chOff x="5484563" y="2623003"/>
            <a:chExt cx="3351915" cy="956128"/>
          </a:xfrm>
        </p:grpSpPr>
        <p:cxnSp>
          <p:nvCxnSpPr>
            <p:cNvPr id="52" name="直接连接符 51"/>
            <p:cNvCxnSpPr>
              <a:stCxn id="38" idx="6"/>
              <a:endCxn id="53" idx="2"/>
            </p:cNvCxnSpPr>
            <p:nvPr/>
          </p:nvCxnSpPr>
          <p:spPr>
            <a:xfrm flipV="1">
              <a:off x="5484563" y="3101067"/>
              <a:ext cx="2396045" cy="95261"/>
            </a:xfrm>
            <a:prstGeom prst="line">
              <a:avLst/>
            </a:prstGeom>
            <a:noFill/>
            <a:ln w="12700" cap="flat" cmpd="sng" algn="ctr">
              <a:solidFill>
                <a:srgbClr val="404040"/>
              </a:solidFill>
              <a:prstDash val="solid"/>
            </a:ln>
            <a:effectLst/>
          </p:spPr>
        </p:cxnSp>
        <p:sp>
          <p:nvSpPr>
            <p:cNvPr id="53" name="椭圆 52"/>
            <p:cNvSpPr/>
            <p:nvPr/>
          </p:nvSpPr>
          <p:spPr>
            <a:xfrm>
              <a:off x="7880607" y="2623003"/>
              <a:ext cx="955871" cy="956128"/>
            </a:xfrm>
            <a:prstGeom prst="ellipse">
              <a:avLst/>
            </a:prstGeom>
            <a:solidFill>
              <a:srgbClr val="404040"/>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168"/>
            <p:cNvSpPr>
              <a:spLocks noChangeAspect="1" noEditPoints="1"/>
            </p:cNvSpPr>
            <p:nvPr/>
          </p:nvSpPr>
          <p:spPr bwMode="auto">
            <a:xfrm>
              <a:off x="8126720" y="2902535"/>
              <a:ext cx="463645" cy="397063"/>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ysClr val="window" lastClr="FFFFFF"/>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5" name="组合 54"/>
          <p:cNvGrpSpPr>
            <a:grpSpLocks/>
          </p:cNvGrpSpPr>
          <p:nvPr/>
        </p:nvGrpSpPr>
        <p:grpSpPr bwMode="auto">
          <a:xfrm>
            <a:off x="3843238" y="3306612"/>
            <a:ext cx="2513409" cy="716756"/>
            <a:chOff x="5484757" y="3890281"/>
            <a:chExt cx="3351721" cy="956128"/>
          </a:xfrm>
        </p:grpSpPr>
        <p:cxnSp>
          <p:nvCxnSpPr>
            <p:cNvPr id="56" name="直接连接符 55"/>
            <p:cNvCxnSpPr/>
            <p:nvPr/>
          </p:nvCxnSpPr>
          <p:spPr>
            <a:xfrm>
              <a:off x="5484757" y="4384228"/>
              <a:ext cx="2372085" cy="0"/>
            </a:xfrm>
            <a:prstGeom prst="line">
              <a:avLst/>
            </a:prstGeom>
            <a:noFill/>
            <a:ln w="12700" cap="flat" cmpd="sng" algn="ctr">
              <a:solidFill>
                <a:srgbClr val="7E7E7E"/>
              </a:solidFill>
              <a:prstDash val="solid"/>
            </a:ln>
            <a:effectLst/>
          </p:spPr>
        </p:cxnSp>
        <p:sp>
          <p:nvSpPr>
            <p:cNvPr id="57" name="椭圆 56"/>
            <p:cNvSpPr/>
            <p:nvPr/>
          </p:nvSpPr>
          <p:spPr>
            <a:xfrm>
              <a:off x="7880658" y="3890281"/>
              <a:ext cx="955820" cy="956128"/>
            </a:xfrm>
            <a:prstGeom prst="ellipse">
              <a:avLst/>
            </a:prstGeom>
            <a:solidFill>
              <a:srgbClr val="7E7E7E"/>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8" name="Freeform 203"/>
            <p:cNvSpPr>
              <a:spLocks noChangeAspect="1" noEditPoints="1"/>
            </p:cNvSpPr>
            <p:nvPr/>
          </p:nvSpPr>
          <p:spPr bwMode="auto">
            <a:xfrm>
              <a:off x="8168039" y="4153931"/>
              <a:ext cx="412813" cy="397063"/>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ysClr val="window" lastClr="FFFFFF"/>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59" name="矩形 58"/>
          <p:cNvSpPr/>
          <p:nvPr/>
        </p:nvSpPr>
        <p:spPr>
          <a:xfrm>
            <a:off x="5025528" y="1446855"/>
            <a:ext cx="1869281" cy="300038"/>
          </a:xfrm>
          <a:prstGeom prst="rect">
            <a:avLst/>
          </a:prstGeom>
        </p:spPr>
        <p:txBody>
          <a:bodyPr wrap="none" lIns="68573" tIns="34287" rIns="68573" bIns="34287">
            <a:spAutoFit/>
          </a:bodyPr>
          <a:lstStyle/>
          <a:p>
            <a:pPr marL="0" marR="0" lvl="0" indent="0" defTabSz="685749"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务实创新的服务精神</a:t>
            </a:r>
            <a:endParaRPr kumimoji="0" lang="en-US" altLang="zh-CN" sz="15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60" name="矩形 47"/>
          <p:cNvSpPr>
            <a:spLocks noChangeArrowheads="1"/>
          </p:cNvSpPr>
          <p:nvPr/>
        </p:nvSpPr>
        <p:spPr bwMode="auto">
          <a:xfrm>
            <a:off x="5027909" y="1721890"/>
            <a:ext cx="2282429" cy="627858"/>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685749"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sp>
        <p:nvSpPr>
          <p:cNvPr id="61" name="矩形 60"/>
          <p:cNvSpPr/>
          <p:nvPr/>
        </p:nvSpPr>
        <p:spPr>
          <a:xfrm>
            <a:off x="5025528" y="4109093"/>
            <a:ext cx="1869281" cy="301229"/>
          </a:xfrm>
          <a:prstGeom prst="rect">
            <a:avLst/>
          </a:prstGeom>
        </p:spPr>
        <p:txBody>
          <a:bodyPr wrap="none" lIns="68573" tIns="34287" rIns="68573" bIns="34287">
            <a:spAutoFit/>
          </a:bodyPr>
          <a:lstStyle/>
          <a:p>
            <a:pPr marL="0" marR="0" lvl="0" indent="0" defTabSz="685749"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洞察敏锐的服务意识</a:t>
            </a:r>
            <a:endParaRPr kumimoji="0" lang="en-US" altLang="zh-CN" sz="15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62" name="矩形 47"/>
          <p:cNvSpPr>
            <a:spLocks noChangeArrowheads="1"/>
          </p:cNvSpPr>
          <p:nvPr/>
        </p:nvSpPr>
        <p:spPr bwMode="auto">
          <a:xfrm>
            <a:off x="5027909" y="4385318"/>
            <a:ext cx="2282429" cy="627858"/>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685749"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在此录入图表的描述说明，在此录入上述图表的描述说明，在此录入上述图表的描述说明。</a:t>
            </a:r>
          </a:p>
        </p:txBody>
      </p:sp>
      <p:sp>
        <p:nvSpPr>
          <p:cNvPr id="63" name="矩形 62"/>
          <p:cNvSpPr/>
          <p:nvPr/>
        </p:nvSpPr>
        <p:spPr>
          <a:xfrm>
            <a:off x="6401891" y="2273149"/>
            <a:ext cx="1869281" cy="300038"/>
          </a:xfrm>
          <a:prstGeom prst="rect">
            <a:avLst/>
          </a:prstGeom>
        </p:spPr>
        <p:txBody>
          <a:bodyPr wrap="none" lIns="68573" tIns="34287" rIns="68573" bIns="34287">
            <a:spAutoFit/>
          </a:bodyPr>
          <a:lstStyle/>
          <a:p>
            <a:pPr marL="0" marR="0" lvl="0" indent="0" defTabSz="685749"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谦虚谨慎的服务态度</a:t>
            </a:r>
            <a:endParaRPr kumimoji="0" lang="en-US" altLang="zh-CN" sz="15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64" name="矩形 47"/>
          <p:cNvSpPr>
            <a:spLocks noChangeArrowheads="1"/>
          </p:cNvSpPr>
          <p:nvPr/>
        </p:nvSpPr>
        <p:spPr bwMode="auto">
          <a:xfrm>
            <a:off x="6404272" y="2548184"/>
            <a:ext cx="1912144" cy="441653"/>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685749"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在此录入图表的描述说明，在此录入图表的描述说明。</a:t>
            </a:r>
          </a:p>
        </p:txBody>
      </p:sp>
      <p:sp>
        <p:nvSpPr>
          <p:cNvPr id="65" name="矩形 64"/>
          <p:cNvSpPr/>
          <p:nvPr/>
        </p:nvSpPr>
        <p:spPr>
          <a:xfrm>
            <a:off x="6401891" y="3251843"/>
            <a:ext cx="1869281" cy="300038"/>
          </a:xfrm>
          <a:prstGeom prst="rect">
            <a:avLst/>
          </a:prstGeom>
        </p:spPr>
        <p:txBody>
          <a:bodyPr wrap="none" lIns="68573" tIns="34287" rIns="68573" bIns="34287">
            <a:spAutoFit/>
          </a:bodyPr>
          <a:lstStyle/>
          <a:p>
            <a:pPr marL="0" marR="0" lvl="0" indent="0" defTabSz="685749"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专业优质的服务团队</a:t>
            </a:r>
            <a:endParaRPr kumimoji="0" lang="en-US" altLang="zh-CN" sz="15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66" name="矩形 47"/>
          <p:cNvSpPr>
            <a:spLocks noChangeArrowheads="1"/>
          </p:cNvSpPr>
          <p:nvPr/>
        </p:nvSpPr>
        <p:spPr bwMode="auto">
          <a:xfrm>
            <a:off x="6404272" y="3526878"/>
            <a:ext cx="1912144" cy="441653"/>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685749"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在此录入图表的描述说明，在此录入图表的描述说明。</a:t>
            </a:r>
          </a:p>
        </p:txBody>
      </p:sp>
      <p:grpSp>
        <p:nvGrpSpPr>
          <p:cNvPr id="67" name="组合 66"/>
          <p:cNvGrpSpPr>
            <a:grpSpLocks/>
          </p:cNvGrpSpPr>
          <p:nvPr/>
        </p:nvGrpSpPr>
        <p:grpSpPr bwMode="auto">
          <a:xfrm>
            <a:off x="1047650" y="2007640"/>
            <a:ext cx="2370534" cy="2370534"/>
            <a:chOff x="1103084" y="2155824"/>
            <a:chExt cx="3176815" cy="3176815"/>
          </a:xfrm>
        </p:grpSpPr>
        <p:sp>
          <p:nvSpPr>
            <p:cNvPr id="68" name="椭圆 67"/>
            <p:cNvSpPr/>
            <p:nvPr/>
          </p:nvSpPr>
          <p:spPr>
            <a:xfrm>
              <a:off x="1103084" y="2155824"/>
              <a:ext cx="3176815" cy="3176815"/>
            </a:xfrm>
            <a:prstGeom prst="ellipse">
              <a:avLst/>
            </a:prstGeom>
            <a:solidFill>
              <a:srgbClr val="7E7E7E"/>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9" name="椭圆 68"/>
            <p:cNvSpPr/>
            <p:nvPr/>
          </p:nvSpPr>
          <p:spPr>
            <a:xfrm>
              <a:off x="1281790" y="2334530"/>
              <a:ext cx="2819403" cy="2819403"/>
            </a:xfrm>
            <a:prstGeom prst="ellipse">
              <a:avLst/>
            </a:prstGeom>
            <a:blipFill>
              <a:blip r:embed="rId2" cstate="screen">
                <a:extLst>
                  <a:ext uri="{28A0092B-C50C-407E-A947-70E740481C1C}">
                    <a14:useLocalDpi xmlns:a14="http://schemas.microsoft.com/office/drawing/2010/main"/>
                  </a:ext>
                </a:extLst>
              </a:blip>
              <a:stretch>
                <a:fillRect l="5"/>
              </a:stretch>
            </a:blip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67"/>
                                        </p:tgtEl>
                                        <p:attrNameLst>
                                          <p:attrName>style.visibility</p:attrName>
                                        </p:attrNameLst>
                                      </p:cBhvr>
                                      <p:to>
                                        <p:strVal val="visible"/>
                                      </p:to>
                                    </p:set>
                                    <p:anim calcmode="lin" valueType="num">
                                      <p:cBhvr>
                                        <p:cTn id="7" dur="400" fill="hold"/>
                                        <p:tgtEl>
                                          <p:spTgt spid="67"/>
                                        </p:tgtEl>
                                        <p:attrNameLst>
                                          <p:attrName>ppt_w</p:attrName>
                                        </p:attrNameLst>
                                      </p:cBhvr>
                                      <p:tavLst>
                                        <p:tav tm="0">
                                          <p:val>
                                            <p:fltVal val="0"/>
                                          </p:val>
                                        </p:tav>
                                        <p:tav tm="100000">
                                          <p:val>
                                            <p:strVal val="#ppt_w"/>
                                          </p:val>
                                        </p:tav>
                                      </p:tavLst>
                                    </p:anim>
                                    <p:anim calcmode="lin" valueType="num">
                                      <p:cBhvr>
                                        <p:cTn id="8" dur="400" fill="hold"/>
                                        <p:tgtEl>
                                          <p:spTgt spid="67"/>
                                        </p:tgtEl>
                                        <p:attrNameLst>
                                          <p:attrName>ppt_h</p:attrName>
                                        </p:attrNameLst>
                                      </p:cBhvr>
                                      <p:tavLst>
                                        <p:tav tm="0">
                                          <p:val>
                                            <p:fltVal val="0"/>
                                          </p:val>
                                        </p:tav>
                                        <p:tav tm="100000">
                                          <p:val>
                                            <p:strVal val="#ppt_h"/>
                                          </p:val>
                                        </p:tav>
                                      </p:tavLst>
                                    </p:anim>
                                    <p:animEffect transition="in" filter="fade">
                                      <p:cBhvr>
                                        <p:cTn id="9" dur="400"/>
                                        <p:tgtEl>
                                          <p:spTgt spid="67"/>
                                        </p:tgtEl>
                                      </p:cBhvr>
                                    </p:animEffect>
                                  </p:childTnLst>
                                </p:cTn>
                              </p:par>
                              <p:par>
                                <p:cTn id="10" presetID="22" presetClass="entr" presetSubtype="1" fill="hold" nodeType="withEffect">
                                  <p:stCondLst>
                                    <p:cond delay="750"/>
                                  </p:stCondLst>
                                  <p:childTnLst>
                                    <p:set>
                                      <p:cBhvr>
                                        <p:cTn id="11" dur="1" fill="hold">
                                          <p:stCondLst>
                                            <p:cond delay="0"/>
                                          </p:stCondLst>
                                        </p:cTn>
                                        <p:tgtEl>
                                          <p:spTgt spid="36"/>
                                        </p:tgtEl>
                                        <p:attrNameLst>
                                          <p:attrName>style.visibility</p:attrName>
                                        </p:attrNameLst>
                                      </p:cBhvr>
                                      <p:to>
                                        <p:strVal val="visible"/>
                                      </p:to>
                                    </p:set>
                                    <p:animEffect transition="in" filter="wipe(up)">
                                      <p:cBhvr>
                                        <p:cTn id="12" dur="350"/>
                                        <p:tgtEl>
                                          <p:spTgt spid="36"/>
                                        </p:tgtEl>
                                      </p:cBhvr>
                                    </p:animEffect>
                                  </p:childTnLst>
                                </p:cTn>
                              </p:par>
                              <p:par>
                                <p:cTn id="13" presetID="53" presetClass="entr" presetSubtype="16" fill="hold" grpId="0" nodeType="withEffect">
                                  <p:stCondLst>
                                    <p:cond delay="1500"/>
                                  </p:stCondLst>
                                  <p:childTnLst>
                                    <p:set>
                                      <p:cBhvr>
                                        <p:cTn id="14" dur="1" fill="hold">
                                          <p:stCondLst>
                                            <p:cond delay="0"/>
                                          </p:stCondLst>
                                        </p:cTn>
                                        <p:tgtEl>
                                          <p:spTgt spid="37"/>
                                        </p:tgtEl>
                                        <p:attrNameLst>
                                          <p:attrName>style.visibility</p:attrName>
                                        </p:attrNameLst>
                                      </p:cBhvr>
                                      <p:to>
                                        <p:strVal val="visible"/>
                                      </p:to>
                                    </p:set>
                                    <p:anim calcmode="lin" valueType="num">
                                      <p:cBhvr>
                                        <p:cTn id="15" dur="400" fill="hold"/>
                                        <p:tgtEl>
                                          <p:spTgt spid="37"/>
                                        </p:tgtEl>
                                        <p:attrNameLst>
                                          <p:attrName>ppt_w</p:attrName>
                                        </p:attrNameLst>
                                      </p:cBhvr>
                                      <p:tavLst>
                                        <p:tav tm="0">
                                          <p:val>
                                            <p:fltVal val="0"/>
                                          </p:val>
                                        </p:tav>
                                        <p:tav tm="100000">
                                          <p:val>
                                            <p:strVal val="#ppt_w"/>
                                          </p:val>
                                        </p:tav>
                                      </p:tavLst>
                                    </p:anim>
                                    <p:anim calcmode="lin" valueType="num">
                                      <p:cBhvr>
                                        <p:cTn id="16" dur="400" fill="hold"/>
                                        <p:tgtEl>
                                          <p:spTgt spid="37"/>
                                        </p:tgtEl>
                                        <p:attrNameLst>
                                          <p:attrName>ppt_h</p:attrName>
                                        </p:attrNameLst>
                                      </p:cBhvr>
                                      <p:tavLst>
                                        <p:tav tm="0">
                                          <p:val>
                                            <p:fltVal val="0"/>
                                          </p:val>
                                        </p:tav>
                                        <p:tav tm="100000">
                                          <p:val>
                                            <p:strVal val="#ppt_h"/>
                                          </p:val>
                                        </p:tav>
                                      </p:tavLst>
                                    </p:anim>
                                    <p:animEffect transition="in" filter="fade">
                                      <p:cBhvr>
                                        <p:cTn id="17" dur="400"/>
                                        <p:tgtEl>
                                          <p:spTgt spid="37"/>
                                        </p:tgtEl>
                                      </p:cBhvr>
                                    </p:animEffect>
                                  </p:childTnLst>
                                </p:cTn>
                              </p:par>
                              <p:par>
                                <p:cTn id="18" presetID="53" presetClass="entr" presetSubtype="16" fill="hold" grpId="0" nodeType="withEffect">
                                  <p:stCondLst>
                                    <p:cond delay="2000"/>
                                  </p:stCondLst>
                                  <p:childTnLst>
                                    <p:set>
                                      <p:cBhvr>
                                        <p:cTn id="19" dur="1" fill="hold">
                                          <p:stCondLst>
                                            <p:cond delay="0"/>
                                          </p:stCondLst>
                                        </p:cTn>
                                        <p:tgtEl>
                                          <p:spTgt spid="38"/>
                                        </p:tgtEl>
                                        <p:attrNameLst>
                                          <p:attrName>style.visibility</p:attrName>
                                        </p:attrNameLst>
                                      </p:cBhvr>
                                      <p:to>
                                        <p:strVal val="visible"/>
                                      </p:to>
                                    </p:set>
                                    <p:anim calcmode="lin" valueType="num">
                                      <p:cBhvr>
                                        <p:cTn id="20" dur="400" fill="hold"/>
                                        <p:tgtEl>
                                          <p:spTgt spid="38"/>
                                        </p:tgtEl>
                                        <p:attrNameLst>
                                          <p:attrName>ppt_w</p:attrName>
                                        </p:attrNameLst>
                                      </p:cBhvr>
                                      <p:tavLst>
                                        <p:tav tm="0">
                                          <p:val>
                                            <p:fltVal val="0"/>
                                          </p:val>
                                        </p:tav>
                                        <p:tav tm="100000">
                                          <p:val>
                                            <p:strVal val="#ppt_w"/>
                                          </p:val>
                                        </p:tav>
                                      </p:tavLst>
                                    </p:anim>
                                    <p:anim calcmode="lin" valueType="num">
                                      <p:cBhvr>
                                        <p:cTn id="21" dur="400" fill="hold"/>
                                        <p:tgtEl>
                                          <p:spTgt spid="38"/>
                                        </p:tgtEl>
                                        <p:attrNameLst>
                                          <p:attrName>ppt_h</p:attrName>
                                        </p:attrNameLst>
                                      </p:cBhvr>
                                      <p:tavLst>
                                        <p:tav tm="0">
                                          <p:val>
                                            <p:fltVal val="0"/>
                                          </p:val>
                                        </p:tav>
                                        <p:tav tm="100000">
                                          <p:val>
                                            <p:strVal val="#ppt_h"/>
                                          </p:val>
                                        </p:tav>
                                      </p:tavLst>
                                    </p:anim>
                                    <p:animEffect transition="in" filter="fade">
                                      <p:cBhvr>
                                        <p:cTn id="22" dur="400"/>
                                        <p:tgtEl>
                                          <p:spTgt spid="38"/>
                                        </p:tgtEl>
                                      </p:cBhvr>
                                    </p:animEffect>
                                  </p:childTnLst>
                                </p:cTn>
                              </p:par>
                              <p:par>
                                <p:cTn id="23" presetID="53" presetClass="entr" presetSubtype="16" fill="hold" grpId="0" nodeType="withEffect">
                                  <p:stCondLst>
                                    <p:cond delay="2500"/>
                                  </p:stCondLst>
                                  <p:childTnLst>
                                    <p:set>
                                      <p:cBhvr>
                                        <p:cTn id="24" dur="1" fill="hold">
                                          <p:stCondLst>
                                            <p:cond delay="0"/>
                                          </p:stCondLst>
                                        </p:cTn>
                                        <p:tgtEl>
                                          <p:spTgt spid="39"/>
                                        </p:tgtEl>
                                        <p:attrNameLst>
                                          <p:attrName>style.visibility</p:attrName>
                                        </p:attrNameLst>
                                      </p:cBhvr>
                                      <p:to>
                                        <p:strVal val="visible"/>
                                      </p:to>
                                    </p:set>
                                    <p:anim calcmode="lin" valueType="num">
                                      <p:cBhvr>
                                        <p:cTn id="25" dur="400" fill="hold"/>
                                        <p:tgtEl>
                                          <p:spTgt spid="39"/>
                                        </p:tgtEl>
                                        <p:attrNameLst>
                                          <p:attrName>ppt_w</p:attrName>
                                        </p:attrNameLst>
                                      </p:cBhvr>
                                      <p:tavLst>
                                        <p:tav tm="0">
                                          <p:val>
                                            <p:fltVal val="0"/>
                                          </p:val>
                                        </p:tav>
                                        <p:tav tm="100000">
                                          <p:val>
                                            <p:strVal val="#ppt_w"/>
                                          </p:val>
                                        </p:tav>
                                      </p:tavLst>
                                    </p:anim>
                                    <p:anim calcmode="lin" valueType="num">
                                      <p:cBhvr>
                                        <p:cTn id="26" dur="400" fill="hold"/>
                                        <p:tgtEl>
                                          <p:spTgt spid="39"/>
                                        </p:tgtEl>
                                        <p:attrNameLst>
                                          <p:attrName>ppt_h</p:attrName>
                                        </p:attrNameLst>
                                      </p:cBhvr>
                                      <p:tavLst>
                                        <p:tav tm="0">
                                          <p:val>
                                            <p:fltVal val="0"/>
                                          </p:val>
                                        </p:tav>
                                        <p:tav tm="100000">
                                          <p:val>
                                            <p:strVal val="#ppt_h"/>
                                          </p:val>
                                        </p:tav>
                                      </p:tavLst>
                                    </p:anim>
                                    <p:animEffect transition="in" filter="fade">
                                      <p:cBhvr>
                                        <p:cTn id="27" dur="400"/>
                                        <p:tgtEl>
                                          <p:spTgt spid="39"/>
                                        </p:tgtEl>
                                      </p:cBhvr>
                                    </p:animEffect>
                                  </p:childTnLst>
                                </p:cTn>
                              </p:par>
                              <p:par>
                                <p:cTn id="28" presetID="53" presetClass="entr" presetSubtype="16" fill="hold" grpId="0" nodeType="withEffect">
                                  <p:stCondLst>
                                    <p:cond delay="3000"/>
                                  </p:stCondLst>
                                  <p:childTnLst>
                                    <p:set>
                                      <p:cBhvr>
                                        <p:cTn id="29" dur="1" fill="hold">
                                          <p:stCondLst>
                                            <p:cond delay="0"/>
                                          </p:stCondLst>
                                        </p:cTn>
                                        <p:tgtEl>
                                          <p:spTgt spid="40"/>
                                        </p:tgtEl>
                                        <p:attrNameLst>
                                          <p:attrName>style.visibility</p:attrName>
                                        </p:attrNameLst>
                                      </p:cBhvr>
                                      <p:to>
                                        <p:strVal val="visible"/>
                                      </p:to>
                                    </p:set>
                                    <p:anim calcmode="lin" valueType="num">
                                      <p:cBhvr>
                                        <p:cTn id="30" dur="400" fill="hold"/>
                                        <p:tgtEl>
                                          <p:spTgt spid="40"/>
                                        </p:tgtEl>
                                        <p:attrNameLst>
                                          <p:attrName>ppt_w</p:attrName>
                                        </p:attrNameLst>
                                      </p:cBhvr>
                                      <p:tavLst>
                                        <p:tav tm="0">
                                          <p:val>
                                            <p:fltVal val="0"/>
                                          </p:val>
                                        </p:tav>
                                        <p:tav tm="100000">
                                          <p:val>
                                            <p:strVal val="#ppt_w"/>
                                          </p:val>
                                        </p:tav>
                                      </p:tavLst>
                                    </p:anim>
                                    <p:anim calcmode="lin" valueType="num">
                                      <p:cBhvr>
                                        <p:cTn id="31" dur="400" fill="hold"/>
                                        <p:tgtEl>
                                          <p:spTgt spid="40"/>
                                        </p:tgtEl>
                                        <p:attrNameLst>
                                          <p:attrName>ppt_h</p:attrName>
                                        </p:attrNameLst>
                                      </p:cBhvr>
                                      <p:tavLst>
                                        <p:tav tm="0">
                                          <p:val>
                                            <p:fltVal val="0"/>
                                          </p:val>
                                        </p:tav>
                                        <p:tav tm="100000">
                                          <p:val>
                                            <p:strVal val="#ppt_h"/>
                                          </p:val>
                                        </p:tav>
                                      </p:tavLst>
                                    </p:anim>
                                    <p:animEffect transition="in" filter="fade">
                                      <p:cBhvr>
                                        <p:cTn id="32" dur="400"/>
                                        <p:tgtEl>
                                          <p:spTgt spid="40"/>
                                        </p:tgtEl>
                                      </p:cBhvr>
                                    </p:animEffect>
                                  </p:childTnLst>
                                </p:cTn>
                              </p:par>
                              <p:par>
                                <p:cTn id="33" presetID="2" presetClass="entr" presetSubtype="2" fill="hold" nodeType="withEffect">
                                  <p:stCondLst>
                                    <p:cond delay="375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1+#ppt_w/2"/>
                                          </p:val>
                                        </p:tav>
                                        <p:tav tm="100000">
                                          <p:val>
                                            <p:strVal val="#ppt_x"/>
                                          </p:val>
                                        </p:tav>
                                      </p:tavLst>
                                    </p:anim>
                                    <p:anim calcmode="lin" valueType="num">
                                      <p:cBhvr additive="base">
                                        <p:cTn id="36" dur="500" fill="hold"/>
                                        <p:tgtEl>
                                          <p:spTgt spid="41"/>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2" presetClass="entr" presetSubtype="8"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wipe(left)">
                                      <p:cBhvr>
                                        <p:cTn id="40" dur="500"/>
                                        <p:tgtEl>
                                          <p:spTgt spid="59"/>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left)">
                                      <p:cBhvr>
                                        <p:cTn id="43" dur="500"/>
                                        <p:tgtEl>
                                          <p:spTgt spid="60"/>
                                        </p:tgtEl>
                                      </p:cBhvr>
                                    </p:animEffect>
                                  </p:childTnLst>
                                </p:cTn>
                              </p:par>
                            </p:childTnLst>
                          </p:cTn>
                        </p:par>
                        <p:par>
                          <p:cTn id="44" fill="hold">
                            <p:stCondLst>
                              <p:cond delay="4750"/>
                            </p:stCondLst>
                            <p:childTnLst>
                              <p:par>
                                <p:cTn id="45" presetID="2" presetClass="entr" presetSubtype="2" fill="hold" nodeType="afterEffect">
                                  <p:stCondLst>
                                    <p:cond delay="250"/>
                                  </p:stCondLst>
                                  <p:childTnLst>
                                    <p:set>
                                      <p:cBhvr>
                                        <p:cTn id="46" dur="1" fill="hold">
                                          <p:stCondLst>
                                            <p:cond delay="0"/>
                                          </p:stCondLst>
                                        </p:cTn>
                                        <p:tgtEl>
                                          <p:spTgt spid="51"/>
                                        </p:tgtEl>
                                        <p:attrNameLst>
                                          <p:attrName>style.visibility</p:attrName>
                                        </p:attrNameLst>
                                      </p:cBhvr>
                                      <p:to>
                                        <p:strVal val="visible"/>
                                      </p:to>
                                    </p:set>
                                    <p:anim calcmode="lin" valueType="num">
                                      <p:cBhvr additive="base">
                                        <p:cTn id="47" dur="500" fill="hold"/>
                                        <p:tgtEl>
                                          <p:spTgt spid="51"/>
                                        </p:tgtEl>
                                        <p:attrNameLst>
                                          <p:attrName>ppt_x</p:attrName>
                                        </p:attrNameLst>
                                      </p:cBhvr>
                                      <p:tavLst>
                                        <p:tav tm="0">
                                          <p:val>
                                            <p:strVal val="1+#ppt_w/2"/>
                                          </p:val>
                                        </p:tav>
                                        <p:tav tm="100000">
                                          <p:val>
                                            <p:strVal val="#ppt_x"/>
                                          </p:val>
                                        </p:tav>
                                      </p:tavLst>
                                    </p:anim>
                                    <p:anim calcmode="lin" valueType="num">
                                      <p:cBhvr additive="base">
                                        <p:cTn id="48" dur="500" fill="hold"/>
                                        <p:tgtEl>
                                          <p:spTgt spid="51"/>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wipe(left)">
                                      <p:cBhvr>
                                        <p:cTn id="52" dur="500"/>
                                        <p:tgtEl>
                                          <p:spTgt spid="6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wipe(left)">
                                      <p:cBhvr>
                                        <p:cTn id="55" dur="500"/>
                                        <p:tgtEl>
                                          <p:spTgt spid="64"/>
                                        </p:tgtEl>
                                      </p:cBhvr>
                                    </p:animEffect>
                                  </p:childTnLst>
                                </p:cTn>
                              </p:par>
                            </p:childTnLst>
                          </p:cTn>
                        </p:par>
                        <p:par>
                          <p:cTn id="56" fill="hold">
                            <p:stCondLst>
                              <p:cond delay="6000"/>
                            </p:stCondLst>
                            <p:childTnLst>
                              <p:par>
                                <p:cTn id="57" presetID="2" presetClass="entr" presetSubtype="2" fill="hold" nodeType="afterEffect">
                                  <p:stCondLst>
                                    <p:cond delay="25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500" fill="hold"/>
                                        <p:tgtEl>
                                          <p:spTgt spid="55"/>
                                        </p:tgtEl>
                                        <p:attrNameLst>
                                          <p:attrName>ppt_x</p:attrName>
                                        </p:attrNameLst>
                                      </p:cBhvr>
                                      <p:tavLst>
                                        <p:tav tm="0">
                                          <p:val>
                                            <p:strVal val="1+#ppt_w/2"/>
                                          </p:val>
                                        </p:tav>
                                        <p:tav tm="100000">
                                          <p:val>
                                            <p:strVal val="#ppt_x"/>
                                          </p:val>
                                        </p:tav>
                                      </p:tavLst>
                                    </p:anim>
                                    <p:anim calcmode="lin" valueType="num">
                                      <p:cBhvr additive="base">
                                        <p:cTn id="60" dur="500" fill="hold"/>
                                        <p:tgtEl>
                                          <p:spTgt spid="55"/>
                                        </p:tgtEl>
                                        <p:attrNameLst>
                                          <p:attrName>ppt_y</p:attrName>
                                        </p:attrNameLst>
                                      </p:cBhvr>
                                      <p:tavLst>
                                        <p:tav tm="0">
                                          <p:val>
                                            <p:strVal val="#ppt_y"/>
                                          </p:val>
                                        </p:tav>
                                        <p:tav tm="100000">
                                          <p:val>
                                            <p:strVal val="#ppt_y"/>
                                          </p:val>
                                        </p:tav>
                                      </p:tavLst>
                                    </p:anim>
                                  </p:childTnLst>
                                </p:cTn>
                              </p:par>
                            </p:childTnLst>
                          </p:cTn>
                        </p:par>
                        <p:par>
                          <p:cTn id="61" fill="hold">
                            <p:stCondLst>
                              <p:cond delay="6750"/>
                            </p:stCondLst>
                            <p:childTnLst>
                              <p:par>
                                <p:cTn id="62" presetID="22" presetClass="entr" presetSubtype="8" fill="hold" grpId="0"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left)">
                                      <p:cBhvr>
                                        <p:cTn id="64" dur="500"/>
                                        <p:tgtEl>
                                          <p:spTgt spid="6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wipe(left)">
                                      <p:cBhvr>
                                        <p:cTn id="67" dur="500"/>
                                        <p:tgtEl>
                                          <p:spTgt spid="66"/>
                                        </p:tgtEl>
                                      </p:cBhvr>
                                    </p:animEffect>
                                  </p:childTnLst>
                                </p:cTn>
                              </p:par>
                            </p:childTnLst>
                          </p:cTn>
                        </p:par>
                        <p:par>
                          <p:cTn id="68" fill="hold">
                            <p:stCondLst>
                              <p:cond delay="7250"/>
                            </p:stCondLst>
                            <p:childTnLst>
                              <p:par>
                                <p:cTn id="69" presetID="2" presetClass="entr" presetSubtype="2" fill="hold" nodeType="afterEffect">
                                  <p:stCondLst>
                                    <p:cond delay="250"/>
                                  </p:stCondLst>
                                  <p:childTnLst>
                                    <p:set>
                                      <p:cBhvr>
                                        <p:cTn id="70" dur="1" fill="hold">
                                          <p:stCondLst>
                                            <p:cond delay="0"/>
                                          </p:stCondLst>
                                        </p:cTn>
                                        <p:tgtEl>
                                          <p:spTgt spid="47"/>
                                        </p:tgtEl>
                                        <p:attrNameLst>
                                          <p:attrName>style.visibility</p:attrName>
                                        </p:attrNameLst>
                                      </p:cBhvr>
                                      <p:to>
                                        <p:strVal val="visible"/>
                                      </p:to>
                                    </p:set>
                                    <p:anim calcmode="lin" valueType="num">
                                      <p:cBhvr additive="base">
                                        <p:cTn id="71" dur="500" fill="hold"/>
                                        <p:tgtEl>
                                          <p:spTgt spid="47"/>
                                        </p:tgtEl>
                                        <p:attrNameLst>
                                          <p:attrName>ppt_x</p:attrName>
                                        </p:attrNameLst>
                                      </p:cBhvr>
                                      <p:tavLst>
                                        <p:tav tm="0">
                                          <p:val>
                                            <p:strVal val="1+#ppt_w/2"/>
                                          </p:val>
                                        </p:tav>
                                        <p:tav tm="100000">
                                          <p:val>
                                            <p:strVal val="#ppt_x"/>
                                          </p:val>
                                        </p:tav>
                                      </p:tavLst>
                                    </p:anim>
                                    <p:anim calcmode="lin" valueType="num">
                                      <p:cBhvr additive="base">
                                        <p:cTn id="72" dur="500" fill="hold"/>
                                        <p:tgtEl>
                                          <p:spTgt spid="47"/>
                                        </p:tgtEl>
                                        <p:attrNameLst>
                                          <p:attrName>ppt_y</p:attrName>
                                        </p:attrNameLst>
                                      </p:cBhvr>
                                      <p:tavLst>
                                        <p:tav tm="0">
                                          <p:val>
                                            <p:strVal val="#ppt_y"/>
                                          </p:val>
                                        </p:tav>
                                        <p:tav tm="100000">
                                          <p:val>
                                            <p:strVal val="#ppt_y"/>
                                          </p:val>
                                        </p:tav>
                                      </p:tavLst>
                                    </p:anim>
                                  </p:childTnLst>
                                </p:cTn>
                              </p:par>
                            </p:childTnLst>
                          </p:cTn>
                        </p:par>
                        <p:par>
                          <p:cTn id="73" fill="hold">
                            <p:stCondLst>
                              <p:cond delay="8000"/>
                            </p:stCondLst>
                            <p:childTnLst>
                              <p:par>
                                <p:cTn id="74" presetID="22" presetClass="entr" presetSubtype="8" fill="hold" grpId="0" nodeType="afterEffect">
                                  <p:stCondLst>
                                    <p:cond delay="0"/>
                                  </p:stCondLst>
                                  <p:childTnLst>
                                    <p:set>
                                      <p:cBhvr>
                                        <p:cTn id="75" dur="1" fill="hold">
                                          <p:stCondLst>
                                            <p:cond delay="0"/>
                                          </p:stCondLst>
                                        </p:cTn>
                                        <p:tgtEl>
                                          <p:spTgt spid="61"/>
                                        </p:tgtEl>
                                        <p:attrNameLst>
                                          <p:attrName>style.visibility</p:attrName>
                                        </p:attrNameLst>
                                      </p:cBhvr>
                                      <p:to>
                                        <p:strVal val="visible"/>
                                      </p:to>
                                    </p:set>
                                    <p:animEffect transition="in" filter="wipe(left)">
                                      <p:cBhvr>
                                        <p:cTn id="76" dur="500"/>
                                        <p:tgtEl>
                                          <p:spTgt spid="6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wipe(left)">
                                      <p:cBhvr>
                                        <p:cTn id="7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59" grpId="0"/>
      <p:bldP spid="60" grpId="0"/>
      <p:bldP spid="61" grpId="0"/>
      <p:bldP spid="62" grpId="0"/>
      <p:bldP spid="63" grpId="0"/>
      <p:bldP spid="64" grpId="0"/>
      <p:bldP spid="65" grpId="0"/>
      <p:bldP spid="6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519504" y="3629545"/>
            <a:ext cx="4699134" cy="100549"/>
          </a:xfrm>
          <a:prstGeom prst="rect">
            <a:avLst/>
          </a:prstGeom>
          <a:pattFill prst="ltUpDiag">
            <a:fgClr>
              <a:srgbClr val="414455"/>
            </a:fgClr>
            <a:bgClr>
              <a:srgbClr val="E8E8E6"/>
            </a:bgClr>
          </a:patt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9" name="矩形 8"/>
          <p:cNvSpPr/>
          <p:nvPr/>
        </p:nvSpPr>
        <p:spPr>
          <a:xfrm>
            <a:off x="2087401" y="1854810"/>
            <a:ext cx="4699134" cy="100549"/>
          </a:xfrm>
          <a:prstGeom prst="rect">
            <a:avLst/>
          </a:prstGeom>
          <a:pattFill prst="ltUpDiag">
            <a:fgClr>
              <a:srgbClr val="414455"/>
            </a:fgClr>
            <a:bgClr>
              <a:srgbClr val="E8E8E6"/>
            </a:bgClr>
          </a:patt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0" name="椭圆 64"/>
          <p:cNvSpPr>
            <a:spLocks noChangeArrowheads="1"/>
          </p:cNvSpPr>
          <p:nvPr/>
        </p:nvSpPr>
        <p:spPr bwMode="auto">
          <a:xfrm>
            <a:off x="953128" y="1607368"/>
            <a:ext cx="1244209" cy="1243536"/>
          </a:xfrm>
          <a:prstGeom prst="ellipse">
            <a:avLst/>
          </a:prstGeom>
          <a:solidFill>
            <a:sysClr val="window" lastClr="FFFFFF">
              <a:lumMod val="50000"/>
            </a:sysClr>
          </a:solidFill>
          <a:ln w="190500" cap="sq" cmpd="sng">
            <a:solidFill>
              <a:sysClr val="window" lastClr="FFFFFF">
                <a:lumMod val="65000"/>
              </a:sysClr>
            </a:solidFill>
            <a:round/>
            <a:headEnd/>
            <a:tailEnd/>
          </a:ln>
        </p:spPr>
        <p:txBody>
          <a:bodyPr lIns="68595" tIns="34297" rIns="68595" bIns="3429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11" name="TextBox 10"/>
          <p:cNvSpPr txBox="1"/>
          <p:nvPr/>
        </p:nvSpPr>
        <p:spPr>
          <a:xfrm>
            <a:off x="2436039" y="1979642"/>
            <a:ext cx="4429069" cy="1509644"/>
          </a:xfrm>
          <a:prstGeom prst="rect">
            <a:avLst/>
          </a:prstGeom>
          <a:noFill/>
        </p:spPr>
        <p:txBody>
          <a:bodyPr wrap="square" lIns="68595" tIns="34297" rIns="68595" bIns="34297"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2" name="椭圆 64"/>
          <p:cNvSpPr>
            <a:spLocks noChangeArrowheads="1"/>
          </p:cNvSpPr>
          <p:nvPr/>
        </p:nvSpPr>
        <p:spPr bwMode="auto">
          <a:xfrm>
            <a:off x="7056600" y="3169794"/>
            <a:ext cx="1244209" cy="1243536"/>
          </a:xfrm>
          <a:prstGeom prst="ellipse">
            <a:avLst/>
          </a:prstGeom>
          <a:solidFill>
            <a:srgbClr val="FF0000"/>
          </a:solidFill>
          <a:ln w="190500" cap="sq" cmpd="sng">
            <a:solidFill>
              <a:sysClr val="window" lastClr="FFFFFF">
                <a:lumMod val="65000"/>
              </a:sysClr>
            </a:solidFill>
            <a:round/>
            <a:headEnd/>
            <a:tailEnd/>
          </a:ln>
        </p:spPr>
        <p:txBody>
          <a:bodyPr lIns="68595" tIns="34297" rIns="68595" bIns="3429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13" name="TextBox 12"/>
          <p:cNvSpPr txBox="1"/>
          <p:nvPr/>
        </p:nvSpPr>
        <p:spPr>
          <a:xfrm>
            <a:off x="2436039" y="3791564"/>
            <a:ext cx="4429069" cy="1509644"/>
          </a:xfrm>
          <a:prstGeom prst="rect">
            <a:avLst/>
          </a:prstGeom>
          <a:noFill/>
        </p:spPr>
        <p:txBody>
          <a:bodyPr wrap="square" lIns="68595" tIns="34297" rIns="68595" bIns="34297"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10"/>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1"/>
                                        </p:tgtEl>
                                        <p:attrNameLst>
                                          <p:attrName>style.visibility</p:attrName>
                                        </p:attrNameLst>
                                      </p:cBhvr>
                                      <p:to>
                                        <p:strVal val="visible"/>
                                      </p:to>
                                    </p:set>
                                    <p:animEffect transition="in" filter="wipe(left)">
                                      <p:cBhvr>
                                        <p:cTn id="18" dur="100"/>
                                        <p:tgtEl>
                                          <p:spTgt spid="11"/>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1"/>
                                        </p:tgtEl>
                                      </p:cBhvr>
                                      <p:to x="80000" y="100000"/>
                                    </p:animScale>
                                    <p:anim by="(#ppt_w*0.10)" calcmode="lin" valueType="num">
                                      <p:cBhvr>
                                        <p:cTn id="21" dur="50" autoRev="1" fill="hold">
                                          <p:stCondLst>
                                            <p:cond delay="0"/>
                                          </p:stCondLst>
                                        </p:cTn>
                                        <p:tgtEl>
                                          <p:spTgt spid="11"/>
                                        </p:tgtEl>
                                        <p:attrNameLst>
                                          <p:attrName>ppt_x</p:attrName>
                                        </p:attrNameLst>
                                      </p:cBhvr>
                                    </p:anim>
                                    <p:anim by="(-#ppt_w*0.10)" calcmode="lin" valueType="num">
                                      <p:cBhvr>
                                        <p:cTn id="22" dur="50" autoRev="1" fill="hold">
                                          <p:stCondLst>
                                            <p:cond delay="0"/>
                                          </p:stCondLst>
                                        </p:cTn>
                                        <p:tgtEl>
                                          <p:spTgt spid="11"/>
                                        </p:tgtEl>
                                        <p:attrNameLst>
                                          <p:attrName>ppt_y</p:attrName>
                                        </p:attrNameLst>
                                      </p:cBhvr>
                                    </p:anim>
                                    <p:animRot by="-480000">
                                      <p:cBhvr>
                                        <p:cTn id="23" dur="50" autoRev="1" fill="hold">
                                          <p:stCondLst>
                                            <p:cond delay="0"/>
                                          </p:stCondLst>
                                        </p:cTn>
                                        <p:tgtEl>
                                          <p:spTgt spid="11"/>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12"/>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right)">
                                      <p:cBhvr>
                                        <p:cTn id="34" dur="500"/>
                                        <p:tgtEl>
                                          <p:spTgt spid="8"/>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3"/>
                                        </p:tgtEl>
                                        <p:attrNameLst>
                                          <p:attrName>style.visibility</p:attrName>
                                        </p:attrNameLst>
                                      </p:cBhvr>
                                      <p:to>
                                        <p:strVal val="visible"/>
                                      </p:to>
                                    </p:set>
                                    <p:animEffect transition="in" filter="wipe(left)">
                                      <p:cBhvr>
                                        <p:cTn id="38" dur="100"/>
                                        <p:tgtEl>
                                          <p:spTgt spid="13"/>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3"/>
                                        </p:tgtEl>
                                      </p:cBhvr>
                                      <p:to x="80000" y="100000"/>
                                    </p:animScale>
                                    <p:anim by="(#ppt_w*0.10)" calcmode="lin" valueType="num">
                                      <p:cBhvr>
                                        <p:cTn id="41" dur="50" autoRev="1" fill="hold">
                                          <p:stCondLst>
                                            <p:cond delay="0"/>
                                          </p:stCondLst>
                                        </p:cTn>
                                        <p:tgtEl>
                                          <p:spTgt spid="13"/>
                                        </p:tgtEl>
                                        <p:attrNameLst>
                                          <p:attrName>ppt_x</p:attrName>
                                        </p:attrNameLst>
                                      </p:cBhvr>
                                    </p:anim>
                                    <p:anim by="(-#ppt_w*0.10)" calcmode="lin" valueType="num">
                                      <p:cBhvr>
                                        <p:cTn id="42" dur="50" autoRev="1" fill="hold">
                                          <p:stCondLst>
                                            <p:cond delay="0"/>
                                          </p:stCondLst>
                                        </p:cTn>
                                        <p:tgtEl>
                                          <p:spTgt spid="13"/>
                                        </p:tgtEl>
                                        <p:attrNameLst>
                                          <p:attrName>ppt_y</p:attrName>
                                        </p:attrNameLst>
                                      </p:cBhvr>
                                    </p:anim>
                                    <p:animRot by="-480000">
                                      <p:cBhvr>
                                        <p:cTn id="43"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0" grpId="1" animBg="1"/>
      <p:bldP spid="11" grpId="0"/>
      <p:bldP spid="11" grpId="1"/>
      <p:bldP spid="12" grpId="0" animBg="1"/>
      <p:bldP spid="12" grpId="1" animBg="1"/>
      <p:bldP spid="13" grpId="0"/>
      <p:bldP spid="1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矩形 86"/>
          <p:cNvSpPr/>
          <p:nvPr/>
        </p:nvSpPr>
        <p:spPr>
          <a:xfrm>
            <a:off x="2" y="3451743"/>
            <a:ext cx="9146778" cy="65399"/>
          </a:xfrm>
          <a:prstGeom prst="rect">
            <a:avLst/>
          </a:prstGeom>
          <a:solidFill>
            <a:sysClr val="window" lastClr="FFFFFF">
              <a:lumMod val="75000"/>
            </a:sysClr>
          </a:solidFill>
          <a:ln w="25400" cap="flat" cmpd="sng" algn="ctr">
            <a:noFill/>
            <a:prstDash val="solid"/>
          </a:ln>
          <a:effectLst/>
        </p:spPr>
        <p:txBody>
          <a:bodyPr lIns="92343" tIns="46172" rIns="92343" bIns="461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88" name="组合 87"/>
          <p:cNvGrpSpPr/>
          <p:nvPr/>
        </p:nvGrpSpPr>
        <p:grpSpPr>
          <a:xfrm>
            <a:off x="980579" y="3028583"/>
            <a:ext cx="870074" cy="869820"/>
            <a:chOff x="1466675" y="3784103"/>
            <a:chExt cx="1301392" cy="1301862"/>
          </a:xfrm>
        </p:grpSpPr>
        <p:grpSp>
          <p:nvGrpSpPr>
            <p:cNvPr id="89" name="组合 88"/>
            <p:cNvGrpSpPr/>
            <p:nvPr/>
          </p:nvGrpSpPr>
          <p:grpSpPr>
            <a:xfrm>
              <a:off x="1466675" y="3784103"/>
              <a:ext cx="1301392" cy="1301862"/>
              <a:chOff x="4345444" y="2542859"/>
              <a:chExt cx="1810550" cy="1811205"/>
            </a:xfrm>
          </p:grpSpPr>
          <p:grpSp>
            <p:nvGrpSpPr>
              <p:cNvPr id="91" name="组合 9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3" name="同心圆 9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94" name="椭圆 9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92" name="椭圆 91"/>
              <p:cNvSpPr/>
              <p:nvPr/>
            </p:nvSpPr>
            <p:spPr>
              <a:xfrm>
                <a:off x="4447523" y="2644973"/>
                <a:ext cx="1606393" cy="1606973"/>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90" name="TextBox 97"/>
            <p:cNvSpPr txBox="1"/>
            <p:nvPr/>
          </p:nvSpPr>
          <p:spPr>
            <a:xfrm>
              <a:off x="1602998" y="4180598"/>
              <a:ext cx="1028745" cy="600925"/>
            </a:xfrm>
            <a:prstGeom prst="rect">
              <a:avLst/>
            </a:prstGeom>
            <a:noFill/>
          </p:spPr>
          <p:txBody>
            <a:bodyPr wrap="square" lIns="184256" tIns="92128" rIns="184256" bIns="9212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6</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月</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95" name="组合 94"/>
          <p:cNvGrpSpPr/>
          <p:nvPr/>
        </p:nvGrpSpPr>
        <p:grpSpPr>
          <a:xfrm>
            <a:off x="2083956" y="3145572"/>
            <a:ext cx="708513" cy="658319"/>
            <a:chOff x="3117025" y="3959191"/>
            <a:chExt cx="1059738" cy="985306"/>
          </a:xfrm>
        </p:grpSpPr>
        <p:grpSp>
          <p:nvGrpSpPr>
            <p:cNvPr id="96" name="组合 95"/>
            <p:cNvGrpSpPr/>
            <p:nvPr/>
          </p:nvGrpSpPr>
          <p:grpSpPr>
            <a:xfrm>
              <a:off x="3117025" y="3959191"/>
              <a:ext cx="984950" cy="985306"/>
              <a:chOff x="4345444" y="2542859"/>
              <a:chExt cx="1810550" cy="1811205"/>
            </a:xfrm>
          </p:grpSpPr>
          <p:grpSp>
            <p:nvGrpSpPr>
              <p:cNvPr id="98" name="组合 9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0" name="同心圆 99"/>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01" name="椭圆 100"/>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99" name="椭圆 98"/>
              <p:cNvSpPr/>
              <p:nvPr/>
            </p:nvSpPr>
            <p:spPr>
              <a:xfrm>
                <a:off x="4483177" y="2680639"/>
                <a:ext cx="1535084" cy="1535638"/>
              </a:xfrm>
              <a:prstGeom prst="ellips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97" name="TextBox 104"/>
            <p:cNvSpPr txBox="1"/>
            <p:nvPr/>
          </p:nvSpPr>
          <p:spPr>
            <a:xfrm>
              <a:off x="3148018" y="4196693"/>
              <a:ext cx="1028745" cy="600923"/>
            </a:xfrm>
            <a:prstGeom prst="rect">
              <a:avLst/>
            </a:prstGeom>
            <a:noFill/>
          </p:spPr>
          <p:txBody>
            <a:bodyPr wrap="square" lIns="184256" tIns="92128" rIns="184256" bIns="9212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7</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02" name="组合 101"/>
          <p:cNvGrpSpPr/>
          <p:nvPr/>
        </p:nvGrpSpPr>
        <p:grpSpPr>
          <a:xfrm>
            <a:off x="2975769" y="3033829"/>
            <a:ext cx="882051" cy="881795"/>
            <a:chOff x="4450933" y="3791953"/>
            <a:chExt cx="1319306" cy="1319782"/>
          </a:xfrm>
        </p:grpSpPr>
        <p:grpSp>
          <p:nvGrpSpPr>
            <p:cNvPr id="103" name="组合 102"/>
            <p:cNvGrpSpPr/>
            <p:nvPr/>
          </p:nvGrpSpPr>
          <p:grpSpPr>
            <a:xfrm>
              <a:off x="4450933" y="3791953"/>
              <a:ext cx="1319306" cy="1319782"/>
              <a:chOff x="4345444" y="2542859"/>
              <a:chExt cx="1810550" cy="1811205"/>
            </a:xfrm>
          </p:grpSpPr>
          <p:grpSp>
            <p:nvGrpSpPr>
              <p:cNvPr id="105" name="组合 10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7" name="同心圆 106"/>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08" name="椭圆 107"/>
                <p:cNvSpPr/>
                <p:nvPr/>
              </p:nvSpPr>
              <p:spPr>
                <a:xfrm>
                  <a:off x="1484232" y="1093650"/>
                  <a:ext cx="1504275"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106" name="椭圆 105"/>
              <p:cNvSpPr/>
              <p:nvPr/>
            </p:nvSpPr>
            <p:spPr>
              <a:xfrm>
                <a:off x="4427702" y="2656211"/>
                <a:ext cx="1606932" cy="1607514"/>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104" name="TextBox 111"/>
            <p:cNvSpPr txBox="1"/>
            <p:nvPr/>
          </p:nvSpPr>
          <p:spPr>
            <a:xfrm>
              <a:off x="4624965" y="4194851"/>
              <a:ext cx="1028745" cy="600923"/>
            </a:xfrm>
            <a:prstGeom prst="rect">
              <a:avLst/>
            </a:prstGeom>
            <a:noFill/>
          </p:spPr>
          <p:txBody>
            <a:bodyPr wrap="square" lIns="184256" tIns="92128" rIns="184256" bIns="9212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8</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09" name="组合 108"/>
          <p:cNvGrpSpPr/>
          <p:nvPr/>
        </p:nvGrpSpPr>
        <p:grpSpPr>
          <a:xfrm>
            <a:off x="4091125" y="3134337"/>
            <a:ext cx="721287" cy="680781"/>
            <a:chOff x="6119197" y="3942381"/>
            <a:chExt cx="1078849" cy="1018926"/>
          </a:xfrm>
        </p:grpSpPr>
        <p:grpSp>
          <p:nvGrpSpPr>
            <p:cNvPr id="110" name="组合 109"/>
            <p:cNvGrpSpPr/>
            <p:nvPr/>
          </p:nvGrpSpPr>
          <p:grpSpPr>
            <a:xfrm>
              <a:off x="6119197" y="3942381"/>
              <a:ext cx="1018558" cy="1018926"/>
              <a:chOff x="4345444" y="2542859"/>
              <a:chExt cx="1810550" cy="1811205"/>
            </a:xfrm>
          </p:grpSpPr>
          <p:grpSp>
            <p:nvGrpSpPr>
              <p:cNvPr id="112" name="组合 11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4" name="同心圆 113"/>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15" name="椭圆 114"/>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113" name="椭圆 112"/>
              <p:cNvSpPr/>
              <p:nvPr/>
            </p:nvSpPr>
            <p:spPr>
              <a:xfrm>
                <a:off x="4466846" y="2664303"/>
                <a:ext cx="1567743" cy="1568310"/>
              </a:xfrm>
              <a:prstGeom prst="ellips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111" name="TextBox 118"/>
            <p:cNvSpPr txBox="1"/>
            <p:nvPr/>
          </p:nvSpPr>
          <p:spPr>
            <a:xfrm>
              <a:off x="6169299" y="4182440"/>
              <a:ext cx="1028747" cy="600924"/>
            </a:xfrm>
            <a:prstGeom prst="rect">
              <a:avLst/>
            </a:prstGeom>
            <a:noFill/>
          </p:spPr>
          <p:txBody>
            <a:bodyPr wrap="square" lIns="184256" tIns="92128" rIns="184256" bIns="9212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9</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16" name="组合 115"/>
          <p:cNvGrpSpPr/>
          <p:nvPr/>
        </p:nvGrpSpPr>
        <p:grpSpPr>
          <a:xfrm>
            <a:off x="4981933" y="3134338"/>
            <a:ext cx="801755" cy="680781"/>
            <a:chOff x="7451602" y="3942381"/>
            <a:chExt cx="1199205" cy="1018926"/>
          </a:xfrm>
        </p:grpSpPr>
        <p:grpSp>
          <p:nvGrpSpPr>
            <p:cNvPr id="117" name="组合 116"/>
            <p:cNvGrpSpPr/>
            <p:nvPr/>
          </p:nvGrpSpPr>
          <p:grpSpPr>
            <a:xfrm>
              <a:off x="7486713" y="3942381"/>
              <a:ext cx="1018558" cy="1018926"/>
              <a:chOff x="4345444" y="2542859"/>
              <a:chExt cx="1810550" cy="1811205"/>
            </a:xfrm>
          </p:grpSpPr>
          <p:grpSp>
            <p:nvGrpSpPr>
              <p:cNvPr id="119" name="组合 11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1" name="同心圆 120"/>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22" name="椭圆 121"/>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120" name="椭圆 119"/>
              <p:cNvSpPr/>
              <p:nvPr/>
            </p:nvSpPr>
            <p:spPr>
              <a:xfrm>
                <a:off x="4466990" y="2664444"/>
                <a:ext cx="1567461" cy="1568026"/>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118" name="TextBox 125"/>
            <p:cNvSpPr txBox="1"/>
            <p:nvPr/>
          </p:nvSpPr>
          <p:spPr>
            <a:xfrm>
              <a:off x="7451602" y="4199438"/>
              <a:ext cx="1199205" cy="531826"/>
            </a:xfrm>
            <a:prstGeom prst="rect">
              <a:avLst/>
            </a:prstGeom>
            <a:noFill/>
          </p:spPr>
          <p:txBody>
            <a:bodyPr wrap="square" lIns="184256" tIns="92128" rIns="184256" bIns="9212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10</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23" name="组合 122"/>
          <p:cNvGrpSpPr/>
          <p:nvPr/>
        </p:nvGrpSpPr>
        <p:grpSpPr>
          <a:xfrm>
            <a:off x="5919688" y="3021423"/>
            <a:ext cx="906873" cy="906611"/>
            <a:chOff x="8854229" y="3773382"/>
            <a:chExt cx="1356434" cy="1356924"/>
          </a:xfrm>
        </p:grpSpPr>
        <p:grpSp>
          <p:nvGrpSpPr>
            <p:cNvPr id="124" name="组合 123"/>
            <p:cNvGrpSpPr/>
            <p:nvPr/>
          </p:nvGrpSpPr>
          <p:grpSpPr>
            <a:xfrm>
              <a:off x="8854229" y="3773382"/>
              <a:ext cx="1356434" cy="1356924"/>
              <a:chOff x="4345444" y="2542859"/>
              <a:chExt cx="1810550" cy="1811205"/>
            </a:xfrm>
          </p:grpSpPr>
          <p:grpSp>
            <p:nvGrpSpPr>
              <p:cNvPr id="126" name="组合 12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8" name="同心圆 12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29" name="椭圆 12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127" name="椭圆 126"/>
              <p:cNvSpPr/>
              <p:nvPr/>
            </p:nvSpPr>
            <p:spPr>
              <a:xfrm>
                <a:off x="4464837" y="2666232"/>
                <a:ext cx="1571762" cy="1572325"/>
              </a:xfrm>
              <a:prstGeom prst="ellipse">
                <a:avLst/>
              </a:prstGeom>
              <a:solidFill>
                <a:sysClr val="window" lastClr="FFFFFF">
                  <a:lumMod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125" name="TextBox 132"/>
            <p:cNvSpPr txBox="1"/>
            <p:nvPr/>
          </p:nvSpPr>
          <p:spPr>
            <a:xfrm>
              <a:off x="8964047" y="4180595"/>
              <a:ext cx="1228295" cy="600923"/>
            </a:xfrm>
            <a:prstGeom prst="rect">
              <a:avLst/>
            </a:prstGeom>
            <a:noFill/>
          </p:spPr>
          <p:txBody>
            <a:bodyPr wrap="square" lIns="184256" tIns="92128" rIns="184256" bIns="9212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11</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30" name="组合 129"/>
          <p:cNvGrpSpPr/>
          <p:nvPr/>
        </p:nvGrpSpPr>
        <p:grpSpPr>
          <a:xfrm>
            <a:off x="7059865" y="2858210"/>
            <a:ext cx="1233392" cy="1233035"/>
            <a:chOff x="10559621" y="3529102"/>
            <a:chExt cx="1844818" cy="1845484"/>
          </a:xfrm>
        </p:grpSpPr>
        <p:grpSp>
          <p:nvGrpSpPr>
            <p:cNvPr id="131" name="组合 130"/>
            <p:cNvGrpSpPr/>
            <p:nvPr/>
          </p:nvGrpSpPr>
          <p:grpSpPr>
            <a:xfrm>
              <a:off x="10559621" y="3529102"/>
              <a:ext cx="1844818" cy="1845484"/>
              <a:chOff x="4345444" y="2542859"/>
              <a:chExt cx="1810550" cy="1811205"/>
            </a:xfrm>
          </p:grpSpPr>
          <p:grpSp>
            <p:nvGrpSpPr>
              <p:cNvPr id="133" name="组合 13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35" name="同心圆 134"/>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36" name="椭圆 135"/>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134" name="椭圆 133"/>
              <p:cNvSpPr/>
              <p:nvPr/>
            </p:nvSpPr>
            <p:spPr>
              <a:xfrm>
                <a:off x="4422287" y="2619728"/>
                <a:ext cx="1656864" cy="1657461"/>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132" name="TextBox 139"/>
            <p:cNvSpPr txBox="1"/>
            <p:nvPr/>
          </p:nvSpPr>
          <p:spPr>
            <a:xfrm>
              <a:off x="10931218" y="4180595"/>
              <a:ext cx="1206866" cy="600924"/>
            </a:xfrm>
            <a:prstGeom prst="rect">
              <a:avLst/>
            </a:prstGeom>
            <a:noFill/>
          </p:spPr>
          <p:txBody>
            <a:bodyPr wrap="square" lIns="184256" tIns="92128" rIns="184256" bIns="9212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12</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37" name="组合 136"/>
          <p:cNvGrpSpPr/>
          <p:nvPr/>
        </p:nvGrpSpPr>
        <p:grpSpPr>
          <a:xfrm>
            <a:off x="520722" y="1865927"/>
            <a:ext cx="1941851" cy="1111340"/>
            <a:chOff x="689131" y="1318791"/>
            <a:chExt cx="1631535" cy="1055019"/>
          </a:xfrm>
        </p:grpSpPr>
        <p:sp>
          <p:nvSpPr>
            <p:cNvPr id="138" name="TextBox 145"/>
            <p:cNvSpPr txBox="1"/>
            <p:nvPr/>
          </p:nvSpPr>
          <p:spPr>
            <a:xfrm>
              <a:off x="724689" y="1667530"/>
              <a:ext cx="1516141" cy="534674"/>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a:t>
              </a:r>
            </a:p>
          </p:txBody>
        </p:sp>
        <p:grpSp>
          <p:nvGrpSpPr>
            <p:cNvPr id="139" name="组合 138"/>
            <p:cNvGrpSpPr/>
            <p:nvPr/>
          </p:nvGrpSpPr>
          <p:grpSpPr>
            <a:xfrm>
              <a:off x="689131" y="1318791"/>
              <a:ext cx="1631535" cy="1055019"/>
              <a:chOff x="689131" y="1318791"/>
              <a:chExt cx="1631535" cy="1055019"/>
            </a:xfrm>
          </p:grpSpPr>
          <p:cxnSp>
            <p:nvCxnSpPr>
              <p:cNvPr id="140" name="直接连接符 139"/>
              <p:cNvCxnSpPr/>
              <p:nvPr/>
            </p:nvCxnSpPr>
            <p:spPr>
              <a:xfrm flipV="1">
                <a:off x="1449591" y="2157786"/>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141" name="TextBox 148"/>
              <p:cNvSpPr txBox="1"/>
              <p:nvPr/>
            </p:nvSpPr>
            <p:spPr>
              <a:xfrm>
                <a:off x="689131" y="1318791"/>
                <a:ext cx="1631535" cy="350615"/>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42" name="组合 141"/>
          <p:cNvGrpSpPr/>
          <p:nvPr/>
        </p:nvGrpSpPr>
        <p:grpSpPr>
          <a:xfrm>
            <a:off x="2416429" y="1863998"/>
            <a:ext cx="1854881" cy="1144228"/>
            <a:chOff x="770508" y="1462813"/>
            <a:chExt cx="1372987" cy="965241"/>
          </a:xfrm>
        </p:grpSpPr>
        <p:sp>
          <p:nvSpPr>
            <p:cNvPr id="143" name="TextBox 150"/>
            <p:cNvSpPr txBox="1"/>
            <p:nvPr/>
          </p:nvSpPr>
          <p:spPr>
            <a:xfrm>
              <a:off x="770508" y="1767302"/>
              <a:ext cx="1372987" cy="660752"/>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a:t>
              </a:r>
            </a:p>
          </p:txBody>
        </p:sp>
        <p:grpSp>
          <p:nvGrpSpPr>
            <p:cNvPr id="144" name="组合 143"/>
            <p:cNvGrpSpPr/>
            <p:nvPr/>
          </p:nvGrpSpPr>
          <p:grpSpPr>
            <a:xfrm>
              <a:off x="947384" y="1462813"/>
              <a:ext cx="1008112" cy="941123"/>
              <a:chOff x="947384" y="1462813"/>
              <a:chExt cx="1008112" cy="941123"/>
            </a:xfrm>
          </p:grpSpPr>
          <p:cxnSp>
            <p:nvCxnSpPr>
              <p:cNvPr id="145" name="直接连接符 144"/>
              <p:cNvCxnSpPr/>
              <p:nvPr/>
            </p:nvCxnSpPr>
            <p:spPr>
              <a:xfrm flipV="1">
                <a:off x="1474550" y="218791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146" name="TextBox 153"/>
              <p:cNvSpPr txBox="1"/>
              <p:nvPr/>
            </p:nvSpPr>
            <p:spPr>
              <a:xfrm>
                <a:off x="947384" y="1462813"/>
                <a:ext cx="1008112" cy="311559"/>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47" name="组合 146"/>
          <p:cNvGrpSpPr/>
          <p:nvPr/>
        </p:nvGrpSpPr>
        <p:grpSpPr>
          <a:xfrm>
            <a:off x="4359892" y="1865927"/>
            <a:ext cx="1920900" cy="1137206"/>
            <a:chOff x="773829" y="1541325"/>
            <a:chExt cx="1366344" cy="881079"/>
          </a:xfrm>
        </p:grpSpPr>
        <p:sp>
          <p:nvSpPr>
            <p:cNvPr id="148" name="TextBox 155"/>
            <p:cNvSpPr txBox="1"/>
            <p:nvPr/>
          </p:nvSpPr>
          <p:spPr>
            <a:xfrm>
              <a:off x="773829" y="1815540"/>
              <a:ext cx="1366344" cy="606864"/>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a:t>
              </a:r>
            </a:p>
          </p:txBody>
        </p:sp>
        <p:grpSp>
          <p:nvGrpSpPr>
            <p:cNvPr id="149" name="组合 148"/>
            <p:cNvGrpSpPr/>
            <p:nvPr/>
          </p:nvGrpSpPr>
          <p:grpSpPr>
            <a:xfrm>
              <a:off x="971122" y="1541325"/>
              <a:ext cx="1008112" cy="866056"/>
              <a:chOff x="971122" y="1541325"/>
              <a:chExt cx="1008112" cy="866056"/>
            </a:xfrm>
          </p:grpSpPr>
          <p:cxnSp>
            <p:nvCxnSpPr>
              <p:cNvPr id="150" name="直接连接符 149"/>
              <p:cNvCxnSpPr/>
              <p:nvPr/>
            </p:nvCxnSpPr>
            <p:spPr>
              <a:xfrm flipV="1">
                <a:off x="1457223" y="2191357"/>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151" name="TextBox 158"/>
              <p:cNvSpPr txBox="1"/>
              <p:nvPr/>
            </p:nvSpPr>
            <p:spPr>
              <a:xfrm>
                <a:off x="971122" y="1541325"/>
                <a:ext cx="1008112" cy="286149"/>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52" name="组合 151"/>
          <p:cNvGrpSpPr/>
          <p:nvPr/>
        </p:nvGrpSpPr>
        <p:grpSpPr>
          <a:xfrm>
            <a:off x="6643072" y="1844824"/>
            <a:ext cx="1942040" cy="1137979"/>
            <a:chOff x="726816" y="1484176"/>
            <a:chExt cx="1460370" cy="908342"/>
          </a:xfrm>
        </p:grpSpPr>
        <p:sp>
          <p:nvSpPr>
            <p:cNvPr id="153" name="TextBox 160"/>
            <p:cNvSpPr txBox="1"/>
            <p:nvPr/>
          </p:nvSpPr>
          <p:spPr>
            <a:xfrm>
              <a:off x="726816" y="1767301"/>
              <a:ext cx="1460370" cy="625217"/>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a:t>
              </a:r>
            </a:p>
          </p:txBody>
        </p:sp>
        <p:grpSp>
          <p:nvGrpSpPr>
            <p:cNvPr id="154" name="组合 153"/>
            <p:cNvGrpSpPr/>
            <p:nvPr/>
          </p:nvGrpSpPr>
          <p:grpSpPr>
            <a:xfrm>
              <a:off x="947384" y="1484176"/>
              <a:ext cx="1008112" cy="820803"/>
              <a:chOff x="947384" y="1484176"/>
              <a:chExt cx="1008112" cy="820803"/>
            </a:xfrm>
          </p:grpSpPr>
          <p:cxnSp>
            <p:nvCxnSpPr>
              <p:cNvPr id="155" name="直接连接符 154"/>
              <p:cNvCxnSpPr/>
              <p:nvPr/>
            </p:nvCxnSpPr>
            <p:spPr>
              <a:xfrm flipV="1">
                <a:off x="1481601" y="2146838"/>
                <a:ext cx="0" cy="158141"/>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156" name="TextBox 163"/>
              <p:cNvSpPr txBox="1"/>
              <p:nvPr/>
            </p:nvSpPr>
            <p:spPr>
              <a:xfrm>
                <a:off x="947384" y="1484176"/>
                <a:ext cx="1008112" cy="294803"/>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57" name="组合 156"/>
          <p:cNvGrpSpPr/>
          <p:nvPr/>
        </p:nvGrpSpPr>
        <p:grpSpPr>
          <a:xfrm>
            <a:off x="1448649" y="4012654"/>
            <a:ext cx="1847714" cy="1107325"/>
            <a:chOff x="793884" y="1340833"/>
            <a:chExt cx="1326235" cy="1020857"/>
          </a:xfrm>
        </p:grpSpPr>
        <p:sp>
          <p:nvSpPr>
            <p:cNvPr id="158" name="TextBox 165"/>
            <p:cNvSpPr txBox="1"/>
            <p:nvPr/>
          </p:nvSpPr>
          <p:spPr>
            <a:xfrm>
              <a:off x="793884" y="1842453"/>
              <a:ext cx="1326235" cy="519237"/>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a:t>
              </a:r>
            </a:p>
          </p:txBody>
        </p:sp>
        <p:grpSp>
          <p:nvGrpSpPr>
            <p:cNvPr id="159" name="组合 158"/>
            <p:cNvGrpSpPr/>
            <p:nvPr/>
          </p:nvGrpSpPr>
          <p:grpSpPr>
            <a:xfrm>
              <a:off x="947384" y="1340833"/>
              <a:ext cx="1008112" cy="540984"/>
              <a:chOff x="947384" y="1340833"/>
              <a:chExt cx="1008112" cy="540984"/>
            </a:xfrm>
          </p:grpSpPr>
          <p:cxnSp>
            <p:nvCxnSpPr>
              <p:cNvPr id="160" name="直接连接符 159"/>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161" name="TextBox 168"/>
              <p:cNvSpPr txBox="1"/>
              <p:nvPr/>
            </p:nvSpPr>
            <p:spPr>
              <a:xfrm>
                <a:off x="947384" y="1541325"/>
                <a:ext cx="1008112" cy="340492"/>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62" name="组合 161"/>
          <p:cNvGrpSpPr/>
          <p:nvPr/>
        </p:nvGrpSpPr>
        <p:grpSpPr>
          <a:xfrm>
            <a:off x="3439099" y="4012654"/>
            <a:ext cx="1853512" cy="1120592"/>
            <a:chOff x="791804" y="1340833"/>
            <a:chExt cx="1330396" cy="1033088"/>
          </a:xfrm>
        </p:grpSpPr>
        <p:sp>
          <p:nvSpPr>
            <p:cNvPr id="163" name="TextBox 170"/>
            <p:cNvSpPr txBox="1"/>
            <p:nvPr/>
          </p:nvSpPr>
          <p:spPr>
            <a:xfrm>
              <a:off x="791804" y="1854684"/>
              <a:ext cx="1330396" cy="519237"/>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a:t>
              </a:r>
            </a:p>
          </p:txBody>
        </p:sp>
        <p:grpSp>
          <p:nvGrpSpPr>
            <p:cNvPr id="164" name="组合 163"/>
            <p:cNvGrpSpPr/>
            <p:nvPr/>
          </p:nvGrpSpPr>
          <p:grpSpPr>
            <a:xfrm>
              <a:off x="947384" y="1340833"/>
              <a:ext cx="1008112" cy="540984"/>
              <a:chOff x="947384" y="1340833"/>
              <a:chExt cx="1008112" cy="540984"/>
            </a:xfrm>
          </p:grpSpPr>
          <p:cxnSp>
            <p:nvCxnSpPr>
              <p:cNvPr id="165" name="直接连接符 164"/>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166" name="TextBox 173"/>
              <p:cNvSpPr txBox="1"/>
              <p:nvPr/>
            </p:nvSpPr>
            <p:spPr>
              <a:xfrm>
                <a:off x="947384" y="1541325"/>
                <a:ext cx="1008112" cy="340492"/>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67" name="组合 166"/>
          <p:cNvGrpSpPr/>
          <p:nvPr/>
        </p:nvGrpSpPr>
        <p:grpSpPr>
          <a:xfrm>
            <a:off x="5324697" y="4068284"/>
            <a:ext cx="2056292" cy="1064962"/>
            <a:chOff x="719029" y="1340833"/>
            <a:chExt cx="1475946" cy="981802"/>
          </a:xfrm>
        </p:grpSpPr>
        <p:sp>
          <p:nvSpPr>
            <p:cNvPr id="168" name="TextBox 175"/>
            <p:cNvSpPr txBox="1"/>
            <p:nvPr/>
          </p:nvSpPr>
          <p:spPr>
            <a:xfrm>
              <a:off x="719029" y="1803398"/>
              <a:ext cx="1475946" cy="519237"/>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a:t>
              </a:r>
            </a:p>
          </p:txBody>
        </p:sp>
        <p:grpSp>
          <p:nvGrpSpPr>
            <p:cNvPr id="169" name="组合 168"/>
            <p:cNvGrpSpPr/>
            <p:nvPr/>
          </p:nvGrpSpPr>
          <p:grpSpPr>
            <a:xfrm>
              <a:off x="947384" y="1340833"/>
              <a:ext cx="1008112" cy="540984"/>
              <a:chOff x="947384" y="1340833"/>
              <a:chExt cx="1008112" cy="540984"/>
            </a:xfrm>
          </p:grpSpPr>
          <p:cxnSp>
            <p:nvCxnSpPr>
              <p:cNvPr id="170" name="直接连接符 169"/>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171" name="TextBox 178"/>
              <p:cNvSpPr txBox="1"/>
              <p:nvPr/>
            </p:nvSpPr>
            <p:spPr>
              <a:xfrm>
                <a:off x="947384" y="1541325"/>
                <a:ext cx="1008112" cy="340492"/>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1000"/>
                                            <p:tgtEl>
                                              <p:spTgt spid="87"/>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88"/>
                                            </p:tgtEl>
                                            <p:attrNameLst>
                                              <p:attrName>style.visibility</p:attrName>
                                            </p:attrNameLst>
                                          </p:cBhvr>
                                          <p:to>
                                            <p:strVal val="visible"/>
                                          </p:to>
                                        </p:set>
                                        <p:anim calcmode="lin" valueType="num" p14:bounceEnd="55000">
                                          <p:cBhvr additive="base">
                                            <p:cTn id="11" dur="1500" fill="hold"/>
                                            <p:tgtEl>
                                              <p:spTgt spid="88"/>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88"/>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95"/>
                                            </p:tgtEl>
                                            <p:attrNameLst>
                                              <p:attrName>style.visibility</p:attrName>
                                            </p:attrNameLst>
                                          </p:cBhvr>
                                          <p:to>
                                            <p:strVal val="visible"/>
                                          </p:to>
                                        </p:set>
                                        <p:anim calcmode="lin" valueType="num" p14:bounceEnd="55000">
                                          <p:cBhvr additive="base">
                                            <p:cTn id="15" dur="1500" fill="hold"/>
                                            <p:tgtEl>
                                              <p:spTgt spid="95"/>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95"/>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102"/>
                                            </p:tgtEl>
                                            <p:attrNameLst>
                                              <p:attrName>style.visibility</p:attrName>
                                            </p:attrNameLst>
                                          </p:cBhvr>
                                          <p:to>
                                            <p:strVal val="visible"/>
                                          </p:to>
                                        </p:set>
                                        <p:anim calcmode="lin" valueType="num" p14:bounceEnd="55000">
                                          <p:cBhvr additive="base">
                                            <p:cTn id="19" dur="1500" fill="hold"/>
                                            <p:tgtEl>
                                              <p:spTgt spid="102"/>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109"/>
                                            </p:tgtEl>
                                            <p:attrNameLst>
                                              <p:attrName>style.visibility</p:attrName>
                                            </p:attrNameLst>
                                          </p:cBhvr>
                                          <p:to>
                                            <p:strVal val="visible"/>
                                          </p:to>
                                        </p:set>
                                        <p:anim calcmode="lin" valueType="num" p14:bounceEnd="55000">
                                          <p:cBhvr additive="base">
                                            <p:cTn id="23" dur="1500" fill="hold"/>
                                            <p:tgtEl>
                                              <p:spTgt spid="109"/>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109"/>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116"/>
                                            </p:tgtEl>
                                            <p:attrNameLst>
                                              <p:attrName>style.visibility</p:attrName>
                                            </p:attrNameLst>
                                          </p:cBhvr>
                                          <p:to>
                                            <p:strVal val="visible"/>
                                          </p:to>
                                        </p:set>
                                        <p:anim calcmode="lin" valueType="num" p14:bounceEnd="55000">
                                          <p:cBhvr additive="base">
                                            <p:cTn id="27" dur="1500" fill="hold"/>
                                            <p:tgtEl>
                                              <p:spTgt spid="116"/>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116"/>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123"/>
                                            </p:tgtEl>
                                            <p:attrNameLst>
                                              <p:attrName>style.visibility</p:attrName>
                                            </p:attrNameLst>
                                          </p:cBhvr>
                                          <p:to>
                                            <p:strVal val="visible"/>
                                          </p:to>
                                        </p:set>
                                        <p:anim calcmode="lin" valueType="num" p14:bounceEnd="55000">
                                          <p:cBhvr additive="base">
                                            <p:cTn id="31" dur="1500" fill="hold"/>
                                            <p:tgtEl>
                                              <p:spTgt spid="123"/>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123"/>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130"/>
                                            </p:tgtEl>
                                            <p:attrNameLst>
                                              <p:attrName>style.visibility</p:attrName>
                                            </p:attrNameLst>
                                          </p:cBhvr>
                                          <p:to>
                                            <p:strVal val="visible"/>
                                          </p:to>
                                        </p:set>
                                        <p:anim calcmode="lin" valueType="num" p14:bounceEnd="55000">
                                          <p:cBhvr additive="base">
                                            <p:cTn id="35" dur="1500" fill="hold"/>
                                            <p:tgtEl>
                                              <p:spTgt spid="130"/>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130"/>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52"/>
                                            </p:tgtEl>
                                            <p:attrNameLst>
                                              <p:attrName>style.visibility</p:attrName>
                                            </p:attrNameLst>
                                          </p:cBhvr>
                                          <p:to>
                                            <p:strVal val="visible"/>
                                          </p:to>
                                        </p:set>
                                        <p:animEffect transition="in" filter="fade">
                                          <p:cBhvr>
                                            <p:cTn id="40" dur="500"/>
                                            <p:tgtEl>
                                              <p:spTgt spid="152"/>
                                            </p:tgtEl>
                                          </p:cBhvr>
                                        </p:animEffect>
                                        <p:anim calcmode="lin" valueType="num">
                                          <p:cBhvr>
                                            <p:cTn id="41" dur="500" fill="hold"/>
                                            <p:tgtEl>
                                              <p:spTgt spid="152"/>
                                            </p:tgtEl>
                                            <p:attrNameLst>
                                              <p:attrName>ppt_x</p:attrName>
                                            </p:attrNameLst>
                                          </p:cBhvr>
                                          <p:tavLst>
                                            <p:tav tm="0">
                                              <p:val>
                                                <p:strVal val="#ppt_x"/>
                                              </p:val>
                                            </p:tav>
                                            <p:tav tm="100000">
                                              <p:val>
                                                <p:strVal val="#ppt_x"/>
                                              </p:val>
                                            </p:tav>
                                          </p:tavLst>
                                        </p:anim>
                                        <p:anim calcmode="lin" valueType="num">
                                          <p:cBhvr>
                                            <p:cTn id="42" dur="500" fill="hold"/>
                                            <p:tgtEl>
                                              <p:spTgt spid="152"/>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47"/>
                                            </p:tgtEl>
                                            <p:attrNameLst>
                                              <p:attrName>style.visibility</p:attrName>
                                            </p:attrNameLst>
                                          </p:cBhvr>
                                          <p:to>
                                            <p:strVal val="visible"/>
                                          </p:to>
                                        </p:set>
                                        <p:animEffect transition="in" filter="fade">
                                          <p:cBhvr>
                                            <p:cTn id="45" dur="500"/>
                                            <p:tgtEl>
                                              <p:spTgt spid="147"/>
                                            </p:tgtEl>
                                          </p:cBhvr>
                                        </p:animEffect>
                                        <p:anim calcmode="lin" valueType="num">
                                          <p:cBhvr>
                                            <p:cTn id="46" dur="500" fill="hold"/>
                                            <p:tgtEl>
                                              <p:spTgt spid="147"/>
                                            </p:tgtEl>
                                            <p:attrNameLst>
                                              <p:attrName>ppt_x</p:attrName>
                                            </p:attrNameLst>
                                          </p:cBhvr>
                                          <p:tavLst>
                                            <p:tav tm="0">
                                              <p:val>
                                                <p:strVal val="#ppt_x"/>
                                              </p:val>
                                            </p:tav>
                                            <p:tav tm="100000">
                                              <p:val>
                                                <p:strVal val="#ppt_x"/>
                                              </p:val>
                                            </p:tav>
                                          </p:tavLst>
                                        </p:anim>
                                        <p:anim calcmode="lin" valueType="num">
                                          <p:cBhvr>
                                            <p:cTn id="47" dur="500" fill="hold"/>
                                            <p:tgtEl>
                                              <p:spTgt spid="147"/>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42"/>
                                            </p:tgtEl>
                                            <p:attrNameLst>
                                              <p:attrName>style.visibility</p:attrName>
                                            </p:attrNameLst>
                                          </p:cBhvr>
                                          <p:to>
                                            <p:strVal val="visible"/>
                                          </p:to>
                                        </p:set>
                                        <p:animEffect transition="in" filter="fade">
                                          <p:cBhvr>
                                            <p:cTn id="50" dur="500"/>
                                            <p:tgtEl>
                                              <p:spTgt spid="142"/>
                                            </p:tgtEl>
                                          </p:cBhvr>
                                        </p:animEffect>
                                        <p:anim calcmode="lin" valueType="num">
                                          <p:cBhvr>
                                            <p:cTn id="51" dur="500" fill="hold"/>
                                            <p:tgtEl>
                                              <p:spTgt spid="142"/>
                                            </p:tgtEl>
                                            <p:attrNameLst>
                                              <p:attrName>ppt_x</p:attrName>
                                            </p:attrNameLst>
                                          </p:cBhvr>
                                          <p:tavLst>
                                            <p:tav tm="0">
                                              <p:val>
                                                <p:strVal val="#ppt_x"/>
                                              </p:val>
                                            </p:tav>
                                            <p:tav tm="100000">
                                              <p:val>
                                                <p:strVal val="#ppt_x"/>
                                              </p:val>
                                            </p:tav>
                                          </p:tavLst>
                                        </p:anim>
                                        <p:anim calcmode="lin" valueType="num">
                                          <p:cBhvr>
                                            <p:cTn id="52" dur="500" fill="hold"/>
                                            <p:tgtEl>
                                              <p:spTgt spid="142"/>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37"/>
                                            </p:tgtEl>
                                            <p:attrNameLst>
                                              <p:attrName>style.visibility</p:attrName>
                                            </p:attrNameLst>
                                          </p:cBhvr>
                                          <p:to>
                                            <p:strVal val="visible"/>
                                          </p:to>
                                        </p:set>
                                        <p:animEffect transition="in" filter="fade">
                                          <p:cBhvr>
                                            <p:cTn id="55" dur="500"/>
                                            <p:tgtEl>
                                              <p:spTgt spid="137"/>
                                            </p:tgtEl>
                                          </p:cBhvr>
                                        </p:animEffect>
                                        <p:anim calcmode="lin" valueType="num">
                                          <p:cBhvr>
                                            <p:cTn id="56" dur="500" fill="hold"/>
                                            <p:tgtEl>
                                              <p:spTgt spid="137"/>
                                            </p:tgtEl>
                                            <p:attrNameLst>
                                              <p:attrName>ppt_x</p:attrName>
                                            </p:attrNameLst>
                                          </p:cBhvr>
                                          <p:tavLst>
                                            <p:tav tm="0">
                                              <p:val>
                                                <p:strVal val="#ppt_x"/>
                                              </p:val>
                                            </p:tav>
                                            <p:tav tm="100000">
                                              <p:val>
                                                <p:strVal val="#ppt_x"/>
                                              </p:val>
                                            </p:tav>
                                          </p:tavLst>
                                        </p:anim>
                                        <p:anim calcmode="lin" valueType="num">
                                          <p:cBhvr>
                                            <p:cTn id="57" dur="500" fill="hold"/>
                                            <p:tgtEl>
                                              <p:spTgt spid="137"/>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57"/>
                                            </p:tgtEl>
                                            <p:attrNameLst>
                                              <p:attrName>style.visibility</p:attrName>
                                            </p:attrNameLst>
                                          </p:cBhvr>
                                          <p:to>
                                            <p:strVal val="visible"/>
                                          </p:to>
                                        </p:set>
                                        <p:animEffect transition="in" filter="fade">
                                          <p:cBhvr>
                                            <p:cTn id="60" dur="500"/>
                                            <p:tgtEl>
                                              <p:spTgt spid="157"/>
                                            </p:tgtEl>
                                          </p:cBhvr>
                                        </p:animEffect>
                                        <p:anim calcmode="lin" valueType="num">
                                          <p:cBhvr>
                                            <p:cTn id="61" dur="500" fill="hold"/>
                                            <p:tgtEl>
                                              <p:spTgt spid="157"/>
                                            </p:tgtEl>
                                            <p:attrNameLst>
                                              <p:attrName>ppt_x</p:attrName>
                                            </p:attrNameLst>
                                          </p:cBhvr>
                                          <p:tavLst>
                                            <p:tav tm="0">
                                              <p:val>
                                                <p:strVal val="#ppt_x"/>
                                              </p:val>
                                            </p:tav>
                                            <p:tav tm="100000">
                                              <p:val>
                                                <p:strVal val="#ppt_x"/>
                                              </p:val>
                                            </p:tav>
                                          </p:tavLst>
                                        </p:anim>
                                        <p:anim calcmode="lin" valueType="num">
                                          <p:cBhvr>
                                            <p:cTn id="62" dur="500" fill="hold"/>
                                            <p:tgtEl>
                                              <p:spTgt spid="157"/>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62"/>
                                            </p:tgtEl>
                                            <p:attrNameLst>
                                              <p:attrName>style.visibility</p:attrName>
                                            </p:attrNameLst>
                                          </p:cBhvr>
                                          <p:to>
                                            <p:strVal val="visible"/>
                                          </p:to>
                                        </p:set>
                                        <p:animEffect transition="in" filter="fade">
                                          <p:cBhvr>
                                            <p:cTn id="65" dur="500"/>
                                            <p:tgtEl>
                                              <p:spTgt spid="162"/>
                                            </p:tgtEl>
                                          </p:cBhvr>
                                        </p:animEffect>
                                        <p:anim calcmode="lin" valueType="num">
                                          <p:cBhvr>
                                            <p:cTn id="66" dur="500" fill="hold"/>
                                            <p:tgtEl>
                                              <p:spTgt spid="162"/>
                                            </p:tgtEl>
                                            <p:attrNameLst>
                                              <p:attrName>ppt_x</p:attrName>
                                            </p:attrNameLst>
                                          </p:cBhvr>
                                          <p:tavLst>
                                            <p:tav tm="0">
                                              <p:val>
                                                <p:strVal val="#ppt_x"/>
                                              </p:val>
                                            </p:tav>
                                            <p:tav tm="100000">
                                              <p:val>
                                                <p:strVal val="#ppt_x"/>
                                              </p:val>
                                            </p:tav>
                                          </p:tavLst>
                                        </p:anim>
                                        <p:anim calcmode="lin" valueType="num">
                                          <p:cBhvr>
                                            <p:cTn id="67" dur="500" fill="hold"/>
                                            <p:tgtEl>
                                              <p:spTgt spid="16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67"/>
                                            </p:tgtEl>
                                            <p:attrNameLst>
                                              <p:attrName>style.visibility</p:attrName>
                                            </p:attrNameLst>
                                          </p:cBhvr>
                                          <p:to>
                                            <p:strVal val="visible"/>
                                          </p:to>
                                        </p:set>
                                        <p:animEffect transition="in" filter="fade">
                                          <p:cBhvr>
                                            <p:cTn id="70" dur="500"/>
                                            <p:tgtEl>
                                              <p:spTgt spid="167"/>
                                            </p:tgtEl>
                                          </p:cBhvr>
                                        </p:animEffect>
                                        <p:anim calcmode="lin" valueType="num">
                                          <p:cBhvr>
                                            <p:cTn id="71" dur="500" fill="hold"/>
                                            <p:tgtEl>
                                              <p:spTgt spid="167"/>
                                            </p:tgtEl>
                                            <p:attrNameLst>
                                              <p:attrName>ppt_x</p:attrName>
                                            </p:attrNameLst>
                                          </p:cBhvr>
                                          <p:tavLst>
                                            <p:tav tm="0">
                                              <p:val>
                                                <p:strVal val="#ppt_x"/>
                                              </p:val>
                                            </p:tav>
                                            <p:tav tm="100000">
                                              <p:val>
                                                <p:strVal val="#ppt_x"/>
                                              </p:val>
                                            </p:tav>
                                          </p:tavLst>
                                        </p:anim>
                                        <p:anim calcmode="lin" valueType="num">
                                          <p:cBhvr>
                                            <p:cTn id="72" dur="500" fill="hold"/>
                                            <p:tgtEl>
                                              <p:spTgt spid="1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1000"/>
                                            <p:tgtEl>
                                              <p:spTgt spid="87"/>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88"/>
                                            </p:tgtEl>
                                            <p:attrNameLst>
                                              <p:attrName>style.visibility</p:attrName>
                                            </p:attrNameLst>
                                          </p:cBhvr>
                                          <p:to>
                                            <p:strVal val="visible"/>
                                          </p:to>
                                        </p:set>
                                        <p:anim calcmode="lin" valueType="num">
                                          <p:cBhvr additive="base">
                                            <p:cTn id="11" dur="1500" fill="hold"/>
                                            <p:tgtEl>
                                              <p:spTgt spid="88"/>
                                            </p:tgtEl>
                                            <p:attrNameLst>
                                              <p:attrName>ppt_x</p:attrName>
                                            </p:attrNameLst>
                                          </p:cBhvr>
                                          <p:tavLst>
                                            <p:tav tm="0">
                                              <p:val>
                                                <p:strVal val="1+#ppt_w/2"/>
                                              </p:val>
                                            </p:tav>
                                            <p:tav tm="100000">
                                              <p:val>
                                                <p:strVal val="#ppt_x"/>
                                              </p:val>
                                            </p:tav>
                                          </p:tavLst>
                                        </p:anim>
                                        <p:anim calcmode="lin" valueType="num">
                                          <p:cBhvr additive="base">
                                            <p:cTn id="12" dur="1500" fill="hold"/>
                                            <p:tgtEl>
                                              <p:spTgt spid="88"/>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1500" fill="hold"/>
                                            <p:tgtEl>
                                              <p:spTgt spid="95"/>
                                            </p:tgtEl>
                                            <p:attrNameLst>
                                              <p:attrName>ppt_x</p:attrName>
                                            </p:attrNameLst>
                                          </p:cBhvr>
                                          <p:tavLst>
                                            <p:tav tm="0">
                                              <p:val>
                                                <p:strVal val="1+#ppt_w/2"/>
                                              </p:val>
                                            </p:tav>
                                            <p:tav tm="100000">
                                              <p:val>
                                                <p:strVal val="#ppt_x"/>
                                              </p:val>
                                            </p:tav>
                                          </p:tavLst>
                                        </p:anim>
                                        <p:anim calcmode="lin" valueType="num">
                                          <p:cBhvr additive="base">
                                            <p:cTn id="16" dur="1500" fill="hold"/>
                                            <p:tgtEl>
                                              <p:spTgt spid="95"/>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1500" fill="hold"/>
                                            <p:tgtEl>
                                              <p:spTgt spid="102"/>
                                            </p:tgtEl>
                                            <p:attrNameLst>
                                              <p:attrName>ppt_x</p:attrName>
                                            </p:attrNameLst>
                                          </p:cBhvr>
                                          <p:tavLst>
                                            <p:tav tm="0">
                                              <p:val>
                                                <p:strVal val="1+#ppt_w/2"/>
                                              </p:val>
                                            </p:tav>
                                            <p:tav tm="100000">
                                              <p:val>
                                                <p:strVal val="#ppt_x"/>
                                              </p:val>
                                            </p:tav>
                                          </p:tavLst>
                                        </p:anim>
                                        <p:anim calcmode="lin" valueType="num">
                                          <p:cBhvr additive="base">
                                            <p:cTn id="20" dur="150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109"/>
                                            </p:tgtEl>
                                            <p:attrNameLst>
                                              <p:attrName>style.visibility</p:attrName>
                                            </p:attrNameLst>
                                          </p:cBhvr>
                                          <p:to>
                                            <p:strVal val="visible"/>
                                          </p:to>
                                        </p:set>
                                        <p:anim calcmode="lin" valueType="num">
                                          <p:cBhvr additive="base">
                                            <p:cTn id="23" dur="1500" fill="hold"/>
                                            <p:tgtEl>
                                              <p:spTgt spid="109"/>
                                            </p:tgtEl>
                                            <p:attrNameLst>
                                              <p:attrName>ppt_x</p:attrName>
                                            </p:attrNameLst>
                                          </p:cBhvr>
                                          <p:tavLst>
                                            <p:tav tm="0">
                                              <p:val>
                                                <p:strVal val="1+#ppt_w/2"/>
                                              </p:val>
                                            </p:tav>
                                            <p:tav tm="100000">
                                              <p:val>
                                                <p:strVal val="#ppt_x"/>
                                              </p:val>
                                            </p:tav>
                                          </p:tavLst>
                                        </p:anim>
                                        <p:anim calcmode="lin" valueType="num">
                                          <p:cBhvr additive="base">
                                            <p:cTn id="24" dur="1500" fill="hold"/>
                                            <p:tgtEl>
                                              <p:spTgt spid="109"/>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116"/>
                                            </p:tgtEl>
                                            <p:attrNameLst>
                                              <p:attrName>style.visibility</p:attrName>
                                            </p:attrNameLst>
                                          </p:cBhvr>
                                          <p:to>
                                            <p:strVal val="visible"/>
                                          </p:to>
                                        </p:set>
                                        <p:anim calcmode="lin" valueType="num">
                                          <p:cBhvr additive="base">
                                            <p:cTn id="27" dur="1500" fill="hold"/>
                                            <p:tgtEl>
                                              <p:spTgt spid="116"/>
                                            </p:tgtEl>
                                            <p:attrNameLst>
                                              <p:attrName>ppt_x</p:attrName>
                                            </p:attrNameLst>
                                          </p:cBhvr>
                                          <p:tavLst>
                                            <p:tav tm="0">
                                              <p:val>
                                                <p:strVal val="1+#ppt_w/2"/>
                                              </p:val>
                                            </p:tav>
                                            <p:tav tm="100000">
                                              <p:val>
                                                <p:strVal val="#ppt_x"/>
                                              </p:val>
                                            </p:tav>
                                          </p:tavLst>
                                        </p:anim>
                                        <p:anim calcmode="lin" valueType="num">
                                          <p:cBhvr additive="base">
                                            <p:cTn id="28" dur="1500" fill="hold"/>
                                            <p:tgtEl>
                                              <p:spTgt spid="116"/>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123"/>
                                            </p:tgtEl>
                                            <p:attrNameLst>
                                              <p:attrName>style.visibility</p:attrName>
                                            </p:attrNameLst>
                                          </p:cBhvr>
                                          <p:to>
                                            <p:strVal val="visible"/>
                                          </p:to>
                                        </p:set>
                                        <p:anim calcmode="lin" valueType="num">
                                          <p:cBhvr additive="base">
                                            <p:cTn id="31" dur="1500" fill="hold"/>
                                            <p:tgtEl>
                                              <p:spTgt spid="123"/>
                                            </p:tgtEl>
                                            <p:attrNameLst>
                                              <p:attrName>ppt_x</p:attrName>
                                            </p:attrNameLst>
                                          </p:cBhvr>
                                          <p:tavLst>
                                            <p:tav tm="0">
                                              <p:val>
                                                <p:strVal val="1+#ppt_w/2"/>
                                              </p:val>
                                            </p:tav>
                                            <p:tav tm="100000">
                                              <p:val>
                                                <p:strVal val="#ppt_x"/>
                                              </p:val>
                                            </p:tav>
                                          </p:tavLst>
                                        </p:anim>
                                        <p:anim calcmode="lin" valueType="num">
                                          <p:cBhvr additive="base">
                                            <p:cTn id="32" dur="1500" fill="hold"/>
                                            <p:tgtEl>
                                              <p:spTgt spid="123"/>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130"/>
                                            </p:tgtEl>
                                            <p:attrNameLst>
                                              <p:attrName>style.visibility</p:attrName>
                                            </p:attrNameLst>
                                          </p:cBhvr>
                                          <p:to>
                                            <p:strVal val="visible"/>
                                          </p:to>
                                        </p:set>
                                        <p:anim calcmode="lin" valueType="num">
                                          <p:cBhvr additive="base">
                                            <p:cTn id="35" dur="1500" fill="hold"/>
                                            <p:tgtEl>
                                              <p:spTgt spid="130"/>
                                            </p:tgtEl>
                                            <p:attrNameLst>
                                              <p:attrName>ppt_x</p:attrName>
                                            </p:attrNameLst>
                                          </p:cBhvr>
                                          <p:tavLst>
                                            <p:tav tm="0">
                                              <p:val>
                                                <p:strVal val="1+#ppt_w/2"/>
                                              </p:val>
                                            </p:tav>
                                            <p:tav tm="100000">
                                              <p:val>
                                                <p:strVal val="#ppt_x"/>
                                              </p:val>
                                            </p:tav>
                                          </p:tavLst>
                                        </p:anim>
                                        <p:anim calcmode="lin" valueType="num">
                                          <p:cBhvr additive="base">
                                            <p:cTn id="36" dur="1500" fill="hold"/>
                                            <p:tgtEl>
                                              <p:spTgt spid="130"/>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52"/>
                                            </p:tgtEl>
                                            <p:attrNameLst>
                                              <p:attrName>style.visibility</p:attrName>
                                            </p:attrNameLst>
                                          </p:cBhvr>
                                          <p:to>
                                            <p:strVal val="visible"/>
                                          </p:to>
                                        </p:set>
                                        <p:animEffect transition="in" filter="fade">
                                          <p:cBhvr>
                                            <p:cTn id="40" dur="500"/>
                                            <p:tgtEl>
                                              <p:spTgt spid="152"/>
                                            </p:tgtEl>
                                          </p:cBhvr>
                                        </p:animEffect>
                                        <p:anim calcmode="lin" valueType="num">
                                          <p:cBhvr>
                                            <p:cTn id="41" dur="500" fill="hold"/>
                                            <p:tgtEl>
                                              <p:spTgt spid="152"/>
                                            </p:tgtEl>
                                            <p:attrNameLst>
                                              <p:attrName>ppt_x</p:attrName>
                                            </p:attrNameLst>
                                          </p:cBhvr>
                                          <p:tavLst>
                                            <p:tav tm="0">
                                              <p:val>
                                                <p:strVal val="#ppt_x"/>
                                              </p:val>
                                            </p:tav>
                                            <p:tav tm="100000">
                                              <p:val>
                                                <p:strVal val="#ppt_x"/>
                                              </p:val>
                                            </p:tav>
                                          </p:tavLst>
                                        </p:anim>
                                        <p:anim calcmode="lin" valueType="num">
                                          <p:cBhvr>
                                            <p:cTn id="42" dur="500" fill="hold"/>
                                            <p:tgtEl>
                                              <p:spTgt spid="152"/>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47"/>
                                            </p:tgtEl>
                                            <p:attrNameLst>
                                              <p:attrName>style.visibility</p:attrName>
                                            </p:attrNameLst>
                                          </p:cBhvr>
                                          <p:to>
                                            <p:strVal val="visible"/>
                                          </p:to>
                                        </p:set>
                                        <p:animEffect transition="in" filter="fade">
                                          <p:cBhvr>
                                            <p:cTn id="45" dur="500"/>
                                            <p:tgtEl>
                                              <p:spTgt spid="147"/>
                                            </p:tgtEl>
                                          </p:cBhvr>
                                        </p:animEffect>
                                        <p:anim calcmode="lin" valueType="num">
                                          <p:cBhvr>
                                            <p:cTn id="46" dur="500" fill="hold"/>
                                            <p:tgtEl>
                                              <p:spTgt spid="147"/>
                                            </p:tgtEl>
                                            <p:attrNameLst>
                                              <p:attrName>ppt_x</p:attrName>
                                            </p:attrNameLst>
                                          </p:cBhvr>
                                          <p:tavLst>
                                            <p:tav tm="0">
                                              <p:val>
                                                <p:strVal val="#ppt_x"/>
                                              </p:val>
                                            </p:tav>
                                            <p:tav tm="100000">
                                              <p:val>
                                                <p:strVal val="#ppt_x"/>
                                              </p:val>
                                            </p:tav>
                                          </p:tavLst>
                                        </p:anim>
                                        <p:anim calcmode="lin" valueType="num">
                                          <p:cBhvr>
                                            <p:cTn id="47" dur="500" fill="hold"/>
                                            <p:tgtEl>
                                              <p:spTgt spid="147"/>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42"/>
                                            </p:tgtEl>
                                            <p:attrNameLst>
                                              <p:attrName>style.visibility</p:attrName>
                                            </p:attrNameLst>
                                          </p:cBhvr>
                                          <p:to>
                                            <p:strVal val="visible"/>
                                          </p:to>
                                        </p:set>
                                        <p:animEffect transition="in" filter="fade">
                                          <p:cBhvr>
                                            <p:cTn id="50" dur="500"/>
                                            <p:tgtEl>
                                              <p:spTgt spid="142"/>
                                            </p:tgtEl>
                                          </p:cBhvr>
                                        </p:animEffect>
                                        <p:anim calcmode="lin" valueType="num">
                                          <p:cBhvr>
                                            <p:cTn id="51" dur="500" fill="hold"/>
                                            <p:tgtEl>
                                              <p:spTgt spid="142"/>
                                            </p:tgtEl>
                                            <p:attrNameLst>
                                              <p:attrName>ppt_x</p:attrName>
                                            </p:attrNameLst>
                                          </p:cBhvr>
                                          <p:tavLst>
                                            <p:tav tm="0">
                                              <p:val>
                                                <p:strVal val="#ppt_x"/>
                                              </p:val>
                                            </p:tav>
                                            <p:tav tm="100000">
                                              <p:val>
                                                <p:strVal val="#ppt_x"/>
                                              </p:val>
                                            </p:tav>
                                          </p:tavLst>
                                        </p:anim>
                                        <p:anim calcmode="lin" valueType="num">
                                          <p:cBhvr>
                                            <p:cTn id="52" dur="500" fill="hold"/>
                                            <p:tgtEl>
                                              <p:spTgt spid="142"/>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37"/>
                                            </p:tgtEl>
                                            <p:attrNameLst>
                                              <p:attrName>style.visibility</p:attrName>
                                            </p:attrNameLst>
                                          </p:cBhvr>
                                          <p:to>
                                            <p:strVal val="visible"/>
                                          </p:to>
                                        </p:set>
                                        <p:animEffect transition="in" filter="fade">
                                          <p:cBhvr>
                                            <p:cTn id="55" dur="500"/>
                                            <p:tgtEl>
                                              <p:spTgt spid="137"/>
                                            </p:tgtEl>
                                          </p:cBhvr>
                                        </p:animEffect>
                                        <p:anim calcmode="lin" valueType="num">
                                          <p:cBhvr>
                                            <p:cTn id="56" dur="500" fill="hold"/>
                                            <p:tgtEl>
                                              <p:spTgt spid="137"/>
                                            </p:tgtEl>
                                            <p:attrNameLst>
                                              <p:attrName>ppt_x</p:attrName>
                                            </p:attrNameLst>
                                          </p:cBhvr>
                                          <p:tavLst>
                                            <p:tav tm="0">
                                              <p:val>
                                                <p:strVal val="#ppt_x"/>
                                              </p:val>
                                            </p:tav>
                                            <p:tav tm="100000">
                                              <p:val>
                                                <p:strVal val="#ppt_x"/>
                                              </p:val>
                                            </p:tav>
                                          </p:tavLst>
                                        </p:anim>
                                        <p:anim calcmode="lin" valueType="num">
                                          <p:cBhvr>
                                            <p:cTn id="57" dur="500" fill="hold"/>
                                            <p:tgtEl>
                                              <p:spTgt spid="137"/>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57"/>
                                            </p:tgtEl>
                                            <p:attrNameLst>
                                              <p:attrName>style.visibility</p:attrName>
                                            </p:attrNameLst>
                                          </p:cBhvr>
                                          <p:to>
                                            <p:strVal val="visible"/>
                                          </p:to>
                                        </p:set>
                                        <p:animEffect transition="in" filter="fade">
                                          <p:cBhvr>
                                            <p:cTn id="60" dur="500"/>
                                            <p:tgtEl>
                                              <p:spTgt spid="157"/>
                                            </p:tgtEl>
                                          </p:cBhvr>
                                        </p:animEffect>
                                        <p:anim calcmode="lin" valueType="num">
                                          <p:cBhvr>
                                            <p:cTn id="61" dur="500" fill="hold"/>
                                            <p:tgtEl>
                                              <p:spTgt spid="157"/>
                                            </p:tgtEl>
                                            <p:attrNameLst>
                                              <p:attrName>ppt_x</p:attrName>
                                            </p:attrNameLst>
                                          </p:cBhvr>
                                          <p:tavLst>
                                            <p:tav tm="0">
                                              <p:val>
                                                <p:strVal val="#ppt_x"/>
                                              </p:val>
                                            </p:tav>
                                            <p:tav tm="100000">
                                              <p:val>
                                                <p:strVal val="#ppt_x"/>
                                              </p:val>
                                            </p:tav>
                                          </p:tavLst>
                                        </p:anim>
                                        <p:anim calcmode="lin" valueType="num">
                                          <p:cBhvr>
                                            <p:cTn id="62" dur="500" fill="hold"/>
                                            <p:tgtEl>
                                              <p:spTgt spid="157"/>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62"/>
                                            </p:tgtEl>
                                            <p:attrNameLst>
                                              <p:attrName>style.visibility</p:attrName>
                                            </p:attrNameLst>
                                          </p:cBhvr>
                                          <p:to>
                                            <p:strVal val="visible"/>
                                          </p:to>
                                        </p:set>
                                        <p:animEffect transition="in" filter="fade">
                                          <p:cBhvr>
                                            <p:cTn id="65" dur="500"/>
                                            <p:tgtEl>
                                              <p:spTgt spid="162"/>
                                            </p:tgtEl>
                                          </p:cBhvr>
                                        </p:animEffect>
                                        <p:anim calcmode="lin" valueType="num">
                                          <p:cBhvr>
                                            <p:cTn id="66" dur="500" fill="hold"/>
                                            <p:tgtEl>
                                              <p:spTgt spid="162"/>
                                            </p:tgtEl>
                                            <p:attrNameLst>
                                              <p:attrName>ppt_x</p:attrName>
                                            </p:attrNameLst>
                                          </p:cBhvr>
                                          <p:tavLst>
                                            <p:tav tm="0">
                                              <p:val>
                                                <p:strVal val="#ppt_x"/>
                                              </p:val>
                                            </p:tav>
                                            <p:tav tm="100000">
                                              <p:val>
                                                <p:strVal val="#ppt_x"/>
                                              </p:val>
                                            </p:tav>
                                          </p:tavLst>
                                        </p:anim>
                                        <p:anim calcmode="lin" valueType="num">
                                          <p:cBhvr>
                                            <p:cTn id="67" dur="500" fill="hold"/>
                                            <p:tgtEl>
                                              <p:spTgt spid="16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67"/>
                                            </p:tgtEl>
                                            <p:attrNameLst>
                                              <p:attrName>style.visibility</p:attrName>
                                            </p:attrNameLst>
                                          </p:cBhvr>
                                          <p:to>
                                            <p:strVal val="visible"/>
                                          </p:to>
                                        </p:set>
                                        <p:animEffect transition="in" filter="fade">
                                          <p:cBhvr>
                                            <p:cTn id="70" dur="500"/>
                                            <p:tgtEl>
                                              <p:spTgt spid="167"/>
                                            </p:tgtEl>
                                          </p:cBhvr>
                                        </p:animEffect>
                                        <p:anim calcmode="lin" valueType="num">
                                          <p:cBhvr>
                                            <p:cTn id="71" dur="500" fill="hold"/>
                                            <p:tgtEl>
                                              <p:spTgt spid="167"/>
                                            </p:tgtEl>
                                            <p:attrNameLst>
                                              <p:attrName>ppt_x</p:attrName>
                                            </p:attrNameLst>
                                          </p:cBhvr>
                                          <p:tavLst>
                                            <p:tav tm="0">
                                              <p:val>
                                                <p:strVal val="#ppt_x"/>
                                              </p:val>
                                            </p:tav>
                                            <p:tav tm="100000">
                                              <p:val>
                                                <p:strVal val="#ppt_x"/>
                                              </p:val>
                                            </p:tav>
                                          </p:tavLst>
                                        </p:anim>
                                        <p:anim calcmode="lin" valueType="num">
                                          <p:cBhvr>
                                            <p:cTn id="72" dur="500" fill="hold"/>
                                            <p:tgtEl>
                                              <p:spTgt spid="1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177321" y="1890612"/>
            <a:ext cx="0" cy="3170057"/>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2661815" y="2077673"/>
            <a:ext cx="2158684" cy="295466"/>
            <a:chOff x="3249264" y="1751685"/>
            <a:chExt cx="2994025" cy="393953"/>
          </a:xfrm>
        </p:grpSpPr>
        <p:grpSp>
          <p:nvGrpSpPr>
            <p:cNvPr id="4" name="组合 3"/>
            <p:cNvGrpSpPr/>
            <p:nvPr/>
          </p:nvGrpSpPr>
          <p:grpSpPr>
            <a:xfrm>
              <a:off x="3249264" y="1776444"/>
              <a:ext cx="2994025" cy="314202"/>
              <a:chOff x="2940050" y="2132898"/>
              <a:chExt cx="2994025" cy="314202"/>
            </a:xfrm>
          </p:grpSpPr>
          <p:sp>
            <p:nvSpPr>
              <p:cNvPr id="6" name="圆角矩形 5"/>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圆角矩形 6"/>
              <p:cNvSpPr/>
              <p:nvPr/>
            </p:nvSpPr>
            <p:spPr>
              <a:xfrm>
                <a:off x="2940050" y="2132898"/>
                <a:ext cx="2108200" cy="314202"/>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 name="文本框 268"/>
            <p:cNvSpPr txBox="1"/>
            <p:nvPr/>
          </p:nvSpPr>
          <p:spPr>
            <a:xfrm>
              <a:off x="5335261" y="1751685"/>
              <a:ext cx="673754" cy="393953"/>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70%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组合 7"/>
          <p:cNvGrpSpPr/>
          <p:nvPr/>
        </p:nvGrpSpPr>
        <p:grpSpPr>
          <a:xfrm>
            <a:off x="2661815" y="2385974"/>
            <a:ext cx="2158684" cy="295466"/>
            <a:chOff x="3249264" y="2162753"/>
            <a:chExt cx="2994025" cy="393954"/>
          </a:xfrm>
        </p:grpSpPr>
        <p:grpSp>
          <p:nvGrpSpPr>
            <p:cNvPr id="9" name="组合 8"/>
            <p:cNvGrpSpPr/>
            <p:nvPr/>
          </p:nvGrpSpPr>
          <p:grpSpPr>
            <a:xfrm>
              <a:off x="3249264" y="2178703"/>
              <a:ext cx="2994025" cy="314618"/>
              <a:chOff x="2940050" y="2519659"/>
              <a:chExt cx="2994025" cy="314618"/>
            </a:xfrm>
          </p:grpSpPr>
          <p:sp>
            <p:nvSpPr>
              <p:cNvPr id="11" name="圆角矩形 10"/>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圆角矩形 11"/>
              <p:cNvSpPr/>
              <p:nvPr/>
            </p:nvSpPr>
            <p:spPr>
              <a:xfrm>
                <a:off x="2940051" y="2519659"/>
                <a:ext cx="889000" cy="314202"/>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 name="文本框 273"/>
            <p:cNvSpPr txBox="1"/>
            <p:nvPr/>
          </p:nvSpPr>
          <p:spPr>
            <a:xfrm>
              <a:off x="4118871" y="2162753"/>
              <a:ext cx="673754" cy="393954"/>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30%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2658069" y="3713614"/>
            <a:ext cx="2171326" cy="295466"/>
            <a:chOff x="3244272" y="3932941"/>
            <a:chExt cx="3011560" cy="393953"/>
          </a:xfrm>
        </p:grpSpPr>
        <p:sp>
          <p:nvSpPr>
            <p:cNvPr id="14" name="圆角矩形 13"/>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5" name="圆角矩形 14"/>
            <p:cNvSpPr/>
            <p:nvPr/>
          </p:nvSpPr>
          <p:spPr>
            <a:xfrm>
              <a:off x="3244272" y="3971332"/>
              <a:ext cx="1201953" cy="31420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6" name="文本框 279"/>
            <p:cNvSpPr txBox="1"/>
            <p:nvPr/>
          </p:nvSpPr>
          <p:spPr>
            <a:xfrm>
              <a:off x="4418923" y="3932941"/>
              <a:ext cx="907694" cy="393953"/>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40%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 name="组合 16"/>
          <p:cNvGrpSpPr/>
          <p:nvPr/>
        </p:nvGrpSpPr>
        <p:grpSpPr>
          <a:xfrm>
            <a:off x="2658072" y="4007638"/>
            <a:ext cx="2169151" cy="295466"/>
            <a:chOff x="3244272" y="4324968"/>
            <a:chExt cx="3008542" cy="393953"/>
          </a:xfrm>
        </p:grpSpPr>
        <p:sp>
          <p:nvSpPr>
            <p:cNvPr id="18" name="圆角矩形 17"/>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9" name="圆角矩形 18"/>
            <p:cNvSpPr/>
            <p:nvPr/>
          </p:nvSpPr>
          <p:spPr>
            <a:xfrm>
              <a:off x="3244272" y="4362651"/>
              <a:ext cx="2108200" cy="31420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20" name="文本框 283"/>
            <p:cNvSpPr txBox="1"/>
            <p:nvPr/>
          </p:nvSpPr>
          <p:spPr>
            <a:xfrm>
              <a:off x="5326614" y="4324968"/>
              <a:ext cx="673754" cy="393953"/>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60%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1" name="组合 20"/>
          <p:cNvGrpSpPr/>
          <p:nvPr/>
        </p:nvGrpSpPr>
        <p:grpSpPr>
          <a:xfrm>
            <a:off x="1187624" y="1849668"/>
            <a:ext cx="1619052" cy="1647000"/>
            <a:chOff x="471707" y="1675770"/>
            <a:chExt cx="2158455" cy="2196000"/>
          </a:xfrm>
          <a:solidFill>
            <a:schemeClr val="accent1"/>
          </a:solidFill>
        </p:grpSpPr>
        <p:grpSp>
          <p:nvGrpSpPr>
            <p:cNvPr id="22" name="组合 21"/>
            <p:cNvGrpSpPr>
              <a:grpSpLocks noChangeAspect="1"/>
            </p:cNvGrpSpPr>
            <p:nvPr/>
          </p:nvGrpSpPr>
          <p:grpSpPr>
            <a:xfrm>
              <a:off x="471707" y="1675770"/>
              <a:ext cx="2158455" cy="2196000"/>
              <a:chOff x="5397500" y="5734050"/>
              <a:chExt cx="365125" cy="371476"/>
            </a:xfrm>
            <a:grpFill/>
          </p:grpSpPr>
          <p:sp>
            <p:nvSpPr>
              <p:cNvPr id="2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2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2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23" name="组合 22"/>
            <p:cNvGrpSpPr>
              <a:grpSpLocks noChangeAspect="1"/>
            </p:cNvGrpSpPr>
            <p:nvPr/>
          </p:nvGrpSpPr>
          <p:grpSpPr>
            <a:xfrm>
              <a:off x="1735995" y="2108076"/>
              <a:ext cx="462003" cy="468000"/>
              <a:chOff x="2665061" y="4979202"/>
              <a:chExt cx="284308" cy="288000"/>
            </a:xfrm>
            <a:grpFill/>
          </p:grpSpPr>
          <p:sp>
            <p:nvSpPr>
              <p:cNvPr id="24"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25"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rgbClr val="0070C0"/>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29" name="组合 28"/>
          <p:cNvGrpSpPr/>
          <p:nvPr/>
        </p:nvGrpSpPr>
        <p:grpSpPr>
          <a:xfrm>
            <a:off x="1195181" y="3510192"/>
            <a:ext cx="1619052" cy="1647000"/>
            <a:chOff x="478903" y="4355475"/>
            <a:chExt cx="2158455" cy="2196000"/>
          </a:xfrm>
          <a:solidFill>
            <a:schemeClr val="tx1">
              <a:lumMod val="75000"/>
              <a:lumOff val="25000"/>
            </a:schemeClr>
          </a:solidFill>
        </p:grpSpPr>
        <p:grpSp>
          <p:nvGrpSpPr>
            <p:cNvPr id="30" name="组合 29"/>
            <p:cNvGrpSpPr>
              <a:grpSpLocks noChangeAspect="1"/>
            </p:cNvGrpSpPr>
            <p:nvPr/>
          </p:nvGrpSpPr>
          <p:grpSpPr>
            <a:xfrm>
              <a:off x="1795203" y="4733013"/>
              <a:ext cx="366333" cy="576000"/>
              <a:chOff x="2257888" y="5547128"/>
              <a:chExt cx="137373" cy="216000"/>
            </a:xfrm>
            <a:grpFill/>
          </p:grpSpPr>
          <p:sp>
            <p:nvSpPr>
              <p:cNvPr id="35"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31" name="组合 30"/>
            <p:cNvGrpSpPr>
              <a:grpSpLocks noChangeAspect="1"/>
            </p:cNvGrpSpPr>
            <p:nvPr/>
          </p:nvGrpSpPr>
          <p:grpSpPr>
            <a:xfrm>
              <a:off x="478903" y="4355475"/>
              <a:ext cx="2158455" cy="2196000"/>
              <a:chOff x="5397500" y="5734050"/>
              <a:chExt cx="365125" cy="371476"/>
            </a:xfrm>
            <a:grpFill/>
          </p:grpSpPr>
          <p:sp>
            <p:nvSpPr>
              <p:cNvPr id="32"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33"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34"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37" name="矩形 36"/>
          <p:cNvSpPr/>
          <p:nvPr/>
        </p:nvSpPr>
        <p:spPr>
          <a:xfrm>
            <a:off x="5501826" y="1874308"/>
            <a:ext cx="1010519" cy="330854"/>
          </a:xfrm>
          <a:prstGeom prst="rect">
            <a:avLst/>
          </a:prstGeom>
        </p:spPr>
        <p:txBody>
          <a:bodyPr wrap="none" lIns="68573" tIns="34287" rIns="68573" bIns="34287">
            <a:spAutoFit/>
          </a:bodyPr>
          <a:lstStyle/>
          <a:p>
            <a:r>
              <a:rPr lang="zh-CN" altLang="en-US" sz="1700" b="1" dirty="0">
                <a:solidFill>
                  <a:srgbClr val="333333"/>
                </a:solidFill>
                <a:latin typeface="微软雅黑" pitchFamily="34" charset="-122"/>
                <a:ea typeface="微软雅黑" pitchFamily="34" charset="-122"/>
              </a:rPr>
              <a:t>添加标题</a:t>
            </a:r>
            <a:endParaRPr lang="en-US" altLang="zh-CN" sz="1700" b="1" dirty="0">
              <a:solidFill>
                <a:srgbClr val="333333"/>
              </a:solidFill>
              <a:latin typeface="微软雅黑" pitchFamily="34" charset="-122"/>
              <a:ea typeface="微软雅黑" pitchFamily="34" charset="-122"/>
            </a:endParaRPr>
          </a:p>
        </p:txBody>
      </p:sp>
      <p:sp>
        <p:nvSpPr>
          <p:cNvPr id="38" name="矩形 47"/>
          <p:cNvSpPr>
            <a:spLocks noChangeArrowheads="1"/>
          </p:cNvSpPr>
          <p:nvPr/>
        </p:nvSpPr>
        <p:spPr bwMode="auto">
          <a:xfrm>
            <a:off x="5501827" y="2165532"/>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39" name="矩形 38"/>
          <p:cNvSpPr/>
          <p:nvPr/>
        </p:nvSpPr>
        <p:spPr>
          <a:xfrm>
            <a:off x="5501826" y="3017252"/>
            <a:ext cx="1010519" cy="330854"/>
          </a:xfrm>
          <a:prstGeom prst="rect">
            <a:avLst/>
          </a:prstGeom>
        </p:spPr>
        <p:txBody>
          <a:bodyPr wrap="none" lIns="68573" tIns="34287" rIns="68573" bIns="34287">
            <a:spAutoFit/>
          </a:bodyPr>
          <a:lstStyle/>
          <a:p>
            <a:r>
              <a:rPr lang="zh-CN" altLang="en-US" sz="1700" b="1" dirty="0">
                <a:solidFill>
                  <a:srgbClr val="333333"/>
                </a:solidFill>
                <a:latin typeface="微软雅黑" pitchFamily="34" charset="-122"/>
                <a:ea typeface="微软雅黑" pitchFamily="34" charset="-122"/>
              </a:rPr>
              <a:t>添加标题</a:t>
            </a:r>
            <a:endParaRPr lang="en-US" altLang="zh-CN" sz="1700" b="1" dirty="0">
              <a:solidFill>
                <a:srgbClr val="333333"/>
              </a:solidFill>
              <a:latin typeface="微软雅黑" pitchFamily="34" charset="-122"/>
              <a:ea typeface="微软雅黑" pitchFamily="34" charset="-122"/>
            </a:endParaRPr>
          </a:p>
        </p:txBody>
      </p:sp>
      <p:sp>
        <p:nvSpPr>
          <p:cNvPr id="40" name="矩形 47"/>
          <p:cNvSpPr>
            <a:spLocks noChangeArrowheads="1"/>
          </p:cNvSpPr>
          <p:nvPr/>
        </p:nvSpPr>
        <p:spPr bwMode="auto">
          <a:xfrm>
            <a:off x="5501827" y="3308475"/>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41" name="矩形 40"/>
          <p:cNvSpPr/>
          <p:nvPr/>
        </p:nvSpPr>
        <p:spPr>
          <a:xfrm>
            <a:off x="5501826" y="4160195"/>
            <a:ext cx="1010519" cy="330854"/>
          </a:xfrm>
          <a:prstGeom prst="rect">
            <a:avLst/>
          </a:prstGeom>
        </p:spPr>
        <p:txBody>
          <a:bodyPr wrap="none" lIns="68573" tIns="34287" rIns="68573" bIns="34287">
            <a:spAutoFit/>
          </a:bodyPr>
          <a:lstStyle/>
          <a:p>
            <a:r>
              <a:rPr lang="zh-CN" altLang="en-US" sz="1700" b="1" dirty="0">
                <a:solidFill>
                  <a:srgbClr val="333333"/>
                </a:solidFill>
                <a:latin typeface="微软雅黑" pitchFamily="34" charset="-122"/>
                <a:ea typeface="微软雅黑" pitchFamily="34" charset="-122"/>
              </a:rPr>
              <a:t>添加标题</a:t>
            </a:r>
            <a:endParaRPr lang="en-US" altLang="zh-CN" sz="1700" b="1" dirty="0">
              <a:solidFill>
                <a:srgbClr val="333333"/>
              </a:solidFill>
              <a:latin typeface="微软雅黑" pitchFamily="34" charset="-122"/>
              <a:ea typeface="微软雅黑" pitchFamily="34" charset="-122"/>
            </a:endParaRPr>
          </a:p>
        </p:txBody>
      </p:sp>
      <p:sp>
        <p:nvSpPr>
          <p:cNvPr id="42" name="矩形 47"/>
          <p:cNvSpPr>
            <a:spLocks noChangeArrowheads="1"/>
          </p:cNvSpPr>
          <p:nvPr/>
        </p:nvSpPr>
        <p:spPr bwMode="auto">
          <a:xfrm>
            <a:off x="5501827" y="4451417"/>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在此录入上述图表的综合描述说明，在此录入上述图表的综合描述说明，在此录入上述图表的描述说明。</a:t>
            </a:r>
          </a:p>
        </p:txBody>
      </p:sp>
      <p:sp>
        <p:nvSpPr>
          <p:cNvPr id="43" name="矩形 42"/>
          <p:cNvSpPr/>
          <p:nvPr/>
        </p:nvSpPr>
        <p:spPr>
          <a:xfrm>
            <a:off x="2731449" y="1776420"/>
            <a:ext cx="908046"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44" name="矩形 47"/>
          <p:cNvSpPr>
            <a:spLocks noChangeArrowheads="1"/>
          </p:cNvSpPr>
          <p:nvPr/>
        </p:nvSpPr>
        <p:spPr bwMode="auto">
          <a:xfrm>
            <a:off x="2719625" y="2662975"/>
            <a:ext cx="210977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sym typeface="微软雅黑" pitchFamily="34" charset="-122"/>
              </a:rPr>
              <a:t>在此录入上述图表的描述说明，在此录入上述图表的描述说明。</a:t>
            </a:r>
          </a:p>
        </p:txBody>
      </p:sp>
      <p:sp>
        <p:nvSpPr>
          <p:cNvPr id="45" name="矩形 44"/>
          <p:cNvSpPr/>
          <p:nvPr/>
        </p:nvSpPr>
        <p:spPr>
          <a:xfrm>
            <a:off x="2731449" y="3430457"/>
            <a:ext cx="908046" cy="300076"/>
          </a:xfrm>
          <a:prstGeom prst="rect">
            <a:avLst/>
          </a:prstGeom>
        </p:spPr>
        <p:txBody>
          <a:bodyPr wrap="none" lIns="68573" tIns="34287" rIns="68573" bIns="34287">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endParaRPr lang="en-US" altLang="zh-CN" sz="1500" b="1" dirty="0">
              <a:solidFill>
                <a:schemeClr val="tx1">
                  <a:lumMod val="75000"/>
                  <a:lumOff val="2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2719625" y="4305188"/>
            <a:ext cx="210977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350" fill="hold"/>
                                        <p:tgtEl>
                                          <p:spTgt spid="21"/>
                                        </p:tgtEl>
                                        <p:attrNameLst>
                                          <p:attrName>ppt_w</p:attrName>
                                        </p:attrNameLst>
                                      </p:cBhvr>
                                      <p:tavLst>
                                        <p:tav tm="0">
                                          <p:val>
                                            <p:fltVal val="0"/>
                                          </p:val>
                                        </p:tav>
                                        <p:tav tm="100000">
                                          <p:val>
                                            <p:strVal val="#ppt_w"/>
                                          </p:val>
                                        </p:tav>
                                      </p:tavLst>
                                    </p:anim>
                                    <p:anim calcmode="lin" valueType="num">
                                      <p:cBhvr>
                                        <p:cTn id="8" dur="350" fill="hold"/>
                                        <p:tgtEl>
                                          <p:spTgt spid="21"/>
                                        </p:tgtEl>
                                        <p:attrNameLst>
                                          <p:attrName>ppt_h</p:attrName>
                                        </p:attrNameLst>
                                      </p:cBhvr>
                                      <p:tavLst>
                                        <p:tav tm="0">
                                          <p:val>
                                            <p:fltVal val="0"/>
                                          </p:val>
                                        </p:tav>
                                        <p:tav tm="100000">
                                          <p:val>
                                            <p:strVal val="#ppt_h"/>
                                          </p:val>
                                        </p:tav>
                                      </p:tavLst>
                                    </p:anim>
                                    <p:animEffect transition="in" filter="fade">
                                      <p:cBhvr>
                                        <p:cTn id="9" dur="350"/>
                                        <p:tgtEl>
                                          <p:spTgt spid="21"/>
                                        </p:tgtEl>
                                      </p:cBhvr>
                                    </p:animEffect>
                                  </p:childTnLst>
                                </p:cTn>
                              </p:par>
                            </p:childTnLst>
                          </p:cTn>
                        </p:par>
                        <p:par>
                          <p:cTn id="10" fill="hold">
                            <p:stCondLst>
                              <p:cond delay="35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85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350"/>
                            </p:stCondLst>
                            <p:childTnLst>
                              <p:par>
                                <p:cTn id="19" presetID="22" presetClass="entr" presetSubtype="4"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wipe(down)">
                                      <p:cBhvr>
                                        <p:cTn id="21" dur="500"/>
                                        <p:tgtEl>
                                          <p:spTgt spid="4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up)">
                                      <p:cBhvr>
                                        <p:cTn id="24" dur="500"/>
                                        <p:tgtEl>
                                          <p:spTgt spid="44"/>
                                        </p:tgtEl>
                                      </p:cBhvr>
                                    </p:animEffect>
                                  </p:childTnLst>
                                </p:cTn>
                              </p:par>
                            </p:childTnLst>
                          </p:cTn>
                        </p:par>
                        <p:par>
                          <p:cTn id="25" fill="hold">
                            <p:stCondLst>
                              <p:cond delay="1850"/>
                            </p:stCondLst>
                            <p:childTnLst>
                              <p:par>
                                <p:cTn id="26" presetID="53" presetClass="entr" presetSubtype="16"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350" fill="hold"/>
                                        <p:tgtEl>
                                          <p:spTgt spid="29"/>
                                        </p:tgtEl>
                                        <p:attrNameLst>
                                          <p:attrName>ppt_w</p:attrName>
                                        </p:attrNameLst>
                                      </p:cBhvr>
                                      <p:tavLst>
                                        <p:tav tm="0">
                                          <p:val>
                                            <p:fltVal val="0"/>
                                          </p:val>
                                        </p:tav>
                                        <p:tav tm="100000">
                                          <p:val>
                                            <p:strVal val="#ppt_w"/>
                                          </p:val>
                                        </p:tav>
                                      </p:tavLst>
                                    </p:anim>
                                    <p:anim calcmode="lin" valueType="num">
                                      <p:cBhvr>
                                        <p:cTn id="29" dur="350" fill="hold"/>
                                        <p:tgtEl>
                                          <p:spTgt spid="29"/>
                                        </p:tgtEl>
                                        <p:attrNameLst>
                                          <p:attrName>ppt_h</p:attrName>
                                        </p:attrNameLst>
                                      </p:cBhvr>
                                      <p:tavLst>
                                        <p:tav tm="0">
                                          <p:val>
                                            <p:fltVal val="0"/>
                                          </p:val>
                                        </p:tav>
                                        <p:tav tm="100000">
                                          <p:val>
                                            <p:strVal val="#ppt_h"/>
                                          </p:val>
                                        </p:tav>
                                      </p:tavLst>
                                    </p:anim>
                                    <p:animEffect transition="in" filter="fade">
                                      <p:cBhvr>
                                        <p:cTn id="30" dur="350"/>
                                        <p:tgtEl>
                                          <p:spTgt spid="29"/>
                                        </p:tgtEl>
                                      </p:cBhvr>
                                    </p:animEffect>
                                  </p:childTnLst>
                                </p:cTn>
                              </p:par>
                            </p:childTnLst>
                          </p:cTn>
                        </p:par>
                        <p:par>
                          <p:cTn id="31" fill="hold">
                            <p:stCondLst>
                              <p:cond delay="2200"/>
                            </p:stCondLst>
                            <p:childTnLst>
                              <p:par>
                                <p:cTn id="32" presetID="22" presetClass="entr" presetSubtype="8"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childTnLst>
                          </p:cTn>
                        </p:par>
                        <p:par>
                          <p:cTn id="35" fill="hold">
                            <p:stCondLst>
                              <p:cond delay="2700"/>
                            </p:stCondLst>
                            <p:childTnLst>
                              <p:par>
                                <p:cTn id="36" presetID="22" presetClass="entr" presetSubtype="8"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3200"/>
                            </p:stCondLst>
                            <p:childTnLst>
                              <p:par>
                                <p:cTn id="40" presetID="22" presetClass="entr" presetSubtype="4" fill="hold" grpId="0"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wipe(down)">
                                      <p:cBhvr>
                                        <p:cTn id="42" dur="500"/>
                                        <p:tgtEl>
                                          <p:spTgt spid="45"/>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up)">
                                      <p:cBhvr>
                                        <p:cTn id="45" dur="500"/>
                                        <p:tgtEl>
                                          <p:spTgt spid="46"/>
                                        </p:tgtEl>
                                      </p:cBhvr>
                                    </p:animEffect>
                                  </p:childTnLst>
                                </p:cTn>
                              </p:par>
                            </p:childTnLst>
                          </p:cTn>
                        </p:par>
                        <p:par>
                          <p:cTn id="46" fill="hold">
                            <p:stCondLst>
                              <p:cond delay="3700"/>
                            </p:stCondLst>
                            <p:childTnLst>
                              <p:par>
                                <p:cTn id="47" presetID="16" presetClass="entr" presetSubtype="26"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barn(inHorizontal)">
                                      <p:cBhvr>
                                        <p:cTn id="49" dur="250"/>
                                        <p:tgtEl>
                                          <p:spTgt spid="2"/>
                                        </p:tgtEl>
                                      </p:cBhvr>
                                    </p:animEffect>
                                  </p:childTnLst>
                                </p:cTn>
                              </p:par>
                            </p:childTnLst>
                          </p:cTn>
                        </p:par>
                        <p:par>
                          <p:cTn id="50" fill="hold">
                            <p:stCondLst>
                              <p:cond delay="3950"/>
                            </p:stCondLst>
                            <p:childTnLst>
                              <p:par>
                                <p:cTn id="51" presetID="10" presetClass="entr" presetSubtype="0"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500"/>
                                        <p:tgtEl>
                                          <p:spTgt spid="3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childTnLst>
                          </p:cTn>
                        </p:par>
                        <p:par>
                          <p:cTn id="57" fill="hold">
                            <p:stCondLst>
                              <p:cond delay="4450"/>
                            </p:stCondLst>
                            <p:childTnLst>
                              <p:par>
                                <p:cTn id="58" presetID="10" presetClass="entr" presetSubtype="0" fill="hold" grpId="0" nodeType="after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fade">
                                      <p:cBhvr>
                                        <p:cTn id="60" dur="500"/>
                                        <p:tgtEl>
                                          <p:spTgt spid="3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par>
                          <p:cTn id="64" fill="hold">
                            <p:stCondLst>
                              <p:cond delay="4950"/>
                            </p:stCondLst>
                            <p:childTnLst>
                              <p:par>
                                <p:cTn id="65" presetID="10" presetClass="entr" presetSubtype="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P spid="45" grpId="0"/>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3"/>
          <p:cNvGrpSpPr>
            <a:grpSpLocks/>
          </p:cNvGrpSpPr>
          <p:nvPr/>
        </p:nvGrpSpPr>
        <p:grpSpPr bwMode="auto">
          <a:xfrm>
            <a:off x="5291138" y="2896468"/>
            <a:ext cx="1014412" cy="1654175"/>
            <a:chOff x="0" y="0"/>
            <a:chExt cx="639" cy="1043"/>
          </a:xfrm>
        </p:grpSpPr>
        <p:sp>
          <p:nvSpPr>
            <p:cNvPr id="28"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0" name="Group 6"/>
          <p:cNvGrpSpPr>
            <a:grpSpLocks/>
          </p:cNvGrpSpPr>
          <p:nvPr/>
        </p:nvGrpSpPr>
        <p:grpSpPr bwMode="auto">
          <a:xfrm>
            <a:off x="2787650" y="2896468"/>
            <a:ext cx="1014413" cy="1654175"/>
            <a:chOff x="0" y="0"/>
            <a:chExt cx="639" cy="1043"/>
          </a:xfrm>
        </p:grpSpPr>
        <p:sp>
          <p:nvSpPr>
            <p:cNvPr id="31"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3" name="Group 9"/>
          <p:cNvGrpSpPr>
            <a:grpSpLocks/>
          </p:cNvGrpSpPr>
          <p:nvPr/>
        </p:nvGrpSpPr>
        <p:grpSpPr bwMode="auto">
          <a:xfrm>
            <a:off x="3205163" y="3026643"/>
            <a:ext cx="1073150" cy="1697038"/>
            <a:chOff x="0" y="0"/>
            <a:chExt cx="676" cy="1070"/>
          </a:xfrm>
        </p:grpSpPr>
        <p:sp>
          <p:nvSpPr>
            <p:cNvPr id="34" name="Oval 10"/>
            <p:cNvSpPr>
              <a:spLocks noChangeArrowheads="1"/>
            </p:cNvSpPr>
            <p:nvPr/>
          </p:nvSpPr>
          <p:spPr bwMode="auto">
            <a:xfrm>
              <a:off x="343" y="0"/>
              <a:ext cx="313" cy="316"/>
            </a:xfrm>
            <a:prstGeom prst="ellipse">
              <a:avLst/>
            </a:prstGeom>
            <a:solidFill>
              <a:srgbClr val="C00000"/>
            </a:solidFill>
            <a:ln w="12700" cmpd="sng">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rgbClr val="C00000"/>
            </a:solidFill>
            <a:ln w="12700" cap="flat" cmpd="sng">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6" name="Group 12"/>
          <p:cNvGrpSpPr>
            <a:grpSpLocks/>
          </p:cNvGrpSpPr>
          <p:nvPr/>
        </p:nvGrpSpPr>
        <p:grpSpPr bwMode="auto">
          <a:xfrm>
            <a:off x="4787900" y="2999656"/>
            <a:ext cx="1066800" cy="1697037"/>
            <a:chOff x="0" y="0"/>
            <a:chExt cx="672" cy="1070"/>
          </a:xfrm>
        </p:grpSpPr>
        <p:sp>
          <p:nvSpPr>
            <p:cNvPr id="37" name="Oval 13"/>
            <p:cNvSpPr>
              <a:spLocks noChangeArrowheads="1"/>
            </p:cNvSpPr>
            <p:nvPr/>
          </p:nvSpPr>
          <p:spPr bwMode="auto">
            <a:xfrm>
              <a:off x="17" y="0"/>
              <a:ext cx="316" cy="316"/>
            </a:xfrm>
            <a:prstGeom prst="ellipse">
              <a:avLst/>
            </a:prstGeom>
            <a:solidFill>
              <a:srgbClr val="C00000"/>
            </a:solidFill>
            <a:ln w="12700" cmpd="sng">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rgbClr val="C00000"/>
            </a:solidFill>
            <a:ln w="12700" cap="flat" cmpd="sng">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9" name="Group 15"/>
          <p:cNvGrpSpPr>
            <a:grpSpLocks/>
          </p:cNvGrpSpPr>
          <p:nvPr/>
        </p:nvGrpSpPr>
        <p:grpSpPr bwMode="auto">
          <a:xfrm>
            <a:off x="4225925" y="2979018"/>
            <a:ext cx="647700" cy="1962150"/>
            <a:chOff x="0" y="0"/>
            <a:chExt cx="408" cy="1238"/>
          </a:xfrm>
        </p:grpSpPr>
        <p:sp>
          <p:nvSpPr>
            <p:cNvPr id="40" name="Oval 16"/>
            <p:cNvSpPr>
              <a:spLocks noChangeArrowheads="1"/>
            </p:cNvSpPr>
            <p:nvPr/>
          </p:nvSpPr>
          <p:spPr bwMode="auto">
            <a:xfrm>
              <a:off x="19" y="0"/>
              <a:ext cx="366" cy="366"/>
            </a:xfrm>
            <a:prstGeom prst="ellipse">
              <a:avLst/>
            </a:prstGeom>
            <a:solidFill>
              <a:srgbClr val="CC0000"/>
            </a:solidFill>
            <a:ln w="12700" cmpd="sng">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CC0000"/>
            </a:solidFill>
            <a:ln w="12700" cap="flat" cmpd="sng">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2" name="Rectangle 18"/>
          <p:cNvSpPr>
            <a:spLocks noChangeArrowheads="1"/>
          </p:cNvSpPr>
          <p:nvPr/>
        </p:nvSpPr>
        <p:spPr bwMode="auto">
          <a:xfrm>
            <a:off x="4476750" y="3098081"/>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rgbClr val="FFFFFF"/>
                </a:solidFill>
                <a:effectLst/>
                <a:uLnTx/>
                <a:uFillTx/>
                <a:latin typeface="微软雅黑" pitchFamily="34" charset="-122"/>
                <a:ea typeface="微软雅黑" pitchFamily="34" charset="-122"/>
              </a:rPr>
              <a:t>1</a:t>
            </a:r>
            <a:endParaRPr kumimoji="0" lang="en-US" altLang="zh-CN" sz="1800" b="0" i="0" u="none" strike="noStrike" kern="0" cap="none" spc="0" normalizeH="0" baseline="0" noProof="0">
              <a:ln>
                <a:noFill/>
              </a:ln>
              <a:solidFill>
                <a:sysClr val="windowText" lastClr="000000"/>
              </a:solidFill>
              <a:effectLst/>
              <a:uLnTx/>
              <a:uFillTx/>
            </a:endParaRPr>
          </a:p>
        </p:txBody>
      </p:sp>
      <p:sp>
        <p:nvSpPr>
          <p:cNvPr id="43" name="Rectangle 19"/>
          <p:cNvSpPr>
            <a:spLocks noChangeArrowheads="1"/>
          </p:cNvSpPr>
          <p:nvPr/>
        </p:nvSpPr>
        <p:spPr bwMode="auto">
          <a:xfrm>
            <a:off x="3925888" y="3098081"/>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rgbClr val="FFFFFF"/>
                </a:solidFill>
                <a:effectLst/>
                <a:uLnTx/>
                <a:uFillTx/>
                <a:latin typeface="微软雅黑" pitchFamily="34" charset="-122"/>
                <a:ea typeface="微软雅黑" pitchFamily="34" charset="-122"/>
              </a:rPr>
              <a:t>2</a:t>
            </a:r>
            <a:endParaRPr kumimoji="0" lang="en-US" altLang="zh-CN" sz="1800" b="0" i="0" u="none" strike="noStrike" kern="0" cap="none" spc="0" normalizeH="0" baseline="0" noProof="0">
              <a:ln>
                <a:noFill/>
              </a:ln>
              <a:solidFill>
                <a:sysClr val="windowText" lastClr="000000"/>
              </a:solidFill>
              <a:effectLst/>
              <a:uLnTx/>
              <a:uFillTx/>
            </a:endParaRPr>
          </a:p>
        </p:txBody>
      </p:sp>
      <p:sp>
        <p:nvSpPr>
          <p:cNvPr id="44" name="Rectangle 20"/>
          <p:cNvSpPr>
            <a:spLocks noChangeArrowheads="1"/>
          </p:cNvSpPr>
          <p:nvPr/>
        </p:nvSpPr>
        <p:spPr bwMode="auto">
          <a:xfrm>
            <a:off x="3452813" y="2966318"/>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rgbClr val="FFFFFF"/>
                </a:solidFill>
                <a:effectLst/>
                <a:uLnTx/>
                <a:uFillTx/>
                <a:latin typeface="微软雅黑" pitchFamily="34" charset="-122"/>
                <a:ea typeface="微软雅黑" pitchFamily="34" charset="-122"/>
              </a:rPr>
              <a:t>4</a:t>
            </a:r>
            <a:endParaRPr kumimoji="0" lang="en-US" altLang="zh-CN" sz="1800" b="0" i="0" u="none" strike="noStrike" kern="0" cap="none" spc="0" normalizeH="0" baseline="0" noProof="0">
              <a:ln>
                <a:noFill/>
              </a:ln>
              <a:solidFill>
                <a:sysClr val="windowText" lastClr="000000"/>
              </a:solidFill>
              <a:effectLst/>
              <a:uLnTx/>
              <a:uFillTx/>
            </a:endParaRPr>
          </a:p>
        </p:txBody>
      </p:sp>
      <p:sp>
        <p:nvSpPr>
          <p:cNvPr id="45" name="Rectangle 21"/>
          <p:cNvSpPr>
            <a:spLocks noChangeArrowheads="1"/>
          </p:cNvSpPr>
          <p:nvPr/>
        </p:nvSpPr>
        <p:spPr bwMode="auto">
          <a:xfrm>
            <a:off x="5486400" y="2966318"/>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rgbClr val="FFFFFF"/>
                </a:solidFill>
                <a:effectLst/>
                <a:uLnTx/>
                <a:uFillTx/>
                <a:latin typeface="微软雅黑" pitchFamily="34" charset="-122"/>
                <a:ea typeface="微软雅黑" pitchFamily="34" charset="-122"/>
              </a:rPr>
              <a:t>5</a:t>
            </a:r>
            <a:endParaRPr kumimoji="0" lang="en-US" altLang="zh-CN" sz="1800" b="0" i="0" u="none" strike="noStrike" kern="0" cap="none" spc="0" normalizeH="0" baseline="0" noProof="0">
              <a:ln>
                <a:noFill/>
              </a:ln>
              <a:solidFill>
                <a:sysClr val="windowText" lastClr="000000"/>
              </a:solidFill>
              <a:effectLst/>
              <a:uLnTx/>
              <a:uFillTx/>
            </a:endParaRPr>
          </a:p>
        </p:txBody>
      </p:sp>
      <p:sp>
        <p:nvSpPr>
          <p:cNvPr id="46" name="Rectangle 22"/>
          <p:cNvSpPr>
            <a:spLocks noChangeArrowheads="1"/>
          </p:cNvSpPr>
          <p:nvPr/>
        </p:nvSpPr>
        <p:spPr bwMode="auto">
          <a:xfrm>
            <a:off x="5029200" y="3098081"/>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rgbClr val="FFFFFF"/>
                </a:solidFill>
                <a:effectLst/>
                <a:uLnTx/>
                <a:uFillTx/>
                <a:latin typeface="微软雅黑" pitchFamily="34" charset="-122"/>
                <a:ea typeface="微软雅黑" pitchFamily="34" charset="-122"/>
              </a:rPr>
              <a:t>3</a:t>
            </a:r>
            <a:endParaRPr kumimoji="0" lang="en-US" altLang="zh-CN" sz="1800" b="0" i="0" u="none" strike="noStrike" kern="0" cap="none" spc="0" normalizeH="0" baseline="0" noProof="0">
              <a:ln>
                <a:noFill/>
              </a:ln>
              <a:solidFill>
                <a:sysClr val="windowText" lastClr="000000"/>
              </a:solidFill>
              <a:effectLst/>
              <a:uLnTx/>
              <a:uFillTx/>
            </a:endParaRPr>
          </a:p>
        </p:txBody>
      </p:sp>
      <p:sp>
        <p:nvSpPr>
          <p:cNvPr id="47" name="Text Box 38"/>
          <p:cNvSpPr txBox="1">
            <a:spLocks noChangeArrowheads="1"/>
          </p:cNvSpPr>
          <p:nvPr/>
        </p:nvSpPr>
        <p:spPr bwMode="auto">
          <a:xfrm>
            <a:off x="6208713" y="2166218"/>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solidFill>
                  <a:srgbClr val="CC0000"/>
                </a:solidFill>
                <a:ea typeface="微软雅黑" pitchFamily="34" charset="-122"/>
              </a:rPr>
              <a:t>5.</a:t>
            </a:r>
            <a:r>
              <a:rPr lang="zh-CN" altLang="en-US" sz="1200" b="1">
                <a:solidFill>
                  <a:srgbClr val="CC0000"/>
                </a:solidFill>
                <a:ea typeface="微软雅黑" pitchFamily="34" charset="-122"/>
              </a:rPr>
              <a:t>单击添加标题文本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p:txBody>
      </p:sp>
      <p:sp>
        <p:nvSpPr>
          <p:cNvPr id="48" name="Text Box 38"/>
          <p:cNvSpPr txBox="1">
            <a:spLocks noChangeArrowheads="1"/>
          </p:cNvSpPr>
          <p:nvPr/>
        </p:nvSpPr>
        <p:spPr bwMode="auto">
          <a:xfrm>
            <a:off x="6208713" y="354575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solidFill>
                  <a:srgbClr val="CC0000"/>
                </a:solidFill>
                <a:ea typeface="微软雅黑" pitchFamily="34" charset="-122"/>
              </a:rPr>
              <a:t>3.</a:t>
            </a:r>
            <a:r>
              <a:rPr lang="zh-CN" altLang="en-US" sz="1200" b="1">
                <a:solidFill>
                  <a:srgbClr val="CC0000"/>
                </a:solidFill>
                <a:ea typeface="微软雅黑" pitchFamily="34" charset="-122"/>
              </a:rPr>
              <a:t>单击添加标题文本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p:txBody>
      </p:sp>
      <p:sp>
        <p:nvSpPr>
          <p:cNvPr id="49" name="Text Box 38"/>
          <p:cNvSpPr txBox="1">
            <a:spLocks noChangeArrowheads="1"/>
          </p:cNvSpPr>
          <p:nvPr/>
        </p:nvSpPr>
        <p:spPr bwMode="auto">
          <a:xfrm>
            <a:off x="414338" y="2166218"/>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solidFill>
                  <a:srgbClr val="CC0000"/>
                </a:solidFill>
                <a:ea typeface="微软雅黑" pitchFamily="34" charset="-122"/>
              </a:rPr>
              <a:t>4.</a:t>
            </a:r>
            <a:r>
              <a:rPr lang="zh-CN" altLang="en-US" sz="1200" b="1">
                <a:solidFill>
                  <a:srgbClr val="CC0000"/>
                </a:solidFill>
                <a:ea typeface="微软雅黑" pitchFamily="34" charset="-122"/>
              </a:rPr>
              <a:t>单击添加标题文本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p:txBody>
      </p:sp>
      <p:sp>
        <p:nvSpPr>
          <p:cNvPr id="50" name="Text Box 38"/>
          <p:cNvSpPr txBox="1">
            <a:spLocks noChangeArrowheads="1"/>
          </p:cNvSpPr>
          <p:nvPr/>
        </p:nvSpPr>
        <p:spPr bwMode="auto">
          <a:xfrm>
            <a:off x="414338" y="354575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solidFill>
                  <a:srgbClr val="CC0000"/>
                </a:solidFill>
                <a:ea typeface="微软雅黑" pitchFamily="34" charset="-122"/>
              </a:rPr>
              <a:t>2.</a:t>
            </a:r>
            <a:r>
              <a:rPr lang="zh-CN" altLang="en-US" sz="1200" b="1">
                <a:solidFill>
                  <a:srgbClr val="CC0000"/>
                </a:solidFill>
                <a:ea typeface="微软雅黑" pitchFamily="34" charset="-122"/>
              </a:rPr>
              <a:t>单击添加标题文本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p:txBody>
      </p:sp>
      <p:sp>
        <p:nvSpPr>
          <p:cNvPr id="51" name="Text Box 38"/>
          <p:cNvSpPr txBox="1">
            <a:spLocks noChangeArrowheads="1"/>
          </p:cNvSpPr>
          <p:nvPr/>
        </p:nvSpPr>
        <p:spPr bwMode="auto">
          <a:xfrm>
            <a:off x="3282950" y="1734418"/>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solidFill>
                  <a:srgbClr val="CC0000"/>
                </a:solidFill>
                <a:ea typeface="微软雅黑" pitchFamily="34" charset="-122"/>
              </a:rPr>
              <a:t>1.</a:t>
            </a:r>
            <a:r>
              <a:rPr lang="zh-CN" altLang="en-US" sz="1200" b="1">
                <a:solidFill>
                  <a:srgbClr val="CC0000"/>
                </a:solidFill>
                <a:ea typeface="微软雅黑" pitchFamily="34" charset="-122"/>
              </a:rPr>
              <a:t>单击添加标题文本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a:p>
            <a:pPr algn="ctr">
              <a:lnSpc>
                <a:spcPct val="120000"/>
              </a:lnSpc>
            </a:pPr>
            <a:r>
              <a:rPr lang="zh-CN" altLang="en-US" sz="1000">
                <a:solidFill>
                  <a:srgbClr val="5F5F5F"/>
                </a:solidFill>
                <a:ea typeface="微软雅黑" pitchFamily="34" charset="-122"/>
              </a:rPr>
              <a:t>单击添加文本 单击添加文本 单击添加文本</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anim calcmode="lin" valueType="num">
                                      <p:cBhvr>
                                        <p:cTn id="8" dur="500" fill="hold"/>
                                        <p:tgtEl>
                                          <p:spTgt spid="39"/>
                                        </p:tgtEl>
                                        <p:attrNameLst>
                                          <p:attrName>ppt_x</p:attrName>
                                        </p:attrNameLst>
                                      </p:cBhvr>
                                      <p:tavLst>
                                        <p:tav tm="0">
                                          <p:val>
                                            <p:strVal val="#ppt_x"/>
                                          </p:val>
                                        </p:tav>
                                        <p:tav tm="100000">
                                          <p:val>
                                            <p:strVal val="#ppt_x"/>
                                          </p:val>
                                        </p:tav>
                                      </p:tavLst>
                                    </p:anim>
                                    <p:anim calcmode="lin" valueType="num">
                                      <p:cBhvr>
                                        <p:cTn id="9" dur="500" fill="hold"/>
                                        <p:tgtEl>
                                          <p:spTgt spid="39"/>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childTnLst>
                                </p:cTn>
                              </p:par>
                              <p:par>
                                <p:cTn id="14" presetID="12" presetClass="entr" presetSubtype="4" fill="hold" grpId="0" nodeType="withEffect">
                                  <p:stCondLst>
                                    <p:cond delay="500"/>
                                  </p:stCondLst>
                                  <p:childTnLst>
                                    <p:set>
                                      <p:cBhvr>
                                        <p:cTn id="15" dur="1" fill="hold">
                                          <p:stCondLst>
                                            <p:cond delay="0"/>
                                          </p:stCondLst>
                                        </p:cTn>
                                        <p:tgtEl>
                                          <p:spTgt spid="51"/>
                                        </p:tgtEl>
                                        <p:attrNameLst>
                                          <p:attrName>style.visibility</p:attrName>
                                        </p:attrNameLst>
                                      </p:cBhvr>
                                      <p:to>
                                        <p:strVal val="visible"/>
                                      </p:to>
                                    </p:set>
                                    <p:animEffect transition="in" filter="slide(fromBottom)">
                                      <p:cBhvr>
                                        <p:cTn id="16" dur="500"/>
                                        <p:tgtEl>
                                          <p:spTgt spid="51"/>
                                        </p:tgtEl>
                                      </p:cBhvr>
                                    </p:animEffect>
                                  </p:childTnLst>
                                </p:cTn>
                              </p:par>
                              <p:par>
                                <p:cTn id="17" presetID="47" presetClass="entr" presetSubtype="0" fill="hold" nodeType="withEffect">
                                  <p:stCondLst>
                                    <p:cond delay="10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anim calcmode="lin" valueType="num">
                                      <p:cBhvr>
                                        <p:cTn id="20" dur="500" fill="hold"/>
                                        <p:tgtEl>
                                          <p:spTgt spid="33"/>
                                        </p:tgtEl>
                                        <p:attrNameLst>
                                          <p:attrName>ppt_x</p:attrName>
                                        </p:attrNameLst>
                                      </p:cBhvr>
                                      <p:tavLst>
                                        <p:tav tm="0">
                                          <p:val>
                                            <p:strVal val="#ppt_x"/>
                                          </p:val>
                                        </p:tav>
                                        <p:tav tm="100000">
                                          <p:val>
                                            <p:strVal val="#ppt_x"/>
                                          </p:val>
                                        </p:tav>
                                      </p:tavLst>
                                    </p:anim>
                                    <p:anim calcmode="lin" valueType="num">
                                      <p:cBhvr>
                                        <p:cTn id="21" dur="500" fill="hold"/>
                                        <p:tgtEl>
                                          <p:spTgt spid="33"/>
                                        </p:tgtEl>
                                        <p:attrNameLst>
                                          <p:attrName>ppt_y</p:attrName>
                                        </p:attrNameLst>
                                      </p:cBhvr>
                                      <p:tavLst>
                                        <p:tav tm="0">
                                          <p:val>
                                            <p:strVal val="#ppt_y-.1"/>
                                          </p:val>
                                        </p:tav>
                                        <p:tav tm="100000">
                                          <p:val>
                                            <p:strVal val="#ppt_y"/>
                                          </p:val>
                                        </p:tav>
                                      </p:tavLst>
                                    </p:anim>
                                  </p:childTnLst>
                                </p:cTn>
                              </p:par>
                              <p:par>
                                <p:cTn id="22" presetID="23" presetClass="entr" presetSubtype="16" fill="hold" grpId="0" nodeType="withEffect">
                                  <p:stCondLst>
                                    <p:cond delay="600"/>
                                  </p:stCondLst>
                                  <p:childTnLst>
                                    <p:set>
                                      <p:cBhvr>
                                        <p:cTn id="23" dur="1" fill="hold">
                                          <p:stCondLst>
                                            <p:cond delay="0"/>
                                          </p:stCondLst>
                                        </p:cTn>
                                        <p:tgtEl>
                                          <p:spTgt spid="43"/>
                                        </p:tgtEl>
                                        <p:attrNameLst>
                                          <p:attrName>style.visibility</p:attrName>
                                        </p:attrNameLst>
                                      </p:cBhvr>
                                      <p:to>
                                        <p:strVal val="visible"/>
                                      </p:to>
                                    </p:set>
                                    <p:anim calcmode="lin" valueType="num">
                                      <p:cBhvr>
                                        <p:cTn id="24" dur="500" fill="hold"/>
                                        <p:tgtEl>
                                          <p:spTgt spid="43"/>
                                        </p:tgtEl>
                                        <p:attrNameLst>
                                          <p:attrName>ppt_w</p:attrName>
                                        </p:attrNameLst>
                                      </p:cBhvr>
                                      <p:tavLst>
                                        <p:tav tm="0">
                                          <p:val>
                                            <p:fltVal val="0"/>
                                          </p:val>
                                        </p:tav>
                                        <p:tav tm="100000">
                                          <p:val>
                                            <p:strVal val="#ppt_w"/>
                                          </p:val>
                                        </p:tav>
                                      </p:tavLst>
                                    </p:anim>
                                    <p:anim calcmode="lin" valueType="num">
                                      <p:cBhvr>
                                        <p:cTn id="25" dur="500" fill="hold"/>
                                        <p:tgtEl>
                                          <p:spTgt spid="43"/>
                                        </p:tgtEl>
                                        <p:attrNameLst>
                                          <p:attrName>ppt_h</p:attrName>
                                        </p:attrNameLst>
                                      </p:cBhvr>
                                      <p:tavLst>
                                        <p:tav tm="0">
                                          <p:val>
                                            <p:fltVal val="0"/>
                                          </p:val>
                                        </p:tav>
                                        <p:tav tm="100000">
                                          <p:val>
                                            <p:strVal val="#ppt_h"/>
                                          </p:val>
                                        </p:tav>
                                      </p:tavLst>
                                    </p:anim>
                                  </p:childTnLst>
                                </p:cTn>
                              </p:par>
                              <p:par>
                                <p:cTn id="26" presetID="12" presetClass="entr" presetSubtype="2" fill="hold" grpId="0" nodeType="withEffect">
                                  <p:stCondLst>
                                    <p:cond delay="600"/>
                                  </p:stCondLst>
                                  <p:childTnLst>
                                    <p:set>
                                      <p:cBhvr>
                                        <p:cTn id="27" dur="1" fill="hold">
                                          <p:stCondLst>
                                            <p:cond delay="0"/>
                                          </p:stCondLst>
                                        </p:cTn>
                                        <p:tgtEl>
                                          <p:spTgt spid="50"/>
                                        </p:tgtEl>
                                        <p:attrNameLst>
                                          <p:attrName>style.visibility</p:attrName>
                                        </p:attrNameLst>
                                      </p:cBhvr>
                                      <p:to>
                                        <p:strVal val="visible"/>
                                      </p:to>
                                    </p:set>
                                    <p:animEffect transition="in" filter="slide(fromRight)">
                                      <p:cBhvr>
                                        <p:cTn id="28" dur="500"/>
                                        <p:tgtEl>
                                          <p:spTgt spid="50"/>
                                        </p:tgtEl>
                                      </p:cBhvr>
                                    </p:animEffect>
                                  </p:childTnLst>
                                </p:cTn>
                              </p:par>
                              <p:par>
                                <p:cTn id="29" presetID="47" presetClass="entr" presetSubtype="0" fill="hold" nodeType="withEffect">
                                  <p:stCondLst>
                                    <p:cond delay="20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ppt_x</p:attrName>
                                        </p:attrNameLst>
                                      </p:cBhvr>
                                      <p:tavLst>
                                        <p:tav tm="0">
                                          <p:val>
                                            <p:strVal val="#ppt_x"/>
                                          </p:val>
                                        </p:tav>
                                        <p:tav tm="100000">
                                          <p:val>
                                            <p:strVal val="#ppt_x"/>
                                          </p:val>
                                        </p:tav>
                                      </p:tavLst>
                                    </p:anim>
                                    <p:anim calcmode="lin" valueType="num">
                                      <p:cBhvr>
                                        <p:cTn id="33" dur="500" fill="hold"/>
                                        <p:tgtEl>
                                          <p:spTgt spid="36"/>
                                        </p:tgtEl>
                                        <p:attrNameLst>
                                          <p:attrName>ppt_y</p:attrName>
                                        </p:attrNameLst>
                                      </p:cBhvr>
                                      <p:tavLst>
                                        <p:tav tm="0">
                                          <p:val>
                                            <p:strVal val="#ppt_y-.1"/>
                                          </p:val>
                                        </p:tav>
                                        <p:tav tm="100000">
                                          <p:val>
                                            <p:strVal val="#ppt_y"/>
                                          </p:val>
                                        </p:tav>
                                      </p:tavLst>
                                    </p:anim>
                                  </p:childTnLst>
                                </p:cTn>
                              </p:par>
                              <p:par>
                                <p:cTn id="34" presetID="23" presetClass="entr" presetSubtype="16" fill="hold" grpId="0" nodeType="withEffect">
                                  <p:stCondLst>
                                    <p:cond delay="700"/>
                                  </p:stCondLst>
                                  <p:childTnLst>
                                    <p:set>
                                      <p:cBhvr>
                                        <p:cTn id="35" dur="1" fill="hold">
                                          <p:stCondLst>
                                            <p:cond delay="0"/>
                                          </p:stCondLst>
                                        </p:cTn>
                                        <p:tgtEl>
                                          <p:spTgt spid="46"/>
                                        </p:tgtEl>
                                        <p:attrNameLst>
                                          <p:attrName>style.visibility</p:attrName>
                                        </p:attrNameLst>
                                      </p:cBhvr>
                                      <p:to>
                                        <p:strVal val="visible"/>
                                      </p:to>
                                    </p:set>
                                    <p:anim calcmode="lin" valueType="num">
                                      <p:cBhvr>
                                        <p:cTn id="36" dur="500" fill="hold"/>
                                        <p:tgtEl>
                                          <p:spTgt spid="46"/>
                                        </p:tgtEl>
                                        <p:attrNameLst>
                                          <p:attrName>ppt_w</p:attrName>
                                        </p:attrNameLst>
                                      </p:cBhvr>
                                      <p:tavLst>
                                        <p:tav tm="0">
                                          <p:val>
                                            <p:fltVal val="0"/>
                                          </p:val>
                                        </p:tav>
                                        <p:tav tm="100000">
                                          <p:val>
                                            <p:strVal val="#ppt_w"/>
                                          </p:val>
                                        </p:tav>
                                      </p:tavLst>
                                    </p:anim>
                                    <p:anim calcmode="lin" valueType="num">
                                      <p:cBhvr>
                                        <p:cTn id="37" dur="500" fill="hold"/>
                                        <p:tgtEl>
                                          <p:spTgt spid="46"/>
                                        </p:tgtEl>
                                        <p:attrNameLst>
                                          <p:attrName>ppt_h</p:attrName>
                                        </p:attrNameLst>
                                      </p:cBhvr>
                                      <p:tavLst>
                                        <p:tav tm="0">
                                          <p:val>
                                            <p:fltVal val="0"/>
                                          </p:val>
                                        </p:tav>
                                        <p:tav tm="100000">
                                          <p:val>
                                            <p:strVal val="#ppt_h"/>
                                          </p:val>
                                        </p:tav>
                                      </p:tavLst>
                                    </p:anim>
                                  </p:childTnLst>
                                </p:cTn>
                              </p:par>
                              <p:par>
                                <p:cTn id="38" presetID="12" presetClass="entr" presetSubtype="8" fill="hold" grpId="0" nodeType="withEffect">
                                  <p:stCondLst>
                                    <p:cond delay="700"/>
                                  </p:stCondLst>
                                  <p:childTnLst>
                                    <p:set>
                                      <p:cBhvr>
                                        <p:cTn id="39" dur="1" fill="hold">
                                          <p:stCondLst>
                                            <p:cond delay="0"/>
                                          </p:stCondLst>
                                        </p:cTn>
                                        <p:tgtEl>
                                          <p:spTgt spid="48"/>
                                        </p:tgtEl>
                                        <p:attrNameLst>
                                          <p:attrName>style.visibility</p:attrName>
                                        </p:attrNameLst>
                                      </p:cBhvr>
                                      <p:to>
                                        <p:strVal val="visible"/>
                                      </p:to>
                                    </p:set>
                                    <p:animEffect transition="in" filter="slide(fromLeft)">
                                      <p:cBhvr>
                                        <p:cTn id="40" dur="500"/>
                                        <p:tgtEl>
                                          <p:spTgt spid="48"/>
                                        </p:tgtEl>
                                      </p:cBhvr>
                                    </p:animEffect>
                                  </p:childTnLst>
                                </p:cTn>
                              </p:par>
                              <p:par>
                                <p:cTn id="41" presetID="47" presetClass="entr" presetSubtype="0" fill="hold" nodeType="withEffect">
                                  <p:stCondLst>
                                    <p:cond delay="30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anim calcmode="lin" valueType="num">
                                      <p:cBhvr>
                                        <p:cTn id="44" dur="500" fill="hold"/>
                                        <p:tgtEl>
                                          <p:spTgt spid="27"/>
                                        </p:tgtEl>
                                        <p:attrNameLst>
                                          <p:attrName>ppt_x</p:attrName>
                                        </p:attrNameLst>
                                      </p:cBhvr>
                                      <p:tavLst>
                                        <p:tav tm="0">
                                          <p:val>
                                            <p:strVal val="#ppt_x"/>
                                          </p:val>
                                        </p:tav>
                                        <p:tav tm="100000">
                                          <p:val>
                                            <p:strVal val="#ppt_x"/>
                                          </p:val>
                                        </p:tav>
                                      </p:tavLst>
                                    </p:anim>
                                    <p:anim calcmode="lin" valueType="num">
                                      <p:cBhvr>
                                        <p:cTn id="45" dur="500" fill="hold"/>
                                        <p:tgtEl>
                                          <p:spTgt spid="27"/>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800"/>
                                  </p:stCondLst>
                                  <p:childTnLst>
                                    <p:set>
                                      <p:cBhvr>
                                        <p:cTn id="47" dur="1" fill="hold">
                                          <p:stCondLst>
                                            <p:cond delay="0"/>
                                          </p:stCondLst>
                                        </p:cTn>
                                        <p:tgtEl>
                                          <p:spTgt spid="44"/>
                                        </p:tgtEl>
                                        <p:attrNameLst>
                                          <p:attrName>style.visibility</p:attrName>
                                        </p:attrNameLst>
                                      </p:cBhvr>
                                      <p:to>
                                        <p:strVal val="visible"/>
                                      </p:to>
                                    </p:set>
                                    <p:anim calcmode="lin" valueType="num">
                                      <p:cBhvr>
                                        <p:cTn id="48" dur="500" fill="hold"/>
                                        <p:tgtEl>
                                          <p:spTgt spid="44"/>
                                        </p:tgtEl>
                                        <p:attrNameLst>
                                          <p:attrName>ppt_w</p:attrName>
                                        </p:attrNameLst>
                                      </p:cBhvr>
                                      <p:tavLst>
                                        <p:tav tm="0">
                                          <p:val>
                                            <p:fltVal val="0"/>
                                          </p:val>
                                        </p:tav>
                                        <p:tav tm="100000">
                                          <p:val>
                                            <p:strVal val="#ppt_w"/>
                                          </p:val>
                                        </p:tav>
                                      </p:tavLst>
                                    </p:anim>
                                    <p:anim calcmode="lin" valueType="num">
                                      <p:cBhvr>
                                        <p:cTn id="49" dur="500" fill="hold"/>
                                        <p:tgtEl>
                                          <p:spTgt spid="44"/>
                                        </p:tgtEl>
                                        <p:attrNameLst>
                                          <p:attrName>ppt_h</p:attrName>
                                        </p:attrNameLst>
                                      </p:cBhvr>
                                      <p:tavLst>
                                        <p:tav tm="0">
                                          <p:val>
                                            <p:fltVal val="0"/>
                                          </p:val>
                                        </p:tav>
                                        <p:tav tm="100000">
                                          <p:val>
                                            <p:strVal val="#ppt_h"/>
                                          </p:val>
                                        </p:tav>
                                      </p:tavLst>
                                    </p:anim>
                                  </p:childTnLst>
                                </p:cTn>
                              </p:par>
                              <p:par>
                                <p:cTn id="50" presetID="12" presetClass="entr" presetSubtype="2" fill="hold" grpId="0" nodeType="withEffect">
                                  <p:stCondLst>
                                    <p:cond delay="800"/>
                                  </p:stCondLst>
                                  <p:childTnLst>
                                    <p:set>
                                      <p:cBhvr>
                                        <p:cTn id="51" dur="1" fill="hold">
                                          <p:stCondLst>
                                            <p:cond delay="0"/>
                                          </p:stCondLst>
                                        </p:cTn>
                                        <p:tgtEl>
                                          <p:spTgt spid="49"/>
                                        </p:tgtEl>
                                        <p:attrNameLst>
                                          <p:attrName>style.visibility</p:attrName>
                                        </p:attrNameLst>
                                      </p:cBhvr>
                                      <p:to>
                                        <p:strVal val="visible"/>
                                      </p:to>
                                    </p:set>
                                    <p:animEffect transition="in" filter="slide(fromRight)">
                                      <p:cBhvr>
                                        <p:cTn id="52" dur="500"/>
                                        <p:tgtEl>
                                          <p:spTgt spid="49"/>
                                        </p:tgtEl>
                                      </p:cBhvr>
                                    </p:animEffect>
                                  </p:childTnLst>
                                </p:cTn>
                              </p:par>
                              <p:par>
                                <p:cTn id="53" presetID="47" presetClass="entr" presetSubtype="0" fill="hold" nodeType="withEffect">
                                  <p:stCondLst>
                                    <p:cond delay="40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anim calcmode="lin" valueType="num">
                                      <p:cBhvr>
                                        <p:cTn id="56" dur="500" fill="hold"/>
                                        <p:tgtEl>
                                          <p:spTgt spid="30"/>
                                        </p:tgtEl>
                                        <p:attrNameLst>
                                          <p:attrName>ppt_x</p:attrName>
                                        </p:attrNameLst>
                                      </p:cBhvr>
                                      <p:tavLst>
                                        <p:tav tm="0">
                                          <p:val>
                                            <p:strVal val="#ppt_x"/>
                                          </p:val>
                                        </p:tav>
                                        <p:tav tm="100000">
                                          <p:val>
                                            <p:strVal val="#ppt_x"/>
                                          </p:val>
                                        </p:tav>
                                      </p:tavLst>
                                    </p:anim>
                                    <p:anim calcmode="lin" valueType="num">
                                      <p:cBhvr>
                                        <p:cTn id="57" dur="500" fill="hold"/>
                                        <p:tgtEl>
                                          <p:spTgt spid="30"/>
                                        </p:tgtEl>
                                        <p:attrNameLst>
                                          <p:attrName>ppt_y</p:attrName>
                                        </p:attrNameLst>
                                      </p:cBhvr>
                                      <p:tavLst>
                                        <p:tav tm="0">
                                          <p:val>
                                            <p:strVal val="#ppt_y-.1"/>
                                          </p:val>
                                        </p:tav>
                                        <p:tav tm="100000">
                                          <p:val>
                                            <p:strVal val="#ppt_y"/>
                                          </p:val>
                                        </p:tav>
                                      </p:tavLst>
                                    </p:anim>
                                  </p:childTnLst>
                                </p:cTn>
                              </p:par>
                              <p:par>
                                <p:cTn id="58" presetID="23" presetClass="entr" presetSubtype="16" fill="hold" grpId="0" nodeType="withEffect">
                                  <p:stCondLst>
                                    <p:cond delay="900"/>
                                  </p:stCondLst>
                                  <p:childTnLst>
                                    <p:set>
                                      <p:cBhvr>
                                        <p:cTn id="59" dur="1" fill="hold">
                                          <p:stCondLst>
                                            <p:cond delay="0"/>
                                          </p:stCondLst>
                                        </p:cTn>
                                        <p:tgtEl>
                                          <p:spTgt spid="45"/>
                                        </p:tgtEl>
                                        <p:attrNameLst>
                                          <p:attrName>style.visibility</p:attrName>
                                        </p:attrNameLst>
                                      </p:cBhvr>
                                      <p:to>
                                        <p:strVal val="visible"/>
                                      </p:to>
                                    </p:set>
                                    <p:anim calcmode="lin" valueType="num">
                                      <p:cBhvr>
                                        <p:cTn id="60" dur="500" fill="hold"/>
                                        <p:tgtEl>
                                          <p:spTgt spid="45"/>
                                        </p:tgtEl>
                                        <p:attrNameLst>
                                          <p:attrName>ppt_w</p:attrName>
                                        </p:attrNameLst>
                                      </p:cBhvr>
                                      <p:tavLst>
                                        <p:tav tm="0">
                                          <p:val>
                                            <p:fltVal val="0"/>
                                          </p:val>
                                        </p:tav>
                                        <p:tav tm="100000">
                                          <p:val>
                                            <p:strVal val="#ppt_w"/>
                                          </p:val>
                                        </p:tav>
                                      </p:tavLst>
                                    </p:anim>
                                    <p:anim calcmode="lin" valueType="num">
                                      <p:cBhvr>
                                        <p:cTn id="61" dur="500" fill="hold"/>
                                        <p:tgtEl>
                                          <p:spTgt spid="45"/>
                                        </p:tgtEl>
                                        <p:attrNameLst>
                                          <p:attrName>ppt_h</p:attrName>
                                        </p:attrNameLst>
                                      </p:cBhvr>
                                      <p:tavLst>
                                        <p:tav tm="0">
                                          <p:val>
                                            <p:fltVal val="0"/>
                                          </p:val>
                                        </p:tav>
                                        <p:tav tm="100000">
                                          <p:val>
                                            <p:strVal val="#ppt_h"/>
                                          </p:val>
                                        </p:tav>
                                      </p:tavLst>
                                    </p:anim>
                                  </p:childTnLst>
                                </p:cTn>
                              </p:par>
                              <p:par>
                                <p:cTn id="62" presetID="12" presetClass="entr" presetSubtype="8" fill="hold" grpId="0" nodeType="withEffect">
                                  <p:stCondLst>
                                    <p:cond delay="900"/>
                                  </p:stCondLst>
                                  <p:childTnLst>
                                    <p:set>
                                      <p:cBhvr>
                                        <p:cTn id="63" dur="1" fill="hold">
                                          <p:stCondLst>
                                            <p:cond delay="0"/>
                                          </p:stCondLst>
                                        </p:cTn>
                                        <p:tgtEl>
                                          <p:spTgt spid="47"/>
                                        </p:tgtEl>
                                        <p:attrNameLst>
                                          <p:attrName>style.visibility</p:attrName>
                                        </p:attrNameLst>
                                      </p:cBhvr>
                                      <p:to>
                                        <p:strVal val="visible"/>
                                      </p:to>
                                    </p:set>
                                    <p:animEffect transition="in" filter="slide(fromLeft)">
                                      <p:cBhvr>
                                        <p:cTn id="6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utoUpdateAnimBg="0"/>
      <p:bldP spid="43" grpId="0" autoUpdateAnimBg="0"/>
      <p:bldP spid="44" grpId="0" autoUpdateAnimBg="0"/>
      <p:bldP spid="45" grpId="0" autoUpdateAnimBg="0"/>
      <p:bldP spid="46" grpId="0" autoUpdateAnimBg="0"/>
      <p:bldP spid="47" grpId="0" autoUpdateAnimBg="0"/>
      <p:bldP spid="48" grpId="0" autoUpdateAnimBg="0"/>
      <p:bldP spid="49" grpId="0" autoUpdateAnimBg="0"/>
      <p:bldP spid="50" grpId="0" autoUpdateAnimBg="0"/>
      <p:bldP spid="51"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984159" y="2281976"/>
            <a:ext cx="4716399" cy="2515176"/>
          </a:xfrm>
          <a:prstGeom prst="rect">
            <a:avLst/>
          </a:prstGeom>
          <a:noFill/>
        </p:spPr>
        <p:txBody>
          <a:bodyPr wrap="square" rtlCol="0">
            <a:spAutoFit/>
          </a:bodyPr>
          <a:lstStyle/>
          <a:p>
            <a:pPr marL="257106" indent="-257106">
              <a:lnSpc>
                <a:spcPct val="150000"/>
              </a:lnSpc>
              <a:buFont typeface="Wingdings" pitchFamily="2" charset="2"/>
              <a:buChar char="n"/>
            </a:pPr>
            <a:r>
              <a:rPr lang="en-US" altLang="zh-CN" sz="2249" b="1" dirty="0">
                <a:latin typeface="微软雅黑" pitchFamily="34" charset="-122"/>
                <a:ea typeface="微软雅黑" pitchFamily="34" charset="-122"/>
              </a:rPr>
              <a:t> </a:t>
            </a:r>
            <a:r>
              <a:rPr lang="zh-CN" altLang="en-US" sz="2249" b="1" dirty="0">
                <a:latin typeface="微软雅黑" pitchFamily="34" charset="-122"/>
                <a:ea typeface="微软雅黑" pitchFamily="34" charset="-122"/>
              </a:rPr>
              <a:t>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b="1" dirty="0">
                <a:latin typeface="微软雅黑" pitchFamily="34" charset="-122"/>
                <a:ea typeface="微软雅黑" pitchFamily="34" charset="-122"/>
              </a:rPr>
              <a:t> 单击添加标题内容</a:t>
            </a:r>
            <a:endParaRPr lang="en-US" altLang="zh-CN" sz="2249" b="1" dirty="0">
              <a:latin typeface="微软雅黑" pitchFamily="34" charset="-122"/>
              <a:ea typeface="微软雅黑" pitchFamily="34" charset="-122"/>
            </a:endParaRPr>
          </a:p>
          <a:p>
            <a:pPr marL="257106" indent="-257106">
              <a:buFont typeface="Wingdings" pitchFamily="2" charset="2"/>
              <a:buChar char="n"/>
            </a:pPr>
            <a:endParaRPr lang="zh-CN" altLang="en-US" sz="2249" b="1" dirty="0">
              <a:latin typeface="微软雅黑" pitchFamily="34" charset="-122"/>
              <a:ea typeface="微软雅黑" pitchFamily="34" charset="-122"/>
            </a:endParaRPr>
          </a:p>
        </p:txBody>
      </p:sp>
      <p:sp>
        <p:nvSpPr>
          <p:cNvPr id="7" name="文本框 29"/>
          <p:cNvSpPr txBox="1">
            <a:spLocks noChangeArrowheads="1"/>
          </p:cNvSpPr>
          <p:nvPr/>
        </p:nvSpPr>
        <p:spPr bwMode="auto">
          <a:xfrm>
            <a:off x="1541982" y="2138972"/>
            <a:ext cx="1063113" cy="110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en-US" altLang="zh-CN" sz="6598" dirty="0">
                <a:latin typeface="Impact" pitchFamily="34" charset="0"/>
                <a:ea typeface="微软雅黑" pitchFamily="34" charset="-122"/>
              </a:rPr>
              <a:t>02</a:t>
            </a:r>
            <a:endParaRPr lang="zh-CN" altLang="en-US" sz="6598" dirty="0">
              <a:latin typeface="Impact" pitchFamily="34" charset="0"/>
              <a:ea typeface="微软雅黑" pitchFamily="34" charset="-122"/>
            </a:endParaRPr>
          </a:p>
        </p:txBody>
      </p:sp>
      <p:sp>
        <p:nvSpPr>
          <p:cNvPr id="8" name="文本框 33"/>
          <p:cNvSpPr txBox="1"/>
          <p:nvPr/>
        </p:nvSpPr>
        <p:spPr>
          <a:xfrm>
            <a:off x="1187624" y="3117144"/>
            <a:ext cx="1305443" cy="392287"/>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94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sp>
        <p:nvSpPr>
          <p:cNvPr id="9" name="等腰三角形 8"/>
          <p:cNvSpPr/>
          <p:nvPr/>
        </p:nvSpPr>
        <p:spPr>
          <a:xfrm rot="5400000">
            <a:off x="2428980" y="2852949"/>
            <a:ext cx="959606" cy="413624"/>
          </a:xfrm>
          <a:prstGeom prst="triangl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cs typeface="+mn-cs"/>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p:tgtEl>
                                          <p:spTgt spid="7"/>
                                        </p:tgtEl>
                                        <p:attrNameLst>
                                          <p:attrName>ppt_x</p:attrName>
                                        </p:attrNameLst>
                                      </p:cBhvr>
                                      <p:tavLst>
                                        <p:tav tm="0">
                                          <p:val>
                                            <p:strVal val="#ppt_x-#ppt_w*1.125000"/>
                                          </p:val>
                                        </p:tav>
                                        <p:tav tm="100000">
                                          <p:val>
                                            <p:strVal val="#ppt_x"/>
                                          </p:val>
                                        </p:tav>
                                      </p:tavLst>
                                    </p:anim>
                                    <p:animEffect transition="in" filter="wipe(right)">
                                      <p:cBhvr>
                                        <p:cTn id="8" dur="250"/>
                                        <p:tgtEl>
                                          <p:spTgt spid="7"/>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250"/>
                                        <p:tgtEl>
                                          <p:spTgt spid="8"/>
                                        </p:tgtEl>
                                        <p:attrNameLst>
                                          <p:attrName>ppt_x</p:attrName>
                                        </p:attrNameLst>
                                      </p:cBhvr>
                                      <p:tavLst>
                                        <p:tav tm="0">
                                          <p:val>
                                            <p:strVal val="#ppt_x-#ppt_w*1.125000"/>
                                          </p:val>
                                        </p:tav>
                                        <p:tav tm="100000">
                                          <p:val>
                                            <p:strVal val="#ppt_x"/>
                                          </p:val>
                                        </p:tav>
                                      </p:tavLst>
                                    </p:anim>
                                    <p:animEffect transition="in" filter="wipe(right)">
                                      <p:cBhvr>
                                        <p:cTn id="13" dur="250"/>
                                        <p:tgtEl>
                                          <p:spTgt spid="8"/>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6"/>
                                        </p:tgtEl>
                                        <p:attrNameLst>
                                          <p:attrName>ppt_y</p:attrName>
                                        </p:attrNameLst>
                                      </p:cBhvr>
                                      <p:tavLst>
                                        <p:tav tm="0">
                                          <p:val>
                                            <p:strVal val="#ppt_y"/>
                                          </p:val>
                                        </p:tav>
                                        <p:tav tm="100000">
                                          <p:val>
                                            <p:strVal val="#ppt_y"/>
                                          </p:val>
                                        </p:tav>
                                      </p:tavLst>
                                    </p:anim>
                                    <p:anim calcmode="lin" valueType="num">
                                      <p:cBhvr>
                                        <p:cTn id="19"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7"/>
          <p:cNvSpPr txBox="1"/>
          <p:nvPr/>
        </p:nvSpPr>
        <p:spPr>
          <a:xfrm>
            <a:off x="5955506" y="4356522"/>
            <a:ext cx="1506141" cy="300038"/>
          </a:xfrm>
          <a:prstGeom prst="rect">
            <a:avLst/>
          </a:prstGeom>
          <a:noFill/>
        </p:spPr>
        <p:txBody>
          <a:bodyPr lIns="68576" tIns="34287" rIns="68576" bIns="34287">
            <a:spAutoFit/>
          </a:bodyPr>
          <a:lstStyle/>
          <a:p>
            <a:pPr marL="0" marR="0" lvl="0" indent="0" defTabSz="685749"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0" cap="none" spc="0" normalizeH="0" baseline="-300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3" name="文本框 8"/>
          <p:cNvSpPr txBox="1"/>
          <p:nvPr/>
        </p:nvSpPr>
        <p:spPr>
          <a:xfrm>
            <a:off x="5536407" y="4637510"/>
            <a:ext cx="2718197" cy="475509"/>
          </a:xfrm>
          <a:prstGeom prst="rect">
            <a:avLst/>
          </a:prstGeom>
          <a:noFill/>
        </p:spPr>
        <p:txBody>
          <a:bodyPr lIns="68576" tIns="34287" rIns="68576" bIns="34287">
            <a:spAutoFit/>
          </a:bodyPr>
          <a:lstStyle/>
          <a:p>
            <a:pPr marL="0" marR="0" lvl="0" indent="0" defTabSz="685749"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44" name="文本框 9"/>
          <p:cNvSpPr txBox="1"/>
          <p:nvPr/>
        </p:nvSpPr>
        <p:spPr>
          <a:xfrm>
            <a:off x="5532835" y="4279131"/>
            <a:ext cx="490538" cy="439341"/>
          </a:xfrm>
          <a:prstGeom prst="rect">
            <a:avLst/>
          </a:prstGeom>
          <a:noFill/>
        </p:spPr>
        <p:txBody>
          <a:bodyPr lIns="68576" tIns="34287" rIns="68576" bIns="34287">
            <a:spAutoFit/>
          </a:bodyPr>
          <a:lstStyle/>
          <a:p>
            <a:pPr marL="0" marR="0" lvl="0" indent="0" defTabSz="685749"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300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3600" b="0" i="0" u="none" strike="noStrike" kern="0" cap="none" spc="0" normalizeH="0" baseline="-300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5" name="文本框 12"/>
          <p:cNvSpPr txBox="1"/>
          <p:nvPr/>
        </p:nvSpPr>
        <p:spPr>
          <a:xfrm>
            <a:off x="5994797" y="1878831"/>
            <a:ext cx="1608534" cy="300038"/>
          </a:xfrm>
          <a:prstGeom prst="rect">
            <a:avLst/>
          </a:prstGeom>
          <a:noFill/>
        </p:spPr>
        <p:txBody>
          <a:bodyPr lIns="68576" tIns="34287" rIns="68576" bIns="34287">
            <a:spAutoFit/>
          </a:bodyPr>
          <a:lstStyle/>
          <a:p>
            <a:pPr marL="0" marR="0" lvl="0" indent="0" defTabSz="685749"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0" cap="none" spc="0" normalizeH="0" baseline="-300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6" name="文本框 13"/>
          <p:cNvSpPr txBox="1"/>
          <p:nvPr/>
        </p:nvSpPr>
        <p:spPr>
          <a:xfrm>
            <a:off x="5536407" y="2159819"/>
            <a:ext cx="2718197" cy="475509"/>
          </a:xfrm>
          <a:prstGeom prst="rect">
            <a:avLst/>
          </a:prstGeom>
          <a:noFill/>
        </p:spPr>
        <p:txBody>
          <a:bodyPr lIns="68576" tIns="34287" rIns="68576" bIns="34287">
            <a:spAutoFit/>
          </a:bodyPr>
          <a:lstStyle/>
          <a:p>
            <a:pPr marL="0" marR="0" lvl="0" indent="0" defTabSz="685749"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47" name="文本框 14"/>
          <p:cNvSpPr txBox="1"/>
          <p:nvPr/>
        </p:nvSpPr>
        <p:spPr>
          <a:xfrm>
            <a:off x="5532835" y="1802631"/>
            <a:ext cx="490538" cy="438150"/>
          </a:xfrm>
          <a:prstGeom prst="rect">
            <a:avLst/>
          </a:prstGeom>
          <a:noFill/>
        </p:spPr>
        <p:txBody>
          <a:bodyPr lIns="68576" tIns="34287" rIns="68576" bIns="34287">
            <a:spAutoFit/>
          </a:bodyPr>
          <a:lstStyle/>
          <a:p>
            <a:pPr marL="0" marR="0" lvl="0" indent="0" defTabSz="685749"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300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3600" b="0" i="0" u="none" strike="noStrike" kern="0" cap="none" spc="0" normalizeH="0" baseline="-300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8" name="文本框 16"/>
          <p:cNvSpPr txBox="1"/>
          <p:nvPr/>
        </p:nvSpPr>
        <p:spPr>
          <a:xfrm>
            <a:off x="1514475" y="4356522"/>
            <a:ext cx="1637110" cy="300038"/>
          </a:xfrm>
          <a:prstGeom prst="rect">
            <a:avLst/>
          </a:prstGeom>
          <a:noFill/>
        </p:spPr>
        <p:txBody>
          <a:bodyPr lIns="68576" tIns="34287" rIns="68576" bIns="34287">
            <a:spAutoFit/>
          </a:bodyPr>
          <a:lstStyle/>
          <a:p>
            <a:pPr marL="0" marR="0" lvl="0" indent="0" algn="r" defTabSz="685749"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0" cap="none" spc="0" normalizeH="0" baseline="-300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9" name="文本框 17"/>
          <p:cNvSpPr txBox="1"/>
          <p:nvPr/>
        </p:nvSpPr>
        <p:spPr>
          <a:xfrm>
            <a:off x="876300" y="4633937"/>
            <a:ext cx="2712244" cy="475509"/>
          </a:xfrm>
          <a:prstGeom prst="rect">
            <a:avLst/>
          </a:prstGeom>
          <a:noFill/>
        </p:spPr>
        <p:txBody>
          <a:bodyPr lIns="68576" tIns="34287" rIns="68576" bIns="34287">
            <a:spAutoFit/>
          </a:bodyPr>
          <a:lstStyle/>
          <a:p>
            <a:pPr marL="0" marR="0" lvl="0" indent="0" algn="r" defTabSz="685749"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50" name="文本框 18"/>
          <p:cNvSpPr txBox="1"/>
          <p:nvPr/>
        </p:nvSpPr>
        <p:spPr>
          <a:xfrm>
            <a:off x="3115866" y="4275560"/>
            <a:ext cx="490538" cy="438150"/>
          </a:xfrm>
          <a:prstGeom prst="rect">
            <a:avLst/>
          </a:prstGeom>
          <a:noFill/>
        </p:spPr>
        <p:txBody>
          <a:bodyPr lIns="68576" tIns="34287" rIns="68576" bIns="34287">
            <a:spAutoFit/>
          </a:bodyPr>
          <a:lstStyle/>
          <a:p>
            <a:pPr marL="0" marR="0" lvl="0" indent="0" algn="r" defTabSz="685749"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300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3600" b="0" i="0" u="none" strike="noStrike" kern="0" cap="none" spc="0" normalizeH="0" baseline="-300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1" name="文本框 20"/>
          <p:cNvSpPr txBox="1"/>
          <p:nvPr/>
        </p:nvSpPr>
        <p:spPr>
          <a:xfrm>
            <a:off x="1774031" y="1878831"/>
            <a:ext cx="1372791" cy="300038"/>
          </a:xfrm>
          <a:prstGeom prst="rect">
            <a:avLst/>
          </a:prstGeom>
          <a:noFill/>
        </p:spPr>
        <p:txBody>
          <a:bodyPr lIns="68576" tIns="34287" rIns="68576" bIns="34287">
            <a:spAutoFit/>
          </a:bodyPr>
          <a:lstStyle/>
          <a:p>
            <a:pPr marL="0" marR="0" lvl="0" indent="0" algn="r" defTabSz="685749"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0" cap="none" spc="0" normalizeH="0" baseline="-300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2" name="文本框 21"/>
          <p:cNvSpPr txBox="1"/>
          <p:nvPr/>
        </p:nvSpPr>
        <p:spPr>
          <a:xfrm>
            <a:off x="876300" y="2156247"/>
            <a:ext cx="2712244" cy="475509"/>
          </a:xfrm>
          <a:prstGeom prst="rect">
            <a:avLst/>
          </a:prstGeom>
          <a:noFill/>
        </p:spPr>
        <p:txBody>
          <a:bodyPr lIns="68576" tIns="34287" rIns="68576" bIns="34287">
            <a:spAutoFit/>
          </a:bodyPr>
          <a:lstStyle/>
          <a:p>
            <a:pPr marL="0" marR="0" lvl="0" indent="0" algn="r" defTabSz="685749"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53" name="文本框 22"/>
          <p:cNvSpPr txBox="1"/>
          <p:nvPr/>
        </p:nvSpPr>
        <p:spPr>
          <a:xfrm>
            <a:off x="3101578" y="1797869"/>
            <a:ext cx="490538" cy="438150"/>
          </a:xfrm>
          <a:prstGeom prst="rect">
            <a:avLst/>
          </a:prstGeom>
          <a:noFill/>
        </p:spPr>
        <p:txBody>
          <a:bodyPr lIns="68576" tIns="34287" rIns="68576" bIns="34287">
            <a:spAutoFit/>
          </a:bodyPr>
          <a:lstStyle/>
          <a:p>
            <a:pPr marL="0" marR="0" lvl="0" indent="0" algn="r" defTabSz="685749"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300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3600" b="0" i="0" u="none" strike="noStrike" kern="0" cap="none" spc="0" normalizeH="0" baseline="-3000" noProof="0" dirty="0">
              <a:ln>
                <a:noFill/>
              </a:ln>
              <a:solidFill>
                <a:sysClr val="windowText" lastClr="000000">
                  <a:lumMod val="50000"/>
                  <a:lumOff val="50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54" name="组合 53"/>
          <p:cNvGrpSpPr>
            <a:grpSpLocks/>
          </p:cNvGrpSpPr>
          <p:nvPr/>
        </p:nvGrpSpPr>
        <p:grpSpPr bwMode="auto">
          <a:xfrm>
            <a:off x="3854053" y="1628800"/>
            <a:ext cx="1422797" cy="1422797"/>
            <a:chOff x="4854966" y="1574162"/>
            <a:chExt cx="1897870" cy="1897870"/>
          </a:xfrm>
        </p:grpSpPr>
        <p:sp>
          <p:nvSpPr>
            <p:cNvPr id="55" name="泪滴形 54"/>
            <p:cNvSpPr/>
            <p:nvPr/>
          </p:nvSpPr>
          <p:spPr>
            <a:xfrm rot="8100000">
              <a:off x="4854966" y="1574162"/>
              <a:ext cx="1897870" cy="1897870"/>
            </a:xfrm>
            <a:prstGeom prst="teardrop">
              <a:avLst/>
            </a:prstGeom>
            <a:solidFill>
              <a:srgbClr val="7E7E7E"/>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373545">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56" name="组合 55"/>
            <p:cNvGrpSpPr>
              <a:grpSpLocks noChangeAspect="1"/>
            </p:cNvGrpSpPr>
            <p:nvPr/>
          </p:nvGrpSpPr>
          <p:grpSpPr>
            <a:xfrm>
              <a:off x="5635285" y="1758388"/>
              <a:ext cx="337232" cy="540000"/>
              <a:chOff x="8912226" y="6748292"/>
              <a:chExt cx="250825" cy="401638"/>
            </a:xfrm>
            <a:solidFill>
              <a:srgbClr val="9DA8B1"/>
            </a:solidFill>
          </p:grpSpPr>
          <p:sp>
            <p:nvSpPr>
              <p:cNvPr id="57"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ysClr val="window" lastClr="FFFFFF">
                  <a:lumMod val="95000"/>
                </a:sysClr>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373545">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8"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ysClr val="window" lastClr="FFFFFF">
                  <a:lumMod val="95000"/>
                </a:sysClr>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373545">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9" name="组合 58"/>
          <p:cNvGrpSpPr>
            <a:grpSpLocks/>
          </p:cNvGrpSpPr>
          <p:nvPr/>
        </p:nvGrpSpPr>
        <p:grpSpPr bwMode="auto">
          <a:xfrm>
            <a:off x="3854053" y="3756448"/>
            <a:ext cx="1422797" cy="1477565"/>
            <a:chOff x="4854966" y="4355480"/>
            <a:chExt cx="1897870" cy="1969070"/>
          </a:xfrm>
        </p:grpSpPr>
        <p:sp>
          <p:nvSpPr>
            <p:cNvPr id="60" name="泪滴形 59"/>
            <p:cNvSpPr/>
            <p:nvPr/>
          </p:nvSpPr>
          <p:spPr>
            <a:xfrm rot="13500000" flipV="1">
              <a:off x="4854966" y="4426880"/>
              <a:ext cx="1897870" cy="1897670"/>
            </a:xfrm>
            <a:prstGeom prst="teardrop">
              <a:avLst/>
            </a:prstGeom>
            <a:solidFill>
              <a:sysClr val="window" lastClr="FFFFFF">
                <a:lumMod val="50000"/>
              </a:sysClr>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373545">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61" name="组合 60"/>
            <p:cNvGrpSpPr>
              <a:grpSpLocks noChangeAspect="1"/>
            </p:cNvGrpSpPr>
            <p:nvPr/>
          </p:nvGrpSpPr>
          <p:grpSpPr>
            <a:xfrm>
              <a:off x="5541401" y="4355480"/>
              <a:ext cx="525001" cy="540000"/>
              <a:chOff x="7240588" y="6794047"/>
              <a:chExt cx="388938" cy="400050"/>
            </a:xfrm>
            <a:solidFill>
              <a:srgbClr val="9DA8B1"/>
            </a:solidFill>
          </p:grpSpPr>
          <p:sp>
            <p:nvSpPr>
              <p:cNvPr id="62" name="Freeform 405"/>
              <p:cNvSpPr>
                <a:spLocks/>
              </p:cNvSpPr>
              <p:nvPr/>
            </p:nvSpPr>
            <p:spPr bwMode="auto">
              <a:xfrm>
                <a:off x="7339013" y="6794047"/>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ysClr val="window" lastClr="FFFFFF">
                  <a:lumMod val="95000"/>
                </a:sysClr>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373545">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407"/>
              <p:cNvSpPr>
                <a:spLocks/>
              </p:cNvSpPr>
              <p:nvPr/>
            </p:nvSpPr>
            <p:spPr bwMode="auto">
              <a:xfrm>
                <a:off x="7402513" y="6857547"/>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ysClr val="window" lastClr="FFFFFF">
                  <a:lumMod val="95000"/>
                </a:sysClr>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373545">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4" name="Freeform 408"/>
              <p:cNvSpPr>
                <a:spLocks/>
              </p:cNvSpPr>
              <p:nvPr/>
            </p:nvSpPr>
            <p:spPr bwMode="auto">
              <a:xfrm>
                <a:off x="7240588" y="6963909"/>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ysClr val="window" lastClr="FFFFFF">
                  <a:lumMod val="95000"/>
                </a:sysClr>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373545">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65" name="组合 64"/>
          <p:cNvGrpSpPr>
            <a:grpSpLocks/>
          </p:cNvGrpSpPr>
          <p:nvPr/>
        </p:nvGrpSpPr>
        <p:grpSpPr bwMode="auto">
          <a:xfrm>
            <a:off x="5041107" y="2717032"/>
            <a:ext cx="1422797" cy="1422797"/>
            <a:chOff x="6438262" y="3038866"/>
            <a:chExt cx="1897870" cy="1897870"/>
          </a:xfrm>
        </p:grpSpPr>
        <p:sp>
          <p:nvSpPr>
            <p:cNvPr id="66" name="泪滴形 65"/>
            <p:cNvSpPr/>
            <p:nvPr/>
          </p:nvSpPr>
          <p:spPr>
            <a:xfrm rot="8100000" flipV="1">
              <a:off x="6438262" y="3038866"/>
              <a:ext cx="1897870" cy="1897870"/>
            </a:xfrm>
            <a:prstGeom prst="teardrop">
              <a:avLst/>
            </a:prstGeom>
            <a:solidFill>
              <a:srgbClr val="FF0000"/>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67" name="组合 66"/>
            <p:cNvGrpSpPr>
              <a:grpSpLocks noChangeAspect="1"/>
            </p:cNvGrpSpPr>
            <p:nvPr/>
          </p:nvGrpSpPr>
          <p:grpSpPr>
            <a:xfrm>
              <a:off x="7839999" y="3717801"/>
              <a:ext cx="318025" cy="540000"/>
              <a:chOff x="11322051" y="6770687"/>
              <a:chExt cx="236538" cy="401638"/>
            </a:xfrm>
            <a:solidFill>
              <a:srgbClr val="E7E7E7"/>
            </a:solidFill>
          </p:grpSpPr>
          <p:sp>
            <p:nvSpPr>
              <p:cNvPr id="68" name="Freeform 492"/>
              <p:cNvSpPr>
                <a:spLocks noEditPoints="1"/>
              </p:cNvSpPr>
              <p:nvPr/>
            </p:nvSpPr>
            <p:spPr bwMode="auto">
              <a:xfrm>
                <a:off x="11322051" y="6770687"/>
                <a:ext cx="236538" cy="320675"/>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ysClr val="window" lastClr="FFFFFF">
                  <a:lumMod val="95000"/>
                </a:sysClr>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9" name="Rectangle 493"/>
              <p:cNvSpPr>
                <a:spLocks noChangeArrowheads="1"/>
              </p:cNvSpPr>
              <p:nvPr/>
            </p:nvSpPr>
            <p:spPr bwMode="auto">
              <a:xfrm>
                <a:off x="11391901" y="7105649"/>
                <a:ext cx="98425" cy="26988"/>
              </a:xfrm>
              <a:prstGeom prst="rect">
                <a:avLst/>
              </a:prstGeom>
              <a:solidFill>
                <a:sysClr val="window" lastClr="FFFFFF">
                  <a:lumMod val="95000"/>
                </a:sysClr>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0" name="Rectangle 494"/>
              <p:cNvSpPr>
                <a:spLocks noChangeArrowheads="1"/>
              </p:cNvSpPr>
              <p:nvPr/>
            </p:nvSpPr>
            <p:spPr bwMode="auto">
              <a:xfrm>
                <a:off x="11417301" y="7145337"/>
                <a:ext cx="49213" cy="26988"/>
              </a:xfrm>
              <a:prstGeom prst="rect">
                <a:avLst/>
              </a:prstGeom>
              <a:solidFill>
                <a:sysClr val="window" lastClr="FFFFFF">
                  <a:lumMod val="95000"/>
                </a:sysClr>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71" name="组合 70"/>
          <p:cNvGrpSpPr>
            <a:grpSpLocks/>
          </p:cNvGrpSpPr>
          <p:nvPr/>
        </p:nvGrpSpPr>
        <p:grpSpPr bwMode="auto">
          <a:xfrm>
            <a:off x="2665810" y="2717032"/>
            <a:ext cx="1423988" cy="1422797"/>
            <a:chOff x="3271670" y="3038866"/>
            <a:chExt cx="1897870" cy="1897870"/>
          </a:xfrm>
        </p:grpSpPr>
        <p:sp>
          <p:nvSpPr>
            <p:cNvPr id="72" name="泪滴形 71"/>
            <p:cNvSpPr/>
            <p:nvPr/>
          </p:nvSpPr>
          <p:spPr>
            <a:xfrm rot="13500000" flipH="1" flipV="1">
              <a:off x="3271670" y="3038867"/>
              <a:ext cx="1897870" cy="1897870"/>
            </a:xfrm>
            <a:prstGeom prst="teardrop">
              <a:avLst/>
            </a:prstGeom>
            <a:solidFill>
              <a:srgbClr val="FF0000"/>
            </a:solidFill>
            <a:ln w="25400" cap="flat" cmpd="sng" algn="ctr">
              <a:noFill/>
              <a:prstDash val="solid"/>
            </a:ln>
            <a:effectLst/>
          </p:spPr>
          <p:txBody>
            <a:bodyPr anchor="ctr"/>
            <a:lstStyle/>
            <a:p>
              <a:pPr marL="0" marR="0" lvl="0" indent="0" algn="ctr"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3" name="Freeform 169"/>
            <p:cNvSpPr>
              <a:spLocks noChangeAspect="1"/>
            </p:cNvSpPr>
            <p:nvPr/>
          </p:nvSpPr>
          <p:spPr bwMode="auto">
            <a:xfrm>
              <a:off x="3482720" y="3717017"/>
              <a:ext cx="360215" cy="5415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ysClr val="window" lastClr="FFFFFF">
                <a:lumMod val="95000"/>
              </a:sysClr>
            </a:solidFill>
            <a:ln>
              <a:noFill/>
            </a:ln>
            <a:extLst/>
          </p:spPr>
          <p:txBody>
            <a:bodyPr lIns="121920" tIns="60960" rIns="121920" bIns="60960"/>
            <a:lstStyle/>
            <a:p>
              <a:pPr marL="0" marR="0" lvl="0" indent="0" defTabSz="68574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4" name="矩形 73"/>
          <p:cNvSpPr/>
          <p:nvPr/>
        </p:nvSpPr>
        <p:spPr>
          <a:xfrm>
            <a:off x="3093244" y="3026594"/>
            <a:ext cx="1010519" cy="330854"/>
          </a:xfrm>
          <a:prstGeom prst="rect">
            <a:avLst/>
          </a:prstGeom>
        </p:spPr>
        <p:txBody>
          <a:bodyPr wrap="none" lIns="68573" tIns="34287" rIns="68573" bIns="34287">
            <a:spAutoFit/>
          </a:bodyPr>
          <a:lstStyle/>
          <a:p>
            <a:pPr marL="0" marR="0" lvl="0" indent="0" defTabSz="685749"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添加标题</a:t>
            </a:r>
            <a:endParaRPr kumimoji="0" lang="en-US" altLang="zh-CN" sz="17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75" name="矩形 47"/>
          <p:cNvSpPr>
            <a:spLocks noChangeArrowheads="1"/>
          </p:cNvSpPr>
          <p:nvPr/>
        </p:nvSpPr>
        <p:spPr bwMode="auto">
          <a:xfrm>
            <a:off x="3103960" y="3288531"/>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685749"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在此录入图表的描述说明，在此录入图表的说明</a:t>
            </a:r>
          </a:p>
        </p:txBody>
      </p:sp>
      <p:sp>
        <p:nvSpPr>
          <p:cNvPr id="76" name="矩形 75"/>
          <p:cNvSpPr/>
          <p:nvPr/>
        </p:nvSpPr>
        <p:spPr>
          <a:xfrm>
            <a:off x="5059288" y="3026594"/>
            <a:ext cx="1010519" cy="330854"/>
          </a:xfrm>
          <a:prstGeom prst="rect">
            <a:avLst/>
          </a:prstGeom>
        </p:spPr>
        <p:txBody>
          <a:bodyPr wrap="none" lIns="68573" tIns="34287" rIns="68573" bIns="34287">
            <a:spAutoFit/>
          </a:bodyPr>
          <a:lstStyle/>
          <a:p>
            <a:pPr marL="0" marR="0" lvl="0" indent="0" algn="r" defTabSz="685749"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添加标题</a:t>
            </a:r>
            <a:endParaRPr kumimoji="0" lang="en-US" altLang="zh-CN" sz="17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77" name="矩形 47"/>
          <p:cNvSpPr>
            <a:spLocks noChangeArrowheads="1"/>
          </p:cNvSpPr>
          <p:nvPr/>
        </p:nvSpPr>
        <p:spPr bwMode="auto">
          <a:xfrm>
            <a:off x="4978004" y="3288531"/>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749"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在此录入图表的描述说明，在此录入图表的说明</a:t>
            </a:r>
          </a:p>
        </p:txBody>
      </p:sp>
      <p:sp>
        <p:nvSpPr>
          <p:cNvPr id="78" name="矩形 77"/>
          <p:cNvSpPr/>
          <p:nvPr/>
        </p:nvSpPr>
        <p:spPr>
          <a:xfrm>
            <a:off x="4060192" y="2170534"/>
            <a:ext cx="1010520" cy="330854"/>
          </a:xfrm>
          <a:prstGeom prst="rect">
            <a:avLst/>
          </a:prstGeom>
        </p:spPr>
        <p:txBody>
          <a:bodyPr wrap="none" lIns="68573" tIns="34287" rIns="68573" bIns="34287">
            <a:spAutoFit/>
          </a:bodyPr>
          <a:lstStyle/>
          <a:p>
            <a:pPr marL="0" marR="0" lvl="0" indent="0" algn="ctr" defTabSz="685749"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添加标题</a:t>
            </a:r>
            <a:endParaRPr kumimoji="0" lang="en-US" altLang="zh-CN" sz="17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79" name="矩形 47"/>
          <p:cNvSpPr>
            <a:spLocks noChangeArrowheads="1"/>
          </p:cNvSpPr>
          <p:nvPr/>
        </p:nvSpPr>
        <p:spPr bwMode="auto">
          <a:xfrm>
            <a:off x="4056460" y="2432472"/>
            <a:ext cx="1017984"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在此录入图表的说明，在此录入图表的说明</a:t>
            </a:r>
          </a:p>
        </p:txBody>
      </p:sp>
      <p:sp>
        <p:nvSpPr>
          <p:cNvPr id="80" name="矩形 79"/>
          <p:cNvSpPr/>
          <p:nvPr/>
        </p:nvSpPr>
        <p:spPr>
          <a:xfrm>
            <a:off x="4066146" y="4202931"/>
            <a:ext cx="1010520" cy="330854"/>
          </a:xfrm>
          <a:prstGeom prst="rect">
            <a:avLst/>
          </a:prstGeom>
        </p:spPr>
        <p:txBody>
          <a:bodyPr wrap="none" lIns="68573" tIns="34287" rIns="68573" bIns="34287">
            <a:spAutoFit/>
          </a:bodyPr>
          <a:lstStyle/>
          <a:p>
            <a:pPr marL="0" marR="0" lvl="0" indent="0" algn="ctr" defTabSz="685749" eaLnBrk="1" fontAlgn="auto" latinLnBrk="0" hangingPunct="1">
              <a:lnSpc>
                <a:spcPct val="100000"/>
              </a:lnSpc>
              <a:spcBef>
                <a:spcPts val="0"/>
              </a:spcBef>
              <a:spcAft>
                <a:spcPts val="0"/>
              </a:spcAft>
              <a:buClrTx/>
              <a:buSzTx/>
              <a:buFontTx/>
              <a:buNone/>
              <a:tabLst/>
              <a:defRPr/>
            </a:pPr>
            <a:r>
              <a:rPr kumimoji="0" lang="zh-CN" altLang="en-US" sz="17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添加标题</a:t>
            </a:r>
            <a:endParaRPr kumimoji="0" lang="en-US" altLang="zh-CN" sz="17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81" name="矩形 47"/>
          <p:cNvSpPr>
            <a:spLocks noChangeArrowheads="1"/>
          </p:cNvSpPr>
          <p:nvPr/>
        </p:nvSpPr>
        <p:spPr bwMode="auto">
          <a:xfrm>
            <a:off x="4025504" y="4486300"/>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在此录入图表的描述说明，在此录入图表的说明</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250"/>
                                  </p:stCondLst>
                                  <p:childTnLst>
                                    <p:set>
                                      <p:cBhvr>
                                        <p:cTn id="6" dur="1" fill="hold">
                                          <p:stCondLst>
                                            <p:cond delay="0"/>
                                          </p:stCondLst>
                                        </p:cTn>
                                        <p:tgtEl>
                                          <p:spTgt spid="71"/>
                                        </p:tgtEl>
                                        <p:attrNameLst>
                                          <p:attrName>style.visibility</p:attrName>
                                        </p:attrNameLst>
                                      </p:cBhvr>
                                      <p:to>
                                        <p:strVal val="visible"/>
                                      </p:to>
                                    </p:set>
                                    <p:animEffect transition="in" filter="barn(inHorizontal)">
                                      <p:cBhvr>
                                        <p:cTn id="7" dur="600"/>
                                        <p:tgtEl>
                                          <p:spTgt spid="71"/>
                                        </p:tgtEl>
                                      </p:cBhvr>
                                    </p:animEffect>
                                  </p:childTnLst>
                                </p:cTn>
                              </p:par>
                              <p:par>
                                <p:cTn id="8" presetID="16" presetClass="entr" presetSubtype="26" fill="hold" grpId="0" nodeType="withEffect">
                                  <p:stCondLst>
                                    <p:cond delay="450"/>
                                  </p:stCondLst>
                                  <p:childTnLst>
                                    <p:set>
                                      <p:cBhvr>
                                        <p:cTn id="9" dur="1" fill="hold">
                                          <p:stCondLst>
                                            <p:cond delay="0"/>
                                          </p:stCondLst>
                                        </p:cTn>
                                        <p:tgtEl>
                                          <p:spTgt spid="75"/>
                                        </p:tgtEl>
                                        <p:attrNameLst>
                                          <p:attrName>style.visibility</p:attrName>
                                        </p:attrNameLst>
                                      </p:cBhvr>
                                      <p:to>
                                        <p:strVal val="visible"/>
                                      </p:to>
                                    </p:set>
                                    <p:animEffect transition="in" filter="barn(inHorizontal)">
                                      <p:cBhvr>
                                        <p:cTn id="10" dur="500"/>
                                        <p:tgtEl>
                                          <p:spTgt spid="75"/>
                                        </p:tgtEl>
                                      </p:cBhvr>
                                    </p:animEffect>
                                  </p:childTnLst>
                                </p:cTn>
                              </p:par>
                              <p:par>
                                <p:cTn id="11" presetID="22" presetClass="entr" presetSubtype="4" fill="hold" grpId="0" nodeType="withEffect">
                                  <p:stCondLst>
                                    <p:cond delay="750"/>
                                  </p:stCondLst>
                                  <p:childTnLst>
                                    <p:set>
                                      <p:cBhvr>
                                        <p:cTn id="12" dur="1" fill="hold">
                                          <p:stCondLst>
                                            <p:cond delay="0"/>
                                          </p:stCondLst>
                                        </p:cTn>
                                        <p:tgtEl>
                                          <p:spTgt spid="74"/>
                                        </p:tgtEl>
                                        <p:attrNameLst>
                                          <p:attrName>style.visibility</p:attrName>
                                        </p:attrNameLst>
                                      </p:cBhvr>
                                      <p:to>
                                        <p:strVal val="visible"/>
                                      </p:to>
                                    </p:set>
                                    <p:animEffect transition="in" filter="wipe(down)">
                                      <p:cBhvr>
                                        <p:cTn id="13" dur="250"/>
                                        <p:tgtEl>
                                          <p:spTgt spid="74"/>
                                        </p:tgtEl>
                                      </p:cBhvr>
                                    </p:animEffect>
                                  </p:childTnLst>
                                </p:cTn>
                              </p:par>
                              <p:par>
                                <p:cTn id="14" presetID="22" presetClass="entr" presetSubtype="2" fill="hold" grpId="0"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wipe(right)">
                                      <p:cBhvr>
                                        <p:cTn id="16" dur="300"/>
                                        <p:tgtEl>
                                          <p:spTgt spid="53"/>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52"/>
                                        </p:tgtEl>
                                        <p:attrNameLst>
                                          <p:attrName>style.visibility</p:attrName>
                                        </p:attrNameLst>
                                      </p:cBhvr>
                                      <p:to>
                                        <p:strVal val="visible"/>
                                      </p:to>
                                    </p:set>
                                    <p:animEffect transition="in" filter="wipe(right)">
                                      <p:cBhvr>
                                        <p:cTn id="19" dur="750"/>
                                        <p:tgtEl>
                                          <p:spTgt spid="52"/>
                                        </p:tgtEl>
                                      </p:cBhvr>
                                    </p:animEffect>
                                  </p:childTnLst>
                                </p:cTn>
                              </p:par>
                              <p:par>
                                <p:cTn id="20" presetID="22" presetClass="entr" presetSubtype="2" fill="hold" grpId="0" nodeType="withEffect">
                                  <p:stCondLst>
                                    <p:cond delay="550"/>
                                  </p:stCondLst>
                                  <p:childTnLst>
                                    <p:set>
                                      <p:cBhvr>
                                        <p:cTn id="21" dur="1" fill="hold">
                                          <p:stCondLst>
                                            <p:cond delay="0"/>
                                          </p:stCondLst>
                                        </p:cTn>
                                        <p:tgtEl>
                                          <p:spTgt spid="51"/>
                                        </p:tgtEl>
                                        <p:attrNameLst>
                                          <p:attrName>style.visibility</p:attrName>
                                        </p:attrNameLst>
                                      </p:cBhvr>
                                      <p:to>
                                        <p:strVal val="visible"/>
                                      </p:to>
                                    </p:set>
                                    <p:animEffect transition="in" filter="wipe(right)">
                                      <p:cBhvr>
                                        <p:cTn id="22" dur="350"/>
                                        <p:tgtEl>
                                          <p:spTgt spid="51"/>
                                        </p:tgtEl>
                                      </p:cBhvr>
                                    </p:animEffect>
                                  </p:childTnLst>
                                </p:cTn>
                              </p:par>
                            </p:childTnLst>
                          </p:cTn>
                        </p:par>
                        <p:par>
                          <p:cTn id="23" fill="hold">
                            <p:stCondLst>
                              <p:cond delay="1000"/>
                            </p:stCondLst>
                            <p:childTnLst>
                              <p:par>
                                <p:cTn id="24" presetID="16" presetClass="entr" presetSubtype="21" fill="hold" nodeType="afterEffect">
                                  <p:stCondLst>
                                    <p:cond delay="250"/>
                                  </p:stCondLst>
                                  <p:childTnLst>
                                    <p:set>
                                      <p:cBhvr>
                                        <p:cTn id="25" dur="1" fill="hold">
                                          <p:stCondLst>
                                            <p:cond delay="0"/>
                                          </p:stCondLst>
                                        </p:cTn>
                                        <p:tgtEl>
                                          <p:spTgt spid="54"/>
                                        </p:tgtEl>
                                        <p:attrNameLst>
                                          <p:attrName>style.visibility</p:attrName>
                                        </p:attrNameLst>
                                      </p:cBhvr>
                                      <p:to>
                                        <p:strVal val="visible"/>
                                      </p:to>
                                    </p:set>
                                    <p:animEffect transition="in" filter="barn(inVertical)">
                                      <p:cBhvr>
                                        <p:cTn id="26" dur="600"/>
                                        <p:tgtEl>
                                          <p:spTgt spid="54"/>
                                        </p:tgtEl>
                                      </p:cBhvr>
                                    </p:animEffect>
                                  </p:childTnLst>
                                </p:cTn>
                              </p:par>
                              <p:par>
                                <p:cTn id="27" presetID="16" presetClass="entr" presetSubtype="21" fill="hold" grpId="0" nodeType="withEffect">
                                  <p:stCondLst>
                                    <p:cond delay="450"/>
                                  </p:stCondLst>
                                  <p:childTnLst>
                                    <p:set>
                                      <p:cBhvr>
                                        <p:cTn id="28" dur="1" fill="hold">
                                          <p:stCondLst>
                                            <p:cond delay="0"/>
                                          </p:stCondLst>
                                        </p:cTn>
                                        <p:tgtEl>
                                          <p:spTgt spid="79"/>
                                        </p:tgtEl>
                                        <p:attrNameLst>
                                          <p:attrName>style.visibility</p:attrName>
                                        </p:attrNameLst>
                                      </p:cBhvr>
                                      <p:to>
                                        <p:strVal val="visible"/>
                                      </p:to>
                                    </p:set>
                                    <p:animEffect transition="in" filter="barn(inVertical)">
                                      <p:cBhvr>
                                        <p:cTn id="29" dur="500"/>
                                        <p:tgtEl>
                                          <p:spTgt spid="79"/>
                                        </p:tgtEl>
                                      </p:cBhvr>
                                    </p:animEffect>
                                  </p:childTnLst>
                                </p:cTn>
                              </p:par>
                              <p:par>
                                <p:cTn id="30" presetID="16" presetClass="entr" presetSubtype="21" fill="hold" grpId="0" nodeType="withEffect">
                                  <p:stCondLst>
                                    <p:cond delay="450"/>
                                  </p:stCondLst>
                                  <p:childTnLst>
                                    <p:set>
                                      <p:cBhvr>
                                        <p:cTn id="31" dur="1" fill="hold">
                                          <p:stCondLst>
                                            <p:cond delay="0"/>
                                          </p:stCondLst>
                                        </p:cTn>
                                        <p:tgtEl>
                                          <p:spTgt spid="78"/>
                                        </p:tgtEl>
                                        <p:attrNameLst>
                                          <p:attrName>style.visibility</p:attrName>
                                        </p:attrNameLst>
                                      </p:cBhvr>
                                      <p:to>
                                        <p:strVal val="visible"/>
                                      </p:to>
                                    </p:set>
                                    <p:animEffect transition="in" filter="barn(inVertical)">
                                      <p:cBhvr>
                                        <p:cTn id="32" dur="500"/>
                                        <p:tgtEl>
                                          <p:spTgt spid="78"/>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47"/>
                                        </p:tgtEl>
                                        <p:attrNameLst>
                                          <p:attrName>style.visibility</p:attrName>
                                        </p:attrNameLst>
                                      </p:cBhvr>
                                      <p:to>
                                        <p:strVal val="visible"/>
                                      </p:to>
                                    </p:set>
                                    <p:animEffect transition="in" filter="wipe(left)">
                                      <p:cBhvr>
                                        <p:cTn id="35" dur="300"/>
                                        <p:tgtEl>
                                          <p:spTgt spid="4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46"/>
                                        </p:tgtEl>
                                        <p:attrNameLst>
                                          <p:attrName>style.visibility</p:attrName>
                                        </p:attrNameLst>
                                      </p:cBhvr>
                                      <p:to>
                                        <p:strVal val="visible"/>
                                      </p:to>
                                    </p:set>
                                    <p:animEffect transition="in" filter="wipe(left)">
                                      <p:cBhvr>
                                        <p:cTn id="38" dur="750"/>
                                        <p:tgtEl>
                                          <p:spTgt spid="46"/>
                                        </p:tgtEl>
                                      </p:cBhvr>
                                    </p:animEffect>
                                  </p:childTnLst>
                                </p:cTn>
                              </p:par>
                              <p:par>
                                <p:cTn id="39" presetID="22" presetClass="entr" presetSubtype="8" fill="hold" grpId="0" nodeType="withEffect">
                                  <p:stCondLst>
                                    <p:cond delay="550"/>
                                  </p:stCondLst>
                                  <p:childTnLst>
                                    <p:set>
                                      <p:cBhvr>
                                        <p:cTn id="40" dur="1" fill="hold">
                                          <p:stCondLst>
                                            <p:cond delay="0"/>
                                          </p:stCondLst>
                                        </p:cTn>
                                        <p:tgtEl>
                                          <p:spTgt spid="45"/>
                                        </p:tgtEl>
                                        <p:attrNameLst>
                                          <p:attrName>style.visibility</p:attrName>
                                        </p:attrNameLst>
                                      </p:cBhvr>
                                      <p:to>
                                        <p:strVal val="visible"/>
                                      </p:to>
                                    </p:set>
                                    <p:animEffect transition="in" filter="wipe(left)">
                                      <p:cBhvr>
                                        <p:cTn id="41" dur="350"/>
                                        <p:tgtEl>
                                          <p:spTgt spid="45"/>
                                        </p:tgtEl>
                                      </p:cBhvr>
                                    </p:animEffect>
                                  </p:childTnLst>
                                </p:cTn>
                              </p:par>
                            </p:childTnLst>
                          </p:cTn>
                        </p:par>
                        <p:par>
                          <p:cTn id="42" fill="hold">
                            <p:stCondLst>
                              <p:cond delay="2000"/>
                            </p:stCondLst>
                            <p:childTnLst>
                              <p:par>
                                <p:cTn id="43" presetID="16" presetClass="entr" presetSubtype="26" fill="hold" nodeType="afterEffect">
                                  <p:stCondLst>
                                    <p:cond delay="250"/>
                                  </p:stCondLst>
                                  <p:childTnLst>
                                    <p:set>
                                      <p:cBhvr>
                                        <p:cTn id="44" dur="1" fill="hold">
                                          <p:stCondLst>
                                            <p:cond delay="0"/>
                                          </p:stCondLst>
                                        </p:cTn>
                                        <p:tgtEl>
                                          <p:spTgt spid="65"/>
                                        </p:tgtEl>
                                        <p:attrNameLst>
                                          <p:attrName>style.visibility</p:attrName>
                                        </p:attrNameLst>
                                      </p:cBhvr>
                                      <p:to>
                                        <p:strVal val="visible"/>
                                      </p:to>
                                    </p:set>
                                    <p:animEffect transition="in" filter="barn(inHorizontal)">
                                      <p:cBhvr>
                                        <p:cTn id="45" dur="600"/>
                                        <p:tgtEl>
                                          <p:spTgt spid="65"/>
                                        </p:tgtEl>
                                      </p:cBhvr>
                                    </p:animEffect>
                                  </p:childTnLst>
                                </p:cTn>
                              </p:par>
                              <p:par>
                                <p:cTn id="46" presetID="16" presetClass="entr" presetSubtype="26" fill="hold" grpId="0" nodeType="withEffect">
                                  <p:stCondLst>
                                    <p:cond delay="450"/>
                                  </p:stCondLst>
                                  <p:childTnLst>
                                    <p:set>
                                      <p:cBhvr>
                                        <p:cTn id="47" dur="1" fill="hold">
                                          <p:stCondLst>
                                            <p:cond delay="0"/>
                                          </p:stCondLst>
                                        </p:cTn>
                                        <p:tgtEl>
                                          <p:spTgt spid="77"/>
                                        </p:tgtEl>
                                        <p:attrNameLst>
                                          <p:attrName>style.visibility</p:attrName>
                                        </p:attrNameLst>
                                      </p:cBhvr>
                                      <p:to>
                                        <p:strVal val="visible"/>
                                      </p:to>
                                    </p:set>
                                    <p:animEffect transition="in" filter="barn(inHorizontal)">
                                      <p:cBhvr>
                                        <p:cTn id="48" dur="500"/>
                                        <p:tgtEl>
                                          <p:spTgt spid="77"/>
                                        </p:tgtEl>
                                      </p:cBhvr>
                                    </p:animEffect>
                                  </p:childTnLst>
                                </p:cTn>
                              </p:par>
                              <p:par>
                                <p:cTn id="49" presetID="22" presetClass="entr" presetSubtype="4" fill="hold" grpId="0" nodeType="withEffect">
                                  <p:stCondLst>
                                    <p:cond delay="750"/>
                                  </p:stCondLst>
                                  <p:childTnLst>
                                    <p:set>
                                      <p:cBhvr>
                                        <p:cTn id="50" dur="1" fill="hold">
                                          <p:stCondLst>
                                            <p:cond delay="0"/>
                                          </p:stCondLst>
                                        </p:cTn>
                                        <p:tgtEl>
                                          <p:spTgt spid="76"/>
                                        </p:tgtEl>
                                        <p:attrNameLst>
                                          <p:attrName>style.visibility</p:attrName>
                                        </p:attrNameLst>
                                      </p:cBhvr>
                                      <p:to>
                                        <p:strVal val="visible"/>
                                      </p:to>
                                    </p:set>
                                    <p:animEffect transition="in" filter="wipe(down)">
                                      <p:cBhvr>
                                        <p:cTn id="51" dur="250"/>
                                        <p:tgtEl>
                                          <p:spTgt spid="76"/>
                                        </p:tgtEl>
                                      </p:cBhvr>
                                    </p:animEffect>
                                  </p:childTnLst>
                                </p:cTn>
                              </p:par>
                              <p:par>
                                <p:cTn id="52" presetID="22" presetClass="entr" presetSubtype="8" fill="hold" grpId="0" nodeType="withEffect">
                                  <p:stCondLst>
                                    <p:cond delay="25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300"/>
                                        <p:tgtEl>
                                          <p:spTgt spid="44"/>
                                        </p:tgtEl>
                                      </p:cBhvr>
                                    </p:animEffect>
                                  </p:childTnLst>
                                </p:cTn>
                              </p:par>
                              <p:par>
                                <p:cTn id="55" presetID="22" presetClass="entr" presetSubtype="8" fill="hold" grpId="0" nodeType="withEffect">
                                  <p:stCondLst>
                                    <p:cond delay="250"/>
                                  </p:stCondLst>
                                  <p:childTnLst>
                                    <p:set>
                                      <p:cBhvr>
                                        <p:cTn id="56" dur="1" fill="hold">
                                          <p:stCondLst>
                                            <p:cond delay="0"/>
                                          </p:stCondLst>
                                        </p:cTn>
                                        <p:tgtEl>
                                          <p:spTgt spid="43"/>
                                        </p:tgtEl>
                                        <p:attrNameLst>
                                          <p:attrName>style.visibility</p:attrName>
                                        </p:attrNameLst>
                                      </p:cBhvr>
                                      <p:to>
                                        <p:strVal val="visible"/>
                                      </p:to>
                                    </p:set>
                                    <p:animEffect transition="in" filter="wipe(left)">
                                      <p:cBhvr>
                                        <p:cTn id="57" dur="750"/>
                                        <p:tgtEl>
                                          <p:spTgt spid="43"/>
                                        </p:tgtEl>
                                      </p:cBhvr>
                                    </p:animEffect>
                                  </p:childTnLst>
                                </p:cTn>
                              </p:par>
                              <p:par>
                                <p:cTn id="58" presetID="22" presetClass="entr" presetSubtype="8" fill="hold" grpId="0" nodeType="withEffect">
                                  <p:stCondLst>
                                    <p:cond delay="550"/>
                                  </p:stCondLst>
                                  <p:childTnLst>
                                    <p:set>
                                      <p:cBhvr>
                                        <p:cTn id="59" dur="1" fill="hold">
                                          <p:stCondLst>
                                            <p:cond delay="0"/>
                                          </p:stCondLst>
                                        </p:cTn>
                                        <p:tgtEl>
                                          <p:spTgt spid="42"/>
                                        </p:tgtEl>
                                        <p:attrNameLst>
                                          <p:attrName>style.visibility</p:attrName>
                                        </p:attrNameLst>
                                      </p:cBhvr>
                                      <p:to>
                                        <p:strVal val="visible"/>
                                      </p:to>
                                    </p:set>
                                    <p:animEffect transition="in" filter="wipe(left)">
                                      <p:cBhvr>
                                        <p:cTn id="60" dur="350"/>
                                        <p:tgtEl>
                                          <p:spTgt spid="42"/>
                                        </p:tgtEl>
                                      </p:cBhvr>
                                    </p:animEffect>
                                  </p:childTnLst>
                                </p:cTn>
                              </p:par>
                            </p:childTnLst>
                          </p:cTn>
                        </p:par>
                        <p:par>
                          <p:cTn id="61" fill="hold">
                            <p:stCondLst>
                              <p:cond delay="3000"/>
                            </p:stCondLst>
                            <p:childTnLst>
                              <p:par>
                                <p:cTn id="62" presetID="16" presetClass="entr" presetSubtype="21" fill="hold" nodeType="afterEffect">
                                  <p:stCondLst>
                                    <p:cond delay="250"/>
                                  </p:stCondLst>
                                  <p:childTnLst>
                                    <p:set>
                                      <p:cBhvr>
                                        <p:cTn id="63" dur="1" fill="hold">
                                          <p:stCondLst>
                                            <p:cond delay="0"/>
                                          </p:stCondLst>
                                        </p:cTn>
                                        <p:tgtEl>
                                          <p:spTgt spid="59"/>
                                        </p:tgtEl>
                                        <p:attrNameLst>
                                          <p:attrName>style.visibility</p:attrName>
                                        </p:attrNameLst>
                                      </p:cBhvr>
                                      <p:to>
                                        <p:strVal val="visible"/>
                                      </p:to>
                                    </p:set>
                                    <p:animEffect transition="in" filter="barn(inVertical)">
                                      <p:cBhvr>
                                        <p:cTn id="64" dur="600"/>
                                        <p:tgtEl>
                                          <p:spTgt spid="59"/>
                                        </p:tgtEl>
                                      </p:cBhvr>
                                    </p:animEffect>
                                  </p:childTnLst>
                                </p:cTn>
                              </p:par>
                              <p:par>
                                <p:cTn id="65" presetID="16" presetClass="entr" presetSubtype="21" fill="hold" grpId="0" nodeType="withEffect">
                                  <p:stCondLst>
                                    <p:cond delay="450"/>
                                  </p:stCondLst>
                                  <p:childTnLst>
                                    <p:set>
                                      <p:cBhvr>
                                        <p:cTn id="66" dur="1" fill="hold">
                                          <p:stCondLst>
                                            <p:cond delay="0"/>
                                          </p:stCondLst>
                                        </p:cTn>
                                        <p:tgtEl>
                                          <p:spTgt spid="81"/>
                                        </p:tgtEl>
                                        <p:attrNameLst>
                                          <p:attrName>style.visibility</p:attrName>
                                        </p:attrNameLst>
                                      </p:cBhvr>
                                      <p:to>
                                        <p:strVal val="visible"/>
                                      </p:to>
                                    </p:set>
                                    <p:animEffect transition="in" filter="barn(inVertical)">
                                      <p:cBhvr>
                                        <p:cTn id="67" dur="500"/>
                                        <p:tgtEl>
                                          <p:spTgt spid="81"/>
                                        </p:tgtEl>
                                      </p:cBhvr>
                                    </p:animEffect>
                                  </p:childTnLst>
                                </p:cTn>
                              </p:par>
                              <p:par>
                                <p:cTn id="68" presetID="16" presetClass="entr" presetSubtype="21" fill="hold" grpId="0" nodeType="withEffect">
                                  <p:stCondLst>
                                    <p:cond delay="450"/>
                                  </p:stCondLst>
                                  <p:childTnLst>
                                    <p:set>
                                      <p:cBhvr>
                                        <p:cTn id="69" dur="1" fill="hold">
                                          <p:stCondLst>
                                            <p:cond delay="0"/>
                                          </p:stCondLst>
                                        </p:cTn>
                                        <p:tgtEl>
                                          <p:spTgt spid="80"/>
                                        </p:tgtEl>
                                        <p:attrNameLst>
                                          <p:attrName>style.visibility</p:attrName>
                                        </p:attrNameLst>
                                      </p:cBhvr>
                                      <p:to>
                                        <p:strVal val="visible"/>
                                      </p:to>
                                    </p:set>
                                    <p:animEffect transition="in" filter="barn(inVertical)">
                                      <p:cBhvr>
                                        <p:cTn id="70" dur="500"/>
                                        <p:tgtEl>
                                          <p:spTgt spid="80"/>
                                        </p:tgtEl>
                                      </p:cBhvr>
                                    </p:animEffect>
                                  </p:childTnLst>
                                </p:cTn>
                              </p:par>
                              <p:par>
                                <p:cTn id="71" presetID="22" presetClass="entr" presetSubtype="2" fill="hold" grpId="0" nodeType="withEffect">
                                  <p:stCondLst>
                                    <p:cond delay="250"/>
                                  </p:stCondLst>
                                  <p:childTnLst>
                                    <p:set>
                                      <p:cBhvr>
                                        <p:cTn id="72" dur="1" fill="hold">
                                          <p:stCondLst>
                                            <p:cond delay="0"/>
                                          </p:stCondLst>
                                        </p:cTn>
                                        <p:tgtEl>
                                          <p:spTgt spid="50"/>
                                        </p:tgtEl>
                                        <p:attrNameLst>
                                          <p:attrName>style.visibility</p:attrName>
                                        </p:attrNameLst>
                                      </p:cBhvr>
                                      <p:to>
                                        <p:strVal val="visible"/>
                                      </p:to>
                                    </p:set>
                                    <p:animEffect transition="in" filter="wipe(right)">
                                      <p:cBhvr>
                                        <p:cTn id="73" dur="300"/>
                                        <p:tgtEl>
                                          <p:spTgt spid="50"/>
                                        </p:tgtEl>
                                      </p:cBhvr>
                                    </p:animEffect>
                                  </p:childTnLst>
                                </p:cTn>
                              </p:par>
                              <p:par>
                                <p:cTn id="74" presetID="22" presetClass="entr" presetSubtype="2" fill="hold" grpId="0" nodeType="withEffect">
                                  <p:stCondLst>
                                    <p:cond delay="250"/>
                                  </p:stCondLst>
                                  <p:childTnLst>
                                    <p:set>
                                      <p:cBhvr>
                                        <p:cTn id="75" dur="1" fill="hold">
                                          <p:stCondLst>
                                            <p:cond delay="0"/>
                                          </p:stCondLst>
                                        </p:cTn>
                                        <p:tgtEl>
                                          <p:spTgt spid="49"/>
                                        </p:tgtEl>
                                        <p:attrNameLst>
                                          <p:attrName>style.visibility</p:attrName>
                                        </p:attrNameLst>
                                      </p:cBhvr>
                                      <p:to>
                                        <p:strVal val="visible"/>
                                      </p:to>
                                    </p:set>
                                    <p:animEffect transition="in" filter="wipe(right)">
                                      <p:cBhvr>
                                        <p:cTn id="76" dur="750"/>
                                        <p:tgtEl>
                                          <p:spTgt spid="49"/>
                                        </p:tgtEl>
                                      </p:cBhvr>
                                    </p:animEffect>
                                  </p:childTnLst>
                                </p:cTn>
                              </p:par>
                              <p:par>
                                <p:cTn id="77" presetID="22" presetClass="entr" presetSubtype="2" fill="hold" grpId="0" nodeType="withEffect">
                                  <p:stCondLst>
                                    <p:cond delay="550"/>
                                  </p:stCondLst>
                                  <p:childTnLst>
                                    <p:set>
                                      <p:cBhvr>
                                        <p:cTn id="78" dur="1" fill="hold">
                                          <p:stCondLst>
                                            <p:cond delay="0"/>
                                          </p:stCondLst>
                                        </p:cTn>
                                        <p:tgtEl>
                                          <p:spTgt spid="48"/>
                                        </p:tgtEl>
                                        <p:attrNameLst>
                                          <p:attrName>style.visibility</p:attrName>
                                        </p:attrNameLst>
                                      </p:cBhvr>
                                      <p:to>
                                        <p:strVal val="visible"/>
                                      </p:to>
                                    </p:set>
                                    <p:animEffect transition="in" filter="wipe(right)">
                                      <p:cBhvr>
                                        <p:cTn id="79" dur="3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P spid="50" grpId="0"/>
      <p:bldP spid="51" grpId="0"/>
      <p:bldP spid="52" grpId="0"/>
      <p:bldP spid="53" grpId="0"/>
      <p:bldP spid="74" grpId="0"/>
      <p:bldP spid="75" grpId="0"/>
      <p:bldP spid="76" grpId="0"/>
      <p:bldP spid="77" grpId="0"/>
      <p:bldP spid="78" grpId="0"/>
      <p:bldP spid="79" grpId="0"/>
      <p:bldP spid="80" grpId="0"/>
      <p:bldP spid="81"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23155</TotalTime>
  <Words>5807</Words>
  <Application>Microsoft Office PowerPoint</Application>
  <PresentationFormat>全屏显示(4:3)</PresentationFormat>
  <Paragraphs>326</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2017-09-23T08:24:13Z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