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28"/>
  </p:notesMasterIdLst>
  <p:handoutMasterIdLst>
    <p:handoutMasterId r:id="rId2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359" r:id="rId2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47" autoAdjust="0"/>
    <p:restoredTop sz="95672" autoAdjust="0"/>
  </p:normalViewPr>
  <p:slideViewPr>
    <p:cSldViewPr>
      <p:cViewPr>
        <p:scale>
          <a:sx n="75" d="100"/>
          <a:sy n="75" d="100"/>
        </p:scale>
        <p:origin x="-264" y="-1086"/>
      </p:cViewPr>
      <p:guideLst>
        <p:guide orient="horz" pos="2160"/>
        <p:guide pos="2880"/>
      </p:guideLst>
    </p:cSldViewPr>
  </p:slideViewPr>
  <p:notesTextViewPr>
    <p:cViewPr>
      <p:scale>
        <a:sx n="100" d="100"/>
        <a:sy n="100" d="100"/>
      </p:scale>
      <p:origin x="0" y="0"/>
    </p:cViewPr>
  </p:notesTextViewPr>
  <p:sorterViewPr>
    <p:cViewPr>
      <p:scale>
        <a:sx n="120" d="100"/>
        <a:sy n="12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2017/9/17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2017/9/17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hyperlink" Target="http://www.1ppt.com/tubiao/" TargetMode="External"/><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6"/>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pic>
        <p:nvPicPr>
          <p:cNvPr id="29" name="Picture 2" descr="C:\Users\zjd\Desktop\Nipic_9038048_20120601161118540369.png"/>
          <p:cNvPicPr>
            <a:picLocks noChangeAspect="1" noChangeArrowheads="1"/>
          </p:cNvPicPr>
          <p:nvPr userDrawn="1"/>
        </p:nvPicPr>
        <p:blipFill rotWithShape="1">
          <a:blip r:embed="rId7" cstate="email">
            <a:extLst>
              <a:ext uri="{28A0092B-C50C-407E-A947-70E740481C1C}">
                <a14:useLocalDpi xmlns:a14="http://schemas.microsoft.com/office/drawing/2010/main"/>
              </a:ext>
            </a:extLst>
          </a:blip>
          <a:srcRect/>
          <a:stretch/>
        </p:blipFill>
        <p:spPr bwMode="auto">
          <a:xfrm>
            <a:off x="6064076" y="4173656"/>
            <a:ext cx="3110162" cy="1970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87400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2017/9/17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2017/9/17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32.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6.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7.png"/><Relationship Id="rId7" Type="http://schemas.openxmlformats.org/officeDocument/2006/relationships/image" Target="../media/image42.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10" Type="http://schemas.openxmlformats.org/officeDocument/2006/relationships/image" Target="../media/image44.png"/><Relationship Id="rId4" Type="http://schemas.openxmlformats.org/officeDocument/2006/relationships/image" Target="../media/image16.png"/><Relationship Id="rId9" Type="http://schemas.openxmlformats.org/officeDocument/2006/relationships/image" Target="../media/image4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48.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4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3.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8" Type="http://schemas.openxmlformats.org/officeDocument/2006/relationships/image" Target="../media/image56.png"/><Relationship Id="rId3" Type="http://schemas.openxmlformats.org/officeDocument/2006/relationships/image" Target="../media/image7.png"/><Relationship Id="rId7" Type="http://schemas.openxmlformats.org/officeDocument/2006/relationships/image" Target="../media/image5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38.png"/><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image" Target="../media/image6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29.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1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55.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1.png"/><Relationship Id="rId4" Type="http://schemas.openxmlformats.org/officeDocument/2006/relationships/image" Target="../media/image18.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6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64.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3.pn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7.png"/><Relationship Id="rId7" Type="http://schemas.openxmlformats.org/officeDocument/2006/relationships/image" Target="../media/image24.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等腰三角形 16"/>
          <p:cNvSpPr/>
          <p:nvPr/>
        </p:nvSpPr>
        <p:spPr>
          <a:xfrm flipV="1">
            <a:off x="-11112" y="806170"/>
            <a:ext cx="2483431" cy="1365887"/>
          </a:xfrm>
          <a:prstGeom prst="triangle">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18" name="TextBox 17"/>
          <p:cNvSpPr txBox="1"/>
          <p:nvPr/>
        </p:nvSpPr>
        <p:spPr>
          <a:xfrm>
            <a:off x="506501" y="845836"/>
            <a:ext cx="1663385" cy="60939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36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目录页</a:t>
            </a:r>
          </a:p>
        </p:txBody>
      </p:sp>
      <p:sp>
        <p:nvSpPr>
          <p:cNvPr id="19" name="TextBox 18"/>
          <p:cNvSpPr txBox="1"/>
          <p:nvPr/>
        </p:nvSpPr>
        <p:spPr>
          <a:xfrm rot="-2820000">
            <a:off x="896720" y="1157530"/>
            <a:ext cx="2244284" cy="70634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995" b="0" i="0" u="none" strike="noStrike" kern="0" cap="none" spc="0" normalizeH="0" baseline="0" noProof="0" dirty="0">
                <a:ln>
                  <a:noFill/>
                </a:ln>
                <a:solidFill>
                  <a:sysClr val="windowText" lastClr="000000"/>
                </a:solidFill>
                <a:effectLst/>
                <a:uLnTx/>
                <a:uFillTx/>
              </a:rPr>
              <a:t> PAGE OF CONTENT</a:t>
            </a:r>
            <a:endParaRPr kumimoji="0" lang="zh-CN" altLang="en-US" sz="1995" b="0" i="0" u="none" strike="noStrike" kern="0" cap="none" spc="0" normalizeH="0" baseline="0" noProof="0" dirty="0">
              <a:ln>
                <a:noFill/>
              </a:ln>
              <a:solidFill>
                <a:sysClr val="windowText" lastClr="000000"/>
              </a:solidFill>
              <a:effectLst/>
              <a:uLnTx/>
              <a:uFillTx/>
            </a:endParaRPr>
          </a:p>
        </p:txBody>
      </p:sp>
      <p:sp>
        <p:nvSpPr>
          <p:cNvPr id="20" name="矩形 19"/>
          <p:cNvSpPr/>
          <p:nvPr/>
        </p:nvSpPr>
        <p:spPr>
          <a:xfrm>
            <a:off x="3517193" y="2520760"/>
            <a:ext cx="3553881" cy="491400"/>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在此处添加你的标题</a:t>
            </a:r>
            <a:endParaRPr kumimoji="0" lang="en-US" altLang="zh-CN"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1" name="KSO_Shape"/>
          <p:cNvSpPr/>
          <p:nvPr/>
        </p:nvSpPr>
        <p:spPr>
          <a:xfrm>
            <a:off x="6657377" y="2652542"/>
            <a:ext cx="227837" cy="227837"/>
          </a:xfrm>
          <a:custGeom>
            <a:avLst/>
            <a:gdLst>
              <a:gd name="connsiteX0" fmla="*/ 363514 w 648072"/>
              <a:gd name="connsiteY0" fmla="*/ 144016 h 648072"/>
              <a:gd name="connsiteX1" fmla="*/ 543534 w 648072"/>
              <a:gd name="connsiteY1" fmla="*/ 324036 h 648072"/>
              <a:gd name="connsiteX2" fmla="*/ 363514 w 648072"/>
              <a:gd name="connsiteY2" fmla="*/ 504056 h 648072"/>
              <a:gd name="connsiteX3" fmla="*/ 363514 w 648072"/>
              <a:gd name="connsiteY3" fmla="*/ 414046 h 648072"/>
              <a:gd name="connsiteX4" fmla="*/ 104538 w 648072"/>
              <a:gd name="connsiteY4" fmla="*/ 414046 h 648072"/>
              <a:gd name="connsiteX5" fmla="*/ 104538 w 648072"/>
              <a:gd name="connsiteY5" fmla="*/ 234026 h 648072"/>
              <a:gd name="connsiteX6" fmla="*/ 363514 w 648072"/>
              <a:gd name="connsiteY6" fmla="*/ 234026 h 648072"/>
              <a:gd name="connsiteX7" fmla="*/ 324036 w 648072"/>
              <a:gd name="connsiteY7" fmla="*/ 37381 h 648072"/>
              <a:gd name="connsiteX8" fmla="*/ 37381 w 648072"/>
              <a:gd name="connsiteY8" fmla="*/ 324036 h 648072"/>
              <a:gd name="connsiteX9" fmla="*/ 324036 w 648072"/>
              <a:gd name="connsiteY9" fmla="*/ 610691 h 648072"/>
              <a:gd name="connsiteX10" fmla="*/ 610691 w 648072"/>
              <a:gd name="connsiteY10" fmla="*/ 324036 h 648072"/>
              <a:gd name="connsiteX11" fmla="*/ 324036 w 648072"/>
              <a:gd name="connsiteY11" fmla="*/ 37381 h 648072"/>
              <a:gd name="connsiteX12" fmla="*/ 324036 w 648072"/>
              <a:gd name="connsiteY12" fmla="*/ 0 h 648072"/>
              <a:gd name="connsiteX13" fmla="*/ 648072 w 648072"/>
              <a:gd name="connsiteY13" fmla="*/ 324036 h 648072"/>
              <a:gd name="connsiteX14" fmla="*/ 324036 w 648072"/>
              <a:gd name="connsiteY14" fmla="*/ 648072 h 648072"/>
              <a:gd name="connsiteX15" fmla="*/ 0 w 648072"/>
              <a:gd name="connsiteY15" fmla="*/ 324036 h 648072"/>
              <a:gd name="connsiteX16" fmla="*/ 324036 w 648072"/>
              <a:gd name="connsiteY1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8072" h="648072">
                <a:moveTo>
                  <a:pt x="363514" y="144016"/>
                </a:moveTo>
                <a:lnTo>
                  <a:pt x="543534" y="324036"/>
                </a:lnTo>
                <a:lnTo>
                  <a:pt x="363514" y="504056"/>
                </a:lnTo>
                <a:lnTo>
                  <a:pt x="363514" y="414046"/>
                </a:lnTo>
                <a:lnTo>
                  <a:pt x="104538" y="414046"/>
                </a:lnTo>
                <a:lnTo>
                  <a:pt x="104538" y="234026"/>
                </a:lnTo>
                <a:lnTo>
                  <a:pt x="363514" y="234026"/>
                </a:lnTo>
                <a:close/>
                <a:moveTo>
                  <a:pt x="324036" y="37381"/>
                </a:moveTo>
                <a:cubicBezTo>
                  <a:pt x="165721" y="37381"/>
                  <a:pt x="37381" y="165721"/>
                  <a:pt x="37381" y="324036"/>
                </a:cubicBezTo>
                <a:cubicBezTo>
                  <a:pt x="37381" y="482351"/>
                  <a:pt x="165721" y="610691"/>
                  <a:pt x="324036" y="610691"/>
                </a:cubicBezTo>
                <a:cubicBezTo>
                  <a:pt x="482351" y="610691"/>
                  <a:pt x="610691" y="482351"/>
                  <a:pt x="610691" y="324036"/>
                </a:cubicBezTo>
                <a:cubicBezTo>
                  <a:pt x="610691" y="165721"/>
                  <a:pt x="482351" y="37381"/>
                  <a:pt x="324036" y="37381"/>
                </a:cubicBezTo>
                <a:close/>
                <a:moveTo>
                  <a:pt x="324036" y="0"/>
                </a:moveTo>
                <a:cubicBezTo>
                  <a:pt x="502996" y="0"/>
                  <a:pt x="648072" y="145076"/>
                  <a:pt x="648072" y="324036"/>
                </a:cubicBezTo>
                <a:cubicBezTo>
                  <a:pt x="648072" y="502996"/>
                  <a:pt x="502996" y="648072"/>
                  <a:pt x="324036" y="648072"/>
                </a:cubicBezTo>
                <a:cubicBezTo>
                  <a:pt x="145076" y="648072"/>
                  <a:pt x="0" y="502996"/>
                  <a:pt x="0" y="324036"/>
                </a:cubicBezTo>
                <a:cubicBezTo>
                  <a:pt x="0" y="145076"/>
                  <a:pt x="145076" y="0"/>
                  <a:pt x="324036" y="0"/>
                </a:cubicBezTo>
                <a:close/>
              </a:path>
            </a:pathLst>
          </a:cu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80" b="1"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2" name="矩形 21"/>
          <p:cNvSpPr/>
          <p:nvPr/>
        </p:nvSpPr>
        <p:spPr>
          <a:xfrm>
            <a:off x="3517193" y="3246775"/>
            <a:ext cx="3553881" cy="491400"/>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在此处添加你的标题</a:t>
            </a:r>
          </a:p>
        </p:txBody>
      </p:sp>
      <p:sp>
        <p:nvSpPr>
          <p:cNvPr id="23" name="KSO_Shape"/>
          <p:cNvSpPr/>
          <p:nvPr/>
        </p:nvSpPr>
        <p:spPr>
          <a:xfrm>
            <a:off x="6657377" y="3378557"/>
            <a:ext cx="227837" cy="227837"/>
          </a:xfrm>
          <a:custGeom>
            <a:avLst/>
            <a:gdLst>
              <a:gd name="connsiteX0" fmla="*/ 363514 w 648072"/>
              <a:gd name="connsiteY0" fmla="*/ 144016 h 648072"/>
              <a:gd name="connsiteX1" fmla="*/ 543534 w 648072"/>
              <a:gd name="connsiteY1" fmla="*/ 324036 h 648072"/>
              <a:gd name="connsiteX2" fmla="*/ 363514 w 648072"/>
              <a:gd name="connsiteY2" fmla="*/ 504056 h 648072"/>
              <a:gd name="connsiteX3" fmla="*/ 363514 w 648072"/>
              <a:gd name="connsiteY3" fmla="*/ 414046 h 648072"/>
              <a:gd name="connsiteX4" fmla="*/ 104538 w 648072"/>
              <a:gd name="connsiteY4" fmla="*/ 414046 h 648072"/>
              <a:gd name="connsiteX5" fmla="*/ 104538 w 648072"/>
              <a:gd name="connsiteY5" fmla="*/ 234026 h 648072"/>
              <a:gd name="connsiteX6" fmla="*/ 363514 w 648072"/>
              <a:gd name="connsiteY6" fmla="*/ 234026 h 648072"/>
              <a:gd name="connsiteX7" fmla="*/ 324036 w 648072"/>
              <a:gd name="connsiteY7" fmla="*/ 37381 h 648072"/>
              <a:gd name="connsiteX8" fmla="*/ 37381 w 648072"/>
              <a:gd name="connsiteY8" fmla="*/ 324036 h 648072"/>
              <a:gd name="connsiteX9" fmla="*/ 324036 w 648072"/>
              <a:gd name="connsiteY9" fmla="*/ 610691 h 648072"/>
              <a:gd name="connsiteX10" fmla="*/ 610691 w 648072"/>
              <a:gd name="connsiteY10" fmla="*/ 324036 h 648072"/>
              <a:gd name="connsiteX11" fmla="*/ 324036 w 648072"/>
              <a:gd name="connsiteY11" fmla="*/ 37381 h 648072"/>
              <a:gd name="connsiteX12" fmla="*/ 324036 w 648072"/>
              <a:gd name="connsiteY12" fmla="*/ 0 h 648072"/>
              <a:gd name="connsiteX13" fmla="*/ 648072 w 648072"/>
              <a:gd name="connsiteY13" fmla="*/ 324036 h 648072"/>
              <a:gd name="connsiteX14" fmla="*/ 324036 w 648072"/>
              <a:gd name="connsiteY14" fmla="*/ 648072 h 648072"/>
              <a:gd name="connsiteX15" fmla="*/ 0 w 648072"/>
              <a:gd name="connsiteY15" fmla="*/ 324036 h 648072"/>
              <a:gd name="connsiteX16" fmla="*/ 324036 w 648072"/>
              <a:gd name="connsiteY1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8072" h="648072">
                <a:moveTo>
                  <a:pt x="363514" y="144016"/>
                </a:moveTo>
                <a:lnTo>
                  <a:pt x="543534" y="324036"/>
                </a:lnTo>
                <a:lnTo>
                  <a:pt x="363514" y="504056"/>
                </a:lnTo>
                <a:lnTo>
                  <a:pt x="363514" y="414046"/>
                </a:lnTo>
                <a:lnTo>
                  <a:pt x="104538" y="414046"/>
                </a:lnTo>
                <a:lnTo>
                  <a:pt x="104538" y="234026"/>
                </a:lnTo>
                <a:lnTo>
                  <a:pt x="363514" y="234026"/>
                </a:lnTo>
                <a:close/>
                <a:moveTo>
                  <a:pt x="324036" y="37381"/>
                </a:moveTo>
                <a:cubicBezTo>
                  <a:pt x="165721" y="37381"/>
                  <a:pt x="37381" y="165721"/>
                  <a:pt x="37381" y="324036"/>
                </a:cubicBezTo>
                <a:cubicBezTo>
                  <a:pt x="37381" y="482351"/>
                  <a:pt x="165721" y="610691"/>
                  <a:pt x="324036" y="610691"/>
                </a:cubicBezTo>
                <a:cubicBezTo>
                  <a:pt x="482351" y="610691"/>
                  <a:pt x="610691" y="482351"/>
                  <a:pt x="610691" y="324036"/>
                </a:cubicBezTo>
                <a:cubicBezTo>
                  <a:pt x="610691" y="165721"/>
                  <a:pt x="482351" y="37381"/>
                  <a:pt x="324036" y="37381"/>
                </a:cubicBezTo>
                <a:close/>
                <a:moveTo>
                  <a:pt x="324036" y="0"/>
                </a:moveTo>
                <a:cubicBezTo>
                  <a:pt x="502996" y="0"/>
                  <a:pt x="648072" y="145076"/>
                  <a:pt x="648072" y="324036"/>
                </a:cubicBezTo>
                <a:cubicBezTo>
                  <a:pt x="648072" y="502996"/>
                  <a:pt x="502996" y="648072"/>
                  <a:pt x="324036" y="648072"/>
                </a:cubicBezTo>
                <a:cubicBezTo>
                  <a:pt x="145076" y="648072"/>
                  <a:pt x="0" y="502996"/>
                  <a:pt x="0" y="324036"/>
                </a:cubicBezTo>
                <a:cubicBezTo>
                  <a:pt x="0" y="145076"/>
                  <a:pt x="145076" y="0"/>
                  <a:pt x="324036" y="0"/>
                </a:cubicBezTo>
                <a:close/>
              </a:path>
            </a:pathLst>
          </a:cu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80" b="1"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4" name="矩形 23"/>
          <p:cNvSpPr/>
          <p:nvPr/>
        </p:nvSpPr>
        <p:spPr>
          <a:xfrm>
            <a:off x="3517193" y="3957319"/>
            <a:ext cx="3553881" cy="491400"/>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在此处添加你的标题</a:t>
            </a:r>
          </a:p>
        </p:txBody>
      </p:sp>
      <p:sp>
        <p:nvSpPr>
          <p:cNvPr id="25" name="KSO_Shape"/>
          <p:cNvSpPr/>
          <p:nvPr/>
        </p:nvSpPr>
        <p:spPr>
          <a:xfrm>
            <a:off x="6657377" y="4089102"/>
            <a:ext cx="227837" cy="227837"/>
          </a:xfrm>
          <a:custGeom>
            <a:avLst/>
            <a:gdLst>
              <a:gd name="connsiteX0" fmla="*/ 363514 w 648072"/>
              <a:gd name="connsiteY0" fmla="*/ 144016 h 648072"/>
              <a:gd name="connsiteX1" fmla="*/ 543534 w 648072"/>
              <a:gd name="connsiteY1" fmla="*/ 324036 h 648072"/>
              <a:gd name="connsiteX2" fmla="*/ 363514 w 648072"/>
              <a:gd name="connsiteY2" fmla="*/ 504056 h 648072"/>
              <a:gd name="connsiteX3" fmla="*/ 363514 w 648072"/>
              <a:gd name="connsiteY3" fmla="*/ 414046 h 648072"/>
              <a:gd name="connsiteX4" fmla="*/ 104538 w 648072"/>
              <a:gd name="connsiteY4" fmla="*/ 414046 h 648072"/>
              <a:gd name="connsiteX5" fmla="*/ 104538 w 648072"/>
              <a:gd name="connsiteY5" fmla="*/ 234026 h 648072"/>
              <a:gd name="connsiteX6" fmla="*/ 363514 w 648072"/>
              <a:gd name="connsiteY6" fmla="*/ 234026 h 648072"/>
              <a:gd name="connsiteX7" fmla="*/ 324036 w 648072"/>
              <a:gd name="connsiteY7" fmla="*/ 37381 h 648072"/>
              <a:gd name="connsiteX8" fmla="*/ 37381 w 648072"/>
              <a:gd name="connsiteY8" fmla="*/ 324036 h 648072"/>
              <a:gd name="connsiteX9" fmla="*/ 324036 w 648072"/>
              <a:gd name="connsiteY9" fmla="*/ 610691 h 648072"/>
              <a:gd name="connsiteX10" fmla="*/ 610691 w 648072"/>
              <a:gd name="connsiteY10" fmla="*/ 324036 h 648072"/>
              <a:gd name="connsiteX11" fmla="*/ 324036 w 648072"/>
              <a:gd name="connsiteY11" fmla="*/ 37381 h 648072"/>
              <a:gd name="connsiteX12" fmla="*/ 324036 w 648072"/>
              <a:gd name="connsiteY12" fmla="*/ 0 h 648072"/>
              <a:gd name="connsiteX13" fmla="*/ 648072 w 648072"/>
              <a:gd name="connsiteY13" fmla="*/ 324036 h 648072"/>
              <a:gd name="connsiteX14" fmla="*/ 324036 w 648072"/>
              <a:gd name="connsiteY14" fmla="*/ 648072 h 648072"/>
              <a:gd name="connsiteX15" fmla="*/ 0 w 648072"/>
              <a:gd name="connsiteY15" fmla="*/ 324036 h 648072"/>
              <a:gd name="connsiteX16" fmla="*/ 324036 w 648072"/>
              <a:gd name="connsiteY1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8072" h="648072">
                <a:moveTo>
                  <a:pt x="363514" y="144016"/>
                </a:moveTo>
                <a:lnTo>
                  <a:pt x="543534" y="324036"/>
                </a:lnTo>
                <a:lnTo>
                  <a:pt x="363514" y="504056"/>
                </a:lnTo>
                <a:lnTo>
                  <a:pt x="363514" y="414046"/>
                </a:lnTo>
                <a:lnTo>
                  <a:pt x="104538" y="414046"/>
                </a:lnTo>
                <a:lnTo>
                  <a:pt x="104538" y="234026"/>
                </a:lnTo>
                <a:lnTo>
                  <a:pt x="363514" y="234026"/>
                </a:lnTo>
                <a:close/>
                <a:moveTo>
                  <a:pt x="324036" y="37381"/>
                </a:moveTo>
                <a:cubicBezTo>
                  <a:pt x="165721" y="37381"/>
                  <a:pt x="37381" y="165721"/>
                  <a:pt x="37381" y="324036"/>
                </a:cubicBezTo>
                <a:cubicBezTo>
                  <a:pt x="37381" y="482351"/>
                  <a:pt x="165721" y="610691"/>
                  <a:pt x="324036" y="610691"/>
                </a:cubicBezTo>
                <a:cubicBezTo>
                  <a:pt x="482351" y="610691"/>
                  <a:pt x="610691" y="482351"/>
                  <a:pt x="610691" y="324036"/>
                </a:cubicBezTo>
                <a:cubicBezTo>
                  <a:pt x="610691" y="165721"/>
                  <a:pt x="482351" y="37381"/>
                  <a:pt x="324036" y="37381"/>
                </a:cubicBezTo>
                <a:close/>
                <a:moveTo>
                  <a:pt x="324036" y="0"/>
                </a:moveTo>
                <a:cubicBezTo>
                  <a:pt x="502996" y="0"/>
                  <a:pt x="648072" y="145076"/>
                  <a:pt x="648072" y="324036"/>
                </a:cubicBezTo>
                <a:cubicBezTo>
                  <a:pt x="648072" y="502996"/>
                  <a:pt x="502996" y="648072"/>
                  <a:pt x="324036" y="648072"/>
                </a:cubicBezTo>
                <a:cubicBezTo>
                  <a:pt x="145076" y="648072"/>
                  <a:pt x="0" y="502996"/>
                  <a:pt x="0" y="324036"/>
                </a:cubicBezTo>
                <a:cubicBezTo>
                  <a:pt x="0" y="145076"/>
                  <a:pt x="145076" y="0"/>
                  <a:pt x="324036" y="0"/>
                </a:cubicBezTo>
                <a:close/>
              </a:path>
            </a:pathLst>
          </a:cu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80" b="1"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6" name="圆角矩形 6"/>
          <p:cNvSpPr/>
          <p:nvPr/>
        </p:nvSpPr>
        <p:spPr>
          <a:xfrm>
            <a:off x="3517193" y="4678492"/>
            <a:ext cx="3553881" cy="491400"/>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在此处添加你的标题</a:t>
            </a:r>
          </a:p>
        </p:txBody>
      </p:sp>
      <p:sp>
        <p:nvSpPr>
          <p:cNvPr id="27" name="KSO_Shape"/>
          <p:cNvSpPr/>
          <p:nvPr/>
        </p:nvSpPr>
        <p:spPr>
          <a:xfrm>
            <a:off x="6657377" y="4810274"/>
            <a:ext cx="227837" cy="227837"/>
          </a:xfrm>
          <a:custGeom>
            <a:avLst/>
            <a:gdLst>
              <a:gd name="connsiteX0" fmla="*/ 363514 w 648072"/>
              <a:gd name="connsiteY0" fmla="*/ 144016 h 648072"/>
              <a:gd name="connsiteX1" fmla="*/ 543534 w 648072"/>
              <a:gd name="connsiteY1" fmla="*/ 324036 h 648072"/>
              <a:gd name="connsiteX2" fmla="*/ 363514 w 648072"/>
              <a:gd name="connsiteY2" fmla="*/ 504056 h 648072"/>
              <a:gd name="connsiteX3" fmla="*/ 363514 w 648072"/>
              <a:gd name="connsiteY3" fmla="*/ 414046 h 648072"/>
              <a:gd name="connsiteX4" fmla="*/ 104538 w 648072"/>
              <a:gd name="connsiteY4" fmla="*/ 414046 h 648072"/>
              <a:gd name="connsiteX5" fmla="*/ 104538 w 648072"/>
              <a:gd name="connsiteY5" fmla="*/ 234026 h 648072"/>
              <a:gd name="connsiteX6" fmla="*/ 363514 w 648072"/>
              <a:gd name="connsiteY6" fmla="*/ 234026 h 648072"/>
              <a:gd name="connsiteX7" fmla="*/ 324036 w 648072"/>
              <a:gd name="connsiteY7" fmla="*/ 37381 h 648072"/>
              <a:gd name="connsiteX8" fmla="*/ 37381 w 648072"/>
              <a:gd name="connsiteY8" fmla="*/ 324036 h 648072"/>
              <a:gd name="connsiteX9" fmla="*/ 324036 w 648072"/>
              <a:gd name="connsiteY9" fmla="*/ 610691 h 648072"/>
              <a:gd name="connsiteX10" fmla="*/ 610691 w 648072"/>
              <a:gd name="connsiteY10" fmla="*/ 324036 h 648072"/>
              <a:gd name="connsiteX11" fmla="*/ 324036 w 648072"/>
              <a:gd name="connsiteY11" fmla="*/ 37381 h 648072"/>
              <a:gd name="connsiteX12" fmla="*/ 324036 w 648072"/>
              <a:gd name="connsiteY12" fmla="*/ 0 h 648072"/>
              <a:gd name="connsiteX13" fmla="*/ 648072 w 648072"/>
              <a:gd name="connsiteY13" fmla="*/ 324036 h 648072"/>
              <a:gd name="connsiteX14" fmla="*/ 324036 w 648072"/>
              <a:gd name="connsiteY14" fmla="*/ 648072 h 648072"/>
              <a:gd name="connsiteX15" fmla="*/ 0 w 648072"/>
              <a:gd name="connsiteY15" fmla="*/ 324036 h 648072"/>
              <a:gd name="connsiteX16" fmla="*/ 324036 w 648072"/>
              <a:gd name="connsiteY16"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48072" h="648072">
                <a:moveTo>
                  <a:pt x="363514" y="144016"/>
                </a:moveTo>
                <a:lnTo>
                  <a:pt x="543534" y="324036"/>
                </a:lnTo>
                <a:lnTo>
                  <a:pt x="363514" y="504056"/>
                </a:lnTo>
                <a:lnTo>
                  <a:pt x="363514" y="414046"/>
                </a:lnTo>
                <a:lnTo>
                  <a:pt x="104538" y="414046"/>
                </a:lnTo>
                <a:lnTo>
                  <a:pt x="104538" y="234026"/>
                </a:lnTo>
                <a:lnTo>
                  <a:pt x="363514" y="234026"/>
                </a:lnTo>
                <a:close/>
                <a:moveTo>
                  <a:pt x="324036" y="37381"/>
                </a:moveTo>
                <a:cubicBezTo>
                  <a:pt x="165721" y="37381"/>
                  <a:pt x="37381" y="165721"/>
                  <a:pt x="37381" y="324036"/>
                </a:cubicBezTo>
                <a:cubicBezTo>
                  <a:pt x="37381" y="482351"/>
                  <a:pt x="165721" y="610691"/>
                  <a:pt x="324036" y="610691"/>
                </a:cubicBezTo>
                <a:cubicBezTo>
                  <a:pt x="482351" y="610691"/>
                  <a:pt x="610691" y="482351"/>
                  <a:pt x="610691" y="324036"/>
                </a:cubicBezTo>
                <a:cubicBezTo>
                  <a:pt x="610691" y="165721"/>
                  <a:pt x="482351" y="37381"/>
                  <a:pt x="324036" y="37381"/>
                </a:cubicBezTo>
                <a:close/>
                <a:moveTo>
                  <a:pt x="324036" y="0"/>
                </a:moveTo>
                <a:cubicBezTo>
                  <a:pt x="502996" y="0"/>
                  <a:pt x="648072" y="145076"/>
                  <a:pt x="648072" y="324036"/>
                </a:cubicBezTo>
                <a:cubicBezTo>
                  <a:pt x="648072" y="502996"/>
                  <a:pt x="502996" y="648072"/>
                  <a:pt x="324036" y="648072"/>
                </a:cubicBezTo>
                <a:cubicBezTo>
                  <a:pt x="145076" y="648072"/>
                  <a:pt x="0" y="502996"/>
                  <a:pt x="0" y="324036"/>
                </a:cubicBezTo>
                <a:cubicBezTo>
                  <a:pt x="0" y="145076"/>
                  <a:pt x="145076" y="0"/>
                  <a:pt x="324036" y="0"/>
                </a:cubicBezTo>
                <a:close/>
              </a:path>
            </a:pathLst>
          </a:custGeom>
          <a:solidFill>
            <a:sysClr val="window" lastClr="FFFFFF"/>
          </a:solidFill>
          <a:ln w="25400"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80" b="1"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8" name="矩形 27"/>
          <p:cNvSpPr/>
          <p:nvPr/>
        </p:nvSpPr>
        <p:spPr>
          <a:xfrm>
            <a:off x="2963828" y="2520760"/>
            <a:ext cx="491400" cy="491400"/>
          </a:xfrm>
          <a:prstGeom prst="rect">
            <a:avLst/>
          </a:prstGeom>
          <a:solidFill>
            <a:srgbClr val="262626">
              <a:lumMod val="50000"/>
            </a:srgbClr>
          </a:solidFill>
          <a:ln w="28575" cap="flat" cmpd="sng" algn="ctr">
            <a:noFill/>
            <a:prstDash val="solid"/>
          </a:ln>
          <a:effectLst/>
        </p:spPr>
        <p:txBody>
          <a:bodyPr rtlCol="0" anchor="ctr"/>
          <a:lstStyle/>
          <a:p>
            <a:pPr marL="0" marR="0" lvl="0" indent="0" algn="ctr" defTabSz="960120" eaLnBrk="1" fontAlgn="auto" latinLnBrk="0" hangingPunct="1">
              <a:lnSpc>
                <a:spcPct val="100000"/>
              </a:lnSpc>
              <a:spcBef>
                <a:spcPts val="0"/>
              </a:spcBef>
              <a:spcAft>
                <a:spcPts val="0"/>
              </a:spcAft>
              <a:buClrTx/>
              <a:buSzTx/>
              <a:buFontTx/>
              <a:buNone/>
              <a:tabLst/>
              <a:defRPr/>
            </a:pPr>
            <a:r>
              <a:rPr kumimoji="0" lang="en-US" altLang="zh-CN"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01</a:t>
            </a:r>
            <a:endPar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29" name="矩形 28"/>
          <p:cNvSpPr/>
          <p:nvPr/>
        </p:nvSpPr>
        <p:spPr>
          <a:xfrm>
            <a:off x="2963828" y="3246775"/>
            <a:ext cx="491400" cy="491400"/>
          </a:xfrm>
          <a:prstGeom prst="rect">
            <a:avLst/>
          </a:prstGeom>
          <a:solidFill>
            <a:srgbClr val="262626">
              <a:lumMod val="50000"/>
            </a:srgbClr>
          </a:solidFill>
          <a:ln w="28575" cap="flat" cmpd="sng" algn="ctr">
            <a:noFill/>
            <a:prstDash val="solid"/>
          </a:ln>
          <a:effectLst/>
        </p:spPr>
        <p:txBody>
          <a:bodyPr rtlCol="0" anchor="ctr"/>
          <a:lstStyle/>
          <a:p>
            <a:pPr marL="0" marR="0" lvl="0" indent="0" algn="ctr" defTabSz="960120" eaLnBrk="1" fontAlgn="auto" latinLnBrk="0" hangingPunct="1">
              <a:lnSpc>
                <a:spcPct val="100000"/>
              </a:lnSpc>
              <a:spcBef>
                <a:spcPts val="0"/>
              </a:spcBef>
              <a:spcAft>
                <a:spcPts val="0"/>
              </a:spcAft>
              <a:buClrTx/>
              <a:buSzTx/>
              <a:buFontTx/>
              <a:buNone/>
              <a:tabLst/>
              <a:defRPr/>
            </a:pPr>
            <a:r>
              <a:rPr kumimoji="0" lang="en-US" altLang="zh-CN"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02</a:t>
            </a:r>
            <a:endPar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0" name="矩形 29"/>
          <p:cNvSpPr/>
          <p:nvPr/>
        </p:nvSpPr>
        <p:spPr>
          <a:xfrm>
            <a:off x="2963828" y="3957319"/>
            <a:ext cx="491400" cy="491400"/>
          </a:xfrm>
          <a:prstGeom prst="rect">
            <a:avLst/>
          </a:prstGeom>
          <a:solidFill>
            <a:srgbClr val="262626">
              <a:lumMod val="50000"/>
            </a:srgbClr>
          </a:solidFill>
          <a:ln w="28575" cap="flat" cmpd="sng" algn="ctr">
            <a:noFill/>
            <a:prstDash val="solid"/>
          </a:ln>
          <a:effectLst/>
        </p:spPr>
        <p:txBody>
          <a:bodyPr rtlCol="0" anchor="ctr"/>
          <a:lstStyle/>
          <a:p>
            <a:pPr marL="0" marR="0" lvl="0" indent="0" algn="ctr" defTabSz="960120" eaLnBrk="1" fontAlgn="auto" latinLnBrk="0" hangingPunct="1">
              <a:lnSpc>
                <a:spcPct val="100000"/>
              </a:lnSpc>
              <a:spcBef>
                <a:spcPts val="0"/>
              </a:spcBef>
              <a:spcAft>
                <a:spcPts val="0"/>
              </a:spcAft>
              <a:buClrTx/>
              <a:buSzTx/>
              <a:buFontTx/>
              <a:buNone/>
              <a:tabLst/>
              <a:defRPr/>
            </a:pPr>
            <a:r>
              <a:rPr kumimoji="0" lang="en-US" altLang="zh-CN"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03</a:t>
            </a:r>
            <a:endPar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31" name="矩形 30"/>
          <p:cNvSpPr/>
          <p:nvPr/>
        </p:nvSpPr>
        <p:spPr>
          <a:xfrm>
            <a:off x="2963828" y="4678492"/>
            <a:ext cx="491400" cy="491400"/>
          </a:xfrm>
          <a:prstGeom prst="rect">
            <a:avLst/>
          </a:prstGeom>
          <a:solidFill>
            <a:srgbClr val="262626">
              <a:lumMod val="50000"/>
            </a:srgbClr>
          </a:solidFill>
          <a:ln w="28575" cap="flat" cmpd="sng" algn="ctr">
            <a:noFill/>
            <a:prstDash val="solid"/>
          </a:ln>
          <a:effectLst/>
        </p:spPr>
        <p:txBody>
          <a:bodyPr rtlCol="0" anchor="ctr"/>
          <a:lstStyle/>
          <a:p>
            <a:pPr marL="0" marR="0" lvl="0" indent="0" algn="ctr" defTabSz="960120" eaLnBrk="1" fontAlgn="auto" latinLnBrk="0" hangingPunct="1">
              <a:lnSpc>
                <a:spcPct val="100000"/>
              </a:lnSpc>
              <a:spcBef>
                <a:spcPts val="0"/>
              </a:spcBef>
              <a:spcAft>
                <a:spcPts val="0"/>
              </a:spcAft>
              <a:buClrTx/>
              <a:buSzTx/>
              <a:buFontTx/>
              <a:buNone/>
              <a:tabLst/>
              <a:defRPr/>
            </a:pPr>
            <a:r>
              <a:rPr kumimoji="0" lang="en-US" altLang="zh-CN"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04</a:t>
            </a:r>
            <a:endParaRPr kumimoji="0" lang="zh-CN" altLang="en-US" sz="168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500"/>
                                        <p:tgtEl>
                                          <p:spTgt spid="17"/>
                                        </p:tgtEl>
                                      </p:cBhvr>
                                    </p:animEffect>
                                  </p:childTnLst>
                                </p:cTn>
                              </p:par>
                            </p:childTnLst>
                          </p:cTn>
                        </p:par>
                        <p:par>
                          <p:cTn id="8" fill="hold">
                            <p:stCondLst>
                              <p:cond delay="500"/>
                            </p:stCondLst>
                            <p:childTnLst>
                              <p:par>
                                <p:cTn id="9" presetID="47"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1000"/>
                                        <p:tgtEl>
                                          <p:spTgt spid="18"/>
                                        </p:tgtEl>
                                      </p:cBhvr>
                                    </p:animEffect>
                                    <p:anim calcmode="lin" valueType="num">
                                      <p:cBhvr>
                                        <p:cTn id="12" dur="1000" fill="hold"/>
                                        <p:tgtEl>
                                          <p:spTgt spid="18"/>
                                        </p:tgtEl>
                                        <p:attrNameLst>
                                          <p:attrName>ppt_x</p:attrName>
                                        </p:attrNameLst>
                                      </p:cBhvr>
                                      <p:tavLst>
                                        <p:tav tm="0">
                                          <p:val>
                                            <p:strVal val="#ppt_x"/>
                                          </p:val>
                                        </p:tav>
                                        <p:tav tm="100000">
                                          <p:val>
                                            <p:strVal val="#ppt_x"/>
                                          </p:val>
                                        </p:tav>
                                      </p:tavLst>
                                    </p:anim>
                                    <p:anim calcmode="lin" valueType="num">
                                      <p:cBhvr>
                                        <p:cTn id="13" dur="1000" fill="hold"/>
                                        <p:tgtEl>
                                          <p:spTgt spid="1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6" presetClass="entr" presetSubtype="0" fill="hold" grpId="0" nodeType="after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by="(-#ppt_w*2)" calcmode="lin" valueType="num">
                                      <p:cBhvr rctx="PPT">
                                        <p:cTn id="17" dur="500" autoRev="1" fill="hold">
                                          <p:stCondLst>
                                            <p:cond delay="0"/>
                                          </p:stCondLst>
                                        </p:cTn>
                                        <p:tgtEl>
                                          <p:spTgt spid="19"/>
                                        </p:tgtEl>
                                        <p:attrNameLst>
                                          <p:attrName>ppt_w</p:attrName>
                                        </p:attrNameLst>
                                      </p:cBhvr>
                                    </p:anim>
                                    <p:anim by="(#ppt_w*0.50)" calcmode="lin" valueType="num">
                                      <p:cBhvr>
                                        <p:cTn id="18" dur="500" decel="50000" autoRev="1" fill="hold">
                                          <p:stCondLst>
                                            <p:cond delay="0"/>
                                          </p:stCondLst>
                                        </p:cTn>
                                        <p:tgtEl>
                                          <p:spTgt spid="19"/>
                                        </p:tgtEl>
                                        <p:attrNameLst>
                                          <p:attrName>ppt_x</p:attrName>
                                        </p:attrNameLst>
                                      </p:cBhvr>
                                    </p:anim>
                                    <p:anim from="(-#ppt_h/2)" to="(#ppt_y)" calcmode="lin" valueType="num">
                                      <p:cBhvr>
                                        <p:cTn id="19" dur="1000" fill="hold">
                                          <p:stCondLst>
                                            <p:cond delay="0"/>
                                          </p:stCondLst>
                                        </p:cTn>
                                        <p:tgtEl>
                                          <p:spTgt spid="19"/>
                                        </p:tgtEl>
                                        <p:attrNameLst>
                                          <p:attrName>ppt_y</p:attrName>
                                        </p:attrNameLst>
                                      </p:cBhvr>
                                    </p:anim>
                                    <p:animRot by="21600000">
                                      <p:cBhvr>
                                        <p:cTn id="20" dur="1000" fill="hold">
                                          <p:stCondLst>
                                            <p:cond delay="0"/>
                                          </p:stCondLst>
                                        </p:cTn>
                                        <p:tgtEl>
                                          <p:spTgt spid="19"/>
                                        </p:tgtEl>
                                        <p:attrNameLst>
                                          <p:attrName>r</p:attrName>
                                        </p:attrNameLst>
                                      </p:cBhvr>
                                    </p:animRot>
                                  </p:childTnLst>
                                </p:cTn>
                              </p:par>
                            </p:childTnLst>
                          </p:cTn>
                        </p:par>
                        <p:par>
                          <p:cTn id="21" fill="hold">
                            <p:stCondLst>
                              <p:cond delay="3700"/>
                            </p:stCondLst>
                            <p:childTnLst>
                              <p:par>
                                <p:cTn id="22" presetID="2" presetClass="entr" presetSubtype="8"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500" fill="hold"/>
                                        <p:tgtEl>
                                          <p:spTgt spid="28"/>
                                        </p:tgtEl>
                                        <p:attrNameLst>
                                          <p:attrName>ppt_x</p:attrName>
                                        </p:attrNameLst>
                                      </p:cBhvr>
                                      <p:tavLst>
                                        <p:tav tm="0">
                                          <p:val>
                                            <p:strVal val="0-#ppt_w/2"/>
                                          </p:val>
                                        </p:tav>
                                        <p:tav tm="100000">
                                          <p:val>
                                            <p:strVal val="#ppt_x"/>
                                          </p:val>
                                        </p:tav>
                                      </p:tavLst>
                                    </p:anim>
                                    <p:anim calcmode="lin" valueType="num">
                                      <p:cBhvr additive="base">
                                        <p:cTn id="25" dur="500" fill="hold"/>
                                        <p:tgtEl>
                                          <p:spTgt spid="28"/>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500" fill="hold"/>
                                        <p:tgtEl>
                                          <p:spTgt spid="20"/>
                                        </p:tgtEl>
                                        <p:attrNameLst>
                                          <p:attrName>ppt_x</p:attrName>
                                        </p:attrNameLst>
                                      </p:cBhvr>
                                      <p:tavLst>
                                        <p:tav tm="0">
                                          <p:val>
                                            <p:strVal val="1+#ppt_w/2"/>
                                          </p:val>
                                        </p:tav>
                                        <p:tav tm="100000">
                                          <p:val>
                                            <p:strVal val="#ppt_x"/>
                                          </p:val>
                                        </p:tav>
                                      </p:tavLst>
                                    </p:anim>
                                    <p:anim calcmode="lin" valueType="num">
                                      <p:cBhvr additive="base">
                                        <p:cTn id="29" dur="500" fill="hold"/>
                                        <p:tgtEl>
                                          <p:spTgt spid="20"/>
                                        </p:tgtEl>
                                        <p:attrNameLst>
                                          <p:attrName>ppt_y</p:attrName>
                                        </p:attrNameLst>
                                      </p:cBhvr>
                                      <p:tavLst>
                                        <p:tav tm="0">
                                          <p:val>
                                            <p:strVal val="#ppt_y"/>
                                          </p:val>
                                        </p:tav>
                                        <p:tav tm="100000">
                                          <p:val>
                                            <p:strVal val="#ppt_y"/>
                                          </p:val>
                                        </p:tav>
                                      </p:tavLst>
                                    </p:anim>
                                  </p:childTnLst>
                                </p:cTn>
                              </p:par>
                              <p:par>
                                <p:cTn id="30" presetID="22" presetClass="entr" presetSubtype="8" fill="hold" grpId="0" nodeType="withEffect">
                                  <p:stCondLst>
                                    <p:cond delay="250"/>
                                  </p:stCondLst>
                                  <p:childTnLst>
                                    <p:set>
                                      <p:cBhvr>
                                        <p:cTn id="31" dur="1" fill="hold">
                                          <p:stCondLst>
                                            <p:cond delay="0"/>
                                          </p:stCondLst>
                                        </p:cTn>
                                        <p:tgtEl>
                                          <p:spTgt spid="21"/>
                                        </p:tgtEl>
                                        <p:attrNameLst>
                                          <p:attrName>style.visibility</p:attrName>
                                        </p:attrNameLst>
                                      </p:cBhvr>
                                      <p:to>
                                        <p:strVal val="visible"/>
                                      </p:to>
                                    </p:set>
                                    <p:animEffect transition="in" filter="wipe(left)">
                                      <p:cBhvr>
                                        <p:cTn id="32" dur="500"/>
                                        <p:tgtEl>
                                          <p:spTgt spid="21"/>
                                        </p:tgtEl>
                                      </p:cBhvr>
                                    </p:animEffect>
                                  </p:childTnLst>
                                </p:cTn>
                              </p:par>
                            </p:childTnLst>
                          </p:cTn>
                        </p:par>
                        <p:par>
                          <p:cTn id="33" fill="hold">
                            <p:stCondLst>
                              <p:cond delay="4450"/>
                            </p:stCondLst>
                            <p:childTnLst>
                              <p:par>
                                <p:cTn id="34" presetID="2" presetClass="entr" presetSubtype="8"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 calcmode="lin" valueType="num">
                                      <p:cBhvr additive="base">
                                        <p:cTn id="36" dur="500" fill="hold"/>
                                        <p:tgtEl>
                                          <p:spTgt spid="29"/>
                                        </p:tgtEl>
                                        <p:attrNameLst>
                                          <p:attrName>ppt_x</p:attrName>
                                        </p:attrNameLst>
                                      </p:cBhvr>
                                      <p:tavLst>
                                        <p:tav tm="0">
                                          <p:val>
                                            <p:strVal val="0-#ppt_w/2"/>
                                          </p:val>
                                        </p:tav>
                                        <p:tav tm="100000">
                                          <p:val>
                                            <p:strVal val="#ppt_x"/>
                                          </p:val>
                                        </p:tav>
                                      </p:tavLst>
                                    </p:anim>
                                    <p:anim calcmode="lin" valueType="num">
                                      <p:cBhvr additive="base">
                                        <p:cTn id="37" dur="500" fill="hold"/>
                                        <p:tgtEl>
                                          <p:spTgt spid="29"/>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additive="base">
                                        <p:cTn id="40" dur="500" fill="hold"/>
                                        <p:tgtEl>
                                          <p:spTgt spid="22"/>
                                        </p:tgtEl>
                                        <p:attrNameLst>
                                          <p:attrName>ppt_x</p:attrName>
                                        </p:attrNameLst>
                                      </p:cBhvr>
                                      <p:tavLst>
                                        <p:tav tm="0">
                                          <p:val>
                                            <p:strVal val="1+#ppt_w/2"/>
                                          </p:val>
                                        </p:tav>
                                        <p:tav tm="100000">
                                          <p:val>
                                            <p:strVal val="#ppt_x"/>
                                          </p:val>
                                        </p:tav>
                                      </p:tavLst>
                                    </p:anim>
                                    <p:anim calcmode="lin" valueType="num">
                                      <p:cBhvr additive="base">
                                        <p:cTn id="41" dur="500" fill="hold"/>
                                        <p:tgtEl>
                                          <p:spTgt spid="22"/>
                                        </p:tgtEl>
                                        <p:attrNameLst>
                                          <p:attrName>ppt_y</p:attrName>
                                        </p:attrNameLst>
                                      </p:cBhvr>
                                      <p:tavLst>
                                        <p:tav tm="0">
                                          <p:val>
                                            <p:strVal val="#ppt_y"/>
                                          </p:val>
                                        </p:tav>
                                        <p:tav tm="100000">
                                          <p:val>
                                            <p:strVal val="#ppt_y"/>
                                          </p:val>
                                        </p:tav>
                                      </p:tavLst>
                                    </p:anim>
                                  </p:childTnLst>
                                </p:cTn>
                              </p:par>
                              <p:par>
                                <p:cTn id="42" presetID="22" presetClass="entr" presetSubtype="8" fill="hold" grpId="0" nodeType="withEffect">
                                  <p:stCondLst>
                                    <p:cond delay="250"/>
                                  </p:stCondLst>
                                  <p:childTnLst>
                                    <p:set>
                                      <p:cBhvr>
                                        <p:cTn id="43" dur="1" fill="hold">
                                          <p:stCondLst>
                                            <p:cond delay="0"/>
                                          </p:stCondLst>
                                        </p:cTn>
                                        <p:tgtEl>
                                          <p:spTgt spid="23"/>
                                        </p:tgtEl>
                                        <p:attrNameLst>
                                          <p:attrName>style.visibility</p:attrName>
                                        </p:attrNameLst>
                                      </p:cBhvr>
                                      <p:to>
                                        <p:strVal val="visible"/>
                                      </p:to>
                                    </p:set>
                                    <p:animEffect transition="in" filter="wipe(left)">
                                      <p:cBhvr>
                                        <p:cTn id="44" dur="500"/>
                                        <p:tgtEl>
                                          <p:spTgt spid="23"/>
                                        </p:tgtEl>
                                      </p:cBhvr>
                                    </p:animEffect>
                                  </p:childTnLst>
                                </p:cTn>
                              </p:par>
                            </p:childTnLst>
                          </p:cTn>
                        </p:par>
                        <p:par>
                          <p:cTn id="45" fill="hold">
                            <p:stCondLst>
                              <p:cond delay="5200"/>
                            </p:stCondLst>
                            <p:childTnLst>
                              <p:par>
                                <p:cTn id="46" presetID="2" presetClass="entr" presetSubtype="8"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0-#ppt_w/2"/>
                                          </p:val>
                                        </p:tav>
                                        <p:tav tm="100000">
                                          <p:val>
                                            <p:strVal val="#ppt_x"/>
                                          </p:val>
                                        </p:tav>
                                      </p:tavLst>
                                    </p:anim>
                                    <p:anim calcmode="lin" valueType="num">
                                      <p:cBhvr additive="base">
                                        <p:cTn id="49" dur="500" fill="hold"/>
                                        <p:tgtEl>
                                          <p:spTgt spid="30"/>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 calcmode="lin" valueType="num">
                                      <p:cBhvr additive="base">
                                        <p:cTn id="52" dur="500" fill="hold"/>
                                        <p:tgtEl>
                                          <p:spTgt spid="24"/>
                                        </p:tgtEl>
                                        <p:attrNameLst>
                                          <p:attrName>ppt_x</p:attrName>
                                        </p:attrNameLst>
                                      </p:cBhvr>
                                      <p:tavLst>
                                        <p:tav tm="0">
                                          <p:val>
                                            <p:strVal val="1+#ppt_w/2"/>
                                          </p:val>
                                        </p:tav>
                                        <p:tav tm="100000">
                                          <p:val>
                                            <p:strVal val="#ppt_x"/>
                                          </p:val>
                                        </p:tav>
                                      </p:tavLst>
                                    </p:anim>
                                    <p:anim calcmode="lin" valueType="num">
                                      <p:cBhvr additive="base">
                                        <p:cTn id="53" dur="500" fill="hold"/>
                                        <p:tgtEl>
                                          <p:spTgt spid="24"/>
                                        </p:tgtEl>
                                        <p:attrNameLst>
                                          <p:attrName>ppt_y</p:attrName>
                                        </p:attrNameLst>
                                      </p:cBhvr>
                                      <p:tavLst>
                                        <p:tav tm="0">
                                          <p:val>
                                            <p:strVal val="#ppt_y"/>
                                          </p:val>
                                        </p:tav>
                                        <p:tav tm="100000">
                                          <p:val>
                                            <p:strVal val="#ppt_y"/>
                                          </p:val>
                                        </p:tav>
                                      </p:tavLst>
                                    </p:anim>
                                  </p:childTnLst>
                                </p:cTn>
                              </p:par>
                              <p:par>
                                <p:cTn id="54" presetID="22" presetClass="entr" presetSubtype="8" fill="hold" grpId="0" nodeType="withEffect">
                                  <p:stCondLst>
                                    <p:cond delay="250"/>
                                  </p:stCondLst>
                                  <p:childTnLst>
                                    <p:set>
                                      <p:cBhvr>
                                        <p:cTn id="55" dur="1" fill="hold">
                                          <p:stCondLst>
                                            <p:cond delay="0"/>
                                          </p:stCondLst>
                                        </p:cTn>
                                        <p:tgtEl>
                                          <p:spTgt spid="25"/>
                                        </p:tgtEl>
                                        <p:attrNameLst>
                                          <p:attrName>style.visibility</p:attrName>
                                        </p:attrNameLst>
                                      </p:cBhvr>
                                      <p:to>
                                        <p:strVal val="visible"/>
                                      </p:to>
                                    </p:set>
                                    <p:animEffect transition="in" filter="wipe(left)">
                                      <p:cBhvr>
                                        <p:cTn id="56" dur="500"/>
                                        <p:tgtEl>
                                          <p:spTgt spid="25"/>
                                        </p:tgtEl>
                                      </p:cBhvr>
                                    </p:animEffect>
                                  </p:childTnLst>
                                </p:cTn>
                              </p:par>
                            </p:childTnLst>
                          </p:cTn>
                        </p:par>
                        <p:par>
                          <p:cTn id="57" fill="hold">
                            <p:stCondLst>
                              <p:cond delay="5950"/>
                            </p:stCondLst>
                            <p:childTnLst>
                              <p:par>
                                <p:cTn id="58" presetID="2" presetClass="entr" presetSubtype="8"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additive="base">
                                        <p:cTn id="60" dur="500" fill="hold"/>
                                        <p:tgtEl>
                                          <p:spTgt spid="31"/>
                                        </p:tgtEl>
                                        <p:attrNameLst>
                                          <p:attrName>ppt_x</p:attrName>
                                        </p:attrNameLst>
                                      </p:cBhvr>
                                      <p:tavLst>
                                        <p:tav tm="0">
                                          <p:val>
                                            <p:strVal val="0-#ppt_w/2"/>
                                          </p:val>
                                        </p:tav>
                                        <p:tav tm="100000">
                                          <p:val>
                                            <p:strVal val="#ppt_x"/>
                                          </p:val>
                                        </p:tav>
                                      </p:tavLst>
                                    </p:anim>
                                    <p:anim calcmode="lin" valueType="num">
                                      <p:cBhvr additive="base">
                                        <p:cTn id="61" dur="500" fill="hold"/>
                                        <p:tgtEl>
                                          <p:spTgt spid="31"/>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0"/>
                                  </p:stCondLst>
                                  <p:childTnLst>
                                    <p:set>
                                      <p:cBhvr>
                                        <p:cTn id="63" dur="1" fill="hold">
                                          <p:stCondLst>
                                            <p:cond delay="0"/>
                                          </p:stCondLst>
                                        </p:cTn>
                                        <p:tgtEl>
                                          <p:spTgt spid="26"/>
                                        </p:tgtEl>
                                        <p:attrNameLst>
                                          <p:attrName>style.visibility</p:attrName>
                                        </p:attrNameLst>
                                      </p:cBhvr>
                                      <p:to>
                                        <p:strVal val="visible"/>
                                      </p:to>
                                    </p:set>
                                    <p:anim calcmode="lin" valueType="num">
                                      <p:cBhvr additive="base">
                                        <p:cTn id="64" dur="500" fill="hold"/>
                                        <p:tgtEl>
                                          <p:spTgt spid="26"/>
                                        </p:tgtEl>
                                        <p:attrNameLst>
                                          <p:attrName>ppt_x</p:attrName>
                                        </p:attrNameLst>
                                      </p:cBhvr>
                                      <p:tavLst>
                                        <p:tav tm="0">
                                          <p:val>
                                            <p:strVal val="1+#ppt_w/2"/>
                                          </p:val>
                                        </p:tav>
                                        <p:tav tm="100000">
                                          <p:val>
                                            <p:strVal val="#ppt_x"/>
                                          </p:val>
                                        </p:tav>
                                      </p:tavLst>
                                    </p:anim>
                                    <p:anim calcmode="lin" valueType="num">
                                      <p:cBhvr additive="base">
                                        <p:cTn id="65" dur="500" fill="hold"/>
                                        <p:tgtEl>
                                          <p:spTgt spid="26"/>
                                        </p:tgtEl>
                                        <p:attrNameLst>
                                          <p:attrName>ppt_y</p:attrName>
                                        </p:attrNameLst>
                                      </p:cBhvr>
                                      <p:tavLst>
                                        <p:tav tm="0">
                                          <p:val>
                                            <p:strVal val="#ppt_y"/>
                                          </p:val>
                                        </p:tav>
                                        <p:tav tm="100000">
                                          <p:val>
                                            <p:strVal val="#ppt_y"/>
                                          </p:val>
                                        </p:tav>
                                      </p:tavLst>
                                    </p:anim>
                                  </p:childTnLst>
                                </p:cTn>
                              </p:par>
                              <p:par>
                                <p:cTn id="66" presetID="22" presetClass="entr" presetSubtype="8" fill="hold" grpId="0" nodeType="withEffect">
                                  <p:stCondLst>
                                    <p:cond delay="250"/>
                                  </p:stCondLst>
                                  <p:childTnLst>
                                    <p:set>
                                      <p:cBhvr>
                                        <p:cTn id="67" dur="1" fill="hold">
                                          <p:stCondLst>
                                            <p:cond delay="0"/>
                                          </p:stCondLst>
                                        </p:cTn>
                                        <p:tgtEl>
                                          <p:spTgt spid="27"/>
                                        </p:tgtEl>
                                        <p:attrNameLst>
                                          <p:attrName>style.visibility</p:attrName>
                                        </p:attrNameLst>
                                      </p:cBhvr>
                                      <p:to>
                                        <p:strVal val="visible"/>
                                      </p:to>
                                    </p:set>
                                    <p:animEffect transition="in" filter="wipe(left)">
                                      <p:cBhvr>
                                        <p:cTn id="6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p:bldP spid="19" grpId="0"/>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6"/>
          <p:cNvSpPr>
            <a:spLocks noChangeArrowheads="1"/>
          </p:cNvSpPr>
          <p:nvPr/>
        </p:nvSpPr>
        <p:spPr bwMode="auto">
          <a:xfrm>
            <a:off x="758293" y="1234125"/>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1" name="组合 20"/>
          <p:cNvGrpSpPr/>
          <p:nvPr/>
        </p:nvGrpSpPr>
        <p:grpSpPr>
          <a:xfrm>
            <a:off x="179512" y="1234124"/>
            <a:ext cx="596693" cy="597796"/>
            <a:chOff x="420490" y="179675"/>
            <a:chExt cx="739730" cy="741097"/>
          </a:xfrm>
        </p:grpSpPr>
        <p:pic>
          <p:nvPicPr>
            <p:cNvPr id="22"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4" name="组合 23"/>
          <p:cNvGrpSpPr/>
          <p:nvPr/>
        </p:nvGrpSpPr>
        <p:grpSpPr>
          <a:xfrm>
            <a:off x="409859" y="2410932"/>
            <a:ext cx="2425604" cy="2671389"/>
            <a:chOff x="4179441" y="3717032"/>
            <a:chExt cx="2163957" cy="2232248"/>
          </a:xfrm>
        </p:grpSpPr>
        <p:pic>
          <p:nvPicPr>
            <p:cNvPr id="25" name="图片 2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79441" y="3717032"/>
              <a:ext cx="2163957" cy="2232248"/>
            </a:xfrm>
            <a:prstGeom prst="rect">
              <a:avLst/>
            </a:prstGeom>
          </p:spPr>
        </p:pic>
        <p:sp>
          <p:nvSpPr>
            <p:cNvPr id="26" name="TextBox 25"/>
            <p:cNvSpPr txBox="1"/>
            <p:nvPr/>
          </p:nvSpPr>
          <p:spPr>
            <a:xfrm>
              <a:off x="4773330" y="4186386"/>
              <a:ext cx="808286" cy="7972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添加</a:t>
              </a:r>
              <a:endPar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标题</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pic>
        <p:nvPicPr>
          <p:cNvPr id="27" name="Picture 5" descr="C:\Users\zjd\Desktop\未命名 -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0800000" flipV="1">
            <a:off x="2927331" y="1884863"/>
            <a:ext cx="346090" cy="4064417"/>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组合 27"/>
          <p:cNvGrpSpPr/>
          <p:nvPr/>
        </p:nvGrpSpPr>
        <p:grpSpPr>
          <a:xfrm>
            <a:off x="3489959" y="2107389"/>
            <a:ext cx="1755775" cy="1730461"/>
            <a:chOff x="1898327" y="841289"/>
            <a:chExt cx="1755775" cy="1730461"/>
          </a:xfrm>
        </p:grpSpPr>
        <p:pic>
          <p:nvPicPr>
            <p:cNvPr id="29"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898327"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2431326" y="1400458"/>
              <a:ext cx="846404" cy="707886"/>
            </a:xfrm>
            <a:prstGeom prst="rect">
              <a:avLst/>
            </a:prstGeom>
            <a:noFill/>
          </p:spPr>
          <p:txBody>
            <a:bodyPr wrap="square" rtlCol="0">
              <a:spAutoFit/>
            </a:bodyPr>
            <a:lstStyle/>
            <a:p>
              <a:r>
                <a:rPr lang="zh-CN" altLang="en-US" sz="2000" b="1" dirty="0" smtClean="0">
                  <a:latin typeface="华文隶书" pitchFamily="2" charset="-122"/>
                  <a:ea typeface="楷体"/>
                </a:rPr>
                <a:t>添加标题</a:t>
              </a:r>
              <a:endParaRPr lang="zh-CN" altLang="en-US" sz="2000" b="1" dirty="0">
                <a:latin typeface="华文隶书" pitchFamily="2" charset="-122"/>
                <a:ea typeface="楷体"/>
              </a:endParaRPr>
            </a:p>
          </p:txBody>
        </p:sp>
      </p:grpSp>
      <p:grpSp>
        <p:nvGrpSpPr>
          <p:cNvPr id="31" name="组合 30"/>
          <p:cNvGrpSpPr/>
          <p:nvPr/>
        </p:nvGrpSpPr>
        <p:grpSpPr>
          <a:xfrm>
            <a:off x="5506183" y="2107389"/>
            <a:ext cx="1755775" cy="1730461"/>
            <a:chOff x="3914551" y="841289"/>
            <a:chExt cx="1755775" cy="1730461"/>
          </a:xfrm>
        </p:grpSpPr>
        <p:pic>
          <p:nvPicPr>
            <p:cNvPr id="32"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914551"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4441685"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grpSp>
        <p:nvGrpSpPr>
          <p:cNvPr id="34" name="组合 33"/>
          <p:cNvGrpSpPr/>
          <p:nvPr/>
        </p:nvGrpSpPr>
        <p:grpSpPr>
          <a:xfrm>
            <a:off x="7360185" y="2107389"/>
            <a:ext cx="1755775" cy="1730461"/>
            <a:chOff x="5768553" y="841289"/>
            <a:chExt cx="1755775" cy="1730461"/>
          </a:xfrm>
        </p:grpSpPr>
        <p:pic>
          <p:nvPicPr>
            <p:cNvPr id="35"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6296023"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sp>
        <p:nvSpPr>
          <p:cNvPr id="37" name="矩形 36"/>
          <p:cNvSpPr/>
          <p:nvPr/>
        </p:nvSpPr>
        <p:spPr>
          <a:xfrm>
            <a:off x="3674072" y="3931881"/>
            <a:ext cx="5132872" cy="848309"/>
          </a:xfrm>
          <a:prstGeom prst="rect">
            <a:avLst/>
          </a:prstGeom>
        </p:spPr>
        <p:txBody>
          <a:bodyPr wrap="square">
            <a:spAutoFit/>
          </a:bodyPr>
          <a:lstStyle/>
          <a:p>
            <a:r>
              <a:rPr lang="zh-CN" altLang="en-US" sz="1600" dirty="0">
                <a:latin typeface="华文隶书" pitchFamily="2" charset="-122"/>
                <a:ea typeface="楷体"/>
              </a:rPr>
              <a:t>单击此处添加文本单击此处添加文本单击此处添加</a:t>
            </a:r>
            <a:r>
              <a:rPr lang="zh-CN" altLang="en-US" sz="1600" dirty="0" smtClean="0">
                <a:latin typeface="华文隶书" pitchFamily="2" charset="-122"/>
                <a:ea typeface="楷体"/>
              </a:rPr>
              <a:t>文本</a:t>
            </a:r>
            <a:r>
              <a:rPr lang="zh-CN" altLang="en-US" sz="1600" dirty="0">
                <a:latin typeface="华文隶书" pitchFamily="2" charset="-122"/>
                <a:ea typeface="楷体"/>
              </a:rPr>
              <a:t>单击此处添加文本单击此处添加文本单击此处添加文本</a:t>
            </a:r>
          </a:p>
          <a:p>
            <a:endParaRPr lang="zh-CN" altLang="en-US" sz="1600" dirty="0">
              <a:latin typeface="华文隶书" pitchFamily="2" charset="-122"/>
              <a:ea typeface="楷体"/>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1000" fill="hold"/>
                                        <p:tgtEl>
                                          <p:spTgt spid="21"/>
                                        </p:tgtEl>
                                        <p:attrNameLst>
                                          <p:attrName>ppt_w</p:attrName>
                                        </p:attrNameLst>
                                      </p:cBhvr>
                                      <p:tavLst>
                                        <p:tav tm="0">
                                          <p:val>
                                            <p:fltVal val="0"/>
                                          </p:val>
                                        </p:tav>
                                        <p:tav tm="100000">
                                          <p:val>
                                            <p:strVal val="#ppt_w"/>
                                          </p:val>
                                        </p:tav>
                                      </p:tavLst>
                                    </p:anim>
                                    <p:anim calcmode="lin" valueType="num">
                                      <p:cBhvr>
                                        <p:cTn id="8" dur="1000" fill="hold"/>
                                        <p:tgtEl>
                                          <p:spTgt spid="21"/>
                                        </p:tgtEl>
                                        <p:attrNameLst>
                                          <p:attrName>ppt_h</p:attrName>
                                        </p:attrNameLst>
                                      </p:cBhvr>
                                      <p:tavLst>
                                        <p:tav tm="0">
                                          <p:val>
                                            <p:fltVal val="0"/>
                                          </p:val>
                                        </p:tav>
                                        <p:tav tm="100000">
                                          <p:val>
                                            <p:strVal val="#ppt_h"/>
                                          </p:val>
                                        </p:tav>
                                      </p:tavLst>
                                    </p:anim>
                                    <p:anim calcmode="lin" valueType="num">
                                      <p:cBhvr>
                                        <p:cTn id="9" dur="1000" fill="hold"/>
                                        <p:tgtEl>
                                          <p:spTgt spid="21"/>
                                        </p:tgtEl>
                                        <p:attrNameLst>
                                          <p:attrName>style.rotation</p:attrName>
                                        </p:attrNameLst>
                                      </p:cBhvr>
                                      <p:tavLst>
                                        <p:tav tm="0">
                                          <p:val>
                                            <p:fltVal val="90"/>
                                          </p:val>
                                        </p:tav>
                                        <p:tav tm="100000">
                                          <p:val>
                                            <p:fltVal val="0"/>
                                          </p:val>
                                        </p:tav>
                                      </p:tavLst>
                                    </p:anim>
                                    <p:animEffect transition="in" filter="fade">
                                      <p:cBhvr>
                                        <p:cTn id="10" dur="1000"/>
                                        <p:tgtEl>
                                          <p:spTgt spid="21"/>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0"/>
                                        </p:tgtEl>
                                        <p:attrNameLst>
                                          <p:attrName>ppt_y</p:attrName>
                                        </p:attrNameLst>
                                      </p:cBhvr>
                                      <p:tavLst>
                                        <p:tav tm="0">
                                          <p:val>
                                            <p:strVal val="#ppt_y"/>
                                          </p:val>
                                        </p:tav>
                                        <p:tav tm="100000">
                                          <p:val>
                                            <p:strVal val="#ppt_y"/>
                                          </p:val>
                                        </p:tav>
                                      </p:tavLst>
                                    </p:anim>
                                    <p:anim calcmode="lin" valueType="num">
                                      <p:cBhvr>
                                        <p:cTn id="1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0"/>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20"/>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childTnLst>
                          </p:cTn>
                        </p:par>
                        <p:par>
                          <p:cTn id="23" fill="hold">
                            <p:stCondLst>
                              <p:cond delay="2450"/>
                            </p:stCondLst>
                            <p:childTnLst>
                              <p:par>
                                <p:cTn id="24" presetID="2" presetClass="entr" presetSubtype="4"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ppt_x"/>
                                          </p:val>
                                        </p:tav>
                                        <p:tav tm="100000">
                                          <p:val>
                                            <p:strVal val="#ppt_x"/>
                                          </p:val>
                                        </p:tav>
                                      </p:tavLst>
                                    </p:anim>
                                    <p:anim calcmode="lin" valueType="num">
                                      <p:cBhvr additive="base">
                                        <p:cTn id="27" dur="500" fill="hold"/>
                                        <p:tgtEl>
                                          <p:spTgt spid="27"/>
                                        </p:tgtEl>
                                        <p:attrNameLst>
                                          <p:attrName>ppt_y</p:attrName>
                                        </p:attrNameLst>
                                      </p:cBhvr>
                                      <p:tavLst>
                                        <p:tav tm="0">
                                          <p:val>
                                            <p:strVal val="1+#ppt_h/2"/>
                                          </p:val>
                                        </p:tav>
                                        <p:tav tm="100000">
                                          <p:val>
                                            <p:strVal val="#ppt_y"/>
                                          </p:val>
                                        </p:tav>
                                      </p:tavLst>
                                    </p:anim>
                                  </p:childTnLst>
                                </p:cTn>
                              </p:par>
                              <p:par>
                                <p:cTn id="28" presetID="47" presetClass="entr" presetSubtype="0" fill="hold" nodeType="withEffect">
                                  <p:stCondLst>
                                    <p:cond delay="40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1000"/>
                                        <p:tgtEl>
                                          <p:spTgt spid="28"/>
                                        </p:tgtEl>
                                      </p:cBhvr>
                                    </p:animEffect>
                                    <p:anim calcmode="lin" valueType="num">
                                      <p:cBhvr>
                                        <p:cTn id="31" dur="1000" fill="hold"/>
                                        <p:tgtEl>
                                          <p:spTgt spid="28"/>
                                        </p:tgtEl>
                                        <p:attrNameLst>
                                          <p:attrName>ppt_x</p:attrName>
                                        </p:attrNameLst>
                                      </p:cBhvr>
                                      <p:tavLst>
                                        <p:tav tm="0">
                                          <p:val>
                                            <p:strVal val="#ppt_x"/>
                                          </p:val>
                                        </p:tav>
                                        <p:tav tm="100000">
                                          <p:val>
                                            <p:strVal val="#ppt_x"/>
                                          </p:val>
                                        </p:tav>
                                      </p:tavLst>
                                    </p:anim>
                                    <p:anim calcmode="lin" valueType="num">
                                      <p:cBhvr>
                                        <p:cTn id="32" dur="1000" fill="hold"/>
                                        <p:tgtEl>
                                          <p:spTgt spid="28"/>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80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1000"/>
                                        <p:tgtEl>
                                          <p:spTgt spid="31"/>
                                        </p:tgtEl>
                                      </p:cBhvr>
                                    </p:animEffect>
                                    <p:anim calcmode="lin" valueType="num">
                                      <p:cBhvr>
                                        <p:cTn id="36" dur="1000" fill="hold"/>
                                        <p:tgtEl>
                                          <p:spTgt spid="31"/>
                                        </p:tgtEl>
                                        <p:attrNameLst>
                                          <p:attrName>ppt_x</p:attrName>
                                        </p:attrNameLst>
                                      </p:cBhvr>
                                      <p:tavLst>
                                        <p:tav tm="0">
                                          <p:val>
                                            <p:strVal val="#ppt_x"/>
                                          </p:val>
                                        </p:tav>
                                        <p:tav tm="100000">
                                          <p:val>
                                            <p:strVal val="#ppt_x"/>
                                          </p:val>
                                        </p:tav>
                                      </p:tavLst>
                                    </p:anim>
                                    <p:anim calcmode="lin" valueType="num">
                                      <p:cBhvr>
                                        <p:cTn id="37" dur="1000" fill="hold"/>
                                        <p:tgtEl>
                                          <p:spTgt spid="31"/>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11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1000"/>
                                        <p:tgtEl>
                                          <p:spTgt spid="34"/>
                                        </p:tgtEl>
                                      </p:cBhvr>
                                    </p:animEffect>
                                    <p:anim calcmode="lin" valueType="num">
                                      <p:cBhvr>
                                        <p:cTn id="41" dur="1000" fill="hold"/>
                                        <p:tgtEl>
                                          <p:spTgt spid="34"/>
                                        </p:tgtEl>
                                        <p:attrNameLst>
                                          <p:attrName>ppt_x</p:attrName>
                                        </p:attrNameLst>
                                      </p:cBhvr>
                                      <p:tavLst>
                                        <p:tav tm="0">
                                          <p:val>
                                            <p:strVal val="#ppt_x"/>
                                          </p:val>
                                        </p:tav>
                                        <p:tav tm="100000">
                                          <p:val>
                                            <p:strVal val="#ppt_x"/>
                                          </p:val>
                                        </p:tav>
                                      </p:tavLst>
                                    </p:anim>
                                    <p:anim calcmode="lin" valueType="num">
                                      <p:cBhvr>
                                        <p:cTn id="42" dur="1000" fill="hold"/>
                                        <p:tgtEl>
                                          <p:spTgt spid="34"/>
                                        </p:tgtEl>
                                        <p:attrNameLst>
                                          <p:attrName>ppt_y</p:attrName>
                                        </p:attrNameLst>
                                      </p:cBhvr>
                                      <p:tavLst>
                                        <p:tav tm="0">
                                          <p:val>
                                            <p:strVal val="#ppt_y-.1"/>
                                          </p:val>
                                        </p:tav>
                                        <p:tav tm="100000">
                                          <p:val>
                                            <p:strVal val="#ppt_y"/>
                                          </p:val>
                                        </p:tav>
                                      </p:tavLst>
                                    </p:anim>
                                  </p:childTnLst>
                                </p:cTn>
                              </p:par>
                            </p:childTnLst>
                          </p:cTn>
                        </p:par>
                        <p:par>
                          <p:cTn id="43" fill="hold">
                            <p:stCondLst>
                              <p:cond delay="4550"/>
                            </p:stCondLst>
                            <p:childTnLst>
                              <p:par>
                                <p:cTn id="44" presetID="42" presetClass="entr" presetSubtype="0" fill="hold" grpId="0"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fade">
                                      <p:cBhvr>
                                        <p:cTn id="46" dur="1000"/>
                                        <p:tgtEl>
                                          <p:spTgt spid="37"/>
                                        </p:tgtEl>
                                      </p:cBhvr>
                                    </p:animEffect>
                                    <p:anim calcmode="lin" valueType="num">
                                      <p:cBhvr>
                                        <p:cTn id="47" dur="1000" fill="hold"/>
                                        <p:tgtEl>
                                          <p:spTgt spid="37"/>
                                        </p:tgtEl>
                                        <p:attrNameLst>
                                          <p:attrName>ppt_x</p:attrName>
                                        </p:attrNameLst>
                                      </p:cBhvr>
                                      <p:tavLst>
                                        <p:tav tm="0">
                                          <p:val>
                                            <p:strVal val="#ppt_x"/>
                                          </p:val>
                                        </p:tav>
                                        <p:tav tm="100000">
                                          <p:val>
                                            <p:strVal val="#ppt_x"/>
                                          </p:val>
                                        </p:tav>
                                      </p:tavLst>
                                    </p:anim>
                                    <p:anim calcmode="lin" valueType="num">
                                      <p:cBhvr>
                                        <p:cTn id="4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utoUpdateAnimBg="0"/>
      <p:bldP spid="3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文本框 6"/>
          <p:cNvSpPr>
            <a:spLocks noChangeArrowheads="1"/>
          </p:cNvSpPr>
          <p:nvPr/>
        </p:nvSpPr>
        <p:spPr bwMode="auto">
          <a:xfrm>
            <a:off x="1009042" y="1094630"/>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34" name="组合 33"/>
          <p:cNvGrpSpPr/>
          <p:nvPr/>
        </p:nvGrpSpPr>
        <p:grpSpPr>
          <a:xfrm>
            <a:off x="430261" y="1094629"/>
            <a:ext cx="596693" cy="597796"/>
            <a:chOff x="420490" y="179675"/>
            <a:chExt cx="739730" cy="741097"/>
          </a:xfrm>
        </p:grpSpPr>
        <p:pic>
          <p:nvPicPr>
            <p:cNvPr id="35"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7" name="组合 36"/>
          <p:cNvGrpSpPr/>
          <p:nvPr/>
        </p:nvGrpSpPr>
        <p:grpSpPr>
          <a:xfrm>
            <a:off x="1672418" y="1935266"/>
            <a:ext cx="1186684" cy="1224135"/>
            <a:chOff x="971600" y="1915953"/>
            <a:chExt cx="3141228" cy="3240360"/>
          </a:xfrm>
        </p:grpSpPr>
        <p:pic>
          <p:nvPicPr>
            <p:cNvPr id="38" name="图片 3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9" name="TextBox 38"/>
            <p:cNvSpPr txBox="1"/>
            <p:nvPr/>
          </p:nvSpPr>
          <p:spPr>
            <a:xfrm>
              <a:off x="1457638" y="2681459"/>
              <a:ext cx="2169149" cy="13849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rPr>
                <a:t>2012</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grpSp>
        <p:nvGrpSpPr>
          <p:cNvPr id="40" name="组合 39"/>
          <p:cNvGrpSpPr/>
          <p:nvPr/>
        </p:nvGrpSpPr>
        <p:grpSpPr>
          <a:xfrm>
            <a:off x="2866561" y="3389945"/>
            <a:ext cx="1186684" cy="1224135"/>
            <a:chOff x="971600" y="1915953"/>
            <a:chExt cx="3141228" cy="3240360"/>
          </a:xfrm>
        </p:grpSpPr>
        <p:pic>
          <p:nvPicPr>
            <p:cNvPr id="41" name="图片 4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2" name="TextBox 41"/>
            <p:cNvSpPr txBox="1"/>
            <p:nvPr/>
          </p:nvSpPr>
          <p:spPr>
            <a:xfrm>
              <a:off x="1325536" y="2799727"/>
              <a:ext cx="2169149" cy="13849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rPr>
                <a:t>2013</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grpSp>
        <p:nvGrpSpPr>
          <p:cNvPr id="43" name="组合 42"/>
          <p:cNvGrpSpPr/>
          <p:nvPr/>
        </p:nvGrpSpPr>
        <p:grpSpPr>
          <a:xfrm>
            <a:off x="4654041" y="2451531"/>
            <a:ext cx="1186684" cy="1224135"/>
            <a:chOff x="971600" y="1915953"/>
            <a:chExt cx="3141228" cy="3240360"/>
          </a:xfrm>
        </p:grpSpPr>
        <p:pic>
          <p:nvPicPr>
            <p:cNvPr id="44" name="图片 4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5" name="TextBox 44"/>
            <p:cNvSpPr txBox="1"/>
            <p:nvPr/>
          </p:nvSpPr>
          <p:spPr>
            <a:xfrm>
              <a:off x="1457638" y="2647328"/>
              <a:ext cx="2169149" cy="13849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rPr>
                <a:t>2014</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grpSp>
        <p:nvGrpSpPr>
          <p:cNvPr id="46" name="组合 45"/>
          <p:cNvGrpSpPr/>
          <p:nvPr/>
        </p:nvGrpSpPr>
        <p:grpSpPr>
          <a:xfrm>
            <a:off x="6500321" y="1435622"/>
            <a:ext cx="1186684" cy="1224135"/>
            <a:chOff x="971600" y="1915953"/>
            <a:chExt cx="3141228" cy="3240360"/>
          </a:xfrm>
        </p:grpSpPr>
        <p:pic>
          <p:nvPicPr>
            <p:cNvPr id="47" name="图片 4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48" name="TextBox 47"/>
            <p:cNvSpPr txBox="1"/>
            <p:nvPr/>
          </p:nvSpPr>
          <p:spPr>
            <a:xfrm>
              <a:off x="1376299" y="2623589"/>
              <a:ext cx="2169149" cy="138499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rPr>
                <a:t>2015</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pic>
        <p:nvPicPr>
          <p:cNvPr id="49" name="Picture 4" descr="C:\Users\zjd\Desktop\Nipic_9501016_2012041916170751919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3727444">
            <a:off x="2259302" y="3016413"/>
            <a:ext cx="950405" cy="310390"/>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4" descr="C:\Users\zjd\Desktop\Nipic_9501016_2012041916170751919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8963989">
            <a:off x="3854330" y="3471334"/>
            <a:ext cx="950405" cy="310390"/>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4" descr="C:\Users\zjd\Desktop\Nipic_9501016_2012041916170751919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8963989">
            <a:off x="5713994" y="2330871"/>
            <a:ext cx="950405" cy="310390"/>
          </a:xfrm>
          <a:prstGeom prst="rect">
            <a:avLst/>
          </a:prstGeom>
          <a:noFill/>
          <a:extLst>
            <a:ext uri="{909E8E84-426E-40DD-AFC4-6F175D3DCCD1}">
              <a14:hiddenFill xmlns:a14="http://schemas.microsoft.com/office/drawing/2010/main">
                <a:solidFill>
                  <a:srgbClr val="FFFFFF"/>
                </a:solidFill>
              </a14:hiddenFill>
            </a:ext>
          </a:extLst>
        </p:spPr>
      </p:pic>
      <p:sp>
        <p:nvSpPr>
          <p:cNvPr id="52" name="矩形 51"/>
          <p:cNvSpPr/>
          <p:nvPr/>
        </p:nvSpPr>
        <p:spPr>
          <a:xfrm>
            <a:off x="2444241" y="4530187"/>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sp>
        <p:nvSpPr>
          <p:cNvPr id="53" name="矩形 52"/>
          <p:cNvSpPr/>
          <p:nvPr/>
        </p:nvSpPr>
        <p:spPr>
          <a:xfrm>
            <a:off x="2444241" y="4844181"/>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sp>
        <p:nvSpPr>
          <p:cNvPr id="54" name="矩形 53"/>
          <p:cNvSpPr/>
          <p:nvPr/>
        </p:nvSpPr>
        <p:spPr>
          <a:xfrm>
            <a:off x="7212213" y="2633000"/>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sp>
        <p:nvSpPr>
          <p:cNvPr id="55" name="矩形 54"/>
          <p:cNvSpPr/>
          <p:nvPr/>
        </p:nvSpPr>
        <p:spPr>
          <a:xfrm>
            <a:off x="7212213" y="2946994"/>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sp>
        <p:nvSpPr>
          <p:cNvPr id="56" name="矩形 55"/>
          <p:cNvSpPr/>
          <p:nvPr/>
        </p:nvSpPr>
        <p:spPr>
          <a:xfrm>
            <a:off x="618100" y="3159400"/>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sp>
        <p:nvSpPr>
          <p:cNvPr id="57" name="矩形 56"/>
          <p:cNvSpPr/>
          <p:nvPr/>
        </p:nvSpPr>
        <p:spPr>
          <a:xfrm>
            <a:off x="618100" y="3473394"/>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pic>
        <p:nvPicPr>
          <p:cNvPr id="58" name="Picture 4" descr="C:\Users\zjd\Desktop\Nipic_9501016_2012041916170751919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17738801">
            <a:off x="5609261" y="3088388"/>
            <a:ext cx="1814660" cy="487899"/>
          </a:xfrm>
          <a:prstGeom prst="rect">
            <a:avLst/>
          </a:prstGeom>
          <a:noFill/>
          <a:extLst>
            <a:ext uri="{909E8E84-426E-40DD-AFC4-6F175D3DCCD1}">
              <a14:hiddenFill xmlns:a14="http://schemas.microsoft.com/office/drawing/2010/main">
                <a:solidFill>
                  <a:srgbClr val="FFFFFF"/>
                </a:solidFill>
              </a14:hiddenFill>
            </a:ext>
          </a:extLst>
        </p:spPr>
      </p:pic>
      <p:sp>
        <p:nvSpPr>
          <p:cNvPr id="59" name="矩形 58"/>
          <p:cNvSpPr/>
          <p:nvPr/>
        </p:nvSpPr>
        <p:spPr>
          <a:xfrm>
            <a:off x="4140846" y="1724061"/>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sp>
        <p:nvSpPr>
          <p:cNvPr id="60" name="矩形 59"/>
          <p:cNvSpPr/>
          <p:nvPr/>
        </p:nvSpPr>
        <p:spPr>
          <a:xfrm>
            <a:off x="4140846" y="2038055"/>
            <a:ext cx="1826141" cy="338554"/>
          </a:xfrm>
          <a:prstGeom prst="rect">
            <a:avLst/>
          </a:prstGeom>
        </p:spPr>
        <p:txBody>
          <a:bodyPr wrap="none">
            <a:spAutoFit/>
          </a:bodyPr>
          <a:lstStyle/>
          <a:p>
            <a:r>
              <a:rPr lang="zh-CN" altLang="en-US" sz="1600" dirty="0">
                <a:latin typeface="华文隶书" pitchFamily="2" charset="-122"/>
                <a:ea typeface="楷体"/>
              </a:rPr>
              <a:t>单击此处</a:t>
            </a:r>
            <a:r>
              <a:rPr lang="zh-CN" altLang="en-US" sz="1600" dirty="0" smtClean="0">
                <a:latin typeface="华文隶书" pitchFamily="2" charset="-122"/>
                <a:ea typeface="楷体"/>
              </a:rPr>
              <a:t>添加文本</a:t>
            </a:r>
            <a:endParaRPr lang="zh-CN" altLang="en-US" sz="1600" dirty="0">
              <a:latin typeface="华文隶书" pitchFamily="2" charset="-122"/>
              <a:ea typeface="楷体"/>
            </a:endParaRPr>
          </a:p>
        </p:txBody>
      </p:sp>
      <p:grpSp>
        <p:nvGrpSpPr>
          <p:cNvPr id="61" name="组合 60"/>
          <p:cNvGrpSpPr/>
          <p:nvPr/>
        </p:nvGrpSpPr>
        <p:grpSpPr>
          <a:xfrm>
            <a:off x="4863102" y="4004226"/>
            <a:ext cx="1676132" cy="1729030"/>
            <a:chOff x="971600" y="1915953"/>
            <a:chExt cx="3141228" cy="3240360"/>
          </a:xfrm>
        </p:grpSpPr>
        <p:pic>
          <p:nvPicPr>
            <p:cNvPr id="62" name="图片 61"/>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63" name="TextBox 62"/>
            <p:cNvSpPr txBox="1"/>
            <p:nvPr/>
          </p:nvSpPr>
          <p:spPr>
            <a:xfrm>
              <a:off x="1568744" y="2704657"/>
              <a:ext cx="1872202" cy="1211283"/>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1" i="0" u="none" strike="noStrike" kern="0" cap="none" spc="0" normalizeH="0" baseline="0" noProof="0" dirty="0" smtClean="0">
                  <a:ln>
                    <a:noFill/>
                  </a:ln>
                  <a:solidFill>
                    <a:sysClr val="window" lastClr="FFFFFF"/>
                  </a:solidFill>
                  <a:effectLst/>
                  <a:uLnTx/>
                  <a:uFillTx/>
                  <a:latin typeface="华文隶书" pitchFamily="2" charset="-122"/>
                  <a:ea typeface="楷体"/>
                </a:rPr>
                <a:t>2016</a:t>
              </a:r>
              <a:endParaRPr kumimoji="0" lang="zh-CN" altLang="en-US" sz="36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1000" fill="hold"/>
                                        <p:tgtEl>
                                          <p:spTgt spid="34"/>
                                        </p:tgtEl>
                                        <p:attrNameLst>
                                          <p:attrName>ppt_w</p:attrName>
                                        </p:attrNameLst>
                                      </p:cBhvr>
                                      <p:tavLst>
                                        <p:tav tm="0">
                                          <p:val>
                                            <p:fltVal val="0"/>
                                          </p:val>
                                        </p:tav>
                                        <p:tav tm="100000">
                                          <p:val>
                                            <p:strVal val="#ppt_w"/>
                                          </p:val>
                                        </p:tav>
                                      </p:tavLst>
                                    </p:anim>
                                    <p:anim calcmode="lin" valueType="num">
                                      <p:cBhvr>
                                        <p:cTn id="8" dur="1000" fill="hold"/>
                                        <p:tgtEl>
                                          <p:spTgt spid="34"/>
                                        </p:tgtEl>
                                        <p:attrNameLst>
                                          <p:attrName>ppt_h</p:attrName>
                                        </p:attrNameLst>
                                      </p:cBhvr>
                                      <p:tavLst>
                                        <p:tav tm="0">
                                          <p:val>
                                            <p:fltVal val="0"/>
                                          </p:val>
                                        </p:tav>
                                        <p:tav tm="100000">
                                          <p:val>
                                            <p:strVal val="#ppt_h"/>
                                          </p:val>
                                        </p:tav>
                                      </p:tavLst>
                                    </p:anim>
                                    <p:anim calcmode="lin" valueType="num">
                                      <p:cBhvr>
                                        <p:cTn id="9" dur="1000" fill="hold"/>
                                        <p:tgtEl>
                                          <p:spTgt spid="34"/>
                                        </p:tgtEl>
                                        <p:attrNameLst>
                                          <p:attrName>style.rotation</p:attrName>
                                        </p:attrNameLst>
                                      </p:cBhvr>
                                      <p:tavLst>
                                        <p:tav tm="0">
                                          <p:val>
                                            <p:fltVal val="90"/>
                                          </p:val>
                                        </p:tav>
                                        <p:tav tm="100000">
                                          <p:val>
                                            <p:fltVal val="0"/>
                                          </p:val>
                                        </p:tav>
                                      </p:tavLst>
                                    </p:anim>
                                    <p:animEffect transition="in" filter="fade">
                                      <p:cBhvr>
                                        <p:cTn id="10" dur="1000"/>
                                        <p:tgtEl>
                                          <p:spTgt spid="34"/>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3"/>
                                        </p:tgtEl>
                                        <p:attrNameLst>
                                          <p:attrName>ppt_y</p:attrName>
                                        </p:attrNameLst>
                                      </p:cBhvr>
                                      <p:tavLst>
                                        <p:tav tm="0">
                                          <p:val>
                                            <p:strVal val="#ppt_y"/>
                                          </p:val>
                                        </p:tav>
                                        <p:tav tm="100000">
                                          <p:val>
                                            <p:strVal val="#ppt_y"/>
                                          </p:val>
                                        </p:tav>
                                      </p:tavLst>
                                    </p:anim>
                                    <p:anim calcmode="lin" valueType="num">
                                      <p:cBhvr>
                                        <p:cTn id="16"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33"/>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par>
                                <p:cTn id="23" presetID="22" presetClass="entr" presetSubtype="8" fill="hold" nodeType="withEffect">
                                  <p:stCondLst>
                                    <p:cond delay="300"/>
                                  </p:stCondLst>
                                  <p:childTnLst>
                                    <p:set>
                                      <p:cBhvr>
                                        <p:cTn id="24" dur="1" fill="hold">
                                          <p:stCondLst>
                                            <p:cond delay="0"/>
                                          </p:stCondLst>
                                        </p:cTn>
                                        <p:tgtEl>
                                          <p:spTgt spid="49"/>
                                        </p:tgtEl>
                                        <p:attrNameLst>
                                          <p:attrName>style.visibility</p:attrName>
                                        </p:attrNameLst>
                                      </p:cBhvr>
                                      <p:to>
                                        <p:strVal val="visible"/>
                                      </p:to>
                                    </p:set>
                                    <p:animEffect transition="in" filter="wipe(left)">
                                      <p:cBhvr>
                                        <p:cTn id="25" dur="500"/>
                                        <p:tgtEl>
                                          <p:spTgt spid="49"/>
                                        </p:tgtEl>
                                      </p:cBhvr>
                                    </p:animEffect>
                                  </p:childTnLst>
                                </p:cTn>
                              </p:par>
                              <p:par>
                                <p:cTn id="26" presetID="10" presetClass="entr" presetSubtype="0" fill="hold" nodeType="withEffect">
                                  <p:stCondLst>
                                    <p:cond delay="700"/>
                                  </p:stCondLst>
                                  <p:childTnLst>
                                    <p:set>
                                      <p:cBhvr>
                                        <p:cTn id="27" dur="1" fill="hold">
                                          <p:stCondLst>
                                            <p:cond delay="0"/>
                                          </p:stCondLst>
                                        </p:cTn>
                                        <p:tgtEl>
                                          <p:spTgt spid="40"/>
                                        </p:tgtEl>
                                        <p:attrNameLst>
                                          <p:attrName>style.visibility</p:attrName>
                                        </p:attrNameLst>
                                      </p:cBhvr>
                                      <p:to>
                                        <p:strVal val="visible"/>
                                      </p:to>
                                    </p:set>
                                    <p:animEffect transition="in" filter="fade">
                                      <p:cBhvr>
                                        <p:cTn id="28" dur="500"/>
                                        <p:tgtEl>
                                          <p:spTgt spid="40"/>
                                        </p:tgtEl>
                                      </p:cBhvr>
                                    </p:animEffect>
                                  </p:childTnLst>
                                </p:cTn>
                              </p:par>
                              <p:par>
                                <p:cTn id="29" presetID="22" presetClass="entr" presetSubtype="8" fill="hold" nodeType="withEffect">
                                  <p:stCondLst>
                                    <p:cond delay="1100"/>
                                  </p:stCondLst>
                                  <p:childTnLst>
                                    <p:set>
                                      <p:cBhvr>
                                        <p:cTn id="30" dur="1" fill="hold">
                                          <p:stCondLst>
                                            <p:cond delay="0"/>
                                          </p:stCondLst>
                                        </p:cTn>
                                        <p:tgtEl>
                                          <p:spTgt spid="50"/>
                                        </p:tgtEl>
                                        <p:attrNameLst>
                                          <p:attrName>style.visibility</p:attrName>
                                        </p:attrNameLst>
                                      </p:cBhvr>
                                      <p:to>
                                        <p:strVal val="visible"/>
                                      </p:to>
                                    </p:set>
                                    <p:animEffect transition="in" filter="wipe(left)">
                                      <p:cBhvr>
                                        <p:cTn id="31" dur="500"/>
                                        <p:tgtEl>
                                          <p:spTgt spid="50"/>
                                        </p:tgtEl>
                                      </p:cBhvr>
                                    </p:animEffect>
                                  </p:childTnLst>
                                </p:cTn>
                              </p:par>
                              <p:par>
                                <p:cTn id="32" presetID="10" presetClass="entr" presetSubtype="0" fill="hold" nodeType="withEffect">
                                  <p:stCondLst>
                                    <p:cond delay="1500"/>
                                  </p:stCondLst>
                                  <p:childTnLst>
                                    <p:set>
                                      <p:cBhvr>
                                        <p:cTn id="33" dur="1" fill="hold">
                                          <p:stCondLst>
                                            <p:cond delay="0"/>
                                          </p:stCondLst>
                                        </p:cTn>
                                        <p:tgtEl>
                                          <p:spTgt spid="43"/>
                                        </p:tgtEl>
                                        <p:attrNameLst>
                                          <p:attrName>style.visibility</p:attrName>
                                        </p:attrNameLst>
                                      </p:cBhvr>
                                      <p:to>
                                        <p:strVal val="visible"/>
                                      </p:to>
                                    </p:set>
                                    <p:animEffect transition="in" filter="fade">
                                      <p:cBhvr>
                                        <p:cTn id="34" dur="500"/>
                                        <p:tgtEl>
                                          <p:spTgt spid="43"/>
                                        </p:tgtEl>
                                      </p:cBhvr>
                                    </p:animEffect>
                                  </p:childTnLst>
                                </p:cTn>
                              </p:par>
                              <p:par>
                                <p:cTn id="35" presetID="22" presetClass="entr" presetSubtype="8" fill="hold" nodeType="withEffect">
                                  <p:stCondLst>
                                    <p:cond delay="1900"/>
                                  </p:stCondLst>
                                  <p:childTnLst>
                                    <p:set>
                                      <p:cBhvr>
                                        <p:cTn id="36" dur="1" fill="hold">
                                          <p:stCondLst>
                                            <p:cond delay="0"/>
                                          </p:stCondLst>
                                        </p:cTn>
                                        <p:tgtEl>
                                          <p:spTgt spid="51"/>
                                        </p:tgtEl>
                                        <p:attrNameLst>
                                          <p:attrName>style.visibility</p:attrName>
                                        </p:attrNameLst>
                                      </p:cBhvr>
                                      <p:to>
                                        <p:strVal val="visible"/>
                                      </p:to>
                                    </p:set>
                                    <p:animEffect transition="in" filter="wipe(left)">
                                      <p:cBhvr>
                                        <p:cTn id="37" dur="500"/>
                                        <p:tgtEl>
                                          <p:spTgt spid="51"/>
                                        </p:tgtEl>
                                      </p:cBhvr>
                                    </p:animEffect>
                                  </p:childTnLst>
                                </p:cTn>
                              </p:par>
                              <p:par>
                                <p:cTn id="38" presetID="10" presetClass="entr" presetSubtype="0" fill="hold" nodeType="withEffect">
                                  <p:stCondLst>
                                    <p:cond delay="230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childTnLst>
                                </p:cTn>
                              </p:par>
                            </p:childTnLst>
                          </p:cTn>
                        </p:par>
                        <p:par>
                          <p:cTn id="41" fill="hold">
                            <p:stCondLst>
                              <p:cond delay="4750"/>
                            </p:stCondLst>
                            <p:childTnLst>
                              <p:par>
                                <p:cTn id="42" presetID="22" presetClass="entr" presetSubtype="1"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wipe(up)">
                                      <p:cBhvr>
                                        <p:cTn id="44" dur="500"/>
                                        <p:tgtEl>
                                          <p:spTgt spid="58"/>
                                        </p:tgtEl>
                                      </p:cBhvr>
                                    </p:animEffect>
                                  </p:childTnLst>
                                </p:cTn>
                              </p:par>
                            </p:childTnLst>
                          </p:cTn>
                        </p:par>
                        <p:par>
                          <p:cTn id="45" fill="hold">
                            <p:stCondLst>
                              <p:cond delay="5250"/>
                            </p:stCondLst>
                            <p:childTnLst>
                              <p:par>
                                <p:cTn id="46" presetID="10" presetClass="entr" presetSubtype="0" fill="hold"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childTnLst>
                          </p:cTn>
                        </p:par>
                        <p:par>
                          <p:cTn id="49" fill="hold">
                            <p:stCondLst>
                              <p:cond delay="5750"/>
                            </p:stCondLst>
                            <p:childTnLst>
                              <p:par>
                                <p:cTn id="50" presetID="42" presetClass="entr" presetSubtype="0"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1000"/>
                                        <p:tgtEl>
                                          <p:spTgt spid="52"/>
                                        </p:tgtEl>
                                      </p:cBhvr>
                                    </p:animEffect>
                                    <p:anim calcmode="lin" valueType="num">
                                      <p:cBhvr>
                                        <p:cTn id="53" dur="1000" fill="hold"/>
                                        <p:tgtEl>
                                          <p:spTgt spid="52"/>
                                        </p:tgtEl>
                                        <p:attrNameLst>
                                          <p:attrName>ppt_x</p:attrName>
                                        </p:attrNameLst>
                                      </p:cBhvr>
                                      <p:tavLst>
                                        <p:tav tm="0">
                                          <p:val>
                                            <p:strVal val="#ppt_x"/>
                                          </p:val>
                                        </p:tav>
                                        <p:tav tm="100000">
                                          <p:val>
                                            <p:strVal val="#ppt_x"/>
                                          </p:val>
                                        </p:tav>
                                      </p:tavLst>
                                    </p:anim>
                                    <p:anim calcmode="lin" valueType="num">
                                      <p:cBhvr>
                                        <p:cTn id="54" dur="1000" fill="hold"/>
                                        <p:tgtEl>
                                          <p:spTgt spid="5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fade">
                                      <p:cBhvr>
                                        <p:cTn id="57" dur="1000"/>
                                        <p:tgtEl>
                                          <p:spTgt spid="53"/>
                                        </p:tgtEl>
                                      </p:cBhvr>
                                    </p:animEffect>
                                    <p:anim calcmode="lin" valueType="num">
                                      <p:cBhvr>
                                        <p:cTn id="58" dur="1000" fill="hold"/>
                                        <p:tgtEl>
                                          <p:spTgt spid="53"/>
                                        </p:tgtEl>
                                        <p:attrNameLst>
                                          <p:attrName>ppt_x</p:attrName>
                                        </p:attrNameLst>
                                      </p:cBhvr>
                                      <p:tavLst>
                                        <p:tav tm="0">
                                          <p:val>
                                            <p:strVal val="#ppt_x"/>
                                          </p:val>
                                        </p:tav>
                                        <p:tav tm="100000">
                                          <p:val>
                                            <p:strVal val="#ppt_x"/>
                                          </p:val>
                                        </p:tav>
                                      </p:tavLst>
                                    </p:anim>
                                    <p:anim calcmode="lin" valueType="num">
                                      <p:cBhvr>
                                        <p:cTn id="59" dur="1000" fill="hold"/>
                                        <p:tgtEl>
                                          <p:spTgt spid="53"/>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fade">
                                      <p:cBhvr>
                                        <p:cTn id="62" dur="1000"/>
                                        <p:tgtEl>
                                          <p:spTgt spid="54"/>
                                        </p:tgtEl>
                                      </p:cBhvr>
                                    </p:animEffect>
                                    <p:anim calcmode="lin" valueType="num">
                                      <p:cBhvr>
                                        <p:cTn id="63" dur="1000" fill="hold"/>
                                        <p:tgtEl>
                                          <p:spTgt spid="54"/>
                                        </p:tgtEl>
                                        <p:attrNameLst>
                                          <p:attrName>ppt_x</p:attrName>
                                        </p:attrNameLst>
                                      </p:cBhvr>
                                      <p:tavLst>
                                        <p:tav tm="0">
                                          <p:val>
                                            <p:strVal val="#ppt_x"/>
                                          </p:val>
                                        </p:tav>
                                        <p:tav tm="100000">
                                          <p:val>
                                            <p:strVal val="#ppt_x"/>
                                          </p:val>
                                        </p:tav>
                                      </p:tavLst>
                                    </p:anim>
                                    <p:anim calcmode="lin" valueType="num">
                                      <p:cBhvr>
                                        <p:cTn id="64" dur="1000" fill="hold"/>
                                        <p:tgtEl>
                                          <p:spTgt spid="54"/>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1000"/>
                                        <p:tgtEl>
                                          <p:spTgt spid="55"/>
                                        </p:tgtEl>
                                      </p:cBhvr>
                                    </p:animEffect>
                                    <p:anim calcmode="lin" valueType="num">
                                      <p:cBhvr>
                                        <p:cTn id="68" dur="1000" fill="hold"/>
                                        <p:tgtEl>
                                          <p:spTgt spid="55"/>
                                        </p:tgtEl>
                                        <p:attrNameLst>
                                          <p:attrName>ppt_x</p:attrName>
                                        </p:attrNameLst>
                                      </p:cBhvr>
                                      <p:tavLst>
                                        <p:tav tm="0">
                                          <p:val>
                                            <p:strVal val="#ppt_x"/>
                                          </p:val>
                                        </p:tav>
                                        <p:tav tm="100000">
                                          <p:val>
                                            <p:strVal val="#ppt_x"/>
                                          </p:val>
                                        </p:tav>
                                      </p:tavLst>
                                    </p:anim>
                                    <p:anim calcmode="lin" valueType="num">
                                      <p:cBhvr>
                                        <p:cTn id="69" dur="1000" fill="hold"/>
                                        <p:tgtEl>
                                          <p:spTgt spid="55"/>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fade">
                                      <p:cBhvr>
                                        <p:cTn id="72" dur="1000"/>
                                        <p:tgtEl>
                                          <p:spTgt spid="56"/>
                                        </p:tgtEl>
                                      </p:cBhvr>
                                    </p:animEffect>
                                    <p:anim calcmode="lin" valueType="num">
                                      <p:cBhvr>
                                        <p:cTn id="73" dur="1000" fill="hold"/>
                                        <p:tgtEl>
                                          <p:spTgt spid="56"/>
                                        </p:tgtEl>
                                        <p:attrNameLst>
                                          <p:attrName>ppt_x</p:attrName>
                                        </p:attrNameLst>
                                      </p:cBhvr>
                                      <p:tavLst>
                                        <p:tav tm="0">
                                          <p:val>
                                            <p:strVal val="#ppt_x"/>
                                          </p:val>
                                        </p:tav>
                                        <p:tav tm="100000">
                                          <p:val>
                                            <p:strVal val="#ppt_x"/>
                                          </p:val>
                                        </p:tav>
                                      </p:tavLst>
                                    </p:anim>
                                    <p:anim calcmode="lin" valueType="num">
                                      <p:cBhvr>
                                        <p:cTn id="74" dur="1000" fill="hold"/>
                                        <p:tgtEl>
                                          <p:spTgt spid="56"/>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57"/>
                                        </p:tgtEl>
                                        <p:attrNameLst>
                                          <p:attrName>style.visibility</p:attrName>
                                        </p:attrNameLst>
                                      </p:cBhvr>
                                      <p:to>
                                        <p:strVal val="visible"/>
                                      </p:to>
                                    </p:set>
                                    <p:animEffect transition="in" filter="fade">
                                      <p:cBhvr>
                                        <p:cTn id="77" dur="1000"/>
                                        <p:tgtEl>
                                          <p:spTgt spid="57"/>
                                        </p:tgtEl>
                                      </p:cBhvr>
                                    </p:animEffect>
                                    <p:anim calcmode="lin" valueType="num">
                                      <p:cBhvr>
                                        <p:cTn id="78" dur="1000" fill="hold"/>
                                        <p:tgtEl>
                                          <p:spTgt spid="57"/>
                                        </p:tgtEl>
                                        <p:attrNameLst>
                                          <p:attrName>ppt_x</p:attrName>
                                        </p:attrNameLst>
                                      </p:cBhvr>
                                      <p:tavLst>
                                        <p:tav tm="0">
                                          <p:val>
                                            <p:strVal val="#ppt_x"/>
                                          </p:val>
                                        </p:tav>
                                        <p:tav tm="100000">
                                          <p:val>
                                            <p:strVal val="#ppt_x"/>
                                          </p:val>
                                        </p:tav>
                                      </p:tavLst>
                                    </p:anim>
                                    <p:anim calcmode="lin" valueType="num">
                                      <p:cBhvr>
                                        <p:cTn id="79" dur="1000" fill="hold"/>
                                        <p:tgtEl>
                                          <p:spTgt spid="57"/>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59"/>
                                        </p:tgtEl>
                                        <p:attrNameLst>
                                          <p:attrName>style.visibility</p:attrName>
                                        </p:attrNameLst>
                                      </p:cBhvr>
                                      <p:to>
                                        <p:strVal val="visible"/>
                                      </p:to>
                                    </p:set>
                                    <p:animEffect transition="in" filter="fade">
                                      <p:cBhvr>
                                        <p:cTn id="82" dur="1000"/>
                                        <p:tgtEl>
                                          <p:spTgt spid="59"/>
                                        </p:tgtEl>
                                      </p:cBhvr>
                                    </p:animEffect>
                                    <p:anim calcmode="lin" valueType="num">
                                      <p:cBhvr>
                                        <p:cTn id="83" dur="1000" fill="hold"/>
                                        <p:tgtEl>
                                          <p:spTgt spid="59"/>
                                        </p:tgtEl>
                                        <p:attrNameLst>
                                          <p:attrName>ppt_x</p:attrName>
                                        </p:attrNameLst>
                                      </p:cBhvr>
                                      <p:tavLst>
                                        <p:tav tm="0">
                                          <p:val>
                                            <p:strVal val="#ppt_x"/>
                                          </p:val>
                                        </p:tav>
                                        <p:tav tm="100000">
                                          <p:val>
                                            <p:strVal val="#ppt_x"/>
                                          </p:val>
                                        </p:tav>
                                      </p:tavLst>
                                    </p:anim>
                                    <p:anim calcmode="lin" valueType="num">
                                      <p:cBhvr>
                                        <p:cTn id="84" dur="1000" fill="hold"/>
                                        <p:tgtEl>
                                          <p:spTgt spid="59"/>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60"/>
                                        </p:tgtEl>
                                        <p:attrNameLst>
                                          <p:attrName>style.visibility</p:attrName>
                                        </p:attrNameLst>
                                      </p:cBhvr>
                                      <p:to>
                                        <p:strVal val="visible"/>
                                      </p:to>
                                    </p:set>
                                    <p:animEffect transition="in" filter="fade">
                                      <p:cBhvr>
                                        <p:cTn id="87" dur="1000"/>
                                        <p:tgtEl>
                                          <p:spTgt spid="60"/>
                                        </p:tgtEl>
                                      </p:cBhvr>
                                    </p:animEffect>
                                    <p:anim calcmode="lin" valueType="num">
                                      <p:cBhvr>
                                        <p:cTn id="88" dur="1000" fill="hold"/>
                                        <p:tgtEl>
                                          <p:spTgt spid="60"/>
                                        </p:tgtEl>
                                        <p:attrNameLst>
                                          <p:attrName>ppt_x</p:attrName>
                                        </p:attrNameLst>
                                      </p:cBhvr>
                                      <p:tavLst>
                                        <p:tav tm="0">
                                          <p:val>
                                            <p:strVal val="#ppt_x"/>
                                          </p:val>
                                        </p:tav>
                                        <p:tav tm="100000">
                                          <p:val>
                                            <p:strVal val="#ppt_x"/>
                                          </p:val>
                                        </p:tav>
                                      </p:tavLst>
                                    </p:anim>
                                    <p:anim calcmode="lin" valueType="num">
                                      <p:cBhvr>
                                        <p:cTn id="89"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utoUpdateAnimBg="0"/>
      <p:bldP spid="52" grpId="0"/>
      <p:bldP spid="53" grpId="0"/>
      <p:bldP spid="54" grpId="0"/>
      <p:bldP spid="55" grpId="0"/>
      <p:bldP spid="56" grpId="0"/>
      <p:bldP spid="57" grpId="0"/>
      <p:bldP spid="59"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2938980" y="2818545"/>
            <a:ext cx="3739191" cy="1471757"/>
            <a:chOff x="3139292" y="2022464"/>
            <a:chExt cx="3739191" cy="1471757"/>
          </a:xfrm>
        </p:grpSpPr>
        <p:pic>
          <p:nvPicPr>
            <p:cNvPr id="24" name="Picture 4" descr="C:\Users\zjd\Desktop\Nipic_9501016_2012041916170751919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8963989">
              <a:off x="5928078" y="2022464"/>
              <a:ext cx="950405" cy="310390"/>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4" descr="C:\Users\zjd\Desktop\Nipic_9501016_2012041916170751919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2750463">
              <a:off x="5892195" y="3111718"/>
              <a:ext cx="950405" cy="310390"/>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sers\zjd\Desktop\Nipic_9501016_2012041916170751919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20012675">
              <a:off x="3185631" y="3183831"/>
              <a:ext cx="950405" cy="31039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C:\Users\zjd\Desktop\Nipic_9501016_2012041916170751919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rot="1763812">
              <a:off x="3139292" y="2047300"/>
              <a:ext cx="950405" cy="310390"/>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文本框 6"/>
          <p:cNvSpPr>
            <a:spLocks noChangeArrowheads="1"/>
          </p:cNvSpPr>
          <p:nvPr/>
        </p:nvSpPr>
        <p:spPr bwMode="auto">
          <a:xfrm>
            <a:off x="1009042" y="1044534"/>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9" name="组合 28"/>
          <p:cNvGrpSpPr/>
          <p:nvPr/>
        </p:nvGrpSpPr>
        <p:grpSpPr>
          <a:xfrm>
            <a:off x="430261" y="1044533"/>
            <a:ext cx="596693" cy="597796"/>
            <a:chOff x="420490" y="179675"/>
            <a:chExt cx="739730" cy="741097"/>
          </a:xfrm>
        </p:grpSpPr>
        <p:pic>
          <p:nvPicPr>
            <p:cNvPr id="30" name="Picture 4" descr="C:\Users\Soloman\Desktop\墨斑2.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3" descr="C:\Users\Soloman\Desktop\未标题-3.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2" name="Picture 5" descr="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348243" y="1575456"/>
            <a:ext cx="1791145" cy="1618036"/>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348244" y="3676737"/>
            <a:ext cx="1791146" cy="1618037"/>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7" descr="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81132" y="1555459"/>
            <a:ext cx="1807874" cy="1618036"/>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8" descr="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381130" y="3676737"/>
            <a:ext cx="1807875" cy="1618037"/>
          </a:xfrm>
          <a:prstGeom prst="rect">
            <a:avLst/>
          </a:prstGeom>
          <a:noFill/>
          <a:extLst>
            <a:ext uri="{909E8E84-426E-40DD-AFC4-6F175D3DCCD1}">
              <a14:hiddenFill xmlns:a14="http://schemas.microsoft.com/office/drawing/2010/main">
                <a:solidFill>
                  <a:srgbClr val="FFFFFF"/>
                </a:solidFill>
              </a14:hiddenFill>
            </a:ext>
          </a:extLst>
        </p:spPr>
      </p:pic>
      <p:sp>
        <p:nvSpPr>
          <p:cNvPr id="36" name="Text Box 14"/>
          <p:cNvSpPr txBox="1">
            <a:spLocks noChangeArrowheads="1"/>
          </p:cNvSpPr>
          <p:nvPr/>
        </p:nvSpPr>
        <p:spPr bwMode="auto">
          <a:xfrm>
            <a:off x="1645587" y="2118568"/>
            <a:ext cx="1196458"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sp>
        <p:nvSpPr>
          <p:cNvPr id="37" name="Text Box 15"/>
          <p:cNvSpPr txBox="1">
            <a:spLocks noChangeArrowheads="1"/>
          </p:cNvSpPr>
          <p:nvPr/>
        </p:nvSpPr>
        <p:spPr bwMode="auto">
          <a:xfrm>
            <a:off x="6687684" y="2120663"/>
            <a:ext cx="1194770"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sp>
        <p:nvSpPr>
          <p:cNvPr id="38" name="Text Box 16"/>
          <p:cNvSpPr txBox="1">
            <a:spLocks noChangeArrowheads="1"/>
          </p:cNvSpPr>
          <p:nvPr/>
        </p:nvSpPr>
        <p:spPr bwMode="auto">
          <a:xfrm>
            <a:off x="1645587" y="4229938"/>
            <a:ext cx="1196458"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sp>
        <p:nvSpPr>
          <p:cNvPr id="39" name="Text Box 17"/>
          <p:cNvSpPr txBox="1">
            <a:spLocks noChangeArrowheads="1"/>
          </p:cNvSpPr>
          <p:nvPr/>
        </p:nvSpPr>
        <p:spPr bwMode="auto">
          <a:xfrm>
            <a:off x="6687683" y="4229938"/>
            <a:ext cx="1194770"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grpSp>
        <p:nvGrpSpPr>
          <p:cNvPr id="40" name="组合 39"/>
          <p:cNvGrpSpPr/>
          <p:nvPr/>
        </p:nvGrpSpPr>
        <p:grpSpPr>
          <a:xfrm>
            <a:off x="3780805" y="2364478"/>
            <a:ext cx="2253788" cy="2366845"/>
            <a:chOff x="4179441" y="3717032"/>
            <a:chExt cx="2163957" cy="2232248"/>
          </a:xfrm>
        </p:grpSpPr>
        <p:pic>
          <p:nvPicPr>
            <p:cNvPr id="41" name="图片 40"/>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702413">
              <a:off x="4179441" y="3717032"/>
              <a:ext cx="2163957" cy="2232248"/>
            </a:xfrm>
            <a:prstGeom prst="rect">
              <a:avLst/>
            </a:prstGeom>
          </p:spPr>
        </p:pic>
        <p:sp>
          <p:nvSpPr>
            <p:cNvPr id="42" name="TextBox 41"/>
            <p:cNvSpPr txBox="1"/>
            <p:nvPr/>
          </p:nvSpPr>
          <p:spPr>
            <a:xfrm>
              <a:off x="4773329" y="4206683"/>
              <a:ext cx="869905" cy="89984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添加</a:t>
              </a:r>
              <a:endPar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标题</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sp>
        <p:nvSpPr>
          <p:cNvPr id="43" name="矩形 42"/>
          <p:cNvSpPr/>
          <p:nvPr/>
        </p:nvSpPr>
        <p:spPr>
          <a:xfrm>
            <a:off x="3072950" y="4872062"/>
            <a:ext cx="3554980" cy="1077218"/>
          </a:xfrm>
          <a:prstGeom prst="rect">
            <a:avLst/>
          </a:prstGeom>
        </p:spPr>
        <p:txBody>
          <a:bodyPr wrap="square">
            <a:spAutoFit/>
          </a:bodyPr>
          <a:lstStyle/>
          <a:p>
            <a:r>
              <a:rPr lang="zh-CN" altLang="en-US" sz="1600" dirty="0">
                <a:latin typeface="华文隶书" pitchFamily="2" charset="-122"/>
                <a:ea typeface="楷体"/>
              </a:rPr>
              <a:t>单击此处添加文本单击此处添加文本单击此处添加</a:t>
            </a:r>
            <a:r>
              <a:rPr lang="zh-CN" altLang="en-US" sz="1600" dirty="0" smtClean="0">
                <a:latin typeface="华文隶书" pitchFamily="2" charset="-122"/>
                <a:ea typeface="楷体"/>
              </a:rPr>
              <a:t>文本</a:t>
            </a:r>
            <a:r>
              <a:rPr lang="zh-CN" altLang="en-US" sz="1600" dirty="0">
                <a:latin typeface="华文隶书" pitchFamily="2" charset="-122"/>
                <a:ea typeface="楷体"/>
              </a:rPr>
              <a:t>单击此处添加文本单击此处添加文本单击此处添加文本</a:t>
            </a:r>
          </a:p>
          <a:p>
            <a:endParaRPr lang="zh-CN" altLang="en-US" sz="1600" dirty="0">
              <a:latin typeface="华文隶书" pitchFamily="2" charset="-122"/>
              <a:ea typeface="楷体"/>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
                                        </p:tgtEl>
                                        <p:attrNameLst>
                                          <p:attrName>style.visibility</p:attrName>
                                        </p:attrNameLst>
                                      </p:cBhvr>
                                      <p:to>
                                        <p:strVal val="visible"/>
                                      </p:to>
                                    </p:set>
                                    <p:anim calcmode="lin" valueType="num">
                                      <p:cBhvr>
                                        <p:cTn id="14"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8"/>
                                        </p:tgtEl>
                                        <p:attrNameLst>
                                          <p:attrName>ppt_y</p:attrName>
                                        </p:attrNameLst>
                                      </p:cBhvr>
                                      <p:tavLst>
                                        <p:tav tm="0">
                                          <p:val>
                                            <p:strVal val="#ppt_y"/>
                                          </p:val>
                                        </p:tav>
                                        <p:tav tm="100000">
                                          <p:val>
                                            <p:strVal val="#ppt_y"/>
                                          </p:val>
                                        </p:tav>
                                      </p:tavLst>
                                    </p:anim>
                                    <p:anim calcmode="lin" valueType="num">
                                      <p:cBhvr>
                                        <p:cTn id="16"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8"/>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28"/>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par>
                          <p:cTn id="23" fill="hold">
                            <p:stCondLst>
                              <p:cond delay="2450"/>
                            </p:stCondLst>
                            <p:childTnLst>
                              <p:par>
                                <p:cTn id="24" presetID="53" presetClass="entr" presetSubtype="16" fill="hold" nodeType="after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1000" fill="hold"/>
                                        <p:tgtEl>
                                          <p:spTgt spid="23"/>
                                        </p:tgtEl>
                                        <p:attrNameLst>
                                          <p:attrName>ppt_w</p:attrName>
                                        </p:attrNameLst>
                                      </p:cBhvr>
                                      <p:tavLst>
                                        <p:tav tm="0">
                                          <p:val>
                                            <p:fltVal val="0"/>
                                          </p:val>
                                        </p:tav>
                                        <p:tav tm="100000">
                                          <p:val>
                                            <p:strVal val="#ppt_w"/>
                                          </p:val>
                                        </p:tav>
                                      </p:tavLst>
                                    </p:anim>
                                    <p:anim calcmode="lin" valueType="num">
                                      <p:cBhvr>
                                        <p:cTn id="27" dur="1000" fill="hold"/>
                                        <p:tgtEl>
                                          <p:spTgt spid="23"/>
                                        </p:tgtEl>
                                        <p:attrNameLst>
                                          <p:attrName>ppt_h</p:attrName>
                                        </p:attrNameLst>
                                      </p:cBhvr>
                                      <p:tavLst>
                                        <p:tav tm="0">
                                          <p:val>
                                            <p:fltVal val="0"/>
                                          </p:val>
                                        </p:tav>
                                        <p:tav tm="100000">
                                          <p:val>
                                            <p:strVal val="#ppt_h"/>
                                          </p:val>
                                        </p:tav>
                                      </p:tavLst>
                                    </p:anim>
                                    <p:animEffect transition="in" filter="fade">
                                      <p:cBhvr>
                                        <p:cTn id="28" dur="1000"/>
                                        <p:tgtEl>
                                          <p:spTgt spid="23"/>
                                        </p:tgtEl>
                                      </p:cBhvr>
                                    </p:animEffect>
                                  </p:childTnLst>
                                </p:cTn>
                              </p:par>
                            </p:childTnLst>
                          </p:cTn>
                        </p:par>
                        <p:par>
                          <p:cTn id="29" fill="hold">
                            <p:stCondLst>
                              <p:cond delay="3450"/>
                            </p:stCondLst>
                            <p:childTnLst>
                              <p:par>
                                <p:cTn id="30" presetID="8" presetClass="entr" presetSubtype="16"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diamond(in)">
                                      <p:cBhvr>
                                        <p:cTn id="32" dur="2000"/>
                                        <p:tgtEl>
                                          <p:spTgt spid="32"/>
                                        </p:tgtEl>
                                      </p:cBhvr>
                                    </p:animEffect>
                                  </p:childTnLst>
                                </p:cTn>
                              </p:par>
                              <p:par>
                                <p:cTn id="33" presetID="8" presetClass="entr" presetSubtype="16" fill="hold" nodeType="with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diamond(in)">
                                      <p:cBhvr>
                                        <p:cTn id="35" dur="2000"/>
                                        <p:tgtEl>
                                          <p:spTgt spid="33"/>
                                        </p:tgtEl>
                                      </p:cBhvr>
                                    </p:animEffect>
                                  </p:childTnLst>
                                </p:cTn>
                              </p:par>
                              <p:par>
                                <p:cTn id="36" presetID="8" presetClass="entr" presetSubtype="16" fill="hold" nodeType="withEffect">
                                  <p:stCondLst>
                                    <p:cond delay="0"/>
                                  </p:stCondLst>
                                  <p:childTnLst>
                                    <p:set>
                                      <p:cBhvr>
                                        <p:cTn id="37" dur="1" fill="hold">
                                          <p:stCondLst>
                                            <p:cond delay="0"/>
                                          </p:stCondLst>
                                        </p:cTn>
                                        <p:tgtEl>
                                          <p:spTgt spid="34"/>
                                        </p:tgtEl>
                                        <p:attrNameLst>
                                          <p:attrName>style.visibility</p:attrName>
                                        </p:attrNameLst>
                                      </p:cBhvr>
                                      <p:to>
                                        <p:strVal val="visible"/>
                                      </p:to>
                                    </p:set>
                                    <p:animEffect transition="in" filter="diamond(in)">
                                      <p:cBhvr>
                                        <p:cTn id="38" dur="2000"/>
                                        <p:tgtEl>
                                          <p:spTgt spid="34"/>
                                        </p:tgtEl>
                                      </p:cBhvr>
                                    </p:animEffect>
                                  </p:childTnLst>
                                </p:cTn>
                              </p:par>
                              <p:par>
                                <p:cTn id="39" presetID="8" presetClass="entr" presetSubtype="16" fill="hold" nodeType="with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diamond(in)">
                                      <p:cBhvr>
                                        <p:cTn id="41" dur="2000"/>
                                        <p:tgtEl>
                                          <p:spTgt spid="35"/>
                                        </p:tgtEl>
                                      </p:cBhvr>
                                    </p:animEffect>
                                  </p:childTnLst>
                                </p:cTn>
                              </p:par>
                            </p:childTnLst>
                          </p:cTn>
                        </p:par>
                        <p:par>
                          <p:cTn id="42" fill="hold">
                            <p:stCondLst>
                              <p:cond delay="5450"/>
                            </p:stCondLst>
                            <p:childTnLst>
                              <p:par>
                                <p:cTn id="43" presetID="49" presetClass="entr" presetSubtype="0" decel="100000"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p:cTn id="45" dur="1000" fill="hold"/>
                                        <p:tgtEl>
                                          <p:spTgt spid="36"/>
                                        </p:tgtEl>
                                        <p:attrNameLst>
                                          <p:attrName>ppt_w</p:attrName>
                                        </p:attrNameLst>
                                      </p:cBhvr>
                                      <p:tavLst>
                                        <p:tav tm="0">
                                          <p:val>
                                            <p:fltVal val="0"/>
                                          </p:val>
                                        </p:tav>
                                        <p:tav tm="100000">
                                          <p:val>
                                            <p:strVal val="#ppt_w"/>
                                          </p:val>
                                        </p:tav>
                                      </p:tavLst>
                                    </p:anim>
                                    <p:anim calcmode="lin" valueType="num">
                                      <p:cBhvr>
                                        <p:cTn id="46" dur="1000" fill="hold"/>
                                        <p:tgtEl>
                                          <p:spTgt spid="36"/>
                                        </p:tgtEl>
                                        <p:attrNameLst>
                                          <p:attrName>ppt_h</p:attrName>
                                        </p:attrNameLst>
                                      </p:cBhvr>
                                      <p:tavLst>
                                        <p:tav tm="0">
                                          <p:val>
                                            <p:fltVal val="0"/>
                                          </p:val>
                                        </p:tav>
                                        <p:tav tm="100000">
                                          <p:val>
                                            <p:strVal val="#ppt_h"/>
                                          </p:val>
                                        </p:tav>
                                      </p:tavLst>
                                    </p:anim>
                                    <p:anim calcmode="lin" valueType="num">
                                      <p:cBhvr>
                                        <p:cTn id="47" dur="1000" fill="hold"/>
                                        <p:tgtEl>
                                          <p:spTgt spid="36"/>
                                        </p:tgtEl>
                                        <p:attrNameLst>
                                          <p:attrName>style.rotation</p:attrName>
                                        </p:attrNameLst>
                                      </p:cBhvr>
                                      <p:tavLst>
                                        <p:tav tm="0">
                                          <p:val>
                                            <p:fltVal val="360"/>
                                          </p:val>
                                        </p:tav>
                                        <p:tav tm="100000">
                                          <p:val>
                                            <p:fltVal val="0"/>
                                          </p:val>
                                        </p:tav>
                                      </p:tavLst>
                                    </p:anim>
                                    <p:animEffect transition="in" filter="fade">
                                      <p:cBhvr>
                                        <p:cTn id="48" dur="1000"/>
                                        <p:tgtEl>
                                          <p:spTgt spid="36"/>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 calcmode="lin" valueType="num">
                                      <p:cBhvr>
                                        <p:cTn id="51" dur="1000" fill="hold"/>
                                        <p:tgtEl>
                                          <p:spTgt spid="38"/>
                                        </p:tgtEl>
                                        <p:attrNameLst>
                                          <p:attrName>ppt_w</p:attrName>
                                        </p:attrNameLst>
                                      </p:cBhvr>
                                      <p:tavLst>
                                        <p:tav tm="0">
                                          <p:val>
                                            <p:fltVal val="0"/>
                                          </p:val>
                                        </p:tav>
                                        <p:tav tm="100000">
                                          <p:val>
                                            <p:strVal val="#ppt_w"/>
                                          </p:val>
                                        </p:tav>
                                      </p:tavLst>
                                    </p:anim>
                                    <p:anim calcmode="lin" valueType="num">
                                      <p:cBhvr>
                                        <p:cTn id="52" dur="1000" fill="hold"/>
                                        <p:tgtEl>
                                          <p:spTgt spid="38"/>
                                        </p:tgtEl>
                                        <p:attrNameLst>
                                          <p:attrName>ppt_h</p:attrName>
                                        </p:attrNameLst>
                                      </p:cBhvr>
                                      <p:tavLst>
                                        <p:tav tm="0">
                                          <p:val>
                                            <p:fltVal val="0"/>
                                          </p:val>
                                        </p:tav>
                                        <p:tav tm="100000">
                                          <p:val>
                                            <p:strVal val="#ppt_h"/>
                                          </p:val>
                                        </p:tav>
                                      </p:tavLst>
                                    </p:anim>
                                    <p:anim calcmode="lin" valueType="num">
                                      <p:cBhvr>
                                        <p:cTn id="53" dur="1000" fill="hold"/>
                                        <p:tgtEl>
                                          <p:spTgt spid="38"/>
                                        </p:tgtEl>
                                        <p:attrNameLst>
                                          <p:attrName>style.rotation</p:attrName>
                                        </p:attrNameLst>
                                      </p:cBhvr>
                                      <p:tavLst>
                                        <p:tav tm="0">
                                          <p:val>
                                            <p:fltVal val="360"/>
                                          </p:val>
                                        </p:tav>
                                        <p:tav tm="100000">
                                          <p:val>
                                            <p:fltVal val="0"/>
                                          </p:val>
                                        </p:tav>
                                      </p:tavLst>
                                    </p:anim>
                                    <p:animEffect transition="in" filter="fade">
                                      <p:cBhvr>
                                        <p:cTn id="54" dur="1000"/>
                                        <p:tgtEl>
                                          <p:spTgt spid="38"/>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 calcmode="lin" valueType="num">
                                      <p:cBhvr>
                                        <p:cTn id="57" dur="1000" fill="hold"/>
                                        <p:tgtEl>
                                          <p:spTgt spid="39"/>
                                        </p:tgtEl>
                                        <p:attrNameLst>
                                          <p:attrName>ppt_w</p:attrName>
                                        </p:attrNameLst>
                                      </p:cBhvr>
                                      <p:tavLst>
                                        <p:tav tm="0">
                                          <p:val>
                                            <p:fltVal val="0"/>
                                          </p:val>
                                        </p:tav>
                                        <p:tav tm="100000">
                                          <p:val>
                                            <p:strVal val="#ppt_w"/>
                                          </p:val>
                                        </p:tav>
                                      </p:tavLst>
                                    </p:anim>
                                    <p:anim calcmode="lin" valueType="num">
                                      <p:cBhvr>
                                        <p:cTn id="58" dur="1000" fill="hold"/>
                                        <p:tgtEl>
                                          <p:spTgt spid="39"/>
                                        </p:tgtEl>
                                        <p:attrNameLst>
                                          <p:attrName>ppt_h</p:attrName>
                                        </p:attrNameLst>
                                      </p:cBhvr>
                                      <p:tavLst>
                                        <p:tav tm="0">
                                          <p:val>
                                            <p:fltVal val="0"/>
                                          </p:val>
                                        </p:tav>
                                        <p:tav tm="100000">
                                          <p:val>
                                            <p:strVal val="#ppt_h"/>
                                          </p:val>
                                        </p:tav>
                                      </p:tavLst>
                                    </p:anim>
                                    <p:anim calcmode="lin" valueType="num">
                                      <p:cBhvr>
                                        <p:cTn id="59" dur="1000" fill="hold"/>
                                        <p:tgtEl>
                                          <p:spTgt spid="39"/>
                                        </p:tgtEl>
                                        <p:attrNameLst>
                                          <p:attrName>style.rotation</p:attrName>
                                        </p:attrNameLst>
                                      </p:cBhvr>
                                      <p:tavLst>
                                        <p:tav tm="0">
                                          <p:val>
                                            <p:fltVal val="360"/>
                                          </p:val>
                                        </p:tav>
                                        <p:tav tm="100000">
                                          <p:val>
                                            <p:fltVal val="0"/>
                                          </p:val>
                                        </p:tav>
                                      </p:tavLst>
                                    </p:anim>
                                    <p:animEffect transition="in" filter="fade">
                                      <p:cBhvr>
                                        <p:cTn id="60" dur="1000"/>
                                        <p:tgtEl>
                                          <p:spTgt spid="39"/>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1000" fill="hold"/>
                                        <p:tgtEl>
                                          <p:spTgt spid="37"/>
                                        </p:tgtEl>
                                        <p:attrNameLst>
                                          <p:attrName>ppt_w</p:attrName>
                                        </p:attrNameLst>
                                      </p:cBhvr>
                                      <p:tavLst>
                                        <p:tav tm="0">
                                          <p:val>
                                            <p:fltVal val="0"/>
                                          </p:val>
                                        </p:tav>
                                        <p:tav tm="100000">
                                          <p:val>
                                            <p:strVal val="#ppt_w"/>
                                          </p:val>
                                        </p:tav>
                                      </p:tavLst>
                                    </p:anim>
                                    <p:anim calcmode="lin" valueType="num">
                                      <p:cBhvr>
                                        <p:cTn id="64" dur="1000" fill="hold"/>
                                        <p:tgtEl>
                                          <p:spTgt spid="37"/>
                                        </p:tgtEl>
                                        <p:attrNameLst>
                                          <p:attrName>ppt_h</p:attrName>
                                        </p:attrNameLst>
                                      </p:cBhvr>
                                      <p:tavLst>
                                        <p:tav tm="0">
                                          <p:val>
                                            <p:fltVal val="0"/>
                                          </p:val>
                                        </p:tav>
                                        <p:tav tm="100000">
                                          <p:val>
                                            <p:strVal val="#ppt_h"/>
                                          </p:val>
                                        </p:tav>
                                      </p:tavLst>
                                    </p:anim>
                                    <p:anim calcmode="lin" valueType="num">
                                      <p:cBhvr>
                                        <p:cTn id="65" dur="1000" fill="hold"/>
                                        <p:tgtEl>
                                          <p:spTgt spid="37"/>
                                        </p:tgtEl>
                                        <p:attrNameLst>
                                          <p:attrName>style.rotation</p:attrName>
                                        </p:attrNameLst>
                                      </p:cBhvr>
                                      <p:tavLst>
                                        <p:tav tm="0">
                                          <p:val>
                                            <p:fltVal val="360"/>
                                          </p:val>
                                        </p:tav>
                                        <p:tav tm="100000">
                                          <p:val>
                                            <p:fltVal val="0"/>
                                          </p:val>
                                        </p:tav>
                                      </p:tavLst>
                                    </p:anim>
                                    <p:animEffect transition="in" filter="fade">
                                      <p:cBhvr>
                                        <p:cTn id="66" dur="1000"/>
                                        <p:tgtEl>
                                          <p:spTgt spid="37"/>
                                        </p:tgtEl>
                                      </p:cBhvr>
                                    </p:animEffect>
                                  </p:childTnLst>
                                </p:cTn>
                              </p:par>
                            </p:childTnLst>
                          </p:cTn>
                        </p:par>
                        <p:par>
                          <p:cTn id="67" fill="hold">
                            <p:stCondLst>
                              <p:cond delay="6450"/>
                            </p:stCondLst>
                            <p:childTnLst>
                              <p:par>
                                <p:cTn id="68" presetID="42" presetClass="entr" presetSubtype="0" fill="hold" grpId="0" nodeType="after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1000"/>
                                        <p:tgtEl>
                                          <p:spTgt spid="43"/>
                                        </p:tgtEl>
                                      </p:cBhvr>
                                    </p:animEffect>
                                    <p:anim calcmode="lin" valueType="num">
                                      <p:cBhvr>
                                        <p:cTn id="71" dur="1000" fill="hold"/>
                                        <p:tgtEl>
                                          <p:spTgt spid="43"/>
                                        </p:tgtEl>
                                        <p:attrNameLst>
                                          <p:attrName>ppt_x</p:attrName>
                                        </p:attrNameLst>
                                      </p:cBhvr>
                                      <p:tavLst>
                                        <p:tav tm="0">
                                          <p:val>
                                            <p:strVal val="#ppt_x"/>
                                          </p:val>
                                        </p:tav>
                                        <p:tav tm="100000">
                                          <p:val>
                                            <p:strVal val="#ppt_x"/>
                                          </p:val>
                                        </p:tav>
                                      </p:tavLst>
                                    </p:anim>
                                    <p:anim calcmode="lin" valueType="num">
                                      <p:cBhvr>
                                        <p:cTn id="7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utoUpdateAnimBg="0"/>
      <p:bldP spid="36" grpId="0"/>
      <p:bldP spid="37" grpId="0"/>
      <p:bldP spid="38" grpId="0"/>
      <p:bldP spid="39"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6"/>
          <p:cNvSpPr>
            <a:spLocks noChangeArrowheads="1"/>
          </p:cNvSpPr>
          <p:nvPr/>
        </p:nvSpPr>
        <p:spPr bwMode="auto">
          <a:xfrm>
            <a:off x="1009042" y="1017049"/>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0" name="组合 19"/>
          <p:cNvGrpSpPr/>
          <p:nvPr/>
        </p:nvGrpSpPr>
        <p:grpSpPr>
          <a:xfrm>
            <a:off x="430261" y="1017048"/>
            <a:ext cx="596693" cy="597796"/>
            <a:chOff x="420490" y="179675"/>
            <a:chExt cx="739730" cy="741097"/>
          </a:xfrm>
        </p:grpSpPr>
        <p:pic>
          <p:nvPicPr>
            <p:cNvPr id="21"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 name="Picture 51" descr="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8606" y="2106653"/>
            <a:ext cx="2317388" cy="2224591"/>
          </a:xfrm>
          <a:prstGeom prst="rect">
            <a:avLst/>
          </a:prstGeom>
          <a:noFill/>
          <a:extLst>
            <a:ext uri="{909E8E84-426E-40DD-AFC4-6F175D3DCCD1}">
              <a14:hiddenFill xmlns:a14="http://schemas.microsoft.com/office/drawing/2010/main">
                <a:solidFill>
                  <a:srgbClr val="FFFFFF"/>
                </a:solidFill>
              </a14:hiddenFill>
            </a:ext>
          </a:extLst>
        </p:spPr>
      </p:pic>
      <p:sp>
        <p:nvSpPr>
          <p:cNvPr id="24" name="Text Box 59"/>
          <p:cNvSpPr txBox="1">
            <a:spLocks noChangeArrowheads="1"/>
          </p:cNvSpPr>
          <p:nvPr/>
        </p:nvSpPr>
        <p:spPr bwMode="auto">
          <a:xfrm>
            <a:off x="1316237" y="2882496"/>
            <a:ext cx="1297709" cy="672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spcBef>
                <a:spcPct val="50000"/>
              </a:spcBef>
            </a:pPr>
            <a:r>
              <a:rPr lang="zh-CN" altLang="en-US" sz="1900" b="1" baseline="0" dirty="0">
                <a:solidFill>
                  <a:srgbClr val="000000"/>
                </a:solidFill>
                <a:ea typeface="楷体" pitchFamily="49" charset="-122"/>
              </a:rPr>
              <a:t>点击输入文字内容</a:t>
            </a:r>
          </a:p>
        </p:txBody>
      </p:sp>
      <p:pic>
        <p:nvPicPr>
          <p:cNvPr id="25" name="图片 2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126244">
            <a:off x="6502377" y="2236165"/>
            <a:ext cx="2425604" cy="2455114"/>
          </a:xfrm>
          <a:prstGeom prst="rect">
            <a:avLst/>
          </a:prstGeom>
        </p:spPr>
      </p:pic>
      <p:sp>
        <p:nvSpPr>
          <p:cNvPr id="26" name="TextBox 25"/>
          <p:cNvSpPr txBox="1"/>
          <p:nvPr/>
        </p:nvSpPr>
        <p:spPr>
          <a:xfrm>
            <a:off x="6960790" y="2714147"/>
            <a:ext cx="1627369" cy="95410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点击输入</a:t>
            </a:r>
            <a:endPar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文字内容</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pic>
        <p:nvPicPr>
          <p:cNvPr id="27"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766074" y="1457561"/>
            <a:ext cx="2115815" cy="2097837"/>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4252242" y="2236166"/>
            <a:ext cx="1143477" cy="646331"/>
          </a:xfrm>
          <a:prstGeom prst="rect">
            <a:avLst/>
          </a:prstGeom>
          <a:noFill/>
        </p:spPr>
        <p:txBody>
          <a:bodyPr wrap="square" rtlCol="0">
            <a:spAutoFit/>
          </a:bodyPr>
          <a:lstStyle/>
          <a:p>
            <a:r>
              <a:rPr lang="zh-CN" altLang="en-US" sz="1800" b="1" dirty="0" smtClean="0">
                <a:latin typeface="华文隶书" pitchFamily="2" charset="-122"/>
                <a:ea typeface="楷体"/>
              </a:rPr>
              <a:t>点击输入文字内容</a:t>
            </a:r>
            <a:endParaRPr lang="zh-CN" altLang="en-US" sz="1800" b="1" dirty="0">
              <a:latin typeface="华文隶书" pitchFamily="2" charset="-122"/>
              <a:ea typeface="楷体"/>
            </a:endParaRPr>
          </a:p>
        </p:txBody>
      </p:sp>
      <p:pic>
        <p:nvPicPr>
          <p:cNvPr id="29"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3109836">
            <a:off x="2168972" y="4155426"/>
            <a:ext cx="1725613" cy="563563"/>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5" descr="1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766074" y="4331244"/>
            <a:ext cx="1791145" cy="1618036"/>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14"/>
          <p:cNvSpPr txBox="1">
            <a:spLocks noChangeArrowheads="1"/>
          </p:cNvSpPr>
          <p:nvPr/>
        </p:nvSpPr>
        <p:spPr bwMode="auto">
          <a:xfrm>
            <a:off x="4063416" y="4874356"/>
            <a:ext cx="1196458"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smtClean="0">
                <a:solidFill>
                  <a:srgbClr val="000000"/>
                </a:solidFill>
                <a:ea typeface="楷体" pitchFamily="49" charset="-122"/>
              </a:rPr>
              <a:t>点击输入</a:t>
            </a:r>
            <a:r>
              <a:rPr lang="zh-CN" altLang="en-US" sz="1800" b="1" baseline="0" dirty="0">
                <a:solidFill>
                  <a:srgbClr val="000000"/>
                </a:solidFill>
                <a:ea typeface="楷体" pitchFamily="49" charset="-122"/>
              </a:rPr>
              <a:t>文字内容</a:t>
            </a:r>
          </a:p>
        </p:txBody>
      </p:sp>
      <p:pic>
        <p:nvPicPr>
          <p:cNvPr id="32" name="Picture 4" descr="C:\Users\zjd\Desktop\Nipic_9501016_20120419161707519191.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rot="20543516">
            <a:off x="2860702" y="2883540"/>
            <a:ext cx="1151984" cy="37622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8839155">
            <a:off x="5211173" y="4155428"/>
            <a:ext cx="1725613" cy="563563"/>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5" descr="C:\Users\zjd\Desktop\未命名 -1.png"/>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rot="5400000" flipH="1" flipV="1">
            <a:off x="4986127" y="1389907"/>
            <a:ext cx="398483" cy="4679706"/>
          </a:xfrm>
          <a:prstGeom prst="rect">
            <a:avLst/>
          </a:prstGeom>
          <a:noFill/>
          <a:extLst>
            <a:ext uri="{909E8E84-426E-40DD-AFC4-6F175D3DCCD1}">
              <a14:hiddenFill xmlns:a14="http://schemas.microsoft.com/office/drawing/2010/main">
                <a:solidFill>
                  <a:srgbClr val="FFFFFF"/>
                </a:solidFill>
              </a14:hiddenFill>
            </a:ext>
          </a:extLst>
        </p:spPr>
      </p:pic>
      <p:sp>
        <p:nvSpPr>
          <p:cNvPr id="35" name="TextBox 34"/>
          <p:cNvSpPr txBox="1"/>
          <p:nvPr/>
        </p:nvSpPr>
        <p:spPr>
          <a:xfrm>
            <a:off x="3626381" y="3510436"/>
            <a:ext cx="111440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隶书" pitchFamily="2" charset="-122"/>
                <a:ea typeface="楷体"/>
              </a:rPr>
              <a:t>添加</a:t>
            </a:r>
            <a:r>
              <a:rPr kumimoji="0" lang="zh-CN" altLang="en-US" sz="1800" b="1" i="0" u="none" strike="noStrike" kern="0" cap="none" spc="0" normalizeH="0" baseline="0" noProof="0" dirty="0">
                <a:ln>
                  <a:noFill/>
                </a:ln>
                <a:solidFill>
                  <a:sysClr val="window" lastClr="FFFFFF"/>
                </a:solidFill>
                <a:effectLst/>
                <a:uLnTx/>
                <a:uFillTx/>
                <a:latin typeface="华文隶书" pitchFamily="2" charset="-122"/>
                <a:ea typeface="楷体"/>
              </a:rPr>
              <a:t>文本</a:t>
            </a:r>
            <a:endParaRPr kumimoji="0" lang="en-US" altLang="zh-CN" sz="1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9"/>
                                        </p:tgtEl>
                                        <p:attrNameLst>
                                          <p:attrName>ppt_y</p:attrName>
                                        </p:attrNameLst>
                                      </p:cBhvr>
                                      <p:tavLst>
                                        <p:tav tm="0">
                                          <p:val>
                                            <p:strVal val="#ppt_y"/>
                                          </p:val>
                                        </p:tav>
                                        <p:tav tm="100000">
                                          <p:val>
                                            <p:strVal val="#ppt_y"/>
                                          </p:val>
                                        </p:tav>
                                      </p:tavLst>
                                    </p:anim>
                                    <p:anim calcmode="lin" valueType="num">
                                      <p:cBhvr>
                                        <p:cTn id="1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9"/>
                                        </p:tgtEl>
                                      </p:cBhvr>
                                    </p:animEffect>
                                  </p:childTnLst>
                                </p:cTn>
                              </p:par>
                            </p:childTnLst>
                          </p:cTn>
                        </p:par>
                        <p:par>
                          <p:cTn id="19" fill="hold">
                            <p:stCondLst>
                              <p:cond delay="1950"/>
                            </p:stCondLst>
                            <p:childTnLst>
                              <p:par>
                                <p:cTn id="20" presetID="31" presetClass="entr" presetSubtype="0" fill="hold" nodeType="after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p:cTn id="22" dur="1000" fill="hold"/>
                                        <p:tgtEl>
                                          <p:spTgt spid="27"/>
                                        </p:tgtEl>
                                        <p:attrNameLst>
                                          <p:attrName>ppt_w</p:attrName>
                                        </p:attrNameLst>
                                      </p:cBhvr>
                                      <p:tavLst>
                                        <p:tav tm="0">
                                          <p:val>
                                            <p:fltVal val="0"/>
                                          </p:val>
                                        </p:tav>
                                        <p:tav tm="100000">
                                          <p:val>
                                            <p:strVal val="#ppt_w"/>
                                          </p:val>
                                        </p:tav>
                                      </p:tavLst>
                                    </p:anim>
                                    <p:anim calcmode="lin" valueType="num">
                                      <p:cBhvr>
                                        <p:cTn id="23" dur="1000" fill="hold"/>
                                        <p:tgtEl>
                                          <p:spTgt spid="27"/>
                                        </p:tgtEl>
                                        <p:attrNameLst>
                                          <p:attrName>ppt_h</p:attrName>
                                        </p:attrNameLst>
                                      </p:cBhvr>
                                      <p:tavLst>
                                        <p:tav tm="0">
                                          <p:val>
                                            <p:fltVal val="0"/>
                                          </p:val>
                                        </p:tav>
                                        <p:tav tm="100000">
                                          <p:val>
                                            <p:strVal val="#ppt_h"/>
                                          </p:val>
                                        </p:tav>
                                      </p:tavLst>
                                    </p:anim>
                                    <p:anim calcmode="lin" valueType="num">
                                      <p:cBhvr>
                                        <p:cTn id="24" dur="1000" fill="hold"/>
                                        <p:tgtEl>
                                          <p:spTgt spid="27"/>
                                        </p:tgtEl>
                                        <p:attrNameLst>
                                          <p:attrName>style.rotation</p:attrName>
                                        </p:attrNameLst>
                                      </p:cBhvr>
                                      <p:tavLst>
                                        <p:tav tm="0">
                                          <p:val>
                                            <p:fltVal val="90"/>
                                          </p:val>
                                        </p:tav>
                                        <p:tav tm="100000">
                                          <p:val>
                                            <p:fltVal val="0"/>
                                          </p:val>
                                        </p:tav>
                                      </p:tavLst>
                                    </p:anim>
                                    <p:animEffect transition="in" filter="fade">
                                      <p:cBhvr>
                                        <p:cTn id="25" dur="1000"/>
                                        <p:tgtEl>
                                          <p:spTgt spid="27"/>
                                        </p:tgtEl>
                                      </p:cBhvr>
                                    </p:animEffect>
                                  </p:childTnLst>
                                </p:cTn>
                              </p:par>
                            </p:childTnLst>
                          </p:cTn>
                        </p:par>
                        <p:par>
                          <p:cTn id="26" fill="hold">
                            <p:stCondLst>
                              <p:cond delay="2950"/>
                            </p:stCondLst>
                            <p:childTnLst>
                              <p:par>
                                <p:cTn id="27" presetID="14" presetClass="entr" presetSubtype="10"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randombar(horizontal)">
                                      <p:cBhvr>
                                        <p:cTn id="29" dur="500"/>
                                        <p:tgtEl>
                                          <p:spTgt spid="28"/>
                                        </p:tgtEl>
                                      </p:cBhvr>
                                    </p:animEffect>
                                  </p:childTnLst>
                                </p:cTn>
                              </p:par>
                            </p:childTnLst>
                          </p:cTn>
                        </p:par>
                        <p:par>
                          <p:cTn id="30" fill="hold">
                            <p:stCondLst>
                              <p:cond delay="3450"/>
                            </p:stCondLst>
                            <p:childTnLst>
                              <p:par>
                                <p:cTn id="31" presetID="22" presetClass="entr" presetSubtype="2"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right)">
                                      <p:cBhvr>
                                        <p:cTn id="33" dur="500"/>
                                        <p:tgtEl>
                                          <p:spTgt spid="32"/>
                                        </p:tgtEl>
                                      </p:cBhvr>
                                    </p:animEffect>
                                  </p:childTnLst>
                                </p:cTn>
                              </p:par>
                            </p:childTnLst>
                          </p:cTn>
                        </p:par>
                        <p:par>
                          <p:cTn id="34" fill="hold">
                            <p:stCondLst>
                              <p:cond delay="3950"/>
                            </p:stCondLst>
                            <p:childTnLst>
                              <p:par>
                                <p:cTn id="35" presetID="49" presetClass="entr" presetSubtype="0" decel="10000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1000" fill="hold"/>
                                        <p:tgtEl>
                                          <p:spTgt spid="23"/>
                                        </p:tgtEl>
                                        <p:attrNameLst>
                                          <p:attrName>ppt_w</p:attrName>
                                        </p:attrNameLst>
                                      </p:cBhvr>
                                      <p:tavLst>
                                        <p:tav tm="0">
                                          <p:val>
                                            <p:fltVal val="0"/>
                                          </p:val>
                                        </p:tav>
                                        <p:tav tm="100000">
                                          <p:val>
                                            <p:strVal val="#ppt_w"/>
                                          </p:val>
                                        </p:tav>
                                      </p:tavLst>
                                    </p:anim>
                                    <p:anim calcmode="lin" valueType="num">
                                      <p:cBhvr>
                                        <p:cTn id="38" dur="1000" fill="hold"/>
                                        <p:tgtEl>
                                          <p:spTgt spid="23"/>
                                        </p:tgtEl>
                                        <p:attrNameLst>
                                          <p:attrName>ppt_h</p:attrName>
                                        </p:attrNameLst>
                                      </p:cBhvr>
                                      <p:tavLst>
                                        <p:tav tm="0">
                                          <p:val>
                                            <p:fltVal val="0"/>
                                          </p:val>
                                        </p:tav>
                                        <p:tav tm="100000">
                                          <p:val>
                                            <p:strVal val="#ppt_h"/>
                                          </p:val>
                                        </p:tav>
                                      </p:tavLst>
                                    </p:anim>
                                    <p:anim calcmode="lin" valueType="num">
                                      <p:cBhvr>
                                        <p:cTn id="39" dur="1000" fill="hold"/>
                                        <p:tgtEl>
                                          <p:spTgt spid="23"/>
                                        </p:tgtEl>
                                        <p:attrNameLst>
                                          <p:attrName>style.rotation</p:attrName>
                                        </p:attrNameLst>
                                      </p:cBhvr>
                                      <p:tavLst>
                                        <p:tav tm="0">
                                          <p:val>
                                            <p:fltVal val="360"/>
                                          </p:val>
                                        </p:tav>
                                        <p:tav tm="100000">
                                          <p:val>
                                            <p:fltVal val="0"/>
                                          </p:val>
                                        </p:tav>
                                      </p:tavLst>
                                    </p:anim>
                                    <p:animEffect transition="in" filter="fade">
                                      <p:cBhvr>
                                        <p:cTn id="40" dur="1000"/>
                                        <p:tgtEl>
                                          <p:spTgt spid="23"/>
                                        </p:tgtEl>
                                      </p:cBhvr>
                                    </p:animEffect>
                                  </p:childTnLst>
                                </p:cTn>
                              </p:par>
                            </p:childTnLst>
                          </p:cTn>
                        </p:par>
                        <p:par>
                          <p:cTn id="41" fill="hold">
                            <p:stCondLst>
                              <p:cond delay="4950"/>
                            </p:stCondLst>
                            <p:childTnLst>
                              <p:par>
                                <p:cTn id="42" presetID="14" presetClass="entr" presetSubtype="1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randombar(horizontal)">
                                      <p:cBhvr>
                                        <p:cTn id="44" dur="500"/>
                                        <p:tgtEl>
                                          <p:spTgt spid="24"/>
                                        </p:tgtEl>
                                      </p:cBhvr>
                                    </p:animEffect>
                                  </p:childTnLst>
                                </p:cTn>
                              </p:par>
                            </p:childTnLst>
                          </p:cTn>
                        </p:par>
                        <p:par>
                          <p:cTn id="45" fill="hold">
                            <p:stCondLst>
                              <p:cond delay="5450"/>
                            </p:stCondLst>
                            <p:childTnLst>
                              <p:par>
                                <p:cTn id="46" presetID="22" presetClass="entr" presetSubtype="1" fill="hold" nodeType="after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up)">
                                      <p:cBhvr>
                                        <p:cTn id="48" dur="500"/>
                                        <p:tgtEl>
                                          <p:spTgt spid="29"/>
                                        </p:tgtEl>
                                      </p:cBhvr>
                                    </p:animEffect>
                                  </p:childTnLst>
                                </p:cTn>
                              </p:par>
                            </p:childTnLst>
                          </p:cTn>
                        </p:par>
                        <p:par>
                          <p:cTn id="49" fill="hold">
                            <p:stCondLst>
                              <p:cond delay="5950"/>
                            </p:stCondLst>
                            <p:childTnLst>
                              <p:par>
                                <p:cTn id="50" presetID="8" presetClass="entr" presetSubtype="16" fill="hold"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diamond(in)">
                                      <p:cBhvr>
                                        <p:cTn id="52" dur="2000"/>
                                        <p:tgtEl>
                                          <p:spTgt spid="30"/>
                                        </p:tgtEl>
                                      </p:cBhvr>
                                    </p:animEffect>
                                  </p:childTnLst>
                                </p:cTn>
                              </p:par>
                            </p:childTnLst>
                          </p:cTn>
                        </p:par>
                        <p:par>
                          <p:cTn id="53" fill="hold">
                            <p:stCondLst>
                              <p:cond delay="7950"/>
                            </p:stCondLst>
                            <p:childTnLst>
                              <p:par>
                                <p:cTn id="54" presetID="14" presetClass="entr" presetSubtype="10" fill="hold" grpId="0" nodeType="after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randombar(horizontal)">
                                      <p:cBhvr>
                                        <p:cTn id="56" dur="500"/>
                                        <p:tgtEl>
                                          <p:spTgt spid="31"/>
                                        </p:tgtEl>
                                      </p:cBhvr>
                                    </p:animEffect>
                                  </p:childTnLst>
                                </p:cTn>
                              </p:par>
                            </p:childTnLst>
                          </p:cTn>
                        </p:par>
                        <p:par>
                          <p:cTn id="57" fill="hold">
                            <p:stCondLst>
                              <p:cond delay="8450"/>
                            </p:stCondLst>
                            <p:childTnLst>
                              <p:par>
                                <p:cTn id="58" presetID="22" presetClass="entr" presetSubtype="8"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left)">
                                      <p:cBhvr>
                                        <p:cTn id="60" dur="500"/>
                                        <p:tgtEl>
                                          <p:spTgt spid="33"/>
                                        </p:tgtEl>
                                      </p:cBhvr>
                                    </p:animEffect>
                                  </p:childTnLst>
                                </p:cTn>
                              </p:par>
                            </p:childTnLst>
                          </p:cTn>
                        </p:par>
                        <p:par>
                          <p:cTn id="61" fill="hold">
                            <p:stCondLst>
                              <p:cond delay="8950"/>
                            </p:stCondLst>
                            <p:childTnLst>
                              <p:par>
                                <p:cTn id="62" presetID="53" presetClass="entr" presetSubtype="16" fill="hold" nodeType="after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p:cTn id="64" dur="500" fill="hold"/>
                                        <p:tgtEl>
                                          <p:spTgt spid="25"/>
                                        </p:tgtEl>
                                        <p:attrNameLst>
                                          <p:attrName>ppt_w</p:attrName>
                                        </p:attrNameLst>
                                      </p:cBhvr>
                                      <p:tavLst>
                                        <p:tav tm="0">
                                          <p:val>
                                            <p:fltVal val="0"/>
                                          </p:val>
                                        </p:tav>
                                        <p:tav tm="100000">
                                          <p:val>
                                            <p:strVal val="#ppt_w"/>
                                          </p:val>
                                        </p:tav>
                                      </p:tavLst>
                                    </p:anim>
                                    <p:anim calcmode="lin" valueType="num">
                                      <p:cBhvr>
                                        <p:cTn id="65" dur="500" fill="hold"/>
                                        <p:tgtEl>
                                          <p:spTgt spid="25"/>
                                        </p:tgtEl>
                                        <p:attrNameLst>
                                          <p:attrName>ppt_h</p:attrName>
                                        </p:attrNameLst>
                                      </p:cBhvr>
                                      <p:tavLst>
                                        <p:tav tm="0">
                                          <p:val>
                                            <p:fltVal val="0"/>
                                          </p:val>
                                        </p:tav>
                                        <p:tav tm="100000">
                                          <p:val>
                                            <p:strVal val="#ppt_h"/>
                                          </p:val>
                                        </p:tav>
                                      </p:tavLst>
                                    </p:anim>
                                    <p:animEffect transition="in" filter="fade">
                                      <p:cBhvr>
                                        <p:cTn id="66" dur="500"/>
                                        <p:tgtEl>
                                          <p:spTgt spid="25"/>
                                        </p:tgtEl>
                                      </p:cBhvr>
                                    </p:animEffect>
                                  </p:childTnLst>
                                </p:cTn>
                              </p:par>
                            </p:childTnLst>
                          </p:cTn>
                        </p:par>
                        <p:par>
                          <p:cTn id="67" fill="hold">
                            <p:stCondLst>
                              <p:cond delay="9450"/>
                            </p:stCondLst>
                            <p:childTnLst>
                              <p:par>
                                <p:cTn id="68" presetID="14" presetClass="entr" presetSubtype="1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randombar(horizontal)">
                                      <p:cBhvr>
                                        <p:cTn id="70" dur="500"/>
                                        <p:tgtEl>
                                          <p:spTgt spid="26"/>
                                        </p:tgtEl>
                                      </p:cBhvr>
                                    </p:animEffect>
                                  </p:childTnLst>
                                </p:cTn>
                              </p:par>
                            </p:childTnLst>
                          </p:cTn>
                        </p:par>
                        <p:par>
                          <p:cTn id="71" fill="hold">
                            <p:stCondLst>
                              <p:cond delay="9950"/>
                            </p:stCondLst>
                            <p:childTnLst>
                              <p:par>
                                <p:cTn id="72" presetID="2" presetClass="entr" presetSubtype="2" fill="hold" nodeType="afterEffect">
                                  <p:stCondLst>
                                    <p:cond delay="0"/>
                                  </p:stCondLst>
                                  <p:childTnLst>
                                    <p:set>
                                      <p:cBhvr>
                                        <p:cTn id="73" dur="1" fill="hold">
                                          <p:stCondLst>
                                            <p:cond delay="0"/>
                                          </p:stCondLst>
                                        </p:cTn>
                                        <p:tgtEl>
                                          <p:spTgt spid="34"/>
                                        </p:tgtEl>
                                        <p:attrNameLst>
                                          <p:attrName>style.visibility</p:attrName>
                                        </p:attrNameLst>
                                      </p:cBhvr>
                                      <p:to>
                                        <p:strVal val="visible"/>
                                      </p:to>
                                    </p:set>
                                    <p:anim calcmode="lin" valueType="num">
                                      <p:cBhvr additive="base">
                                        <p:cTn id="74" dur="500" fill="hold"/>
                                        <p:tgtEl>
                                          <p:spTgt spid="34"/>
                                        </p:tgtEl>
                                        <p:attrNameLst>
                                          <p:attrName>ppt_x</p:attrName>
                                        </p:attrNameLst>
                                      </p:cBhvr>
                                      <p:tavLst>
                                        <p:tav tm="0">
                                          <p:val>
                                            <p:strVal val="1+#ppt_w/2"/>
                                          </p:val>
                                        </p:tav>
                                        <p:tav tm="100000">
                                          <p:val>
                                            <p:strVal val="#ppt_x"/>
                                          </p:val>
                                        </p:tav>
                                      </p:tavLst>
                                    </p:anim>
                                    <p:anim calcmode="lin" valueType="num">
                                      <p:cBhvr additive="base">
                                        <p:cTn id="75" dur="500" fill="hold"/>
                                        <p:tgtEl>
                                          <p:spTgt spid="34"/>
                                        </p:tgtEl>
                                        <p:attrNameLst>
                                          <p:attrName>ppt_y</p:attrName>
                                        </p:attrNameLst>
                                      </p:cBhvr>
                                      <p:tavLst>
                                        <p:tav tm="0">
                                          <p:val>
                                            <p:strVal val="#ppt_y"/>
                                          </p:val>
                                        </p:tav>
                                        <p:tav tm="100000">
                                          <p:val>
                                            <p:strVal val="#ppt_y"/>
                                          </p:val>
                                        </p:tav>
                                      </p:tavLst>
                                    </p:anim>
                                  </p:childTnLst>
                                </p:cTn>
                              </p:par>
                            </p:childTnLst>
                          </p:cTn>
                        </p:par>
                        <p:par>
                          <p:cTn id="76" fill="hold">
                            <p:stCondLst>
                              <p:cond delay="10450"/>
                            </p:stCondLst>
                            <p:childTnLst>
                              <p:par>
                                <p:cTn id="77" presetID="22" presetClass="entr" presetSubtype="8"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Effect transition="in" filter="wipe(left)">
                                      <p:cBhvr>
                                        <p:cTn id="7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4" grpId="0"/>
      <p:bldP spid="26" grpId="0"/>
      <p:bldP spid="28" grpId="0"/>
      <p:bldP spid="31" grpId="0"/>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6948264" y="1013134"/>
            <a:ext cx="2103421" cy="888641"/>
          </a:xfrm>
          <a:prstGeom prst="rect">
            <a:avLst/>
          </a:prstGeom>
        </p:spPr>
        <p:txBody>
          <a:bodyPr wrap="square">
            <a:spAutoFit/>
          </a:bodyPr>
          <a:lstStyle/>
          <a:p>
            <a:pPr marL="0" marR="0" lvl="0" indent="0" algn="r" defTabSz="960120" eaLnBrk="1" fontAlgn="auto" latinLnBrk="0" hangingPunct="1">
              <a:lnSpc>
                <a:spcPct val="112000"/>
              </a:lnSpc>
              <a:spcBef>
                <a:spcPts val="0"/>
              </a:spcBef>
              <a:spcAft>
                <a:spcPts val="0"/>
              </a:spcAft>
              <a:buClrTx/>
              <a:buSzTx/>
              <a:buFontTx/>
              <a:buNone/>
              <a:tabLst/>
              <a:defRPr/>
            </a:pPr>
            <a:r>
              <a:rPr kumimoji="0" lang="zh-CN" altLang="en-US"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过渡页 </a:t>
            </a:r>
            <a:r>
              <a:rPr kumimoji="0" lang="en-US" altLang="zh-CN"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p>
          <a:p>
            <a:pPr marL="0" marR="0" lvl="0" indent="0" algn="r" defTabSz="960120" eaLnBrk="1" fontAlgn="auto" latinLnBrk="0" hangingPunct="1">
              <a:lnSpc>
                <a:spcPct val="112000"/>
              </a:lnSpc>
              <a:spcBef>
                <a:spcPts val="0"/>
              </a:spcBef>
              <a:spcAft>
                <a:spcPts val="0"/>
              </a:spcAft>
              <a:buClrTx/>
              <a:buSzTx/>
              <a:buFontTx/>
              <a:buNone/>
              <a:tabLst/>
              <a:defRPr/>
            </a:pPr>
            <a:r>
              <a:rPr kumimoji="0" lang="en-US" altLang="zh-CN" sz="1680" b="0" i="0" u="none" strike="noStrike" kern="0" cap="none" spc="0" normalizeH="0" baseline="0" noProof="0" dirty="0">
                <a:ln>
                  <a:noFill/>
                </a:ln>
                <a:solidFill>
                  <a:sysClr val="window" lastClr="FFFFFF">
                    <a:lumMod val="50000"/>
                  </a:sysClr>
                </a:solidFill>
                <a:effectLst/>
                <a:uLnTx/>
                <a:uFillTx/>
                <a:latin typeface="Arial"/>
              </a:rPr>
              <a:t>TRANSITION </a:t>
            </a:r>
            <a:r>
              <a:rPr kumimoji="0" lang="en-US" altLang="zh-CN" sz="1680" b="0" i="0" u="none" strike="noStrike" kern="0" cap="none" spc="0" normalizeH="0" baseline="0" noProof="0" dirty="0">
                <a:ln>
                  <a:noFill/>
                </a:ln>
                <a:solidFill>
                  <a:sysClr val="window" lastClr="FFFFFF">
                    <a:lumMod val="50000"/>
                  </a:sysClr>
                </a:solidFill>
                <a:effectLst/>
                <a:uLnTx/>
                <a:uFillTx/>
                <a:latin typeface="Calibri"/>
              </a:rPr>
              <a:t>PAGE </a:t>
            </a:r>
            <a:endParaRPr kumimoji="0" lang="zh-CN" altLang="en-US" sz="1890" b="0" i="0" u="none" strike="noStrike" kern="0" cap="none" spc="0" normalizeH="0" baseline="0" noProof="0" dirty="0">
              <a:ln>
                <a:noFill/>
              </a:ln>
              <a:solidFill>
                <a:sysClr val="window" lastClr="FFFFFF">
                  <a:lumMod val="50000"/>
                </a:sysClr>
              </a:solidFill>
              <a:effectLst/>
              <a:uLnTx/>
              <a:uFillTx/>
            </a:endParaRPr>
          </a:p>
        </p:txBody>
      </p:sp>
      <p:grpSp>
        <p:nvGrpSpPr>
          <p:cNvPr id="18" name="组合 17"/>
          <p:cNvGrpSpPr/>
          <p:nvPr/>
        </p:nvGrpSpPr>
        <p:grpSpPr>
          <a:xfrm>
            <a:off x="-36512" y="2827010"/>
            <a:ext cx="3137215" cy="1663385"/>
            <a:chOff x="0" y="1779662"/>
            <a:chExt cx="2987824" cy="1584176"/>
          </a:xfrm>
        </p:grpSpPr>
        <p:sp>
          <p:nvSpPr>
            <p:cNvPr id="19" name="矩形 18"/>
            <p:cNvSpPr/>
            <p:nvPr/>
          </p:nvSpPr>
          <p:spPr>
            <a:xfrm>
              <a:off x="0" y="1779662"/>
              <a:ext cx="2987824" cy="1584176"/>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TextBox 19"/>
            <p:cNvSpPr txBox="1"/>
            <p:nvPr/>
          </p:nvSpPr>
          <p:spPr>
            <a:xfrm>
              <a:off x="539816" y="2428424"/>
              <a:ext cx="2376000" cy="6419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此处添加或多或少的文字对第三部分的内容简单概括一下。</a:t>
              </a:r>
            </a:p>
          </p:txBody>
        </p:sp>
      </p:grpSp>
      <p:grpSp>
        <p:nvGrpSpPr>
          <p:cNvPr id="21" name="组合 20"/>
          <p:cNvGrpSpPr/>
          <p:nvPr/>
        </p:nvGrpSpPr>
        <p:grpSpPr>
          <a:xfrm>
            <a:off x="1512927" y="3120411"/>
            <a:ext cx="1738993" cy="399340"/>
            <a:chOff x="1475656" y="1995686"/>
            <a:chExt cx="1656184" cy="380324"/>
          </a:xfrm>
        </p:grpSpPr>
        <p:sp>
          <p:nvSpPr>
            <p:cNvPr id="22" name="矩形 21"/>
            <p:cNvSpPr/>
            <p:nvPr/>
          </p:nvSpPr>
          <p:spPr>
            <a:xfrm>
              <a:off x="1475656" y="1995686"/>
              <a:ext cx="1656184" cy="360040"/>
            </a:xfrm>
            <a:prstGeom prst="rect">
              <a:avLst/>
            </a:prstGeom>
            <a:solidFill>
              <a:srgbClr val="7F7F7F">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TextBox 22"/>
            <p:cNvSpPr txBox="1"/>
            <p:nvPr/>
          </p:nvSpPr>
          <p:spPr>
            <a:xfrm>
              <a:off x="1691680" y="1995686"/>
              <a:ext cx="1224136" cy="3803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第三部分</a:t>
              </a:r>
            </a:p>
          </p:txBody>
        </p:sp>
      </p:grpSp>
      <p:sp>
        <p:nvSpPr>
          <p:cNvPr id="24" name="矩形 23"/>
          <p:cNvSpPr/>
          <p:nvPr/>
        </p:nvSpPr>
        <p:spPr>
          <a:xfrm>
            <a:off x="4626077" y="2486409"/>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TextBox 146"/>
          <p:cNvSpPr txBox="1">
            <a:spLocks noChangeArrowheads="1"/>
          </p:cNvSpPr>
          <p:nvPr/>
        </p:nvSpPr>
        <p:spPr bwMode="auto">
          <a:xfrm>
            <a:off x="4944913" y="2448244"/>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6" name="矩形 25"/>
          <p:cNvSpPr/>
          <p:nvPr/>
        </p:nvSpPr>
        <p:spPr>
          <a:xfrm>
            <a:off x="4626077" y="3205051"/>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7" name="TextBox 146"/>
          <p:cNvSpPr txBox="1">
            <a:spLocks noChangeArrowheads="1"/>
          </p:cNvSpPr>
          <p:nvPr/>
        </p:nvSpPr>
        <p:spPr bwMode="auto">
          <a:xfrm>
            <a:off x="4944913" y="3166885"/>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8" name="矩形 27"/>
          <p:cNvSpPr/>
          <p:nvPr/>
        </p:nvSpPr>
        <p:spPr>
          <a:xfrm>
            <a:off x="4626077" y="3923694"/>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9" name="TextBox 146"/>
          <p:cNvSpPr txBox="1">
            <a:spLocks noChangeArrowheads="1"/>
          </p:cNvSpPr>
          <p:nvPr/>
        </p:nvSpPr>
        <p:spPr bwMode="auto">
          <a:xfrm>
            <a:off x="4944913" y="3885527"/>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30" name="矩形 29"/>
          <p:cNvSpPr/>
          <p:nvPr/>
        </p:nvSpPr>
        <p:spPr>
          <a:xfrm>
            <a:off x="4626077" y="4566728"/>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TextBox 146"/>
          <p:cNvSpPr txBox="1">
            <a:spLocks noChangeArrowheads="1"/>
          </p:cNvSpPr>
          <p:nvPr/>
        </p:nvSpPr>
        <p:spPr bwMode="auto">
          <a:xfrm>
            <a:off x="4944913" y="4528560"/>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fill="hold"/>
                                        <p:tgtEl>
                                          <p:spTgt spid="18"/>
                                        </p:tgtEl>
                                        <p:attrNameLst>
                                          <p:attrName>ppt_x</p:attrName>
                                        </p:attrNameLst>
                                      </p:cBhvr>
                                      <p:tavLst>
                                        <p:tav tm="0">
                                          <p:val>
                                            <p:strVal val="0-#ppt_w/2"/>
                                          </p:val>
                                        </p:tav>
                                        <p:tav tm="100000">
                                          <p:val>
                                            <p:strVal val="#ppt_x"/>
                                          </p:val>
                                        </p:tav>
                                      </p:tavLst>
                                    </p:anim>
                                    <p:anim calcmode="lin" valueType="num">
                                      <p:cBhvr additive="base">
                                        <p:cTn id="12" dur="3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300" fill="hold"/>
                                        <p:tgtEl>
                                          <p:spTgt spid="21"/>
                                        </p:tgtEl>
                                        <p:attrNameLst>
                                          <p:attrName>ppt_x</p:attrName>
                                        </p:attrNameLst>
                                      </p:cBhvr>
                                      <p:tavLst>
                                        <p:tav tm="0">
                                          <p:val>
                                            <p:strVal val="1+#ppt_w/2"/>
                                          </p:val>
                                        </p:tav>
                                        <p:tav tm="100000">
                                          <p:val>
                                            <p:strVal val="#ppt_x"/>
                                          </p:val>
                                        </p:tav>
                                      </p:tavLst>
                                    </p:anim>
                                    <p:anim calcmode="lin" valueType="num">
                                      <p:cBhvr additive="base">
                                        <p:cTn id="16" dur="3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800"/>
                            </p:stCondLst>
                            <p:childTnLst>
                              <p:par>
                                <p:cTn id="18" presetID="3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450" decel="100000" fill="hold"/>
                                        <p:tgtEl>
                                          <p:spTgt spid="24"/>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24" fill="hold">
                            <p:stCondLst>
                              <p:cond delay="1300"/>
                            </p:stCondLst>
                            <p:childTnLst>
                              <p:par>
                                <p:cTn id="25" presetID="2" presetClass="entr" presetSubtype="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300" fill="hold"/>
                                        <p:tgtEl>
                                          <p:spTgt spid="25"/>
                                        </p:tgtEl>
                                        <p:attrNameLst>
                                          <p:attrName>ppt_x</p:attrName>
                                        </p:attrNameLst>
                                      </p:cBhvr>
                                      <p:tavLst>
                                        <p:tav tm="0">
                                          <p:val>
                                            <p:strVal val="1+#ppt_w/2"/>
                                          </p:val>
                                        </p:tav>
                                        <p:tav tm="100000">
                                          <p:val>
                                            <p:strVal val="#ppt_x"/>
                                          </p:val>
                                        </p:tav>
                                      </p:tavLst>
                                    </p:anim>
                                    <p:anim calcmode="lin" valueType="num">
                                      <p:cBhvr additive="base">
                                        <p:cTn id="28" dur="300" fill="hold"/>
                                        <p:tgtEl>
                                          <p:spTgt spid="25"/>
                                        </p:tgtEl>
                                        <p:attrNameLst>
                                          <p:attrName>ppt_y</p:attrName>
                                        </p:attrNameLst>
                                      </p:cBhvr>
                                      <p:tavLst>
                                        <p:tav tm="0">
                                          <p:val>
                                            <p:strVal val="#ppt_y"/>
                                          </p:val>
                                        </p:tav>
                                        <p:tav tm="100000">
                                          <p:val>
                                            <p:strVal val="#ppt_y"/>
                                          </p:val>
                                        </p:tav>
                                      </p:tavLst>
                                    </p:anim>
                                  </p:childTnLst>
                                </p:cTn>
                              </p:par>
                            </p:childTnLst>
                          </p:cTn>
                        </p:par>
                        <p:par>
                          <p:cTn id="29" fill="hold">
                            <p:stCondLst>
                              <p:cond delay="1600"/>
                            </p:stCondLst>
                            <p:childTnLst>
                              <p:par>
                                <p:cTn id="30" presetID="37"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450" decel="100000" fill="hold"/>
                                        <p:tgtEl>
                                          <p:spTgt spid="26"/>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childTnLst>
                          </p:cTn>
                        </p:par>
                        <p:par>
                          <p:cTn id="36" fill="hold">
                            <p:stCondLst>
                              <p:cond delay="21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300" fill="hold"/>
                                        <p:tgtEl>
                                          <p:spTgt spid="27"/>
                                        </p:tgtEl>
                                        <p:attrNameLst>
                                          <p:attrName>ppt_x</p:attrName>
                                        </p:attrNameLst>
                                      </p:cBhvr>
                                      <p:tavLst>
                                        <p:tav tm="0">
                                          <p:val>
                                            <p:strVal val="1+#ppt_w/2"/>
                                          </p:val>
                                        </p:tav>
                                        <p:tav tm="100000">
                                          <p:val>
                                            <p:strVal val="#ppt_x"/>
                                          </p:val>
                                        </p:tav>
                                      </p:tavLst>
                                    </p:anim>
                                    <p:anim calcmode="lin" valueType="num">
                                      <p:cBhvr additive="base">
                                        <p:cTn id="40" dur="3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400"/>
                            </p:stCondLst>
                            <p:childTnLst>
                              <p:par>
                                <p:cTn id="42" presetID="37"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anim calcmode="lin" valueType="num">
                                      <p:cBhvr>
                                        <p:cTn id="45" dur="500" fill="hold"/>
                                        <p:tgtEl>
                                          <p:spTgt spid="28"/>
                                        </p:tgtEl>
                                        <p:attrNameLst>
                                          <p:attrName>ppt_x</p:attrName>
                                        </p:attrNameLst>
                                      </p:cBhvr>
                                      <p:tavLst>
                                        <p:tav tm="0">
                                          <p:val>
                                            <p:strVal val="#ppt_x"/>
                                          </p:val>
                                        </p:tav>
                                        <p:tav tm="100000">
                                          <p:val>
                                            <p:strVal val="#ppt_x"/>
                                          </p:val>
                                        </p:tav>
                                      </p:tavLst>
                                    </p:anim>
                                    <p:anim calcmode="lin" valueType="num">
                                      <p:cBhvr>
                                        <p:cTn id="46" dur="450" decel="100000" fill="hold"/>
                                        <p:tgtEl>
                                          <p:spTgt spid="28"/>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48" fill="hold">
                            <p:stCondLst>
                              <p:cond delay="2900"/>
                            </p:stCondLst>
                            <p:childTnLst>
                              <p:par>
                                <p:cTn id="49" presetID="2" presetClass="entr" presetSubtype="2"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300" fill="hold"/>
                                        <p:tgtEl>
                                          <p:spTgt spid="29"/>
                                        </p:tgtEl>
                                        <p:attrNameLst>
                                          <p:attrName>ppt_x</p:attrName>
                                        </p:attrNameLst>
                                      </p:cBhvr>
                                      <p:tavLst>
                                        <p:tav tm="0">
                                          <p:val>
                                            <p:strVal val="1+#ppt_w/2"/>
                                          </p:val>
                                        </p:tav>
                                        <p:tav tm="100000">
                                          <p:val>
                                            <p:strVal val="#ppt_x"/>
                                          </p:val>
                                        </p:tav>
                                      </p:tavLst>
                                    </p:anim>
                                    <p:anim calcmode="lin" valueType="num">
                                      <p:cBhvr additive="base">
                                        <p:cTn id="52" dur="3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200"/>
                            </p:stCondLst>
                            <p:childTnLst>
                              <p:par>
                                <p:cTn id="54" presetID="37"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anim calcmode="lin" valueType="num">
                                      <p:cBhvr>
                                        <p:cTn id="57" dur="500" fill="hold"/>
                                        <p:tgtEl>
                                          <p:spTgt spid="30"/>
                                        </p:tgtEl>
                                        <p:attrNameLst>
                                          <p:attrName>ppt_x</p:attrName>
                                        </p:attrNameLst>
                                      </p:cBhvr>
                                      <p:tavLst>
                                        <p:tav tm="0">
                                          <p:val>
                                            <p:strVal val="#ppt_x"/>
                                          </p:val>
                                        </p:tav>
                                        <p:tav tm="100000">
                                          <p:val>
                                            <p:strVal val="#ppt_x"/>
                                          </p:val>
                                        </p:tav>
                                      </p:tavLst>
                                    </p:anim>
                                    <p:anim calcmode="lin" valueType="num">
                                      <p:cBhvr>
                                        <p:cTn id="58" dur="450" decel="100000" fill="hold"/>
                                        <p:tgtEl>
                                          <p:spTgt spid="30"/>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60" fill="hold">
                            <p:stCondLst>
                              <p:cond delay="3700"/>
                            </p:stCondLst>
                            <p:childTnLst>
                              <p:par>
                                <p:cTn id="61" presetID="2" presetClass="entr" presetSubtype="2"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300" fill="hold"/>
                                        <p:tgtEl>
                                          <p:spTgt spid="31"/>
                                        </p:tgtEl>
                                        <p:attrNameLst>
                                          <p:attrName>ppt_x</p:attrName>
                                        </p:attrNameLst>
                                      </p:cBhvr>
                                      <p:tavLst>
                                        <p:tav tm="0">
                                          <p:val>
                                            <p:strVal val="1+#ppt_w/2"/>
                                          </p:val>
                                        </p:tav>
                                        <p:tav tm="100000">
                                          <p:val>
                                            <p:strVal val="#ppt_x"/>
                                          </p:val>
                                        </p:tav>
                                      </p:tavLst>
                                    </p:anim>
                                    <p:anim calcmode="lin" valueType="num">
                                      <p:cBhvr additive="base">
                                        <p:cTn id="64" dur="3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animBg="1"/>
      <p:bldP spid="25" grpId="0"/>
      <p:bldP spid="26" grpId="0" animBg="1"/>
      <p:bldP spid="27" grpId="0"/>
      <p:bldP spid="28" grpId="0" animBg="1"/>
      <p:bldP spid="29" grpId="0"/>
      <p:bldP spid="30" grpId="0" animBg="1"/>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6"/>
          <p:cNvSpPr>
            <a:spLocks noChangeArrowheads="1"/>
          </p:cNvSpPr>
          <p:nvPr/>
        </p:nvSpPr>
        <p:spPr bwMode="auto">
          <a:xfrm>
            <a:off x="1009042" y="1020869"/>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6" name="组合 15"/>
          <p:cNvGrpSpPr/>
          <p:nvPr/>
        </p:nvGrpSpPr>
        <p:grpSpPr>
          <a:xfrm>
            <a:off x="430261" y="1020868"/>
            <a:ext cx="596693" cy="597796"/>
            <a:chOff x="420490" y="179675"/>
            <a:chExt cx="739730" cy="741097"/>
          </a:xfrm>
        </p:grpSpPr>
        <p:pic>
          <p:nvPicPr>
            <p:cNvPr id="17"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9" name="Picture 217" descr="墨滴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3692" y="1319920"/>
            <a:ext cx="5076019" cy="2977104"/>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20" name="Text Box 41"/>
          <p:cNvSpPr txBox="1">
            <a:spLocks noChangeArrowheads="1"/>
          </p:cNvSpPr>
          <p:nvPr/>
        </p:nvSpPr>
        <p:spPr bwMode="gray">
          <a:xfrm>
            <a:off x="1476549" y="2612942"/>
            <a:ext cx="295232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r>
              <a:rPr kumimoji="0" lang="zh-CN" altLang="en-US" sz="14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4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4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4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4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4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4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400" b="0" i="0" u="none" strike="noStrike" kern="0" cap="none" spc="0" normalizeH="0" baseline="0" noProof="0" dirty="0">
              <a:ln>
                <a:noFill/>
              </a:ln>
              <a:solidFill>
                <a:sysClr val="window" lastClr="FFFFFF"/>
              </a:solidFill>
              <a:effectLst/>
              <a:uLnTx/>
              <a:uFillTx/>
              <a:latin typeface="华文隶书" pitchFamily="2" charset="-122"/>
              <a:ea typeface="楷体"/>
            </a:endParaRPr>
          </a:p>
        </p:txBody>
      </p:sp>
      <p:pic>
        <p:nvPicPr>
          <p:cNvPr id="21" name="Picture 217" descr="墨滴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653014" y="1694016"/>
            <a:ext cx="2816597" cy="1525246"/>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22" name="Picture 217" descr="墨滴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230790" y="3219262"/>
            <a:ext cx="1893528" cy="1110561"/>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23" name="Picture 5" descr="C:\Users\zjd\Desktop\未命名 -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5400000" flipH="1" flipV="1">
            <a:off x="4779368" y="2013238"/>
            <a:ext cx="561214" cy="659078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p:cNvSpPr txBox="1"/>
          <p:nvPr/>
        </p:nvSpPr>
        <p:spPr>
          <a:xfrm>
            <a:off x="1548558" y="2262900"/>
            <a:ext cx="204414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隶书" pitchFamily="2" charset="-122"/>
                <a:ea typeface="楷体"/>
              </a:rPr>
              <a:t>单击此处添加文本</a:t>
            </a:r>
            <a:endParaRPr kumimoji="0" lang="en-US" altLang="zh-CN" sz="1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5" name="TextBox 24"/>
          <p:cNvSpPr txBox="1"/>
          <p:nvPr/>
        </p:nvSpPr>
        <p:spPr>
          <a:xfrm>
            <a:off x="5995329" y="2271973"/>
            <a:ext cx="204414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隶书" pitchFamily="2" charset="-122"/>
                <a:ea typeface="楷体"/>
              </a:rPr>
              <a:t>单击此处添加文本</a:t>
            </a:r>
            <a:endParaRPr kumimoji="0" lang="en-US" altLang="zh-CN" sz="1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6" name="TextBox 25"/>
          <p:cNvSpPr txBox="1"/>
          <p:nvPr/>
        </p:nvSpPr>
        <p:spPr>
          <a:xfrm>
            <a:off x="5487677" y="3673771"/>
            <a:ext cx="111440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隶书" pitchFamily="2" charset="-122"/>
                <a:ea typeface="楷体"/>
              </a:rPr>
              <a:t>添加</a:t>
            </a:r>
            <a:r>
              <a:rPr kumimoji="0" lang="zh-CN" altLang="en-US" sz="1800" b="1" i="0" u="none" strike="noStrike" kern="0" cap="none" spc="0" normalizeH="0" baseline="0" noProof="0" dirty="0">
                <a:ln>
                  <a:noFill/>
                </a:ln>
                <a:solidFill>
                  <a:sysClr val="window" lastClr="FFFFFF"/>
                </a:solidFill>
                <a:effectLst/>
                <a:uLnTx/>
                <a:uFillTx/>
                <a:latin typeface="华文隶书" pitchFamily="2" charset="-122"/>
                <a:ea typeface="楷体"/>
              </a:rPr>
              <a:t>文本</a:t>
            </a:r>
            <a:endParaRPr kumimoji="0" lang="en-US" altLang="zh-CN" sz="1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7" name="TextBox 26"/>
          <p:cNvSpPr txBox="1"/>
          <p:nvPr/>
        </p:nvSpPr>
        <p:spPr>
          <a:xfrm>
            <a:off x="2598957" y="5123966"/>
            <a:ext cx="204414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华文隶书" pitchFamily="2" charset="-122"/>
                <a:ea typeface="楷体"/>
              </a:rPr>
              <a:t>单击此处添加文本</a:t>
            </a:r>
            <a:endParaRPr kumimoji="0" lang="en-US" altLang="zh-CN" sz="1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5"/>
                                        </p:tgtEl>
                                        <p:attrNameLst>
                                          <p:attrName>ppt_y</p:attrName>
                                        </p:attrNameLst>
                                      </p:cBhvr>
                                      <p:tavLst>
                                        <p:tav tm="0">
                                          <p:val>
                                            <p:strVal val="#ppt_y"/>
                                          </p:val>
                                        </p:tav>
                                        <p:tav tm="100000">
                                          <p:val>
                                            <p:strVal val="#ppt_y"/>
                                          </p:val>
                                        </p:tav>
                                      </p:tavLst>
                                    </p:anim>
                                    <p:anim calcmode="lin" valueType="num">
                                      <p:cBhvr>
                                        <p:cTn id="16"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5"/>
                                        </p:tgtEl>
                                      </p:cBhvr>
                                    </p:animEffect>
                                  </p:childTnLst>
                                </p:cTn>
                              </p:par>
                            </p:childTnLst>
                          </p:cTn>
                        </p:par>
                        <p:par>
                          <p:cTn id="19" fill="hold">
                            <p:stCondLst>
                              <p:cond delay="1950"/>
                            </p:stCondLst>
                            <p:childTnLst>
                              <p:par>
                                <p:cTn id="20" presetID="2" presetClass="entr" presetSubtype="2"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1+#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950"/>
                            </p:stCondLst>
                            <p:childTnLst>
                              <p:par>
                                <p:cTn id="25" presetID="22" presetClass="entr" presetSubtype="8"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left)">
                                      <p:cBhvr>
                                        <p:cTn id="27" dur="500"/>
                                        <p:tgtEl>
                                          <p:spTgt spid="24"/>
                                        </p:tgtEl>
                                      </p:cBhvr>
                                    </p:animEffect>
                                  </p:childTnLst>
                                </p:cTn>
                              </p:par>
                            </p:childTnLst>
                          </p:cTn>
                        </p:par>
                        <p:par>
                          <p:cTn id="28" fill="hold">
                            <p:stCondLst>
                              <p:cond delay="3450"/>
                            </p:stCondLst>
                            <p:childTnLst>
                              <p:par>
                                <p:cTn id="29" presetID="14" presetClass="entr" presetSubtype="10"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randombar(horizontal)">
                                      <p:cBhvr>
                                        <p:cTn id="31" dur="500"/>
                                        <p:tgtEl>
                                          <p:spTgt spid="20"/>
                                        </p:tgtEl>
                                      </p:cBhvr>
                                    </p:animEffect>
                                  </p:childTnLst>
                                </p:cTn>
                              </p:par>
                            </p:childTnLst>
                          </p:cTn>
                        </p:par>
                        <p:par>
                          <p:cTn id="32" fill="hold">
                            <p:stCondLst>
                              <p:cond delay="3950"/>
                            </p:stCondLst>
                            <p:childTnLst>
                              <p:par>
                                <p:cTn id="33" presetID="2" presetClass="entr" presetSubtype="2"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1+#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childTnLst>
                          </p:cTn>
                        </p:par>
                        <p:par>
                          <p:cTn id="37" fill="hold">
                            <p:stCondLst>
                              <p:cond delay="4450"/>
                            </p:stCondLst>
                            <p:childTnLst>
                              <p:par>
                                <p:cTn id="38" presetID="2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500"/>
                                        <p:tgtEl>
                                          <p:spTgt spid="25"/>
                                        </p:tgtEl>
                                      </p:cBhvr>
                                    </p:animEffect>
                                  </p:childTnLst>
                                </p:cTn>
                              </p:par>
                            </p:childTnLst>
                          </p:cTn>
                        </p:par>
                        <p:par>
                          <p:cTn id="41" fill="hold">
                            <p:stCondLst>
                              <p:cond delay="4950"/>
                            </p:stCondLst>
                            <p:childTnLst>
                              <p:par>
                                <p:cTn id="42" presetID="2" presetClass="entr" presetSubtype="2"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fill="hold"/>
                                        <p:tgtEl>
                                          <p:spTgt spid="22"/>
                                        </p:tgtEl>
                                        <p:attrNameLst>
                                          <p:attrName>ppt_x</p:attrName>
                                        </p:attrNameLst>
                                      </p:cBhvr>
                                      <p:tavLst>
                                        <p:tav tm="0">
                                          <p:val>
                                            <p:strVal val="1+#ppt_w/2"/>
                                          </p:val>
                                        </p:tav>
                                        <p:tav tm="100000">
                                          <p:val>
                                            <p:strVal val="#ppt_x"/>
                                          </p:val>
                                        </p:tav>
                                      </p:tavLst>
                                    </p:anim>
                                    <p:anim calcmode="lin" valueType="num">
                                      <p:cBhvr additive="base">
                                        <p:cTn id="45" dur="500" fill="hold"/>
                                        <p:tgtEl>
                                          <p:spTgt spid="22"/>
                                        </p:tgtEl>
                                        <p:attrNameLst>
                                          <p:attrName>ppt_y</p:attrName>
                                        </p:attrNameLst>
                                      </p:cBhvr>
                                      <p:tavLst>
                                        <p:tav tm="0">
                                          <p:val>
                                            <p:strVal val="#ppt_y"/>
                                          </p:val>
                                        </p:tav>
                                        <p:tav tm="100000">
                                          <p:val>
                                            <p:strVal val="#ppt_y"/>
                                          </p:val>
                                        </p:tav>
                                      </p:tavLst>
                                    </p:anim>
                                  </p:childTnLst>
                                </p:cTn>
                              </p:par>
                            </p:childTnLst>
                          </p:cTn>
                        </p:par>
                        <p:par>
                          <p:cTn id="46" fill="hold">
                            <p:stCondLst>
                              <p:cond delay="545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500"/>
                                        <p:tgtEl>
                                          <p:spTgt spid="26"/>
                                        </p:tgtEl>
                                      </p:cBhvr>
                                    </p:animEffect>
                                  </p:childTnLst>
                                </p:cTn>
                              </p:par>
                            </p:childTnLst>
                          </p:cTn>
                        </p:par>
                        <p:par>
                          <p:cTn id="50" fill="hold">
                            <p:stCondLst>
                              <p:cond delay="5950"/>
                            </p:stCondLst>
                            <p:childTnLst>
                              <p:par>
                                <p:cTn id="51" presetID="2" presetClass="entr" presetSubtype="8"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 calcmode="lin" valueType="num">
                                      <p:cBhvr additive="base">
                                        <p:cTn id="53" dur="500" fill="hold"/>
                                        <p:tgtEl>
                                          <p:spTgt spid="23"/>
                                        </p:tgtEl>
                                        <p:attrNameLst>
                                          <p:attrName>ppt_x</p:attrName>
                                        </p:attrNameLst>
                                      </p:cBhvr>
                                      <p:tavLst>
                                        <p:tav tm="0">
                                          <p:val>
                                            <p:strVal val="0-#ppt_w/2"/>
                                          </p:val>
                                        </p:tav>
                                        <p:tav tm="100000">
                                          <p:val>
                                            <p:strVal val="#ppt_x"/>
                                          </p:val>
                                        </p:tav>
                                      </p:tavLst>
                                    </p:anim>
                                    <p:anim calcmode="lin" valueType="num">
                                      <p:cBhvr additive="base">
                                        <p:cTn id="54" dur="500" fill="hold"/>
                                        <p:tgtEl>
                                          <p:spTgt spid="23"/>
                                        </p:tgtEl>
                                        <p:attrNameLst>
                                          <p:attrName>ppt_y</p:attrName>
                                        </p:attrNameLst>
                                      </p:cBhvr>
                                      <p:tavLst>
                                        <p:tav tm="0">
                                          <p:val>
                                            <p:strVal val="#ppt_y"/>
                                          </p:val>
                                        </p:tav>
                                        <p:tav tm="100000">
                                          <p:val>
                                            <p:strVal val="#ppt_y"/>
                                          </p:val>
                                        </p:tav>
                                      </p:tavLst>
                                    </p:anim>
                                  </p:childTnLst>
                                </p:cTn>
                              </p:par>
                            </p:childTnLst>
                          </p:cTn>
                        </p:par>
                        <p:par>
                          <p:cTn id="55" fill="hold">
                            <p:stCondLst>
                              <p:cond delay="6450"/>
                            </p:stCondLst>
                            <p:childTnLst>
                              <p:par>
                                <p:cTn id="56" presetID="22" presetClass="entr" presetSubtype="8"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20" grpId="0"/>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文本框 6"/>
          <p:cNvSpPr>
            <a:spLocks noChangeArrowheads="1"/>
          </p:cNvSpPr>
          <p:nvPr/>
        </p:nvSpPr>
        <p:spPr bwMode="auto">
          <a:xfrm>
            <a:off x="1009042" y="1185541"/>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7" name="组合 26"/>
          <p:cNvGrpSpPr/>
          <p:nvPr/>
        </p:nvGrpSpPr>
        <p:grpSpPr>
          <a:xfrm>
            <a:off x="430261" y="1185540"/>
            <a:ext cx="596693" cy="597796"/>
            <a:chOff x="420490" y="179675"/>
            <a:chExt cx="739730" cy="741097"/>
          </a:xfrm>
        </p:grpSpPr>
        <p:pic>
          <p:nvPicPr>
            <p:cNvPr id="28"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0" name="组合 29"/>
          <p:cNvGrpSpPr/>
          <p:nvPr/>
        </p:nvGrpSpPr>
        <p:grpSpPr>
          <a:xfrm>
            <a:off x="1265378" y="2281007"/>
            <a:ext cx="1689892" cy="1743223"/>
            <a:chOff x="971600" y="1915953"/>
            <a:chExt cx="3141228" cy="3240360"/>
          </a:xfrm>
        </p:grpSpPr>
        <p:pic>
          <p:nvPicPr>
            <p:cNvPr id="31" name="图片 3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2" name="TextBox 31"/>
            <p:cNvSpPr txBox="1"/>
            <p:nvPr/>
          </p:nvSpPr>
          <p:spPr>
            <a:xfrm>
              <a:off x="1435808" y="3024152"/>
              <a:ext cx="2262200" cy="7437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grpSp>
        <p:nvGrpSpPr>
          <p:cNvPr id="33" name="组合 32"/>
          <p:cNvGrpSpPr/>
          <p:nvPr/>
        </p:nvGrpSpPr>
        <p:grpSpPr>
          <a:xfrm>
            <a:off x="4035390" y="2281006"/>
            <a:ext cx="1689892" cy="1743223"/>
            <a:chOff x="971600" y="1915953"/>
            <a:chExt cx="3141228" cy="3240360"/>
          </a:xfrm>
        </p:grpSpPr>
        <p:pic>
          <p:nvPicPr>
            <p:cNvPr id="34" name="图片 3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5" name="TextBox 34"/>
            <p:cNvSpPr txBox="1"/>
            <p:nvPr/>
          </p:nvSpPr>
          <p:spPr>
            <a:xfrm>
              <a:off x="1435808" y="3024152"/>
              <a:ext cx="2262200" cy="7437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grpSp>
        <p:nvGrpSpPr>
          <p:cNvPr id="36" name="组合 35"/>
          <p:cNvGrpSpPr/>
          <p:nvPr/>
        </p:nvGrpSpPr>
        <p:grpSpPr>
          <a:xfrm>
            <a:off x="6699686" y="2264277"/>
            <a:ext cx="1689892" cy="1743223"/>
            <a:chOff x="971600" y="1915953"/>
            <a:chExt cx="3141228" cy="3240360"/>
          </a:xfrm>
        </p:grpSpPr>
        <p:pic>
          <p:nvPicPr>
            <p:cNvPr id="37" name="图片 3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71600" y="1915953"/>
              <a:ext cx="3141228" cy="3240360"/>
            </a:xfrm>
            <a:prstGeom prst="rect">
              <a:avLst/>
            </a:prstGeom>
          </p:spPr>
        </p:pic>
        <p:sp>
          <p:nvSpPr>
            <p:cNvPr id="38" name="TextBox 37"/>
            <p:cNvSpPr txBox="1"/>
            <p:nvPr/>
          </p:nvSpPr>
          <p:spPr>
            <a:xfrm>
              <a:off x="1435808" y="3024152"/>
              <a:ext cx="2262200" cy="743738"/>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pic>
        <p:nvPicPr>
          <p:cNvPr id="39" name="Picture 4" descr="C:\Users\zjd\Desktop\Nipic_9501016_2012041916170751919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0800000">
            <a:off x="2668012" y="2877186"/>
            <a:ext cx="1282469" cy="41883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C:\Users\zjd\Desktop\Nipic_9501016_2012041916170751919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rot="10800000">
            <a:off x="5417218" y="2860456"/>
            <a:ext cx="1282469" cy="418838"/>
          </a:xfrm>
          <a:prstGeom prst="rect">
            <a:avLst/>
          </a:prstGeom>
          <a:noFill/>
          <a:extLst>
            <a:ext uri="{909E8E84-426E-40DD-AFC4-6F175D3DCCD1}">
              <a14:hiddenFill xmlns:a14="http://schemas.microsoft.com/office/drawing/2010/main">
                <a:solidFill>
                  <a:srgbClr val="FFFFFF"/>
                </a:solidFill>
              </a14:hiddenFill>
            </a:ext>
          </a:extLst>
        </p:spPr>
      </p:pic>
      <p:sp>
        <p:nvSpPr>
          <p:cNvPr id="41" name="矩形 40"/>
          <p:cNvSpPr/>
          <p:nvPr/>
        </p:nvSpPr>
        <p:spPr>
          <a:xfrm>
            <a:off x="1099498" y="4052820"/>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2" name="矩形 41"/>
          <p:cNvSpPr/>
          <p:nvPr/>
        </p:nvSpPr>
        <p:spPr>
          <a:xfrm>
            <a:off x="1099498" y="4427820"/>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3" name="矩形 42"/>
          <p:cNvSpPr/>
          <p:nvPr/>
        </p:nvSpPr>
        <p:spPr>
          <a:xfrm>
            <a:off x="1099498" y="4787860"/>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4" name="矩形 43"/>
          <p:cNvSpPr/>
          <p:nvPr/>
        </p:nvSpPr>
        <p:spPr>
          <a:xfrm>
            <a:off x="3950482" y="4043013"/>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5" name="矩形 44"/>
          <p:cNvSpPr/>
          <p:nvPr/>
        </p:nvSpPr>
        <p:spPr>
          <a:xfrm>
            <a:off x="3950482" y="4388023"/>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6" name="矩形 45"/>
          <p:cNvSpPr/>
          <p:nvPr/>
        </p:nvSpPr>
        <p:spPr>
          <a:xfrm>
            <a:off x="3950482" y="4748063"/>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7" name="矩形 46"/>
          <p:cNvSpPr/>
          <p:nvPr/>
        </p:nvSpPr>
        <p:spPr>
          <a:xfrm>
            <a:off x="6614777" y="4043013"/>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8" name="矩形 47"/>
          <p:cNvSpPr/>
          <p:nvPr/>
        </p:nvSpPr>
        <p:spPr>
          <a:xfrm>
            <a:off x="6614777" y="4388023"/>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
        <p:nvSpPr>
          <p:cNvPr id="49" name="矩形 48"/>
          <p:cNvSpPr/>
          <p:nvPr/>
        </p:nvSpPr>
        <p:spPr>
          <a:xfrm>
            <a:off x="6614777" y="4748063"/>
            <a:ext cx="2031325" cy="369332"/>
          </a:xfrm>
          <a:prstGeom prst="rect">
            <a:avLst/>
          </a:prstGeom>
        </p:spPr>
        <p:txBody>
          <a:bodyPr wrap="none">
            <a:spAutoFit/>
          </a:bodyPr>
          <a:lstStyle/>
          <a:p>
            <a:r>
              <a:rPr lang="zh-CN" altLang="en-US" sz="1800" dirty="0">
                <a:latin typeface="华文隶书" pitchFamily="2" charset="-122"/>
                <a:ea typeface="楷体"/>
              </a:rPr>
              <a:t>单击此处</a:t>
            </a:r>
            <a:r>
              <a:rPr lang="zh-CN" altLang="en-US" sz="1800" dirty="0" smtClean="0">
                <a:latin typeface="华文隶书" pitchFamily="2" charset="-122"/>
                <a:ea typeface="楷体"/>
              </a:rPr>
              <a:t>添加文本</a:t>
            </a:r>
            <a:endParaRPr lang="zh-CN" altLang="en-US" sz="1800" dirty="0">
              <a:latin typeface="华文隶书" pitchFamily="2" charset="-122"/>
              <a:ea typeface="楷体"/>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 calcmode="lin" valueType="num">
                                      <p:cBhvr>
                                        <p:cTn id="9" dur="1000" fill="hold"/>
                                        <p:tgtEl>
                                          <p:spTgt spid="27"/>
                                        </p:tgtEl>
                                        <p:attrNameLst>
                                          <p:attrName>style.rotation</p:attrName>
                                        </p:attrNameLst>
                                      </p:cBhvr>
                                      <p:tavLst>
                                        <p:tav tm="0">
                                          <p:val>
                                            <p:fltVal val="90"/>
                                          </p:val>
                                        </p:tav>
                                        <p:tav tm="100000">
                                          <p:val>
                                            <p:fltVal val="0"/>
                                          </p:val>
                                        </p:tav>
                                      </p:tavLst>
                                    </p:anim>
                                    <p:animEffect transition="in" filter="fade">
                                      <p:cBhvr>
                                        <p:cTn id="10" dur="1000"/>
                                        <p:tgtEl>
                                          <p:spTgt spid="27"/>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6"/>
                                        </p:tgtEl>
                                        <p:attrNameLst>
                                          <p:attrName>style.visibility</p:attrName>
                                        </p:attrNameLst>
                                      </p:cBhvr>
                                      <p:to>
                                        <p:strVal val="visible"/>
                                      </p:to>
                                    </p:set>
                                    <p:anim calcmode="lin" valueType="num">
                                      <p:cBhvr>
                                        <p:cTn id="14" dur="500" fill="hold"/>
                                        <p:tgtEl>
                                          <p:spTgt spid="2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6"/>
                                        </p:tgtEl>
                                        <p:attrNameLst>
                                          <p:attrName>ppt_y</p:attrName>
                                        </p:attrNameLst>
                                      </p:cBhvr>
                                      <p:tavLst>
                                        <p:tav tm="0">
                                          <p:val>
                                            <p:strVal val="#ppt_y"/>
                                          </p:val>
                                        </p:tav>
                                        <p:tav tm="100000">
                                          <p:val>
                                            <p:strVal val="#ppt_y"/>
                                          </p:val>
                                        </p:tav>
                                      </p:tavLst>
                                    </p:anim>
                                    <p:anim calcmode="lin" valueType="num">
                                      <p:cBhvr>
                                        <p:cTn id="16" dur="500" fill="hold"/>
                                        <p:tgtEl>
                                          <p:spTgt spid="2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6"/>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26"/>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fade">
                                      <p:cBhvr>
                                        <p:cTn id="22" dur="500"/>
                                        <p:tgtEl>
                                          <p:spTgt spid="30"/>
                                        </p:tgtEl>
                                      </p:cBhvr>
                                    </p:animEffect>
                                  </p:childTnLst>
                                </p:cTn>
                              </p:par>
                              <p:par>
                                <p:cTn id="23" presetID="22" presetClass="entr" presetSubtype="8" fill="hold" nodeType="withEffect">
                                  <p:stCondLst>
                                    <p:cond delay="500"/>
                                  </p:stCondLst>
                                  <p:childTnLst>
                                    <p:set>
                                      <p:cBhvr>
                                        <p:cTn id="24" dur="1" fill="hold">
                                          <p:stCondLst>
                                            <p:cond delay="0"/>
                                          </p:stCondLst>
                                        </p:cTn>
                                        <p:tgtEl>
                                          <p:spTgt spid="39"/>
                                        </p:tgtEl>
                                        <p:attrNameLst>
                                          <p:attrName>style.visibility</p:attrName>
                                        </p:attrNameLst>
                                      </p:cBhvr>
                                      <p:to>
                                        <p:strVal val="visible"/>
                                      </p:to>
                                    </p:set>
                                    <p:animEffect transition="in" filter="wipe(left)">
                                      <p:cBhvr>
                                        <p:cTn id="25" dur="500"/>
                                        <p:tgtEl>
                                          <p:spTgt spid="39"/>
                                        </p:tgtEl>
                                      </p:cBhvr>
                                    </p:animEffect>
                                  </p:childTnLst>
                                </p:cTn>
                              </p:par>
                              <p:par>
                                <p:cTn id="26" presetID="10" presetClass="entr" presetSubtype="0" fill="hold" nodeType="withEffect">
                                  <p:stCondLst>
                                    <p:cond delay="900"/>
                                  </p:stCondLst>
                                  <p:childTnLst>
                                    <p:set>
                                      <p:cBhvr>
                                        <p:cTn id="27" dur="1" fill="hold">
                                          <p:stCondLst>
                                            <p:cond delay="0"/>
                                          </p:stCondLst>
                                        </p:cTn>
                                        <p:tgtEl>
                                          <p:spTgt spid="33"/>
                                        </p:tgtEl>
                                        <p:attrNameLst>
                                          <p:attrName>style.visibility</p:attrName>
                                        </p:attrNameLst>
                                      </p:cBhvr>
                                      <p:to>
                                        <p:strVal val="visible"/>
                                      </p:to>
                                    </p:set>
                                    <p:animEffect transition="in" filter="fade">
                                      <p:cBhvr>
                                        <p:cTn id="28" dur="500"/>
                                        <p:tgtEl>
                                          <p:spTgt spid="33"/>
                                        </p:tgtEl>
                                      </p:cBhvr>
                                    </p:animEffect>
                                  </p:childTnLst>
                                </p:cTn>
                              </p:par>
                              <p:par>
                                <p:cTn id="29" presetID="22" presetClass="entr" presetSubtype="8" fill="hold" nodeType="withEffect">
                                  <p:stCondLst>
                                    <p:cond delay="130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500"/>
                                        <p:tgtEl>
                                          <p:spTgt spid="40"/>
                                        </p:tgtEl>
                                      </p:cBhvr>
                                    </p:animEffect>
                                  </p:childTnLst>
                                </p:cTn>
                              </p:par>
                              <p:par>
                                <p:cTn id="32" presetID="10" presetClass="entr" presetSubtype="0" fill="hold" nodeType="withEffect">
                                  <p:stCondLst>
                                    <p:cond delay="1700"/>
                                  </p:stCondLst>
                                  <p:childTnLst>
                                    <p:set>
                                      <p:cBhvr>
                                        <p:cTn id="33" dur="1" fill="hold">
                                          <p:stCondLst>
                                            <p:cond delay="0"/>
                                          </p:stCondLst>
                                        </p:cTn>
                                        <p:tgtEl>
                                          <p:spTgt spid="36"/>
                                        </p:tgtEl>
                                        <p:attrNameLst>
                                          <p:attrName>style.visibility</p:attrName>
                                        </p:attrNameLst>
                                      </p:cBhvr>
                                      <p:to>
                                        <p:strVal val="visible"/>
                                      </p:to>
                                    </p:set>
                                    <p:animEffect transition="in" filter="fade">
                                      <p:cBhvr>
                                        <p:cTn id="34" dur="500"/>
                                        <p:tgtEl>
                                          <p:spTgt spid="36"/>
                                        </p:tgtEl>
                                      </p:cBhvr>
                                    </p:animEffect>
                                  </p:childTnLst>
                                </p:cTn>
                              </p:par>
                              <p:par>
                                <p:cTn id="35" presetID="42" presetClass="entr" presetSubtype="0" fill="hold" grpId="0" nodeType="withEffect">
                                  <p:stCondLst>
                                    <p:cond delay="170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1000"/>
                                        <p:tgtEl>
                                          <p:spTgt spid="41"/>
                                        </p:tgtEl>
                                      </p:cBhvr>
                                    </p:animEffect>
                                    <p:anim calcmode="lin" valueType="num">
                                      <p:cBhvr>
                                        <p:cTn id="38" dur="1000" fill="hold"/>
                                        <p:tgtEl>
                                          <p:spTgt spid="41"/>
                                        </p:tgtEl>
                                        <p:attrNameLst>
                                          <p:attrName>ppt_x</p:attrName>
                                        </p:attrNameLst>
                                      </p:cBhvr>
                                      <p:tavLst>
                                        <p:tav tm="0">
                                          <p:val>
                                            <p:strVal val="#ppt_x"/>
                                          </p:val>
                                        </p:tav>
                                        <p:tav tm="100000">
                                          <p:val>
                                            <p:strVal val="#ppt_x"/>
                                          </p:val>
                                        </p:tav>
                                      </p:tavLst>
                                    </p:anim>
                                    <p:anim calcmode="lin" valueType="num">
                                      <p:cBhvr>
                                        <p:cTn id="39" dur="1000" fill="hold"/>
                                        <p:tgtEl>
                                          <p:spTgt spid="4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170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anim calcmode="lin" valueType="num">
                                      <p:cBhvr>
                                        <p:cTn id="43" dur="1000" fill="hold"/>
                                        <p:tgtEl>
                                          <p:spTgt spid="42"/>
                                        </p:tgtEl>
                                        <p:attrNameLst>
                                          <p:attrName>ppt_x</p:attrName>
                                        </p:attrNameLst>
                                      </p:cBhvr>
                                      <p:tavLst>
                                        <p:tav tm="0">
                                          <p:val>
                                            <p:strVal val="#ppt_x"/>
                                          </p:val>
                                        </p:tav>
                                        <p:tav tm="100000">
                                          <p:val>
                                            <p:strVal val="#ppt_x"/>
                                          </p:val>
                                        </p:tav>
                                      </p:tavLst>
                                    </p:anim>
                                    <p:anim calcmode="lin" valueType="num">
                                      <p:cBhvr>
                                        <p:cTn id="44" dur="1000" fill="hold"/>
                                        <p:tgtEl>
                                          <p:spTgt spid="42"/>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170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44"/>
                                        </p:tgtEl>
                                        <p:attrNameLst>
                                          <p:attrName>style.visibility</p:attrName>
                                        </p:attrNameLst>
                                      </p:cBhvr>
                                      <p:to>
                                        <p:strVal val="visible"/>
                                      </p:to>
                                    </p:set>
                                    <p:animEffect transition="in" filter="fade">
                                      <p:cBhvr>
                                        <p:cTn id="52" dur="1000"/>
                                        <p:tgtEl>
                                          <p:spTgt spid="44"/>
                                        </p:tgtEl>
                                      </p:cBhvr>
                                    </p:animEffect>
                                    <p:anim calcmode="lin" valueType="num">
                                      <p:cBhvr>
                                        <p:cTn id="53" dur="1000" fill="hold"/>
                                        <p:tgtEl>
                                          <p:spTgt spid="44"/>
                                        </p:tgtEl>
                                        <p:attrNameLst>
                                          <p:attrName>ppt_x</p:attrName>
                                        </p:attrNameLst>
                                      </p:cBhvr>
                                      <p:tavLst>
                                        <p:tav tm="0">
                                          <p:val>
                                            <p:strVal val="#ppt_x"/>
                                          </p:val>
                                        </p:tav>
                                        <p:tav tm="100000">
                                          <p:val>
                                            <p:strVal val="#ppt_x"/>
                                          </p:val>
                                        </p:tav>
                                      </p:tavLst>
                                    </p:anim>
                                    <p:anim calcmode="lin" valueType="num">
                                      <p:cBhvr>
                                        <p:cTn id="54" dur="1000" fill="hold"/>
                                        <p:tgtEl>
                                          <p:spTgt spid="4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210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100"/>
                                  </p:stCondLst>
                                  <p:childTnLst>
                                    <p:set>
                                      <p:cBhvr>
                                        <p:cTn id="61" dur="1" fill="hold">
                                          <p:stCondLst>
                                            <p:cond delay="0"/>
                                          </p:stCondLst>
                                        </p:cTn>
                                        <p:tgtEl>
                                          <p:spTgt spid="46"/>
                                        </p:tgtEl>
                                        <p:attrNameLst>
                                          <p:attrName>style.visibility</p:attrName>
                                        </p:attrNameLst>
                                      </p:cBhvr>
                                      <p:to>
                                        <p:strVal val="visible"/>
                                      </p:to>
                                    </p:set>
                                    <p:animEffect transition="in" filter="fade">
                                      <p:cBhvr>
                                        <p:cTn id="62" dur="1000"/>
                                        <p:tgtEl>
                                          <p:spTgt spid="46"/>
                                        </p:tgtEl>
                                      </p:cBhvr>
                                    </p:animEffect>
                                    <p:anim calcmode="lin" valueType="num">
                                      <p:cBhvr>
                                        <p:cTn id="63" dur="1000" fill="hold"/>
                                        <p:tgtEl>
                                          <p:spTgt spid="46"/>
                                        </p:tgtEl>
                                        <p:attrNameLst>
                                          <p:attrName>ppt_x</p:attrName>
                                        </p:attrNameLst>
                                      </p:cBhvr>
                                      <p:tavLst>
                                        <p:tav tm="0">
                                          <p:val>
                                            <p:strVal val="#ppt_x"/>
                                          </p:val>
                                        </p:tav>
                                        <p:tav tm="100000">
                                          <p:val>
                                            <p:strVal val="#ppt_x"/>
                                          </p:val>
                                        </p:tav>
                                      </p:tavLst>
                                    </p:anim>
                                    <p:anim calcmode="lin" valueType="num">
                                      <p:cBhvr>
                                        <p:cTn id="64" dur="1000" fill="hold"/>
                                        <p:tgtEl>
                                          <p:spTgt spid="4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60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1000"/>
                                        <p:tgtEl>
                                          <p:spTgt spid="47"/>
                                        </p:tgtEl>
                                      </p:cBhvr>
                                    </p:animEffect>
                                    <p:anim calcmode="lin" valueType="num">
                                      <p:cBhvr>
                                        <p:cTn id="68" dur="1000" fill="hold"/>
                                        <p:tgtEl>
                                          <p:spTgt spid="47"/>
                                        </p:tgtEl>
                                        <p:attrNameLst>
                                          <p:attrName>ppt_x</p:attrName>
                                        </p:attrNameLst>
                                      </p:cBhvr>
                                      <p:tavLst>
                                        <p:tav tm="0">
                                          <p:val>
                                            <p:strVal val="#ppt_x"/>
                                          </p:val>
                                        </p:tav>
                                        <p:tav tm="100000">
                                          <p:val>
                                            <p:strVal val="#ppt_x"/>
                                          </p:val>
                                        </p:tav>
                                      </p:tavLst>
                                    </p:anim>
                                    <p:anim calcmode="lin" valueType="num">
                                      <p:cBhvr>
                                        <p:cTn id="69" dur="1000" fill="hold"/>
                                        <p:tgtEl>
                                          <p:spTgt spid="47"/>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60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1000"/>
                                        <p:tgtEl>
                                          <p:spTgt spid="48"/>
                                        </p:tgtEl>
                                      </p:cBhvr>
                                    </p:animEffect>
                                    <p:anim calcmode="lin" valueType="num">
                                      <p:cBhvr>
                                        <p:cTn id="73" dur="1000" fill="hold"/>
                                        <p:tgtEl>
                                          <p:spTgt spid="48"/>
                                        </p:tgtEl>
                                        <p:attrNameLst>
                                          <p:attrName>ppt_x</p:attrName>
                                        </p:attrNameLst>
                                      </p:cBhvr>
                                      <p:tavLst>
                                        <p:tav tm="0">
                                          <p:val>
                                            <p:strVal val="#ppt_x"/>
                                          </p:val>
                                        </p:tav>
                                        <p:tav tm="100000">
                                          <p:val>
                                            <p:strVal val="#ppt_x"/>
                                          </p:val>
                                        </p:tav>
                                      </p:tavLst>
                                    </p:anim>
                                    <p:anim calcmode="lin" valueType="num">
                                      <p:cBhvr>
                                        <p:cTn id="74" dur="1000" fill="hold"/>
                                        <p:tgtEl>
                                          <p:spTgt spid="48"/>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50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1000"/>
                                        <p:tgtEl>
                                          <p:spTgt spid="49"/>
                                        </p:tgtEl>
                                      </p:cBhvr>
                                    </p:animEffect>
                                    <p:anim calcmode="lin" valueType="num">
                                      <p:cBhvr>
                                        <p:cTn id="78" dur="1000" fill="hold"/>
                                        <p:tgtEl>
                                          <p:spTgt spid="49"/>
                                        </p:tgtEl>
                                        <p:attrNameLst>
                                          <p:attrName>ppt_x</p:attrName>
                                        </p:attrNameLst>
                                      </p:cBhvr>
                                      <p:tavLst>
                                        <p:tav tm="0">
                                          <p:val>
                                            <p:strVal val="#ppt_x"/>
                                          </p:val>
                                        </p:tav>
                                        <p:tav tm="100000">
                                          <p:val>
                                            <p:strVal val="#ppt_x"/>
                                          </p:val>
                                        </p:tav>
                                      </p:tavLst>
                                    </p:anim>
                                    <p:anim calcmode="lin" valueType="num">
                                      <p:cBhvr>
                                        <p:cTn id="79"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utoUpdateAnimBg="0"/>
      <p:bldP spid="41" grpId="0"/>
      <p:bldP spid="42" grpId="0"/>
      <p:bldP spid="43" grpId="0"/>
      <p:bldP spid="44" grpId="0"/>
      <p:bldP spid="45" grpId="0"/>
      <p:bldP spid="46" grpId="0"/>
      <p:bldP spid="47" grpId="0"/>
      <p:bldP spid="48" grpId="0"/>
      <p:bldP spid="4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6"/>
          <p:cNvSpPr>
            <a:spLocks noChangeArrowheads="1"/>
          </p:cNvSpPr>
          <p:nvPr/>
        </p:nvSpPr>
        <p:spPr bwMode="auto">
          <a:xfrm>
            <a:off x="872753" y="1052737"/>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6" name="组合 15"/>
          <p:cNvGrpSpPr/>
          <p:nvPr/>
        </p:nvGrpSpPr>
        <p:grpSpPr>
          <a:xfrm>
            <a:off x="293972" y="1052736"/>
            <a:ext cx="596693" cy="597796"/>
            <a:chOff x="420490" y="179675"/>
            <a:chExt cx="739730" cy="741097"/>
          </a:xfrm>
        </p:grpSpPr>
        <p:pic>
          <p:nvPicPr>
            <p:cNvPr id="17"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9" name="图片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060305" y="1329133"/>
            <a:ext cx="5014295" cy="4464008"/>
          </a:xfrm>
          <a:prstGeom prst="rect">
            <a:avLst/>
          </a:prstGeom>
        </p:spPr>
      </p:pic>
      <p:sp>
        <p:nvSpPr>
          <p:cNvPr id="20" name="TextBox 19"/>
          <p:cNvSpPr txBox="1"/>
          <p:nvPr/>
        </p:nvSpPr>
        <p:spPr>
          <a:xfrm>
            <a:off x="3965395" y="2567912"/>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1" name="矩形 20"/>
          <p:cNvSpPr/>
          <p:nvPr/>
        </p:nvSpPr>
        <p:spPr>
          <a:xfrm>
            <a:off x="2996408" y="3233484"/>
            <a:ext cx="3467616"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600" b="0"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600" b="0"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endParaRPr>
          </a:p>
        </p:txBody>
      </p:sp>
      <p:pic>
        <p:nvPicPr>
          <p:cNvPr id="22" name="Picture 4" descr="C:\Users\zjd\Desktop\Nipic_9501016_2012041916170751919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772272" y="3395557"/>
            <a:ext cx="864024" cy="376223"/>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4" descr="C:\Users\zjd\Desktop\Nipic_9501016_2012041916170751919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10528373">
            <a:off x="6616671" y="3334916"/>
            <a:ext cx="915547" cy="376223"/>
          </a:xfrm>
          <a:prstGeom prst="rect">
            <a:avLst/>
          </a:prstGeom>
          <a:noFill/>
          <a:extLst>
            <a:ext uri="{909E8E84-426E-40DD-AFC4-6F175D3DCCD1}">
              <a14:hiddenFill xmlns:a14="http://schemas.microsoft.com/office/drawing/2010/main">
                <a:solidFill>
                  <a:srgbClr val="FFFFFF"/>
                </a:solidFill>
              </a14:hiddenFill>
            </a:ext>
          </a:extLst>
        </p:spPr>
      </p:pic>
      <p:pic>
        <p:nvPicPr>
          <p:cNvPr id="24" name="图片 23"/>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461145" y="2690051"/>
            <a:ext cx="1742807" cy="1551545"/>
          </a:xfrm>
          <a:prstGeom prst="rect">
            <a:avLst/>
          </a:prstGeom>
        </p:spPr>
      </p:pic>
      <p:pic>
        <p:nvPicPr>
          <p:cNvPr id="25" name="图片 2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7504" y="2747253"/>
            <a:ext cx="1742807" cy="1551545"/>
          </a:xfrm>
          <a:prstGeom prst="rect">
            <a:avLst/>
          </a:prstGeom>
        </p:spPr>
      </p:pic>
      <p:sp>
        <p:nvSpPr>
          <p:cNvPr id="26" name="TextBox 25"/>
          <p:cNvSpPr txBox="1"/>
          <p:nvPr/>
        </p:nvSpPr>
        <p:spPr>
          <a:xfrm>
            <a:off x="7733441" y="3284512"/>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7" name="TextBox 26"/>
          <p:cNvSpPr txBox="1"/>
          <p:nvPr/>
        </p:nvSpPr>
        <p:spPr>
          <a:xfrm>
            <a:off x="370406" y="3340014"/>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5"/>
                                        </p:tgtEl>
                                        <p:attrNameLst>
                                          <p:attrName>ppt_y</p:attrName>
                                        </p:attrNameLst>
                                      </p:cBhvr>
                                      <p:tavLst>
                                        <p:tav tm="0">
                                          <p:val>
                                            <p:strVal val="#ppt_y"/>
                                          </p:val>
                                        </p:tav>
                                        <p:tav tm="100000">
                                          <p:val>
                                            <p:strVal val="#ppt_y"/>
                                          </p:val>
                                        </p:tav>
                                      </p:tavLst>
                                    </p:anim>
                                    <p:anim calcmode="lin" valueType="num">
                                      <p:cBhvr>
                                        <p:cTn id="16"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5"/>
                                        </p:tgtEl>
                                      </p:cBhvr>
                                    </p:animEffect>
                                  </p:childTnLst>
                                </p:cTn>
                              </p:par>
                            </p:childTnLst>
                          </p:cTn>
                        </p:par>
                        <p:par>
                          <p:cTn id="19" fill="hold">
                            <p:stCondLst>
                              <p:cond delay="1950"/>
                            </p:stCondLst>
                            <p:childTnLst>
                              <p:par>
                                <p:cTn id="20" presetID="35"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500"/>
                                        <p:tgtEl>
                                          <p:spTgt spid="19"/>
                                        </p:tgtEl>
                                      </p:cBhvr>
                                    </p:animEffect>
                                    <p:anim calcmode="lin" valueType="num">
                                      <p:cBhvr>
                                        <p:cTn id="23" dur="1500" fill="hold"/>
                                        <p:tgtEl>
                                          <p:spTgt spid="19"/>
                                        </p:tgtEl>
                                        <p:attrNameLst>
                                          <p:attrName>style.rotation</p:attrName>
                                        </p:attrNameLst>
                                      </p:cBhvr>
                                      <p:tavLst>
                                        <p:tav tm="0">
                                          <p:val>
                                            <p:fltVal val="720"/>
                                          </p:val>
                                        </p:tav>
                                        <p:tav tm="100000">
                                          <p:val>
                                            <p:fltVal val="0"/>
                                          </p:val>
                                        </p:tav>
                                      </p:tavLst>
                                    </p:anim>
                                    <p:anim calcmode="lin" valueType="num">
                                      <p:cBhvr>
                                        <p:cTn id="24" dur="1500" fill="hold"/>
                                        <p:tgtEl>
                                          <p:spTgt spid="19"/>
                                        </p:tgtEl>
                                        <p:attrNameLst>
                                          <p:attrName>ppt_h</p:attrName>
                                        </p:attrNameLst>
                                      </p:cBhvr>
                                      <p:tavLst>
                                        <p:tav tm="0">
                                          <p:val>
                                            <p:fltVal val="0"/>
                                          </p:val>
                                        </p:tav>
                                        <p:tav tm="100000">
                                          <p:val>
                                            <p:strVal val="#ppt_h"/>
                                          </p:val>
                                        </p:tav>
                                      </p:tavLst>
                                    </p:anim>
                                    <p:anim calcmode="lin" valueType="num">
                                      <p:cBhvr>
                                        <p:cTn id="25" dur="1500" fill="hold"/>
                                        <p:tgtEl>
                                          <p:spTgt spid="19"/>
                                        </p:tgtEl>
                                        <p:attrNameLst>
                                          <p:attrName>ppt_w</p:attrName>
                                        </p:attrNameLst>
                                      </p:cBhvr>
                                      <p:tavLst>
                                        <p:tav tm="0">
                                          <p:val>
                                            <p:fltVal val="0"/>
                                          </p:val>
                                        </p:tav>
                                        <p:tav tm="100000">
                                          <p:val>
                                            <p:strVal val="#ppt_w"/>
                                          </p:val>
                                        </p:tav>
                                      </p:tavLst>
                                    </p:anim>
                                  </p:childTnLst>
                                </p:cTn>
                              </p:par>
                            </p:childTnLst>
                          </p:cTn>
                        </p:par>
                        <p:par>
                          <p:cTn id="26" fill="hold">
                            <p:stCondLst>
                              <p:cond delay="34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3950"/>
                            </p:stCondLst>
                            <p:childTnLst>
                              <p:par>
                                <p:cTn id="31" presetID="14" presetClass="entr" presetSubtype="10"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randombar(horizontal)">
                                      <p:cBhvr>
                                        <p:cTn id="33" dur="500"/>
                                        <p:tgtEl>
                                          <p:spTgt spid="21"/>
                                        </p:tgtEl>
                                      </p:cBhvr>
                                    </p:animEffect>
                                  </p:childTnLst>
                                </p:cTn>
                              </p:par>
                            </p:childTnLst>
                          </p:cTn>
                        </p:par>
                        <p:par>
                          <p:cTn id="34" fill="hold">
                            <p:stCondLst>
                              <p:cond delay="4450"/>
                            </p:stCondLst>
                            <p:childTnLst>
                              <p:par>
                                <p:cTn id="35" presetID="22" presetClass="entr" presetSubtype="2" fill="hold"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right)">
                                      <p:cBhvr>
                                        <p:cTn id="37" dur="500"/>
                                        <p:tgtEl>
                                          <p:spTgt spid="22"/>
                                        </p:tgtEl>
                                      </p:cBhvr>
                                    </p:animEffect>
                                  </p:childTnLst>
                                </p:cTn>
                              </p:par>
                              <p:par>
                                <p:cTn id="38" presetID="22" presetClass="entr" presetSubtype="8" fill="hold" nodeType="with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wipe(left)">
                                      <p:cBhvr>
                                        <p:cTn id="40" dur="500"/>
                                        <p:tgtEl>
                                          <p:spTgt spid="23"/>
                                        </p:tgtEl>
                                      </p:cBhvr>
                                    </p:animEffect>
                                  </p:childTnLst>
                                </p:cTn>
                              </p:par>
                            </p:childTnLst>
                          </p:cTn>
                        </p:par>
                        <p:par>
                          <p:cTn id="41" fill="hold">
                            <p:stCondLst>
                              <p:cond delay="4950"/>
                            </p:stCondLst>
                            <p:childTnLst>
                              <p:par>
                                <p:cTn id="42" presetID="55" presetClass="entr" presetSubtype="0" fill="hold" nodeType="after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p:cTn id="44" dur="1000" fill="hold"/>
                                        <p:tgtEl>
                                          <p:spTgt spid="24"/>
                                        </p:tgtEl>
                                        <p:attrNameLst>
                                          <p:attrName>ppt_w</p:attrName>
                                        </p:attrNameLst>
                                      </p:cBhvr>
                                      <p:tavLst>
                                        <p:tav tm="0">
                                          <p:val>
                                            <p:strVal val="#ppt_w*0.70"/>
                                          </p:val>
                                        </p:tav>
                                        <p:tav tm="100000">
                                          <p:val>
                                            <p:strVal val="#ppt_w"/>
                                          </p:val>
                                        </p:tav>
                                      </p:tavLst>
                                    </p:anim>
                                    <p:anim calcmode="lin" valueType="num">
                                      <p:cBhvr>
                                        <p:cTn id="45" dur="1000" fill="hold"/>
                                        <p:tgtEl>
                                          <p:spTgt spid="24"/>
                                        </p:tgtEl>
                                        <p:attrNameLst>
                                          <p:attrName>ppt_h</p:attrName>
                                        </p:attrNameLst>
                                      </p:cBhvr>
                                      <p:tavLst>
                                        <p:tav tm="0">
                                          <p:val>
                                            <p:strVal val="#ppt_h"/>
                                          </p:val>
                                        </p:tav>
                                        <p:tav tm="100000">
                                          <p:val>
                                            <p:strVal val="#ppt_h"/>
                                          </p:val>
                                        </p:tav>
                                      </p:tavLst>
                                    </p:anim>
                                    <p:animEffect transition="in" filter="fade">
                                      <p:cBhvr>
                                        <p:cTn id="46" dur="1000"/>
                                        <p:tgtEl>
                                          <p:spTgt spid="24"/>
                                        </p:tgtEl>
                                      </p:cBhvr>
                                    </p:animEffect>
                                  </p:childTnLst>
                                </p:cTn>
                              </p:par>
                              <p:par>
                                <p:cTn id="47" presetID="55"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anim calcmode="lin" valueType="num">
                                      <p:cBhvr>
                                        <p:cTn id="49" dur="1000" fill="hold"/>
                                        <p:tgtEl>
                                          <p:spTgt spid="25"/>
                                        </p:tgtEl>
                                        <p:attrNameLst>
                                          <p:attrName>ppt_w</p:attrName>
                                        </p:attrNameLst>
                                      </p:cBhvr>
                                      <p:tavLst>
                                        <p:tav tm="0">
                                          <p:val>
                                            <p:strVal val="#ppt_w*0.70"/>
                                          </p:val>
                                        </p:tav>
                                        <p:tav tm="100000">
                                          <p:val>
                                            <p:strVal val="#ppt_w"/>
                                          </p:val>
                                        </p:tav>
                                      </p:tavLst>
                                    </p:anim>
                                    <p:anim calcmode="lin" valueType="num">
                                      <p:cBhvr>
                                        <p:cTn id="50" dur="1000" fill="hold"/>
                                        <p:tgtEl>
                                          <p:spTgt spid="25"/>
                                        </p:tgtEl>
                                        <p:attrNameLst>
                                          <p:attrName>ppt_h</p:attrName>
                                        </p:attrNameLst>
                                      </p:cBhvr>
                                      <p:tavLst>
                                        <p:tav tm="0">
                                          <p:val>
                                            <p:strVal val="#ppt_h"/>
                                          </p:val>
                                        </p:tav>
                                        <p:tav tm="100000">
                                          <p:val>
                                            <p:strVal val="#ppt_h"/>
                                          </p:val>
                                        </p:tav>
                                      </p:tavLst>
                                    </p:anim>
                                    <p:animEffect transition="in" filter="fade">
                                      <p:cBhvr>
                                        <p:cTn id="51" dur="1000"/>
                                        <p:tgtEl>
                                          <p:spTgt spid="25"/>
                                        </p:tgtEl>
                                      </p:cBhvr>
                                    </p:animEffect>
                                  </p:childTnLst>
                                </p:cTn>
                              </p:par>
                            </p:childTnLst>
                          </p:cTn>
                        </p:par>
                        <p:par>
                          <p:cTn id="52" fill="hold">
                            <p:stCondLst>
                              <p:cond delay="595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left)">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20" grpId="0"/>
      <p:bldP spid="21"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6"/>
          <p:cNvSpPr>
            <a:spLocks noChangeArrowheads="1"/>
          </p:cNvSpPr>
          <p:nvPr/>
        </p:nvSpPr>
        <p:spPr bwMode="auto">
          <a:xfrm>
            <a:off x="1009042" y="1060829"/>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4" name="组合 23"/>
          <p:cNvGrpSpPr/>
          <p:nvPr/>
        </p:nvGrpSpPr>
        <p:grpSpPr>
          <a:xfrm>
            <a:off x="430261" y="1060828"/>
            <a:ext cx="596693" cy="597796"/>
            <a:chOff x="420490" y="179675"/>
            <a:chExt cx="739730" cy="741097"/>
          </a:xfrm>
        </p:grpSpPr>
        <p:pic>
          <p:nvPicPr>
            <p:cNvPr id="25"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7" name="Picture 5" descr="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0157" y="3761534"/>
            <a:ext cx="1791145" cy="161803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6" descr="1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799508" y="3761943"/>
            <a:ext cx="1791146" cy="16180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7" descr="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680122" y="3827188"/>
            <a:ext cx="1807874" cy="161803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8" descr="1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787674" y="3801617"/>
            <a:ext cx="1807875" cy="1618037"/>
          </a:xfrm>
          <a:prstGeom prst="rect">
            <a:avLst/>
          </a:prstGeom>
          <a:noFill/>
          <a:extLst>
            <a:ext uri="{909E8E84-426E-40DD-AFC4-6F175D3DCCD1}">
              <a14:hiddenFill xmlns:a14="http://schemas.microsoft.com/office/drawing/2010/main">
                <a:solidFill>
                  <a:srgbClr val="FFFFFF"/>
                </a:solidFill>
              </a14:hiddenFill>
            </a:ext>
          </a:extLst>
        </p:spPr>
      </p:pic>
      <p:sp>
        <p:nvSpPr>
          <p:cNvPr id="31" name="Text Box 14"/>
          <p:cNvSpPr txBox="1">
            <a:spLocks noChangeArrowheads="1"/>
          </p:cNvSpPr>
          <p:nvPr/>
        </p:nvSpPr>
        <p:spPr bwMode="auto">
          <a:xfrm>
            <a:off x="1077500" y="4270567"/>
            <a:ext cx="1196458"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sp>
        <p:nvSpPr>
          <p:cNvPr id="32" name="Text Box 15"/>
          <p:cNvSpPr txBox="1">
            <a:spLocks noChangeArrowheads="1"/>
          </p:cNvSpPr>
          <p:nvPr/>
        </p:nvSpPr>
        <p:spPr bwMode="auto">
          <a:xfrm>
            <a:off x="6986674" y="4348461"/>
            <a:ext cx="1194770"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sp>
        <p:nvSpPr>
          <p:cNvPr id="33" name="Text Box 16"/>
          <p:cNvSpPr txBox="1">
            <a:spLocks noChangeArrowheads="1"/>
          </p:cNvSpPr>
          <p:nvPr/>
        </p:nvSpPr>
        <p:spPr bwMode="auto">
          <a:xfrm>
            <a:off x="3096851" y="4315144"/>
            <a:ext cx="1196458"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sp>
        <p:nvSpPr>
          <p:cNvPr id="34" name="Text Box 17"/>
          <p:cNvSpPr txBox="1">
            <a:spLocks noChangeArrowheads="1"/>
          </p:cNvSpPr>
          <p:nvPr/>
        </p:nvSpPr>
        <p:spPr bwMode="auto">
          <a:xfrm>
            <a:off x="5094227" y="4354817"/>
            <a:ext cx="1194770"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pic>
        <p:nvPicPr>
          <p:cNvPr id="35" name="Picture 5" descr="C:\Users\zjd\Desktop\未命名 -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16200000" flipH="1" flipV="1">
            <a:off x="4412272" y="-1032184"/>
            <a:ext cx="328859" cy="8124085"/>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组合 35"/>
          <p:cNvGrpSpPr/>
          <p:nvPr/>
        </p:nvGrpSpPr>
        <p:grpSpPr>
          <a:xfrm>
            <a:off x="1520535" y="3120436"/>
            <a:ext cx="6222844" cy="795388"/>
            <a:chOff x="1520534" y="2336963"/>
            <a:chExt cx="6222844" cy="795388"/>
          </a:xfrm>
        </p:grpSpPr>
        <p:pic>
          <p:nvPicPr>
            <p:cNvPr id="37"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6200000">
              <a:off x="1327940" y="2543894"/>
              <a:ext cx="703825" cy="318637"/>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6200000">
              <a:off x="3322429" y="2543894"/>
              <a:ext cx="703825" cy="318637"/>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6200000">
              <a:off x="5339698" y="2529557"/>
              <a:ext cx="703825" cy="318637"/>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6200000">
              <a:off x="7232147" y="2621120"/>
              <a:ext cx="703825" cy="318637"/>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41" name="组合 40"/>
          <p:cNvGrpSpPr/>
          <p:nvPr/>
        </p:nvGrpSpPr>
        <p:grpSpPr>
          <a:xfrm>
            <a:off x="3070784" y="1958470"/>
            <a:ext cx="3192145" cy="909762"/>
            <a:chOff x="3275856" y="411510"/>
            <a:chExt cx="1811189" cy="653152"/>
          </a:xfrm>
        </p:grpSpPr>
        <p:pic>
          <p:nvPicPr>
            <p:cNvPr id="42" name="Picture 2" descr="C:\Users\zjd\Desktop\未标题-1.pn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3275856" y="411510"/>
              <a:ext cx="1811189" cy="653152"/>
            </a:xfrm>
            <a:prstGeom prst="rect">
              <a:avLst/>
            </a:prstGeom>
            <a:noFill/>
            <a:extLst>
              <a:ext uri="{909E8E84-426E-40DD-AFC4-6F175D3DCCD1}">
                <a14:hiddenFill xmlns:a14="http://schemas.microsoft.com/office/drawing/2010/main">
                  <a:solidFill>
                    <a:srgbClr val="FFFFFF"/>
                  </a:solidFill>
                </a14:hiddenFill>
              </a:ext>
            </a:extLst>
          </p:spPr>
        </p:pic>
        <p:sp>
          <p:nvSpPr>
            <p:cNvPr id="43" name="TextBox 42"/>
            <p:cNvSpPr txBox="1"/>
            <p:nvPr/>
          </p:nvSpPr>
          <p:spPr>
            <a:xfrm>
              <a:off x="3765716" y="520732"/>
              <a:ext cx="806932" cy="331446"/>
            </a:xfrm>
            <a:prstGeom prst="rect">
              <a:avLst/>
            </a:prstGeom>
            <a:noFill/>
          </p:spPr>
          <p:txBody>
            <a:bodyPr wrap="none" rtlCol="0">
              <a:spAutoFit/>
            </a:bodyPr>
            <a:lstStyle/>
            <a:p>
              <a:pPr algn="ctr"/>
              <a:r>
                <a:rPr lang="zh-CN" altLang="en-US" sz="2400" b="1" dirty="0" smtClean="0">
                  <a:latin typeface="华文隶书" pitchFamily="2" charset="-122"/>
                  <a:ea typeface="楷体"/>
                </a:rPr>
                <a:t>添加标题</a:t>
              </a:r>
              <a:endParaRPr lang="zh-CN" altLang="en-US" sz="2400" b="1" dirty="0">
                <a:latin typeface="华文隶书" pitchFamily="2" charset="-122"/>
                <a:ea typeface="楷体"/>
              </a:endParaRPr>
            </a:p>
          </p:txBody>
        </p:sp>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1000" fill="hold"/>
                                        <p:tgtEl>
                                          <p:spTgt spid="24"/>
                                        </p:tgtEl>
                                        <p:attrNameLst>
                                          <p:attrName>ppt_w</p:attrName>
                                        </p:attrNameLst>
                                      </p:cBhvr>
                                      <p:tavLst>
                                        <p:tav tm="0">
                                          <p:val>
                                            <p:fltVal val="0"/>
                                          </p:val>
                                        </p:tav>
                                        <p:tav tm="100000">
                                          <p:val>
                                            <p:strVal val="#ppt_w"/>
                                          </p:val>
                                        </p:tav>
                                      </p:tavLst>
                                    </p:anim>
                                    <p:anim calcmode="lin" valueType="num">
                                      <p:cBhvr>
                                        <p:cTn id="8" dur="1000" fill="hold"/>
                                        <p:tgtEl>
                                          <p:spTgt spid="24"/>
                                        </p:tgtEl>
                                        <p:attrNameLst>
                                          <p:attrName>ppt_h</p:attrName>
                                        </p:attrNameLst>
                                      </p:cBhvr>
                                      <p:tavLst>
                                        <p:tav tm="0">
                                          <p:val>
                                            <p:fltVal val="0"/>
                                          </p:val>
                                        </p:tav>
                                        <p:tav tm="100000">
                                          <p:val>
                                            <p:strVal val="#ppt_h"/>
                                          </p:val>
                                        </p:tav>
                                      </p:tavLst>
                                    </p:anim>
                                    <p:anim calcmode="lin" valueType="num">
                                      <p:cBhvr>
                                        <p:cTn id="9" dur="1000" fill="hold"/>
                                        <p:tgtEl>
                                          <p:spTgt spid="24"/>
                                        </p:tgtEl>
                                        <p:attrNameLst>
                                          <p:attrName>style.rotation</p:attrName>
                                        </p:attrNameLst>
                                      </p:cBhvr>
                                      <p:tavLst>
                                        <p:tav tm="0">
                                          <p:val>
                                            <p:fltVal val="90"/>
                                          </p:val>
                                        </p:tav>
                                        <p:tav tm="100000">
                                          <p:val>
                                            <p:fltVal val="0"/>
                                          </p:val>
                                        </p:tav>
                                      </p:tavLst>
                                    </p:anim>
                                    <p:animEffect transition="in" filter="fade">
                                      <p:cBhvr>
                                        <p:cTn id="10" dur="1000"/>
                                        <p:tgtEl>
                                          <p:spTgt spid="24"/>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
                                        </p:tgtEl>
                                        <p:attrNameLst>
                                          <p:attrName>style.visibility</p:attrName>
                                        </p:attrNameLst>
                                      </p:cBhvr>
                                      <p:to>
                                        <p:strVal val="visible"/>
                                      </p:to>
                                    </p:set>
                                    <p:anim calcmode="lin" valueType="num">
                                      <p:cBhvr>
                                        <p:cTn id="1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3"/>
                                        </p:tgtEl>
                                        <p:attrNameLst>
                                          <p:attrName>ppt_y</p:attrName>
                                        </p:attrNameLst>
                                      </p:cBhvr>
                                      <p:tavLst>
                                        <p:tav tm="0">
                                          <p:val>
                                            <p:strVal val="#ppt_y"/>
                                          </p:val>
                                        </p:tav>
                                        <p:tav tm="100000">
                                          <p:val>
                                            <p:strVal val="#ppt_y"/>
                                          </p:val>
                                        </p:tav>
                                      </p:tavLst>
                                    </p:anim>
                                    <p:anim calcmode="lin" valueType="num">
                                      <p:cBhvr>
                                        <p:cTn id="1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3"/>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23"/>
                                        </p:tgtEl>
                                      </p:cBhvr>
                                    </p:animEffect>
                                  </p:childTnLst>
                                </p:cTn>
                              </p:par>
                            </p:childTnLst>
                          </p:cTn>
                        </p:par>
                        <p:par>
                          <p:cTn id="19" fill="hold">
                            <p:stCondLst>
                              <p:cond delay="1950"/>
                            </p:stCondLst>
                            <p:childTnLst>
                              <p:par>
                                <p:cTn id="20" presetID="47" presetClass="entr" presetSubtype="0"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childTnLst>
                          </p:cTn>
                        </p:par>
                        <p:par>
                          <p:cTn id="25" fill="hold">
                            <p:stCondLst>
                              <p:cond delay="2950"/>
                            </p:stCondLst>
                            <p:childTnLst>
                              <p:par>
                                <p:cTn id="26" presetID="2" presetClass="entr" presetSubtype="8"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0-#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par>
                          <p:cTn id="30" fill="hold">
                            <p:stCondLst>
                              <p:cond delay="3450"/>
                            </p:stCondLst>
                            <p:childTnLst>
                              <p:par>
                                <p:cTn id="31" presetID="22" presetClass="entr" presetSubtype="1"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childTnLst>
                          </p:cTn>
                        </p:par>
                        <p:par>
                          <p:cTn id="34" fill="hold">
                            <p:stCondLst>
                              <p:cond delay="3950"/>
                            </p:stCondLst>
                            <p:childTnLst>
                              <p:par>
                                <p:cTn id="35" presetID="8" presetClass="entr" presetSubtype="16"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diamond(in)">
                                      <p:cBhvr>
                                        <p:cTn id="37" dur="2000"/>
                                        <p:tgtEl>
                                          <p:spTgt spid="27"/>
                                        </p:tgtEl>
                                      </p:cBhvr>
                                    </p:animEffect>
                                  </p:childTnLst>
                                </p:cTn>
                              </p:par>
                              <p:par>
                                <p:cTn id="38" presetID="8" presetClass="entr" presetSubtype="16"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diamond(in)">
                                      <p:cBhvr>
                                        <p:cTn id="40" dur="2000"/>
                                        <p:tgtEl>
                                          <p:spTgt spid="28"/>
                                        </p:tgtEl>
                                      </p:cBhvr>
                                    </p:animEffect>
                                  </p:childTnLst>
                                </p:cTn>
                              </p:par>
                              <p:par>
                                <p:cTn id="41" presetID="8" presetClass="entr" presetSubtype="16" fill="hold" nodeType="with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diamond(in)">
                                      <p:cBhvr>
                                        <p:cTn id="43" dur="2000"/>
                                        <p:tgtEl>
                                          <p:spTgt spid="29"/>
                                        </p:tgtEl>
                                      </p:cBhvr>
                                    </p:animEffect>
                                  </p:childTnLst>
                                </p:cTn>
                              </p:par>
                              <p:par>
                                <p:cTn id="44" presetID="8" presetClass="entr" presetSubtype="16" fill="hold"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diamond(in)">
                                      <p:cBhvr>
                                        <p:cTn id="46" dur="2000"/>
                                        <p:tgtEl>
                                          <p:spTgt spid="30"/>
                                        </p:tgtEl>
                                      </p:cBhvr>
                                    </p:animEffect>
                                  </p:childTnLst>
                                </p:cTn>
                              </p:par>
                            </p:childTnLst>
                          </p:cTn>
                        </p:par>
                        <p:par>
                          <p:cTn id="47" fill="hold">
                            <p:stCondLst>
                              <p:cond delay="5950"/>
                            </p:stCondLst>
                            <p:childTnLst>
                              <p:par>
                                <p:cTn id="48" presetID="49" presetClass="entr" presetSubtype="0" decel="100000" fill="hold" grpId="0" nodeType="afterEffect">
                                  <p:stCondLst>
                                    <p:cond delay="0"/>
                                  </p:stCondLst>
                                  <p:childTnLst>
                                    <p:set>
                                      <p:cBhvr>
                                        <p:cTn id="49" dur="1" fill="hold">
                                          <p:stCondLst>
                                            <p:cond delay="0"/>
                                          </p:stCondLst>
                                        </p:cTn>
                                        <p:tgtEl>
                                          <p:spTgt spid="31"/>
                                        </p:tgtEl>
                                        <p:attrNameLst>
                                          <p:attrName>style.visibility</p:attrName>
                                        </p:attrNameLst>
                                      </p:cBhvr>
                                      <p:to>
                                        <p:strVal val="visible"/>
                                      </p:to>
                                    </p:set>
                                    <p:anim calcmode="lin" valueType="num">
                                      <p:cBhvr>
                                        <p:cTn id="50" dur="1000" fill="hold"/>
                                        <p:tgtEl>
                                          <p:spTgt spid="31"/>
                                        </p:tgtEl>
                                        <p:attrNameLst>
                                          <p:attrName>ppt_w</p:attrName>
                                        </p:attrNameLst>
                                      </p:cBhvr>
                                      <p:tavLst>
                                        <p:tav tm="0">
                                          <p:val>
                                            <p:fltVal val="0"/>
                                          </p:val>
                                        </p:tav>
                                        <p:tav tm="100000">
                                          <p:val>
                                            <p:strVal val="#ppt_w"/>
                                          </p:val>
                                        </p:tav>
                                      </p:tavLst>
                                    </p:anim>
                                    <p:anim calcmode="lin" valueType="num">
                                      <p:cBhvr>
                                        <p:cTn id="51" dur="1000" fill="hold"/>
                                        <p:tgtEl>
                                          <p:spTgt spid="31"/>
                                        </p:tgtEl>
                                        <p:attrNameLst>
                                          <p:attrName>ppt_h</p:attrName>
                                        </p:attrNameLst>
                                      </p:cBhvr>
                                      <p:tavLst>
                                        <p:tav tm="0">
                                          <p:val>
                                            <p:fltVal val="0"/>
                                          </p:val>
                                        </p:tav>
                                        <p:tav tm="100000">
                                          <p:val>
                                            <p:strVal val="#ppt_h"/>
                                          </p:val>
                                        </p:tav>
                                      </p:tavLst>
                                    </p:anim>
                                    <p:anim calcmode="lin" valueType="num">
                                      <p:cBhvr>
                                        <p:cTn id="52" dur="1000" fill="hold"/>
                                        <p:tgtEl>
                                          <p:spTgt spid="31"/>
                                        </p:tgtEl>
                                        <p:attrNameLst>
                                          <p:attrName>style.rotation</p:attrName>
                                        </p:attrNameLst>
                                      </p:cBhvr>
                                      <p:tavLst>
                                        <p:tav tm="0">
                                          <p:val>
                                            <p:fltVal val="360"/>
                                          </p:val>
                                        </p:tav>
                                        <p:tav tm="100000">
                                          <p:val>
                                            <p:fltVal val="0"/>
                                          </p:val>
                                        </p:tav>
                                      </p:tavLst>
                                    </p:anim>
                                    <p:animEffect transition="in" filter="fade">
                                      <p:cBhvr>
                                        <p:cTn id="53" dur="1000"/>
                                        <p:tgtEl>
                                          <p:spTgt spid="31"/>
                                        </p:tgtEl>
                                      </p:cBhvr>
                                    </p:animEffect>
                                  </p:childTnLst>
                                </p:cTn>
                              </p:par>
                              <p:par>
                                <p:cTn id="54" presetID="49" presetClass="entr" presetSubtype="0" decel="10000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p:cTn id="56" dur="1000" fill="hold"/>
                                        <p:tgtEl>
                                          <p:spTgt spid="33"/>
                                        </p:tgtEl>
                                        <p:attrNameLst>
                                          <p:attrName>ppt_w</p:attrName>
                                        </p:attrNameLst>
                                      </p:cBhvr>
                                      <p:tavLst>
                                        <p:tav tm="0">
                                          <p:val>
                                            <p:fltVal val="0"/>
                                          </p:val>
                                        </p:tav>
                                        <p:tav tm="100000">
                                          <p:val>
                                            <p:strVal val="#ppt_w"/>
                                          </p:val>
                                        </p:tav>
                                      </p:tavLst>
                                    </p:anim>
                                    <p:anim calcmode="lin" valueType="num">
                                      <p:cBhvr>
                                        <p:cTn id="57" dur="1000" fill="hold"/>
                                        <p:tgtEl>
                                          <p:spTgt spid="33"/>
                                        </p:tgtEl>
                                        <p:attrNameLst>
                                          <p:attrName>ppt_h</p:attrName>
                                        </p:attrNameLst>
                                      </p:cBhvr>
                                      <p:tavLst>
                                        <p:tav tm="0">
                                          <p:val>
                                            <p:fltVal val="0"/>
                                          </p:val>
                                        </p:tav>
                                        <p:tav tm="100000">
                                          <p:val>
                                            <p:strVal val="#ppt_h"/>
                                          </p:val>
                                        </p:tav>
                                      </p:tavLst>
                                    </p:anim>
                                    <p:anim calcmode="lin" valueType="num">
                                      <p:cBhvr>
                                        <p:cTn id="58" dur="1000" fill="hold"/>
                                        <p:tgtEl>
                                          <p:spTgt spid="33"/>
                                        </p:tgtEl>
                                        <p:attrNameLst>
                                          <p:attrName>style.rotation</p:attrName>
                                        </p:attrNameLst>
                                      </p:cBhvr>
                                      <p:tavLst>
                                        <p:tav tm="0">
                                          <p:val>
                                            <p:fltVal val="360"/>
                                          </p:val>
                                        </p:tav>
                                        <p:tav tm="100000">
                                          <p:val>
                                            <p:fltVal val="0"/>
                                          </p:val>
                                        </p:tav>
                                      </p:tavLst>
                                    </p:anim>
                                    <p:animEffect transition="in" filter="fade">
                                      <p:cBhvr>
                                        <p:cTn id="59" dur="1000"/>
                                        <p:tgtEl>
                                          <p:spTgt spid="33"/>
                                        </p:tgtEl>
                                      </p:cBhvr>
                                    </p:animEffect>
                                  </p:childTnLst>
                                </p:cTn>
                              </p:par>
                              <p:par>
                                <p:cTn id="60" presetID="49" presetClass="entr" presetSubtype="0" decel="10000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 calcmode="lin" valueType="num">
                                      <p:cBhvr>
                                        <p:cTn id="62" dur="1000" fill="hold"/>
                                        <p:tgtEl>
                                          <p:spTgt spid="34"/>
                                        </p:tgtEl>
                                        <p:attrNameLst>
                                          <p:attrName>ppt_w</p:attrName>
                                        </p:attrNameLst>
                                      </p:cBhvr>
                                      <p:tavLst>
                                        <p:tav tm="0">
                                          <p:val>
                                            <p:fltVal val="0"/>
                                          </p:val>
                                        </p:tav>
                                        <p:tav tm="100000">
                                          <p:val>
                                            <p:strVal val="#ppt_w"/>
                                          </p:val>
                                        </p:tav>
                                      </p:tavLst>
                                    </p:anim>
                                    <p:anim calcmode="lin" valueType="num">
                                      <p:cBhvr>
                                        <p:cTn id="63" dur="1000" fill="hold"/>
                                        <p:tgtEl>
                                          <p:spTgt spid="34"/>
                                        </p:tgtEl>
                                        <p:attrNameLst>
                                          <p:attrName>ppt_h</p:attrName>
                                        </p:attrNameLst>
                                      </p:cBhvr>
                                      <p:tavLst>
                                        <p:tav tm="0">
                                          <p:val>
                                            <p:fltVal val="0"/>
                                          </p:val>
                                        </p:tav>
                                        <p:tav tm="100000">
                                          <p:val>
                                            <p:strVal val="#ppt_h"/>
                                          </p:val>
                                        </p:tav>
                                      </p:tavLst>
                                    </p:anim>
                                    <p:anim calcmode="lin" valueType="num">
                                      <p:cBhvr>
                                        <p:cTn id="64" dur="1000" fill="hold"/>
                                        <p:tgtEl>
                                          <p:spTgt spid="34"/>
                                        </p:tgtEl>
                                        <p:attrNameLst>
                                          <p:attrName>style.rotation</p:attrName>
                                        </p:attrNameLst>
                                      </p:cBhvr>
                                      <p:tavLst>
                                        <p:tav tm="0">
                                          <p:val>
                                            <p:fltVal val="360"/>
                                          </p:val>
                                        </p:tav>
                                        <p:tav tm="100000">
                                          <p:val>
                                            <p:fltVal val="0"/>
                                          </p:val>
                                        </p:tav>
                                      </p:tavLst>
                                    </p:anim>
                                    <p:animEffect transition="in" filter="fade">
                                      <p:cBhvr>
                                        <p:cTn id="65" dur="1000"/>
                                        <p:tgtEl>
                                          <p:spTgt spid="34"/>
                                        </p:tgtEl>
                                      </p:cBhvr>
                                    </p:animEffect>
                                  </p:childTnLst>
                                </p:cTn>
                              </p:par>
                              <p:par>
                                <p:cTn id="66" presetID="49" presetClass="entr" presetSubtype="0" decel="100000" fill="hold" grpId="0" nodeType="with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1000" fill="hold"/>
                                        <p:tgtEl>
                                          <p:spTgt spid="32"/>
                                        </p:tgtEl>
                                        <p:attrNameLst>
                                          <p:attrName>ppt_w</p:attrName>
                                        </p:attrNameLst>
                                      </p:cBhvr>
                                      <p:tavLst>
                                        <p:tav tm="0">
                                          <p:val>
                                            <p:fltVal val="0"/>
                                          </p:val>
                                        </p:tav>
                                        <p:tav tm="100000">
                                          <p:val>
                                            <p:strVal val="#ppt_w"/>
                                          </p:val>
                                        </p:tav>
                                      </p:tavLst>
                                    </p:anim>
                                    <p:anim calcmode="lin" valueType="num">
                                      <p:cBhvr>
                                        <p:cTn id="69" dur="1000" fill="hold"/>
                                        <p:tgtEl>
                                          <p:spTgt spid="32"/>
                                        </p:tgtEl>
                                        <p:attrNameLst>
                                          <p:attrName>ppt_h</p:attrName>
                                        </p:attrNameLst>
                                      </p:cBhvr>
                                      <p:tavLst>
                                        <p:tav tm="0">
                                          <p:val>
                                            <p:fltVal val="0"/>
                                          </p:val>
                                        </p:tav>
                                        <p:tav tm="100000">
                                          <p:val>
                                            <p:strVal val="#ppt_h"/>
                                          </p:val>
                                        </p:tav>
                                      </p:tavLst>
                                    </p:anim>
                                    <p:anim calcmode="lin" valueType="num">
                                      <p:cBhvr>
                                        <p:cTn id="70" dur="1000" fill="hold"/>
                                        <p:tgtEl>
                                          <p:spTgt spid="32"/>
                                        </p:tgtEl>
                                        <p:attrNameLst>
                                          <p:attrName>style.rotation</p:attrName>
                                        </p:attrNameLst>
                                      </p:cBhvr>
                                      <p:tavLst>
                                        <p:tav tm="0">
                                          <p:val>
                                            <p:fltVal val="360"/>
                                          </p:val>
                                        </p:tav>
                                        <p:tav tm="100000">
                                          <p:val>
                                            <p:fltVal val="0"/>
                                          </p:val>
                                        </p:tav>
                                      </p:tavLst>
                                    </p:anim>
                                    <p:animEffect transition="in" filter="fade">
                                      <p:cBhvr>
                                        <p:cTn id="71"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utoUpdateAnimBg="0"/>
      <p:bldP spid="31" grpId="0"/>
      <p:bldP spid="32" grpId="0"/>
      <p:bldP spid="33" grpId="0"/>
      <p:bldP spid="3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7020272" y="1013134"/>
            <a:ext cx="2103421" cy="888641"/>
          </a:xfrm>
          <a:prstGeom prst="rect">
            <a:avLst/>
          </a:prstGeom>
        </p:spPr>
        <p:txBody>
          <a:bodyPr wrap="square">
            <a:spAutoFit/>
          </a:bodyPr>
          <a:lstStyle/>
          <a:p>
            <a:pPr marL="0" marR="0" lvl="0" indent="0" algn="r" defTabSz="960120" eaLnBrk="1" fontAlgn="auto" latinLnBrk="0" hangingPunct="1">
              <a:lnSpc>
                <a:spcPct val="112000"/>
              </a:lnSpc>
              <a:spcBef>
                <a:spcPts val="0"/>
              </a:spcBef>
              <a:spcAft>
                <a:spcPts val="0"/>
              </a:spcAft>
              <a:buClrTx/>
              <a:buSzTx/>
              <a:buFontTx/>
              <a:buNone/>
              <a:tabLst/>
              <a:defRPr/>
            </a:pPr>
            <a:r>
              <a:rPr kumimoji="0" lang="zh-CN" altLang="en-US"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过渡页 </a:t>
            </a:r>
            <a:r>
              <a:rPr kumimoji="0" lang="en-US" altLang="zh-CN"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p>
          <a:p>
            <a:pPr marL="0" marR="0" lvl="0" indent="0" algn="r" defTabSz="960120" eaLnBrk="1" fontAlgn="auto" latinLnBrk="0" hangingPunct="1">
              <a:lnSpc>
                <a:spcPct val="112000"/>
              </a:lnSpc>
              <a:spcBef>
                <a:spcPts val="0"/>
              </a:spcBef>
              <a:spcAft>
                <a:spcPts val="0"/>
              </a:spcAft>
              <a:buClrTx/>
              <a:buSzTx/>
              <a:buFontTx/>
              <a:buNone/>
              <a:tabLst/>
              <a:defRPr/>
            </a:pPr>
            <a:r>
              <a:rPr kumimoji="0" lang="en-US" altLang="zh-CN" sz="1680" b="0" i="0" u="none" strike="noStrike" kern="0" cap="none" spc="0" normalizeH="0" baseline="0" noProof="0" dirty="0">
                <a:ln>
                  <a:noFill/>
                </a:ln>
                <a:solidFill>
                  <a:sysClr val="window" lastClr="FFFFFF">
                    <a:lumMod val="50000"/>
                  </a:sysClr>
                </a:solidFill>
                <a:effectLst/>
                <a:uLnTx/>
                <a:uFillTx/>
                <a:latin typeface="Arial"/>
              </a:rPr>
              <a:t>TRANSITION </a:t>
            </a:r>
            <a:r>
              <a:rPr kumimoji="0" lang="en-US" altLang="zh-CN" sz="1680" b="0" i="0" u="none" strike="noStrike" kern="0" cap="none" spc="0" normalizeH="0" baseline="0" noProof="0" dirty="0">
                <a:ln>
                  <a:noFill/>
                </a:ln>
                <a:solidFill>
                  <a:sysClr val="window" lastClr="FFFFFF">
                    <a:lumMod val="50000"/>
                  </a:sysClr>
                </a:solidFill>
                <a:effectLst/>
                <a:uLnTx/>
                <a:uFillTx/>
                <a:latin typeface="Calibri"/>
              </a:rPr>
              <a:t>PAGE </a:t>
            </a:r>
            <a:endParaRPr kumimoji="0" lang="zh-CN" altLang="en-US" sz="1890" b="0" i="0" u="none" strike="noStrike" kern="0" cap="none" spc="0" normalizeH="0" baseline="0" noProof="0" dirty="0">
              <a:ln>
                <a:noFill/>
              </a:ln>
              <a:solidFill>
                <a:sysClr val="window" lastClr="FFFFFF">
                  <a:lumMod val="50000"/>
                </a:sysClr>
              </a:solidFill>
              <a:effectLst/>
              <a:uLnTx/>
              <a:uFillTx/>
            </a:endParaRPr>
          </a:p>
        </p:txBody>
      </p:sp>
      <p:grpSp>
        <p:nvGrpSpPr>
          <p:cNvPr id="18" name="组合 17"/>
          <p:cNvGrpSpPr/>
          <p:nvPr/>
        </p:nvGrpSpPr>
        <p:grpSpPr>
          <a:xfrm>
            <a:off x="-36512" y="2827010"/>
            <a:ext cx="3137215" cy="1663385"/>
            <a:chOff x="0" y="1779662"/>
            <a:chExt cx="2987824" cy="1584176"/>
          </a:xfrm>
        </p:grpSpPr>
        <p:sp>
          <p:nvSpPr>
            <p:cNvPr id="19" name="矩形 18"/>
            <p:cNvSpPr/>
            <p:nvPr/>
          </p:nvSpPr>
          <p:spPr>
            <a:xfrm>
              <a:off x="0" y="1779662"/>
              <a:ext cx="2987824" cy="1584176"/>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TextBox 19"/>
            <p:cNvSpPr txBox="1"/>
            <p:nvPr/>
          </p:nvSpPr>
          <p:spPr>
            <a:xfrm>
              <a:off x="539816" y="2428424"/>
              <a:ext cx="2376000" cy="6419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此处添加或多或少的文字对第四部分的内容简单概括一下。</a:t>
              </a:r>
            </a:p>
          </p:txBody>
        </p:sp>
      </p:grpSp>
      <p:grpSp>
        <p:nvGrpSpPr>
          <p:cNvPr id="21" name="组合 20"/>
          <p:cNvGrpSpPr/>
          <p:nvPr/>
        </p:nvGrpSpPr>
        <p:grpSpPr>
          <a:xfrm>
            <a:off x="1512927" y="3120411"/>
            <a:ext cx="1738993" cy="399340"/>
            <a:chOff x="1475656" y="1995686"/>
            <a:chExt cx="1656184" cy="380324"/>
          </a:xfrm>
        </p:grpSpPr>
        <p:sp>
          <p:nvSpPr>
            <p:cNvPr id="22" name="矩形 21"/>
            <p:cNvSpPr/>
            <p:nvPr/>
          </p:nvSpPr>
          <p:spPr>
            <a:xfrm>
              <a:off x="1475656" y="1995686"/>
              <a:ext cx="1656184" cy="360040"/>
            </a:xfrm>
            <a:prstGeom prst="rect">
              <a:avLst/>
            </a:prstGeom>
            <a:solidFill>
              <a:srgbClr val="7F7F7F">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TextBox 22"/>
            <p:cNvSpPr txBox="1"/>
            <p:nvPr/>
          </p:nvSpPr>
          <p:spPr>
            <a:xfrm>
              <a:off x="1691680" y="1995686"/>
              <a:ext cx="1224136" cy="3803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第四部分</a:t>
              </a:r>
            </a:p>
          </p:txBody>
        </p:sp>
      </p:grpSp>
      <p:sp>
        <p:nvSpPr>
          <p:cNvPr id="24" name="矩形 23"/>
          <p:cNvSpPr/>
          <p:nvPr/>
        </p:nvSpPr>
        <p:spPr>
          <a:xfrm>
            <a:off x="4626077" y="2486409"/>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TextBox 146"/>
          <p:cNvSpPr txBox="1">
            <a:spLocks noChangeArrowheads="1"/>
          </p:cNvSpPr>
          <p:nvPr/>
        </p:nvSpPr>
        <p:spPr bwMode="auto">
          <a:xfrm>
            <a:off x="4944913" y="2448244"/>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6" name="矩形 25"/>
          <p:cNvSpPr/>
          <p:nvPr/>
        </p:nvSpPr>
        <p:spPr>
          <a:xfrm>
            <a:off x="4626077" y="3205051"/>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7" name="TextBox 146"/>
          <p:cNvSpPr txBox="1">
            <a:spLocks noChangeArrowheads="1"/>
          </p:cNvSpPr>
          <p:nvPr/>
        </p:nvSpPr>
        <p:spPr bwMode="auto">
          <a:xfrm>
            <a:off x="4944913" y="3166885"/>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8" name="矩形 27"/>
          <p:cNvSpPr/>
          <p:nvPr/>
        </p:nvSpPr>
        <p:spPr>
          <a:xfrm>
            <a:off x="4626077" y="3923694"/>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9" name="TextBox 146"/>
          <p:cNvSpPr txBox="1">
            <a:spLocks noChangeArrowheads="1"/>
          </p:cNvSpPr>
          <p:nvPr/>
        </p:nvSpPr>
        <p:spPr bwMode="auto">
          <a:xfrm>
            <a:off x="4944913" y="3885527"/>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30" name="矩形 29"/>
          <p:cNvSpPr/>
          <p:nvPr/>
        </p:nvSpPr>
        <p:spPr>
          <a:xfrm>
            <a:off x="4626077" y="4566728"/>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TextBox 146"/>
          <p:cNvSpPr txBox="1">
            <a:spLocks noChangeArrowheads="1"/>
          </p:cNvSpPr>
          <p:nvPr/>
        </p:nvSpPr>
        <p:spPr bwMode="auto">
          <a:xfrm>
            <a:off x="4944913" y="4528560"/>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fill="hold"/>
                                        <p:tgtEl>
                                          <p:spTgt spid="18"/>
                                        </p:tgtEl>
                                        <p:attrNameLst>
                                          <p:attrName>ppt_x</p:attrName>
                                        </p:attrNameLst>
                                      </p:cBhvr>
                                      <p:tavLst>
                                        <p:tav tm="0">
                                          <p:val>
                                            <p:strVal val="0-#ppt_w/2"/>
                                          </p:val>
                                        </p:tav>
                                        <p:tav tm="100000">
                                          <p:val>
                                            <p:strVal val="#ppt_x"/>
                                          </p:val>
                                        </p:tav>
                                      </p:tavLst>
                                    </p:anim>
                                    <p:anim calcmode="lin" valueType="num">
                                      <p:cBhvr additive="base">
                                        <p:cTn id="12" dur="3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300" fill="hold"/>
                                        <p:tgtEl>
                                          <p:spTgt spid="21"/>
                                        </p:tgtEl>
                                        <p:attrNameLst>
                                          <p:attrName>ppt_x</p:attrName>
                                        </p:attrNameLst>
                                      </p:cBhvr>
                                      <p:tavLst>
                                        <p:tav tm="0">
                                          <p:val>
                                            <p:strVal val="1+#ppt_w/2"/>
                                          </p:val>
                                        </p:tav>
                                        <p:tav tm="100000">
                                          <p:val>
                                            <p:strVal val="#ppt_x"/>
                                          </p:val>
                                        </p:tav>
                                      </p:tavLst>
                                    </p:anim>
                                    <p:anim calcmode="lin" valueType="num">
                                      <p:cBhvr additive="base">
                                        <p:cTn id="16" dur="3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800"/>
                            </p:stCondLst>
                            <p:childTnLst>
                              <p:par>
                                <p:cTn id="18" presetID="3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450" decel="100000" fill="hold"/>
                                        <p:tgtEl>
                                          <p:spTgt spid="24"/>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24" fill="hold">
                            <p:stCondLst>
                              <p:cond delay="1300"/>
                            </p:stCondLst>
                            <p:childTnLst>
                              <p:par>
                                <p:cTn id="25" presetID="2" presetClass="entr" presetSubtype="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300" fill="hold"/>
                                        <p:tgtEl>
                                          <p:spTgt spid="25"/>
                                        </p:tgtEl>
                                        <p:attrNameLst>
                                          <p:attrName>ppt_x</p:attrName>
                                        </p:attrNameLst>
                                      </p:cBhvr>
                                      <p:tavLst>
                                        <p:tav tm="0">
                                          <p:val>
                                            <p:strVal val="1+#ppt_w/2"/>
                                          </p:val>
                                        </p:tav>
                                        <p:tav tm="100000">
                                          <p:val>
                                            <p:strVal val="#ppt_x"/>
                                          </p:val>
                                        </p:tav>
                                      </p:tavLst>
                                    </p:anim>
                                    <p:anim calcmode="lin" valueType="num">
                                      <p:cBhvr additive="base">
                                        <p:cTn id="28" dur="300" fill="hold"/>
                                        <p:tgtEl>
                                          <p:spTgt spid="25"/>
                                        </p:tgtEl>
                                        <p:attrNameLst>
                                          <p:attrName>ppt_y</p:attrName>
                                        </p:attrNameLst>
                                      </p:cBhvr>
                                      <p:tavLst>
                                        <p:tav tm="0">
                                          <p:val>
                                            <p:strVal val="#ppt_y"/>
                                          </p:val>
                                        </p:tav>
                                        <p:tav tm="100000">
                                          <p:val>
                                            <p:strVal val="#ppt_y"/>
                                          </p:val>
                                        </p:tav>
                                      </p:tavLst>
                                    </p:anim>
                                  </p:childTnLst>
                                </p:cTn>
                              </p:par>
                            </p:childTnLst>
                          </p:cTn>
                        </p:par>
                        <p:par>
                          <p:cTn id="29" fill="hold">
                            <p:stCondLst>
                              <p:cond delay="1600"/>
                            </p:stCondLst>
                            <p:childTnLst>
                              <p:par>
                                <p:cTn id="30" presetID="37"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450" decel="100000" fill="hold"/>
                                        <p:tgtEl>
                                          <p:spTgt spid="26"/>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childTnLst>
                          </p:cTn>
                        </p:par>
                        <p:par>
                          <p:cTn id="36" fill="hold">
                            <p:stCondLst>
                              <p:cond delay="21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300" fill="hold"/>
                                        <p:tgtEl>
                                          <p:spTgt spid="27"/>
                                        </p:tgtEl>
                                        <p:attrNameLst>
                                          <p:attrName>ppt_x</p:attrName>
                                        </p:attrNameLst>
                                      </p:cBhvr>
                                      <p:tavLst>
                                        <p:tav tm="0">
                                          <p:val>
                                            <p:strVal val="1+#ppt_w/2"/>
                                          </p:val>
                                        </p:tav>
                                        <p:tav tm="100000">
                                          <p:val>
                                            <p:strVal val="#ppt_x"/>
                                          </p:val>
                                        </p:tav>
                                      </p:tavLst>
                                    </p:anim>
                                    <p:anim calcmode="lin" valueType="num">
                                      <p:cBhvr additive="base">
                                        <p:cTn id="40" dur="3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400"/>
                            </p:stCondLst>
                            <p:childTnLst>
                              <p:par>
                                <p:cTn id="42" presetID="37"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anim calcmode="lin" valueType="num">
                                      <p:cBhvr>
                                        <p:cTn id="45" dur="500" fill="hold"/>
                                        <p:tgtEl>
                                          <p:spTgt spid="28"/>
                                        </p:tgtEl>
                                        <p:attrNameLst>
                                          <p:attrName>ppt_x</p:attrName>
                                        </p:attrNameLst>
                                      </p:cBhvr>
                                      <p:tavLst>
                                        <p:tav tm="0">
                                          <p:val>
                                            <p:strVal val="#ppt_x"/>
                                          </p:val>
                                        </p:tav>
                                        <p:tav tm="100000">
                                          <p:val>
                                            <p:strVal val="#ppt_x"/>
                                          </p:val>
                                        </p:tav>
                                      </p:tavLst>
                                    </p:anim>
                                    <p:anim calcmode="lin" valueType="num">
                                      <p:cBhvr>
                                        <p:cTn id="46" dur="450" decel="100000" fill="hold"/>
                                        <p:tgtEl>
                                          <p:spTgt spid="28"/>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48" fill="hold">
                            <p:stCondLst>
                              <p:cond delay="2900"/>
                            </p:stCondLst>
                            <p:childTnLst>
                              <p:par>
                                <p:cTn id="49" presetID="2" presetClass="entr" presetSubtype="2"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300" fill="hold"/>
                                        <p:tgtEl>
                                          <p:spTgt spid="29"/>
                                        </p:tgtEl>
                                        <p:attrNameLst>
                                          <p:attrName>ppt_x</p:attrName>
                                        </p:attrNameLst>
                                      </p:cBhvr>
                                      <p:tavLst>
                                        <p:tav tm="0">
                                          <p:val>
                                            <p:strVal val="1+#ppt_w/2"/>
                                          </p:val>
                                        </p:tav>
                                        <p:tav tm="100000">
                                          <p:val>
                                            <p:strVal val="#ppt_x"/>
                                          </p:val>
                                        </p:tav>
                                      </p:tavLst>
                                    </p:anim>
                                    <p:anim calcmode="lin" valueType="num">
                                      <p:cBhvr additive="base">
                                        <p:cTn id="52" dur="3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200"/>
                            </p:stCondLst>
                            <p:childTnLst>
                              <p:par>
                                <p:cTn id="54" presetID="37"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anim calcmode="lin" valueType="num">
                                      <p:cBhvr>
                                        <p:cTn id="57" dur="500" fill="hold"/>
                                        <p:tgtEl>
                                          <p:spTgt spid="30"/>
                                        </p:tgtEl>
                                        <p:attrNameLst>
                                          <p:attrName>ppt_x</p:attrName>
                                        </p:attrNameLst>
                                      </p:cBhvr>
                                      <p:tavLst>
                                        <p:tav tm="0">
                                          <p:val>
                                            <p:strVal val="#ppt_x"/>
                                          </p:val>
                                        </p:tav>
                                        <p:tav tm="100000">
                                          <p:val>
                                            <p:strVal val="#ppt_x"/>
                                          </p:val>
                                        </p:tav>
                                      </p:tavLst>
                                    </p:anim>
                                    <p:anim calcmode="lin" valueType="num">
                                      <p:cBhvr>
                                        <p:cTn id="58" dur="450" decel="100000" fill="hold"/>
                                        <p:tgtEl>
                                          <p:spTgt spid="30"/>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60" fill="hold">
                            <p:stCondLst>
                              <p:cond delay="3700"/>
                            </p:stCondLst>
                            <p:childTnLst>
                              <p:par>
                                <p:cTn id="61" presetID="2" presetClass="entr" presetSubtype="2"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300" fill="hold"/>
                                        <p:tgtEl>
                                          <p:spTgt spid="31"/>
                                        </p:tgtEl>
                                        <p:attrNameLst>
                                          <p:attrName>ppt_x</p:attrName>
                                        </p:attrNameLst>
                                      </p:cBhvr>
                                      <p:tavLst>
                                        <p:tav tm="0">
                                          <p:val>
                                            <p:strVal val="1+#ppt_w/2"/>
                                          </p:val>
                                        </p:tav>
                                        <p:tav tm="100000">
                                          <p:val>
                                            <p:strVal val="#ppt_x"/>
                                          </p:val>
                                        </p:tav>
                                      </p:tavLst>
                                    </p:anim>
                                    <p:anim calcmode="lin" valueType="num">
                                      <p:cBhvr additive="base">
                                        <p:cTn id="64" dur="3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animBg="1"/>
      <p:bldP spid="25" grpId="0"/>
      <p:bldP spid="26" grpId="0" animBg="1"/>
      <p:bldP spid="27" grpId="0"/>
      <p:bldP spid="28" grpId="0" animBg="1"/>
      <p:bldP spid="29" grpId="0"/>
      <p:bldP spid="30" grpId="0" animBg="1"/>
      <p:bldP spid="3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7020272" y="1013134"/>
            <a:ext cx="2103421" cy="888641"/>
          </a:xfrm>
          <a:prstGeom prst="rect">
            <a:avLst/>
          </a:prstGeom>
        </p:spPr>
        <p:txBody>
          <a:bodyPr wrap="square">
            <a:spAutoFit/>
          </a:bodyPr>
          <a:lstStyle/>
          <a:p>
            <a:pPr marL="0" marR="0" lvl="0" indent="0" algn="r" defTabSz="960120" eaLnBrk="1" fontAlgn="auto" latinLnBrk="0" hangingPunct="1">
              <a:lnSpc>
                <a:spcPct val="112000"/>
              </a:lnSpc>
              <a:spcBef>
                <a:spcPts val="0"/>
              </a:spcBef>
              <a:spcAft>
                <a:spcPts val="0"/>
              </a:spcAft>
              <a:buClrTx/>
              <a:buSzTx/>
              <a:buFontTx/>
              <a:buNone/>
              <a:tabLst/>
              <a:defRPr/>
            </a:pPr>
            <a:r>
              <a:rPr kumimoji="0" lang="zh-CN" altLang="en-US"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过渡页 </a:t>
            </a:r>
            <a:r>
              <a:rPr kumimoji="0" lang="en-US" altLang="zh-CN"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p>
          <a:p>
            <a:pPr marL="0" marR="0" lvl="0" indent="0" algn="r" defTabSz="960120" eaLnBrk="1" fontAlgn="auto" latinLnBrk="0" hangingPunct="1">
              <a:lnSpc>
                <a:spcPct val="112000"/>
              </a:lnSpc>
              <a:spcBef>
                <a:spcPts val="0"/>
              </a:spcBef>
              <a:spcAft>
                <a:spcPts val="0"/>
              </a:spcAft>
              <a:buClrTx/>
              <a:buSzTx/>
              <a:buFontTx/>
              <a:buNone/>
              <a:tabLst/>
              <a:defRPr/>
            </a:pPr>
            <a:r>
              <a:rPr kumimoji="0" lang="en-US" altLang="zh-CN" sz="1680" b="0" i="0" u="none" strike="noStrike" kern="0" cap="none" spc="0" normalizeH="0" baseline="0" noProof="0" dirty="0">
                <a:ln>
                  <a:noFill/>
                </a:ln>
                <a:solidFill>
                  <a:sysClr val="window" lastClr="FFFFFF">
                    <a:lumMod val="50000"/>
                  </a:sysClr>
                </a:solidFill>
                <a:effectLst/>
                <a:uLnTx/>
                <a:uFillTx/>
                <a:latin typeface="Arial"/>
              </a:rPr>
              <a:t>TRANSITION </a:t>
            </a:r>
            <a:r>
              <a:rPr kumimoji="0" lang="en-US" altLang="zh-CN" sz="1680" b="0" i="0" u="none" strike="noStrike" kern="0" cap="none" spc="0" normalizeH="0" baseline="0" noProof="0" dirty="0">
                <a:ln>
                  <a:noFill/>
                </a:ln>
                <a:solidFill>
                  <a:sysClr val="window" lastClr="FFFFFF">
                    <a:lumMod val="50000"/>
                  </a:sysClr>
                </a:solidFill>
                <a:effectLst/>
                <a:uLnTx/>
                <a:uFillTx/>
                <a:latin typeface="Calibri"/>
              </a:rPr>
              <a:t>PAGE </a:t>
            </a:r>
            <a:endParaRPr kumimoji="0" lang="zh-CN" altLang="en-US" sz="1890" b="0" i="0" u="none" strike="noStrike" kern="0" cap="none" spc="0" normalizeH="0" baseline="0" noProof="0" dirty="0">
              <a:ln>
                <a:noFill/>
              </a:ln>
              <a:solidFill>
                <a:sysClr val="window" lastClr="FFFFFF">
                  <a:lumMod val="50000"/>
                </a:sysClr>
              </a:solidFill>
              <a:effectLst/>
              <a:uLnTx/>
              <a:uFillTx/>
            </a:endParaRPr>
          </a:p>
        </p:txBody>
      </p:sp>
      <p:grpSp>
        <p:nvGrpSpPr>
          <p:cNvPr id="18" name="组合 17"/>
          <p:cNvGrpSpPr/>
          <p:nvPr/>
        </p:nvGrpSpPr>
        <p:grpSpPr>
          <a:xfrm>
            <a:off x="-23812" y="2827010"/>
            <a:ext cx="3137215" cy="1663385"/>
            <a:chOff x="0" y="1779662"/>
            <a:chExt cx="2987824" cy="1584176"/>
          </a:xfrm>
        </p:grpSpPr>
        <p:sp>
          <p:nvSpPr>
            <p:cNvPr id="19" name="矩形 18"/>
            <p:cNvSpPr/>
            <p:nvPr/>
          </p:nvSpPr>
          <p:spPr>
            <a:xfrm>
              <a:off x="0" y="1779662"/>
              <a:ext cx="2987824" cy="1584176"/>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TextBox 19"/>
            <p:cNvSpPr txBox="1"/>
            <p:nvPr/>
          </p:nvSpPr>
          <p:spPr>
            <a:xfrm>
              <a:off x="539816" y="2428424"/>
              <a:ext cx="2376000" cy="6419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此处添加或多或少的文字对第一部分的内容简单概括一下。</a:t>
              </a:r>
            </a:p>
          </p:txBody>
        </p:sp>
      </p:grpSp>
      <p:grpSp>
        <p:nvGrpSpPr>
          <p:cNvPr id="21" name="组合 20"/>
          <p:cNvGrpSpPr/>
          <p:nvPr/>
        </p:nvGrpSpPr>
        <p:grpSpPr>
          <a:xfrm>
            <a:off x="1525627" y="3120411"/>
            <a:ext cx="1738993" cy="399340"/>
            <a:chOff x="1475656" y="1995686"/>
            <a:chExt cx="1656184" cy="380324"/>
          </a:xfrm>
        </p:grpSpPr>
        <p:sp>
          <p:nvSpPr>
            <p:cNvPr id="22" name="矩形 21"/>
            <p:cNvSpPr/>
            <p:nvPr/>
          </p:nvSpPr>
          <p:spPr>
            <a:xfrm>
              <a:off x="1475656" y="1995686"/>
              <a:ext cx="1656184" cy="360040"/>
            </a:xfrm>
            <a:prstGeom prst="rect">
              <a:avLst/>
            </a:prstGeom>
            <a:solidFill>
              <a:srgbClr val="7F7F7F">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TextBox 22"/>
            <p:cNvSpPr txBox="1"/>
            <p:nvPr/>
          </p:nvSpPr>
          <p:spPr>
            <a:xfrm>
              <a:off x="1691680" y="1995686"/>
              <a:ext cx="1224136" cy="3803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第一部分</a:t>
              </a:r>
            </a:p>
          </p:txBody>
        </p:sp>
      </p:grpSp>
      <p:sp>
        <p:nvSpPr>
          <p:cNvPr id="24" name="矩形 23"/>
          <p:cNvSpPr/>
          <p:nvPr/>
        </p:nvSpPr>
        <p:spPr>
          <a:xfrm>
            <a:off x="4638777" y="2486409"/>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TextBox 146"/>
          <p:cNvSpPr txBox="1">
            <a:spLocks noChangeArrowheads="1"/>
          </p:cNvSpPr>
          <p:nvPr/>
        </p:nvSpPr>
        <p:spPr bwMode="auto">
          <a:xfrm>
            <a:off x="4957613" y="2448244"/>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6" name="矩形 25"/>
          <p:cNvSpPr/>
          <p:nvPr/>
        </p:nvSpPr>
        <p:spPr>
          <a:xfrm>
            <a:off x="4638777" y="3205051"/>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7" name="TextBox 146"/>
          <p:cNvSpPr txBox="1">
            <a:spLocks noChangeArrowheads="1"/>
          </p:cNvSpPr>
          <p:nvPr/>
        </p:nvSpPr>
        <p:spPr bwMode="auto">
          <a:xfrm>
            <a:off x="4957613" y="3166885"/>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8" name="矩形 27"/>
          <p:cNvSpPr/>
          <p:nvPr/>
        </p:nvSpPr>
        <p:spPr>
          <a:xfrm>
            <a:off x="4638777" y="3923694"/>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9" name="TextBox 146"/>
          <p:cNvSpPr txBox="1">
            <a:spLocks noChangeArrowheads="1"/>
          </p:cNvSpPr>
          <p:nvPr/>
        </p:nvSpPr>
        <p:spPr bwMode="auto">
          <a:xfrm>
            <a:off x="4957613" y="3885527"/>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30" name="矩形 29"/>
          <p:cNvSpPr/>
          <p:nvPr/>
        </p:nvSpPr>
        <p:spPr>
          <a:xfrm>
            <a:off x="4638777" y="4566728"/>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TextBox 146"/>
          <p:cNvSpPr txBox="1">
            <a:spLocks noChangeArrowheads="1"/>
          </p:cNvSpPr>
          <p:nvPr/>
        </p:nvSpPr>
        <p:spPr bwMode="auto">
          <a:xfrm>
            <a:off x="4957613" y="4528560"/>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fill="hold"/>
                                        <p:tgtEl>
                                          <p:spTgt spid="18"/>
                                        </p:tgtEl>
                                        <p:attrNameLst>
                                          <p:attrName>ppt_x</p:attrName>
                                        </p:attrNameLst>
                                      </p:cBhvr>
                                      <p:tavLst>
                                        <p:tav tm="0">
                                          <p:val>
                                            <p:strVal val="0-#ppt_w/2"/>
                                          </p:val>
                                        </p:tav>
                                        <p:tav tm="100000">
                                          <p:val>
                                            <p:strVal val="#ppt_x"/>
                                          </p:val>
                                        </p:tav>
                                      </p:tavLst>
                                    </p:anim>
                                    <p:anim calcmode="lin" valueType="num">
                                      <p:cBhvr additive="base">
                                        <p:cTn id="12" dur="3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300" fill="hold"/>
                                        <p:tgtEl>
                                          <p:spTgt spid="21"/>
                                        </p:tgtEl>
                                        <p:attrNameLst>
                                          <p:attrName>ppt_x</p:attrName>
                                        </p:attrNameLst>
                                      </p:cBhvr>
                                      <p:tavLst>
                                        <p:tav tm="0">
                                          <p:val>
                                            <p:strVal val="1+#ppt_w/2"/>
                                          </p:val>
                                        </p:tav>
                                        <p:tav tm="100000">
                                          <p:val>
                                            <p:strVal val="#ppt_x"/>
                                          </p:val>
                                        </p:tav>
                                      </p:tavLst>
                                    </p:anim>
                                    <p:anim calcmode="lin" valueType="num">
                                      <p:cBhvr additive="base">
                                        <p:cTn id="16" dur="3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800"/>
                            </p:stCondLst>
                            <p:childTnLst>
                              <p:par>
                                <p:cTn id="18" presetID="3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450" decel="100000" fill="hold"/>
                                        <p:tgtEl>
                                          <p:spTgt spid="24"/>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24" fill="hold">
                            <p:stCondLst>
                              <p:cond delay="1300"/>
                            </p:stCondLst>
                            <p:childTnLst>
                              <p:par>
                                <p:cTn id="25" presetID="2" presetClass="entr" presetSubtype="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300" fill="hold"/>
                                        <p:tgtEl>
                                          <p:spTgt spid="25"/>
                                        </p:tgtEl>
                                        <p:attrNameLst>
                                          <p:attrName>ppt_x</p:attrName>
                                        </p:attrNameLst>
                                      </p:cBhvr>
                                      <p:tavLst>
                                        <p:tav tm="0">
                                          <p:val>
                                            <p:strVal val="1+#ppt_w/2"/>
                                          </p:val>
                                        </p:tav>
                                        <p:tav tm="100000">
                                          <p:val>
                                            <p:strVal val="#ppt_x"/>
                                          </p:val>
                                        </p:tav>
                                      </p:tavLst>
                                    </p:anim>
                                    <p:anim calcmode="lin" valueType="num">
                                      <p:cBhvr additive="base">
                                        <p:cTn id="28" dur="300" fill="hold"/>
                                        <p:tgtEl>
                                          <p:spTgt spid="25"/>
                                        </p:tgtEl>
                                        <p:attrNameLst>
                                          <p:attrName>ppt_y</p:attrName>
                                        </p:attrNameLst>
                                      </p:cBhvr>
                                      <p:tavLst>
                                        <p:tav tm="0">
                                          <p:val>
                                            <p:strVal val="#ppt_y"/>
                                          </p:val>
                                        </p:tav>
                                        <p:tav tm="100000">
                                          <p:val>
                                            <p:strVal val="#ppt_y"/>
                                          </p:val>
                                        </p:tav>
                                      </p:tavLst>
                                    </p:anim>
                                  </p:childTnLst>
                                </p:cTn>
                              </p:par>
                            </p:childTnLst>
                          </p:cTn>
                        </p:par>
                        <p:par>
                          <p:cTn id="29" fill="hold">
                            <p:stCondLst>
                              <p:cond delay="1600"/>
                            </p:stCondLst>
                            <p:childTnLst>
                              <p:par>
                                <p:cTn id="30" presetID="37"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450" decel="100000" fill="hold"/>
                                        <p:tgtEl>
                                          <p:spTgt spid="26"/>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childTnLst>
                          </p:cTn>
                        </p:par>
                        <p:par>
                          <p:cTn id="36" fill="hold">
                            <p:stCondLst>
                              <p:cond delay="21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300" fill="hold"/>
                                        <p:tgtEl>
                                          <p:spTgt spid="27"/>
                                        </p:tgtEl>
                                        <p:attrNameLst>
                                          <p:attrName>ppt_x</p:attrName>
                                        </p:attrNameLst>
                                      </p:cBhvr>
                                      <p:tavLst>
                                        <p:tav tm="0">
                                          <p:val>
                                            <p:strVal val="1+#ppt_w/2"/>
                                          </p:val>
                                        </p:tav>
                                        <p:tav tm="100000">
                                          <p:val>
                                            <p:strVal val="#ppt_x"/>
                                          </p:val>
                                        </p:tav>
                                      </p:tavLst>
                                    </p:anim>
                                    <p:anim calcmode="lin" valueType="num">
                                      <p:cBhvr additive="base">
                                        <p:cTn id="40" dur="3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400"/>
                            </p:stCondLst>
                            <p:childTnLst>
                              <p:par>
                                <p:cTn id="42" presetID="37"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anim calcmode="lin" valueType="num">
                                      <p:cBhvr>
                                        <p:cTn id="45" dur="500" fill="hold"/>
                                        <p:tgtEl>
                                          <p:spTgt spid="28"/>
                                        </p:tgtEl>
                                        <p:attrNameLst>
                                          <p:attrName>ppt_x</p:attrName>
                                        </p:attrNameLst>
                                      </p:cBhvr>
                                      <p:tavLst>
                                        <p:tav tm="0">
                                          <p:val>
                                            <p:strVal val="#ppt_x"/>
                                          </p:val>
                                        </p:tav>
                                        <p:tav tm="100000">
                                          <p:val>
                                            <p:strVal val="#ppt_x"/>
                                          </p:val>
                                        </p:tav>
                                      </p:tavLst>
                                    </p:anim>
                                    <p:anim calcmode="lin" valueType="num">
                                      <p:cBhvr>
                                        <p:cTn id="46" dur="450" decel="100000" fill="hold"/>
                                        <p:tgtEl>
                                          <p:spTgt spid="28"/>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48" fill="hold">
                            <p:stCondLst>
                              <p:cond delay="2900"/>
                            </p:stCondLst>
                            <p:childTnLst>
                              <p:par>
                                <p:cTn id="49" presetID="2" presetClass="entr" presetSubtype="2"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300" fill="hold"/>
                                        <p:tgtEl>
                                          <p:spTgt spid="29"/>
                                        </p:tgtEl>
                                        <p:attrNameLst>
                                          <p:attrName>ppt_x</p:attrName>
                                        </p:attrNameLst>
                                      </p:cBhvr>
                                      <p:tavLst>
                                        <p:tav tm="0">
                                          <p:val>
                                            <p:strVal val="1+#ppt_w/2"/>
                                          </p:val>
                                        </p:tav>
                                        <p:tav tm="100000">
                                          <p:val>
                                            <p:strVal val="#ppt_x"/>
                                          </p:val>
                                        </p:tav>
                                      </p:tavLst>
                                    </p:anim>
                                    <p:anim calcmode="lin" valueType="num">
                                      <p:cBhvr additive="base">
                                        <p:cTn id="52" dur="3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200"/>
                            </p:stCondLst>
                            <p:childTnLst>
                              <p:par>
                                <p:cTn id="54" presetID="37"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anim calcmode="lin" valueType="num">
                                      <p:cBhvr>
                                        <p:cTn id="57" dur="500" fill="hold"/>
                                        <p:tgtEl>
                                          <p:spTgt spid="30"/>
                                        </p:tgtEl>
                                        <p:attrNameLst>
                                          <p:attrName>ppt_x</p:attrName>
                                        </p:attrNameLst>
                                      </p:cBhvr>
                                      <p:tavLst>
                                        <p:tav tm="0">
                                          <p:val>
                                            <p:strVal val="#ppt_x"/>
                                          </p:val>
                                        </p:tav>
                                        <p:tav tm="100000">
                                          <p:val>
                                            <p:strVal val="#ppt_x"/>
                                          </p:val>
                                        </p:tav>
                                      </p:tavLst>
                                    </p:anim>
                                    <p:anim calcmode="lin" valueType="num">
                                      <p:cBhvr>
                                        <p:cTn id="58" dur="450" decel="100000" fill="hold"/>
                                        <p:tgtEl>
                                          <p:spTgt spid="30"/>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60" fill="hold">
                            <p:stCondLst>
                              <p:cond delay="3700"/>
                            </p:stCondLst>
                            <p:childTnLst>
                              <p:par>
                                <p:cTn id="61" presetID="2" presetClass="entr" presetSubtype="2"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300" fill="hold"/>
                                        <p:tgtEl>
                                          <p:spTgt spid="31"/>
                                        </p:tgtEl>
                                        <p:attrNameLst>
                                          <p:attrName>ppt_x</p:attrName>
                                        </p:attrNameLst>
                                      </p:cBhvr>
                                      <p:tavLst>
                                        <p:tav tm="0">
                                          <p:val>
                                            <p:strVal val="1+#ppt_w/2"/>
                                          </p:val>
                                        </p:tav>
                                        <p:tav tm="100000">
                                          <p:val>
                                            <p:strVal val="#ppt_x"/>
                                          </p:val>
                                        </p:tav>
                                      </p:tavLst>
                                    </p:anim>
                                    <p:anim calcmode="lin" valueType="num">
                                      <p:cBhvr additive="base">
                                        <p:cTn id="64" dur="3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animBg="1"/>
      <p:bldP spid="25" grpId="0"/>
      <p:bldP spid="26" grpId="0" animBg="1"/>
      <p:bldP spid="27" grpId="0"/>
      <p:bldP spid="28" grpId="0" animBg="1"/>
      <p:bldP spid="29" grpId="0"/>
      <p:bldP spid="30" grpId="0" animBg="1"/>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6"/>
          <p:cNvSpPr>
            <a:spLocks noChangeArrowheads="1"/>
          </p:cNvSpPr>
          <p:nvPr/>
        </p:nvSpPr>
        <p:spPr bwMode="auto">
          <a:xfrm>
            <a:off x="1009042" y="1025686"/>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4" name="组合 13"/>
          <p:cNvGrpSpPr/>
          <p:nvPr/>
        </p:nvGrpSpPr>
        <p:grpSpPr>
          <a:xfrm>
            <a:off x="430261" y="1025685"/>
            <a:ext cx="596693" cy="597796"/>
            <a:chOff x="420490" y="179675"/>
            <a:chExt cx="739730" cy="741097"/>
          </a:xfrm>
        </p:grpSpPr>
        <p:pic>
          <p:nvPicPr>
            <p:cNvPr id="15"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7" name="Picture 3" descr="C:\Users\zjd\Desktop\Nipic_9501016_2012041916170751919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10167422">
            <a:off x="3351893" y="1705565"/>
            <a:ext cx="3495079" cy="3041978"/>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C:\Users\Soloman\Desktop\墨斑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496742" y="1826886"/>
            <a:ext cx="2736304" cy="273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8"/>
          <p:cNvSpPr txBox="1"/>
          <p:nvPr/>
        </p:nvSpPr>
        <p:spPr>
          <a:xfrm>
            <a:off x="3948618" y="2915762"/>
            <a:ext cx="1832553"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32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0" name="矩形 19"/>
          <p:cNvSpPr/>
          <p:nvPr/>
        </p:nvSpPr>
        <p:spPr>
          <a:xfrm>
            <a:off x="828478" y="2908826"/>
            <a:ext cx="2031325" cy="1754326"/>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此处添加文本</a:t>
            </a:r>
          </a:p>
          <a:p>
            <a:r>
              <a:rPr lang="zh-CN" altLang="en-US" sz="1800" dirty="0">
                <a:latin typeface="华文隶书" pitchFamily="2" charset="-122"/>
                <a:ea typeface="楷体"/>
              </a:rPr>
              <a:t>单击此处添加文本</a:t>
            </a:r>
          </a:p>
          <a:p>
            <a:r>
              <a:rPr lang="zh-CN" altLang="en-US" sz="1800" dirty="0">
                <a:latin typeface="华文隶书" pitchFamily="2" charset="-122"/>
                <a:ea typeface="楷体"/>
              </a:rPr>
              <a:t>单击此处添加文本</a:t>
            </a:r>
          </a:p>
          <a:p>
            <a:r>
              <a:rPr lang="zh-CN" altLang="en-US" sz="1800" dirty="0">
                <a:latin typeface="华文隶书" pitchFamily="2" charset="-122"/>
                <a:ea typeface="楷体"/>
              </a:rPr>
              <a:t>单击此处添加文本</a:t>
            </a:r>
          </a:p>
          <a:p>
            <a:endParaRPr lang="zh-CN" altLang="en-US" sz="1800" dirty="0">
              <a:latin typeface="华文隶书" pitchFamily="2" charset="-122"/>
              <a:ea typeface="楷体"/>
            </a:endParaRPr>
          </a:p>
        </p:txBody>
      </p:sp>
      <p:pic>
        <p:nvPicPr>
          <p:cNvPr id="21" name="Picture 5" descr="C:\Users\zjd\Desktop\未命名 -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flipH="1">
            <a:off x="3224056" y="1659954"/>
            <a:ext cx="561214" cy="700932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6788575" y="2908826"/>
            <a:ext cx="2031325" cy="1754326"/>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此处添加文本</a:t>
            </a:r>
          </a:p>
          <a:p>
            <a:r>
              <a:rPr lang="zh-CN" altLang="en-US" sz="1800" dirty="0">
                <a:latin typeface="华文隶书" pitchFamily="2" charset="-122"/>
                <a:ea typeface="楷体"/>
              </a:rPr>
              <a:t>单击此处添加文本</a:t>
            </a:r>
          </a:p>
          <a:p>
            <a:r>
              <a:rPr lang="zh-CN" altLang="en-US" sz="1800" dirty="0">
                <a:latin typeface="华文隶书" pitchFamily="2" charset="-122"/>
                <a:ea typeface="楷体"/>
              </a:rPr>
              <a:t>单击此处添加文本</a:t>
            </a:r>
          </a:p>
          <a:p>
            <a:r>
              <a:rPr lang="zh-CN" altLang="en-US" sz="1800" dirty="0">
                <a:latin typeface="华文隶书" pitchFamily="2" charset="-122"/>
                <a:ea typeface="楷体"/>
              </a:rPr>
              <a:t>单击此处添加文本</a:t>
            </a:r>
          </a:p>
          <a:p>
            <a:endParaRPr lang="zh-CN" altLang="en-US" sz="1800" dirty="0">
              <a:latin typeface="华文隶书" pitchFamily="2" charset="-122"/>
              <a:ea typeface="楷体"/>
            </a:endParaRPr>
          </a:p>
        </p:txBody>
      </p:sp>
      <p:sp>
        <p:nvSpPr>
          <p:cNvPr id="23" name="TextBox 22"/>
          <p:cNvSpPr txBox="1"/>
          <p:nvPr/>
        </p:nvSpPr>
        <p:spPr>
          <a:xfrm>
            <a:off x="3796731" y="4920764"/>
            <a:ext cx="2249334"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rPr>
              <a:t>单击此处添加文本</a:t>
            </a:r>
            <a:endParaRPr kumimoji="0" lang="en-US" altLang="zh-CN"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3"/>
                                        </p:tgtEl>
                                        <p:attrNameLst>
                                          <p:attrName>ppt_y</p:attrName>
                                        </p:attrNameLst>
                                      </p:cBhvr>
                                      <p:tavLst>
                                        <p:tav tm="0">
                                          <p:val>
                                            <p:strVal val="#ppt_y"/>
                                          </p:val>
                                        </p:tav>
                                        <p:tav tm="100000">
                                          <p:val>
                                            <p:strVal val="#ppt_y"/>
                                          </p:val>
                                        </p:tav>
                                      </p:tavLst>
                                    </p:anim>
                                    <p:anim calcmode="lin" valueType="num">
                                      <p:cBhvr>
                                        <p:cTn id="16"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3"/>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3"/>
                                        </p:tgtEl>
                                      </p:cBhvr>
                                    </p:animEffect>
                                  </p:childTnLst>
                                </p:cTn>
                              </p:par>
                            </p:childTnLst>
                          </p:cTn>
                        </p:par>
                        <p:par>
                          <p:cTn id="19" fill="hold">
                            <p:stCondLst>
                              <p:cond delay="1950"/>
                            </p:stCondLst>
                            <p:childTnLst>
                              <p:par>
                                <p:cTn id="20" presetID="49" presetClass="entr" presetSubtype="0" decel="100000"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p:cTn id="22" dur="2000" fill="hold"/>
                                        <p:tgtEl>
                                          <p:spTgt spid="17"/>
                                        </p:tgtEl>
                                        <p:attrNameLst>
                                          <p:attrName>ppt_w</p:attrName>
                                        </p:attrNameLst>
                                      </p:cBhvr>
                                      <p:tavLst>
                                        <p:tav tm="0">
                                          <p:val>
                                            <p:fltVal val="0"/>
                                          </p:val>
                                        </p:tav>
                                        <p:tav tm="100000">
                                          <p:val>
                                            <p:strVal val="#ppt_w"/>
                                          </p:val>
                                        </p:tav>
                                      </p:tavLst>
                                    </p:anim>
                                    <p:anim calcmode="lin" valueType="num">
                                      <p:cBhvr>
                                        <p:cTn id="23" dur="2000" fill="hold"/>
                                        <p:tgtEl>
                                          <p:spTgt spid="17"/>
                                        </p:tgtEl>
                                        <p:attrNameLst>
                                          <p:attrName>ppt_h</p:attrName>
                                        </p:attrNameLst>
                                      </p:cBhvr>
                                      <p:tavLst>
                                        <p:tav tm="0">
                                          <p:val>
                                            <p:fltVal val="0"/>
                                          </p:val>
                                        </p:tav>
                                        <p:tav tm="100000">
                                          <p:val>
                                            <p:strVal val="#ppt_h"/>
                                          </p:val>
                                        </p:tav>
                                      </p:tavLst>
                                    </p:anim>
                                    <p:anim calcmode="lin" valueType="num">
                                      <p:cBhvr>
                                        <p:cTn id="24" dur="2000" fill="hold"/>
                                        <p:tgtEl>
                                          <p:spTgt spid="17"/>
                                        </p:tgtEl>
                                        <p:attrNameLst>
                                          <p:attrName>style.rotation</p:attrName>
                                        </p:attrNameLst>
                                      </p:cBhvr>
                                      <p:tavLst>
                                        <p:tav tm="0">
                                          <p:val>
                                            <p:fltVal val="360"/>
                                          </p:val>
                                        </p:tav>
                                        <p:tav tm="100000">
                                          <p:val>
                                            <p:fltVal val="0"/>
                                          </p:val>
                                        </p:tav>
                                      </p:tavLst>
                                    </p:anim>
                                    <p:animEffect transition="in" filter="fade">
                                      <p:cBhvr>
                                        <p:cTn id="25" dur="2000"/>
                                        <p:tgtEl>
                                          <p:spTgt spid="17"/>
                                        </p:tgtEl>
                                      </p:cBhvr>
                                    </p:animEffect>
                                  </p:childTnLst>
                                </p:cTn>
                              </p:par>
                              <p:par>
                                <p:cTn id="26" presetID="53" presetClass="entr" presetSubtype="16"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2000" fill="hold"/>
                                        <p:tgtEl>
                                          <p:spTgt spid="18"/>
                                        </p:tgtEl>
                                        <p:attrNameLst>
                                          <p:attrName>ppt_w</p:attrName>
                                        </p:attrNameLst>
                                      </p:cBhvr>
                                      <p:tavLst>
                                        <p:tav tm="0">
                                          <p:val>
                                            <p:fltVal val="0"/>
                                          </p:val>
                                        </p:tav>
                                        <p:tav tm="100000">
                                          <p:val>
                                            <p:strVal val="#ppt_w"/>
                                          </p:val>
                                        </p:tav>
                                      </p:tavLst>
                                    </p:anim>
                                    <p:anim calcmode="lin" valueType="num">
                                      <p:cBhvr>
                                        <p:cTn id="29" dur="2000" fill="hold"/>
                                        <p:tgtEl>
                                          <p:spTgt spid="18"/>
                                        </p:tgtEl>
                                        <p:attrNameLst>
                                          <p:attrName>ppt_h</p:attrName>
                                        </p:attrNameLst>
                                      </p:cBhvr>
                                      <p:tavLst>
                                        <p:tav tm="0">
                                          <p:val>
                                            <p:fltVal val="0"/>
                                          </p:val>
                                        </p:tav>
                                        <p:tav tm="100000">
                                          <p:val>
                                            <p:strVal val="#ppt_h"/>
                                          </p:val>
                                        </p:tav>
                                      </p:tavLst>
                                    </p:anim>
                                    <p:animEffect transition="in" filter="fade">
                                      <p:cBhvr>
                                        <p:cTn id="30" dur="2000"/>
                                        <p:tgtEl>
                                          <p:spTgt spid="18"/>
                                        </p:tgtEl>
                                      </p:cBhvr>
                                    </p:animEffect>
                                  </p:childTnLst>
                                </p:cTn>
                              </p:par>
                            </p:childTnLst>
                          </p:cTn>
                        </p:par>
                        <p:par>
                          <p:cTn id="31" fill="hold">
                            <p:stCondLst>
                              <p:cond delay="3950"/>
                            </p:stCondLst>
                            <p:childTnLst>
                              <p:par>
                                <p:cTn id="32" presetID="10" presetClass="entr" presetSubtype="0" fill="hold" grpId="0"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par>
                          <p:cTn id="35" fill="hold">
                            <p:stCondLst>
                              <p:cond delay="445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1000"/>
                                        <p:tgtEl>
                                          <p:spTgt spid="22"/>
                                        </p:tgtEl>
                                      </p:cBhvr>
                                    </p:animEffect>
                                    <p:anim calcmode="lin" valueType="num">
                                      <p:cBhvr>
                                        <p:cTn id="44" dur="1000" fill="hold"/>
                                        <p:tgtEl>
                                          <p:spTgt spid="22"/>
                                        </p:tgtEl>
                                        <p:attrNameLst>
                                          <p:attrName>ppt_x</p:attrName>
                                        </p:attrNameLst>
                                      </p:cBhvr>
                                      <p:tavLst>
                                        <p:tav tm="0">
                                          <p:val>
                                            <p:strVal val="#ppt_x"/>
                                          </p:val>
                                        </p:tav>
                                        <p:tav tm="100000">
                                          <p:val>
                                            <p:strVal val="#ppt_x"/>
                                          </p:val>
                                        </p:tav>
                                      </p:tavLst>
                                    </p:anim>
                                    <p:anim calcmode="lin" valueType="num">
                                      <p:cBhvr>
                                        <p:cTn id="45" dur="1000" fill="hold"/>
                                        <p:tgtEl>
                                          <p:spTgt spid="22"/>
                                        </p:tgtEl>
                                        <p:attrNameLst>
                                          <p:attrName>ppt_y</p:attrName>
                                        </p:attrNameLst>
                                      </p:cBhvr>
                                      <p:tavLst>
                                        <p:tav tm="0">
                                          <p:val>
                                            <p:strVal val="#ppt_y+.1"/>
                                          </p:val>
                                        </p:tav>
                                        <p:tav tm="100000">
                                          <p:val>
                                            <p:strVal val="#ppt_y"/>
                                          </p:val>
                                        </p:tav>
                                      </p:tavLst>
                                    </p:anim>
                                  </p:childTnLst>
                                </p:cTn>
                              </p:par>
                            </p:childTnLst>
                          </p:cTn>
                        </p:par>
                        <p:par>
                          <p:cTn id="46" fill="hold">
                            <p:stCondLst>
                              <p:cond delay="5450"/>
                            </p:stCondLst>
                            <p:childTnLst>
                              <p:par>
                                <p:cTn id="47" presetID="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0-#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59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23"/>
                                        </p:tgtEl>
                                        <p:attrNameLst>
                                          <p:attrName>ppt_y</p:attrName>
                                        </p:attrNameLst>
                                      </p:cBhvr>
                                      <p:tavLst>
                                        <p:tav tm="0">
                                          <p:val>
                                            <p:strVal val="#ppt_y"/>
                                          </p:val>
                                        </p:tav>
                                        <p:tav tm="100000">
                                          <p:val>
                                            <p:strVal val="#ppt_y"/>
                                          </p:val>
                                        </p:tav>
                                      </p:tavLst>
                                    </p:anim>
                                    <p:anim calcmode="lin" valueType="num">
                                      <p:cBhvr>
                                        <p:cTn id="56"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utoUpdateAnimBg="0"/>
      <p:bldP spid="19" grpId="0"/>
      <p:bldP spid="20"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文本框 6"/>
          <p:cNvSpPr>
            <a:spLocks noChangeArrowheads="1"/>
          </p:cNvSpPr>
          <p:nvPr/>
        </p:nvSpPr>
        <p:spPr bwMode="auto">
          <a:xfrm>
            <a:off x="1009042" y="1052377"/>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37" name="组合 36"/>
          <p:cNvGrpSpPr/>
          <p:nvPr/>
        </p:nvGrpSpPr>
        <p:grpSpPr>
          <a:xfrm>
            <a:off x="430261" y="1052376"/>
            <a:ext cx="596693" cy="597796"/>
            <a:chOff x="420490" y="179675"/>
            <a:chExt cx="739730" cy="741097"/>
          </a:xfrm>
        </p:grpSpPr>
        <p:pic>
          <p:nvPicPr>
            <p:cNvPr id="38"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40" name="组合 39"/>
          <p:cNvGrpSpPr/>
          <p:nvPr/>
        </p:nvGrpSpPr>
        <p:grpSpPr>
          <a:xfrm>
            <a:off x="3551703" y="1799999"/>
            <a:ext cx="2474179" cy="653152"/>
            <a:chOff x="3275856" y="411510"/>
            <a:chExt cx="1811189" cy="653152"/>
          </a:xfrm>
        </p:grpSpPr>
        <p:pic>
          <p:nvPicPr>
            <p:cNvPr id="41" name="Picture 2" descr="C:\Users\zjd\Desktop\未标题-1.pn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75856" y="411510"/>
              <a:ext cx="1811189" cy="653152"/>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3723738" y="487240"/>
              <a:ext cx="890888" cy="400110"/>
            </a:xfrm>
            <a:prstGeom prst="rect">
              <a:avLst/>
            </a:prstGeom>
            <a:noFill/>
          </p:spPr>
          <p:txBody>
            <a:bodyPr wrap="none" rtlCol="0">
              <a:spAutoFit/>
            </a:bodyPr>
            <a:lstStyle/>
            <a:p>
              <a:pPr algn="ctr"/>
              <a:r>
                <a:rPr lang="zh-CN" altLang="en-US" sz="2000" b="1" dirty="0" smtClean="0">
                  <a:latin typeface="华文隶书" pitchFamily="2" charset="-122"/>
                  <a:ea typeface="楷体"/>
                </a:rPr>
                <a:t>添加标题</a:t>
              </a:r>
              <a:endParaRPr lang="zh-CN" altLang="en-US" sz="2000" b="1" dirty="0">
                <a:latin typeface="华文隶书" pitchFamily="2" charset="-122"/>
                <a:ea typeface="楷体"/>
              </a:endParaRPr>
            </a:p>
          </p:txBody>
        </p:sp>
      </p:grpSp>
      <p:grpSp>
        <p:nvGrpSpPr>
          <p:cNvPr id="43" name="组合 42"/>
          <p:cNvGrpSpPr/>
          <p:nvPr/>
        </p:nvGrpSpPr>
        <p:grpSpPr>
          <a:xfrm>
            <a:off x="1607487" y="2654728"/>
            <a:ext cx="2065701" cy="677295"/>
            <a:chOff x="1331640" y="1337214"/>
            <a:chExt cx="1512168" cy="677295"/>
          </a:xfrm>
        </p:grpSpPr>
        <p:pic>
          <p:nvPicPr>
            <p:cNvPr id="44"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331640" y="1337214"/>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p:cNvSpPr txBox="1"/>
            <p:nvPr/>
          </p:nvSpPr>
          <p:spPr>
            <a:xfrm>
              <a:off x="1642018" y="1485891"/>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46" name="组合 45"/>
          <p:cNvGrpSpPr/>
          <p:nvPr/>
        </p:nvGrpSpPr>
        <p:grpSpPr>
          <a:xfrm>
            <a:off x="3701213" y="2654727"/>
            <a:ext cx="2065701" cy="677295"/>
            <a:chOff x="3425366" y="1337213"/>
            <a:chExt cx="1512168" cy="677295"/>
          </a:xfrm>
        </p:grpSpPr>
        <p:pic>
          <p:nvPicPr>
            <p:cNvPr id="47"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425366" y="1337213"/>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48" name="TextBox 47"/>
            <p:cNvSpPr txBox="1"/>
            <p:nvPr/>
          </p:nvSpPr>
          <p:spPr>
            <a:xfrm>
              <a:off x="3758197" y="1475491"/>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49" name="组合 48"/>
          <p:cNvGrpSpPr/>
          <p:nvPr/>
        </p:nvGrpSpPr>
        <p:grpSpPr>
          <a:xfrm>
            <a:off x="5855959" y="2654728"/>
            <a:ext cx="2065701" cy="677295"/>
            <a:chOff x="5580112" y="1337214"/>
            <a:chExt cx="1512168" cy="677295"/>
          </a:xfrm>
        </p:grpSpPr>
        <p:pic>
          <p:nvPicPr>
            <p:cNvPr id="50"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580112" y="1337214"/>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51" name="TextBox 50"/>
            <p:cNvSpPr txBox="1"/>
            <p:nvPr/>
          </p:nvSpPr>
          <p:spPr>
            <a:xfrm>
              <a:off x="5911874" y="1475473"/>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52" name="组合 51"/>
          <p:cNvGrpSpPr/>
          <p:nvPr/>
        </p:nvGrpSpPr>
        <p:grpSpPr>
          <a:xfrm>
            <a:off x="5855959" y="3529224"/>
            <a:ext cx="2065701" cy="677295"/>
            <a:chOff x="5580112" y="2211710"/>
            <a:chExt cx="1512168" cy="677295"/>
          </a:xfrm>
        </p:grpSpPr>
        <p:pic>
          <p:nvPicPr>
            <p:cNvPr id="53"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580112" y="2211710"/>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p:cNvSpPr txBox="1"/>
            <p:nvPr/>
          </p:nvSpPr>
          <p:spPr>
            <a:xfrm>
              <a:off x="5911874" y="2365690"/>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55" name="组合 54"/>
          <p:cNvGrpSpPr/>
          <p:nvPr/>
        </p:nvGrpSpPr>
        <p:grpSpPr>
          <a:xfrm>
            <a:off x="5855959" y="4407889"/>
            <a:ext cx="2065701" cy="677295"/>
            <a:chOff x="5580112" y="3090375"/>
            <a:chExt cx="1512168" cy="677295"/>
          </a:xfrm>
        </p:grpSpPr>
        <p:pic>
          <p:nvPicPr>
            <p:cNvPr id="56"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5580112" y="3090375"/>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57" name="TextBox 56"/>
            <p:cNvSpPr txBox="1"/>
            <p:nvPr/>
          </p:nvSpPr>
          <p:spPr>
            <a:xfrm>
              <a:off x="5911874" y="3244355"/>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58" name="组合 57"/>
          <p:cNvGrpSpPr/>
          <p:nvPr/>
        </p:nvGrpSpPr>
        <p:grpSpPr>
          <a:xfrm>
            <a:off x="3701213" y="3529223"/>
            <a:ext cx="2065701" cy="677295"/>
            <a:chOff x="3425366" y="2211709"/>
            <a:chExt cx="1512168" cy="677295"/>
          </a:xfrm>
        </p:grpSpPr>
        <p:pic>
          <p:nvPicPr>
            <p:cNvPr id="59"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425366" y="2211709"/>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3757128" y="2357690"/>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61" name="组合 60"/>
          <p:cNvGrpSpPr/>
          <p:nvPr/>
        </p:nvGrpSpPr>
        <p:grpSpPr>
          <a:xfrm>
            <a:off x="3701213" y="4407888"/>
            <a:ext cx="2065701" cy="677295"/>
            <a:chOff x="3425366" y="3090374"/>
            <a:chExt cx="1512168" cy="677295"/>
          </a:xfrm>
        </p:grpSpPr>
        <p:pic>
          <p:nvPicPr>
            <p:cNvPr id="62"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3425366" y="3090374"/>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63" name="TextBox 62"/>
            <p:cNvSpPr txBox="1"/>
            <p:nvPr/>
          </p:nvSpPr>
          <p:spPr>
            <a:xfrm>
              <a:off x="3757128" y="3230527"/>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64" name="组合 63"/>
          <p:cNvGrpSpPr/>
          <p:nvPr/>
        </p:nvGrpSpPr>
        <p:grpSpPr>
          <a:xfrm>
            <a:off x="1607487" y="3529224"/>
            <a:ext cx="2065701" cy="677295"/>
            <a:chOff x="1979712" y="2311934"/>
            <a:chExt cx="1512168" cy="677295"/>
          </a:xfrm>
        </p:grpSpPr>
        <p:pic>
          <p:nvPicPr>
            <p:cNvPr id="65"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979712" y="2311934"/>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66" name="TextBox 65"/>
            <p:cNvSpPr txBox="1"/>
            <p:nvPr/>
          </p:nvSpPr>
          <p:spPr>
            <a:xfrm>
              <a:off x="2290090" y="2457914"/>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grpSp>
        <p:nvGrpSpPr>
          <p:cNvPr id="67" name="组合 66"/>
          <p:cNvGrpSpPr/>
          <p:nvPr/>
        </p:nvGrpSpPr>
        <p:grpSpPr>
          <a:xfrm>
            <a:off x="1607487" y="4407889"/>
            <a:ext cx="2065701" cy="677295"/>
            <a:chOff x="1331640" y="3090375"/>
            <a:chExt cx="1512168" cy="677295"/>
          </a:xfrm>
        </p:grpSpPr>
        <p:pic>
          <p:nvPicPr>
            <p:cNvPr id="68" name="Picture 3" descr="C:\Users\zjd\Desktop\未标题-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331640" y="3090375"/>
              <a:ext cx="1512168" cy="677295"/>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p:cNvSpPr txBox="1"/>
            <p:nvPr/>
          </p:nvSpPr>
          <p:spPr>
            <a:xfrm>
              <a:off x="1642018" y="3216699"/>
              <a:ext cx="848644" cy="384721"/>
            </a:xfrm>
            <a:prstGeom prst="rect">
              <a:avLst/>
            </a:prstGeom>
            <a:noFill/>
          </p:spPr>
          <p:txBody>
            <a:bodyPr wrap="none" rtlCol="0">
              <a:spAutoFit/>
            </a:bodyPr>
            <a:lstStyle/>
            <a:p>
              <a:pPr algn="ctr"/>
              <a:r>
                <a:rPr lang="zh-CN" altLang="en-US" dirty="0" smtClean="0">
                  <a:latin typeface="华文隶书" pitchFamily="2" charset="-122"/>
                  <a:ea typeface="楷体"/>
                </a:rPr>
                <a:t>添加文本</a:t>
              </a:r>
              <a:endParaRPr lang="zh-CN" altLang="en-US" dirty="0">
                <a:latin typeface="华文隶书" pitchFamily="2" charset="-122"/>
                <a:ea typeface="楷体"/>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 calcmode="lin" valueType="num">
                                      <p:cBhvr>
                                        <p:cTn id="9" dur="1000" fill="hold"/>
                                        <p:tgtEl>
                                          <p:spTgt spid="37"/>
                                        </p:tgtEl>
                                        <p:attrNameLst>
                                          <p:attrName>style.rotation</p:attrName>
                                        </p:attrNameLst>
                                      </p:cBhvr>
                                      <p:tavLst>
                                        <p:tav tm="0">
                                          <p:val>
                                            <p:fltVal val="90"/>
                                          </p:val>
                                        </p:tav>
                                        <p:tav tm="100000">
                                          <p:val>
                                            <p:fltVal val="0"/>
                                          </p:val>
                                        </p:tav>
                                      </p:tavLst>
                                    </p:anim>
                                    <p:animEffect transition="in" filter="fade">
                                      <p:cBhvr>
                                        <p:cTn id="10" dur="1000"/>
                                        <p:tgtEl>
                                          <p:spTgt spid="37"/>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6"/>
                                        </p:tgtEl>
                                        <p:attrNameLst>
                                          <p:attrName>ppt_y</p:attrName>
                                        </p:attrNameLst>
                                      </p:cBhvr>
                                      <p:tavLst>
                                        <p:tav tm="0">
                                          <p:val>
                                            <p:strVal val="#ppt_y"/>
                                          </p:val>
                                        </p:tav>
                                        <p:tav tm="100000">
                                          <p:val>
                                            <p:strVal val="#ppt_y"/>
                                          </p:val>
                                        </p:tav>
                                      </p:tavLst>
                                    </p:anim>
                                    <p:anim calcmode="lin" valueType="num">
                                      <p:cBhvr>
                                        <p:cTn id="16"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6"/>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36"/>
                                        </p:tgtEl>
                                      </p:cBhvr>
                                    </p:animEffect>
                                  </p:childTnLst>
                                </p:cTn>
                              </p:par>
                            </p:childTnLst>
                          </p:cTn>
                        </p:par>
                        <p:par>
                          <p:cTn id="19" fill="hold">
                            <p:stCondLst>
                              <p:cond delay="1950"/>
                            </p:stCondLst>
                            <p:childTnLst>
                              <p:par>
                                <p:cTn id="20" presetID="47" presetClass="entr" presetSubtype="0"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1000"/>
                                        <p:tgtEl>
                                          <p:spTgt spid="40"/>
                                        </p:tgtEl>
                                      </p:cBhvr>
                                    </p:animEffect>
                                    <p:anim calcmode="lin" valueType="num">
                                      <p:cBhvr>
                                        <p:cTn id="23" dur="1000" fill="hold"/>
                                        <p:tgtEl>
                                          <p:spTgt spid="40"/>
                                        </p:tgtEl>
                                        <p:attrNameLst>
                                          <p:attrName>ppt_x</p:attrName>
                                        </p:attrNameLst>
                                      </p:cBhvr>
                                      <p:tavLst>
                                        <p:tav tm="0">
                                          <p:val>
                                            <p:strVal val="#ppt_x"/>
                                          </p:val>
                                        </p:tav>
                                        <p:tav tm="100000">
                                          <p:val>
                                            <p:strVal val="#ppt_x"/>
                                          </p:val>
                                        </p:tav>
                                      </p:tavLst>
                                    </p:anim>
                                    <p:anim calcmode="lin" valueType="num">
                                      <p:cBhvr>
                                        <p:cTn id="24" dur="1000" fill="hold"/>
                                        <p:tgtEl>
                                          <p:spTgt spid="40"/>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60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1000"/>
                                        <p:tgtEl>
                                          <p:spTgt spid="43"/>
                                        </p:tgtEl>
                                      </p:cBhvr>
                                    </p:animEffect>
                                    <p:anim calcmode="lin" valueType="num">
                                      <p:cBhvr>
                                        <p:cTn id="28" dur="1000" fill="hold"/>
                                        <p:tgtEl>
                                          <p:spTgt spid="43"/>
                                        </p:tgtEl>
                                        <p:attrNameLst>
                                          <p:attrName>ppt_x</p:attrName>
                                        </p:attrNameLst>
                                      </p:cBhvr>
                                      <p:tavLst>
                                        <p:tav tm="0">
                                          <p:val>
                                            <p:strVal val="#ppt_x"/>
                                          </p:val>
                                        </p:tav>
                                        <p:tav tm="100000">
                                          <p:val>
                                            <p:strVal val="#ppt_x"/>
                                          </p:val>
                                        </p:tav>
                                      </p:tavLst>
                                    </p:anim>
                                    <p:anim calcmode="lin" valueType="num">
                                      <p:cBhvr>
                                        <p:cTn id="29" dur="1000" fill="hold"/>
                                        <p:tgtEl>
                                          <p:spTgt spid="43"/>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70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1000"/>
                                        <p:tgtEl>
                                          <p:spTgt spid="46"/>
                                        </p:tgtEl>
                                      </p:cBhvr>
                                    </p:animEffect>
                                    <p:anim calcmode="lin" valueType="num">
                                      <p:cBhvr>
                                        <p:cTn id="33" dur="1000" fill="hold"/>
                                        <p:tgtEl>
                                          <p:spTgt spid="46"/>
                                        </p:tgtEl>
                                        <p:attrNameLst>
                                          <p:attrName>ppt_x</p:attrName>
                                        </p:attrNameLst>
                                      </p:cBhvr>
                                      <p:tavLst>
                                        <p:tav tm="0">
                                          <p:val>
                                            <p:strVal val="#ppt_x"/>
                                          </p:val>
                                        </p:tav>
                                        <p:tav tm="100000">
                                          <p:val>
                                            <p:strVal val="#ppt_x"/>
                                          </p:val>
                                        </p:tav>
                                      </p:tavLst>
                                    </p:anim>
                                    <p:anim calcmode="lin" valueType="num">
                                      <p:cBhvr>
                                        <p:cTn id="34" dur="1000" fill="hold"/>
                                        <p:tgtEl>
                                          <p:spTgt spid="46"/>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70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1000"/>
                                        <p:tgtEl>
                                          <p:spTgt spid="49"/>
                                        </p:tgtEl>
                                      </p:cBhvr>
                                    </p:animEffect>
                                    <p:anim calcmode="lin" valueType="num">
                                      <p:cBhvr>
                                        <p:cTn id="38" dur="1000" fill="hold"/>
                                        <p:tgtEl>
                                          <p:spTgt spid="49"/>
                                        </p:tgtEl>
                                        <p:attrNameLst>
                                          <p:attrName>ppt_x</p:attrName>
                                        </p:attrNameLst>
                                      </p:cBhvr>
                                      <p:tavLst>
                                        <p:tav tm="0">
                                          <p:val>
                                            <p:strVal val="#ppt_x"/>
                                          </p:val>
                                        </p:tav>
                                        <p:tav tm="100000">
                                          <p:val>
                                            <p:strVal val="#ppt_x"/>
                                          </p:val>
                                        </p:tav>
                                      </p:tavLst>
                                    </p:anim>
                                    <p:anim calcmode="lin" valueType="num">
                                      <p:cBhvr>
                                        <p:cTn id="39" dur="1000" fill="hold"/>
                                        <p:tgtEl>
                                          <p:spTgt spid="49"/>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1300"/>
                                  </p:stCondLst>
                                  <p:childTnLst>
                                    <p:set>
                                      <p:cBhvr>
                                        <p:cTn id="41" dur="1" fill="hold">
                                          <p:stCondLst>
                                            <p:cond delay="0"/>
                                          </p:stCondLst>
                                        </p:cTn>
                                        <p:tgtEl>
                                          <p:spTgt spid="64"/>
                                        </p:tgtEl>
                                        <p:attrNameLst>
                                          <p:attrName>style.visibility</p:attrName>
                                        </p:attrNameLst>
                                      </p:cBhvr>
                                      <p:to>
                                        <p:strVal val="visible"/>
                                      </p:to>
                                    </p:set>
                                    <p:animEffect transition="in" filter="fade">
                                      <p:cBhvr>
                                        <p:cTn id="42" dur="1000"/>
                                        <p:tgtEl>
                                          <p:spTgt spid="64"/>
                                        </p:tgtEl>
                                      </p:cBhvr>
                                    </p:animEffect>
                                    <p:anim calcmode="lin" valueType="num">
                                      <p:cBhvr>
                                        <p:cTn id="43" dur="1000" fill="hold"/>
                                        <p:tgtEl>
                                          <p:spTgt spid="64"/>
                                        </p:tgtEl>
                                        <p:attrNameLst>
                                          <p:attrName>ppt_x</p:attrName>
                                        </p:attrNameLst>
                                      </p:cBhvr>
                                      <p:tavLst>
                                        <p:tav tm="0">
                                          <p:val>
                                            <p:strVal val="#ppt_x"/>
                                          </p:val>
                                        </p:tav>
                                        <p:tav tm="100000">
                                          <p:val>
                                            <p:strVal val="#ppt_x"/>
                                          </p:val>
                                        </p:tav>
                                      </p:tavLst>
                                    </p:anim>
                                    <p:anim calcmode="lin" valueType="num">
                                      <p:cBhvr>
                                        <p:cTn id="44" dur="1000" fill="hold"/>
                                        <p:tgtEl>
                                          <p:spTgt spid="64"/>
                                        </p:tgtEl>
                                        <p:attrNameLst>
                                          <p:attrName>ppt_y</p:attrName>
                                        </p:attrNameLst>
                                      </p:cBhvr>
                                      <p:tavLst>
                                        <p:tav tm="0">
                                          <p:val>
                                            <p:strVal val="#ppt_y-.1"/>
                                          </p:val>
                                        </p:tav>
                                        <p:tav tm="100000">
                                          <p:val>
                                            <p:strVal val="#ppt_y"/>
                                          </p:val>
                                        </p:tav>
                                      </p:tavLst>
                                    </p:anim>
                                  </p:childTnLst>
                                </p:cTn>
                              </p:par>
                              <p:par>
                                <p:cTn id="45" presetID="47" presetClass="entr" presetSubtype="0" fill="hold" nodeType="withEffect">
                                  <p:stCondLst>
                                    <p:cond delay="140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1000"/>
                                        <p:tgtEl>
                                          <p:spTgt spid="58"/>
                                        </p:tgtEl>
                                      </p:cBhvr>
                                    </p:animEffect>
                                    <p:anim calcmode="lin" valueType="num">
                                      <p:cBhvr>
                                        <p:cTn id="48" dur="1000" fill="hold"/>
                                        <p:tgtEl>
                                          <p:spTgt spid="58"/>
                                        </p:tgtEl>
                                        <p:attrNameLst>
                                          <p:attrName>ppt_x</p:attrName>
                                        </p:attrNameLst>
                                      </p:cBhvr>
                                      <p:tavLst>
                                        <p:tav tm="0">
                                          <p:val>
                                            <p:strVal val="#ppt_x"/>
                                          </p:val>
                                        </p:tav>
                                        <p:tav tm="100000">
                                          <p:val>
                                            <p:strVal val="#ppt_x"/>
                                          </p:val>
                                        </p:tav>
                                      </p:tavLst>
                                    </p:anim>
                                    <p:anim calcmode="lin" valueType="num">
                                      <p:cBhvr>
                                        <p:cTn id="49" dur="1000" fill="hold"/>
                                        <p:tgtEl>
                                          <p:spTgt spid="58"/>
                                        </p:tgtEl>
                                        <p:attrNameLst>
                                          <p:attrName>ppt_y</p:attrName>
                                        </p:attrNameLst>
                                      </p:cBhvr>
                                      <p:tavLst>
                                        <p:tav tm="0">
                                          <p:val>
                                            <p:strVal val="#ppt_y-.1"/>
                                          </p:val>
                                        </p:tav>
                                        <p:tav tm="100000">
                                          <p:val>
                                            <p:strVal val="#ppt_y"/>
                                          </p:val>
                                        </p:tav>
                                      </p:tavLst>
                                    </p:anim>
                                  </p:childTnLst>
                                </p:cTn>
                              </p:par>
                              <p:par>
                                <p:cTn id="50" presetID="47" presetClass="entr" presetSubtype="0" fill="hold" nodeType="withEffect">
                                  <p:stCondLst>
                                    <p:cond delay="150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1000"/>
                                        <p:tgtEl>
                                          <p:spTgt spid="52"/>
                                        </p:tgtEl>
                                      </p:cBhvr>
                                    </p:animEffect>
                                    <p:anim calcmode="lin" valueType="num">
                                      <p:cBhvr>
                                        <p:cTn id="53" dur="1000" fill="hold"/>
                                        <p:tgtEl>
                                          <p:spTgt spid="52"/>
                                        </p:tgtEl>
                                        <p:attrNameLst>
                                          <p:attrName>ppt_x</p:attrName>
                                        </p:attrNameLst>
                                      </p:cBhvr>
                                      <p:tavLst>
                                        <p:tav tm="0">
                                          <p:val>
                                            <p:strVal val="#ppt_x"/>
                                          </p:val>
                                        </p:tav>
                                        <p:tav tm="100000">
                                          <p:val>
                                            <p:strVal val="#ppt_x"/>
                                          </p:val>
                                        </p:tav>
                                      </p:tavLst>
                                    </p:anim>
                                    <p:anim calcmode="lin" valueType="num">
                                      <p:cBhvr>
                                        <p:cTn id="54" dur="1000" fill="hold"/>
                                        <p:tgtEl>
                                          <p:spTgt spid="5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1900"/>
                                  </p:stCondLst>
                                  <p:childTnLst>
                                    <p:set>
                                      <p:cBhvr>
                                        <p:cTn id="56" dur="1" fill="hold">
                                          <p:stCondLst>
                                            <p:cond delay="0"/>
                                          </p:stCondLst>
                                        </p:cTn>
                                        <p:tgtEl>
                                          <p:spTgt spid="67"/>
                                        </p:tgtEl>
                                        <p:attrNameLst>
                                          <p:attrName>style.visibility</p:attrName>
                                        </p:attrNameLst>
                                      </p:cBhvr>
                                      <p:to>
                                        <p:strVal val="visible"/>
                                      </p:to>
                                    </p:set>
                                    <p:animEffect transition="in" filter="fade">
                                      <p:cBhvr>
                                        <p:cTn id="57" dur="1000"/>
                                        <p:tgtEl>
                                          <p:spTgt spid="67"/>
                                        </p:tgtEl>
                                      </p:cBhvr>
                                    </p:animEffect>
                                    <p:anim calcmode="lin" valueType="num">
                                      <p:cBhvr>
                                        <p:cTn id="58" dur="1000" fill="hold"/>
                                        <p:tgtEl>
                                          <p:spTgt spid="67"/>
                                        </p:tgtEl>
                                        <p:attrNameLst>
                                          <p:attrName>ppt_x</p:attrName>
                                        </p:attrNameLst>
                                      </p:cBhvr>
                                      <p:tavLst>
                                        <p:tav tm="0">
                                          <p:val>
                                            <p:strVal val="#ppt_x"/>
                                          </p:val>
                                        </p:tav>
                                        <p:tav tm="100000">
                                          <p:val>
                                            <p:strVal val="#ppt_x"/>
                                          </p:val>
                                        </p:tav>
                                      </p:tavLst>
                                    </p:anim>
                                    <p:anim calcmode="lin" valueType="num">
                                      <p:cBhvr>
                                        <p:cTn id="59" dur="1000" fill="hold"/>
                                        <p:tgtEl>
                                          <p:spTgt spid="67"/>
                                        </p:tgtEl>
                                        <p:attrNameLst>
                                          <p:attrName>ppt_y</p:attrName>
                                        </p:attrNameLst>
                                      </p:cBhvr>
                                      <p:tavLst>
                                        <p:tav tm="0">
                                          <p:val>
                                            <p:strVal val="#ppt_y-.1"/>
                                          </p:val>
                                        </p:tav>
                                        <p:tav tm="100000">
                                          <p:val>
                                            <p:strVal val="#ppt_y"/>
                                          </p:val>
                                        </p:tav>
                                      </p:tavLst>
                                    </p:anim>
                                  </p:childTnLst>
                                </p:cTn>
                              </p:par>
                              <p:par>
                                <p:cTn id="60" presetID="47" presetClass="entr" presetSubtype="0" fill="hold" nodeType="withEffect">
                                  <p:stCondLst>
                                    <p:cond delay="2000"/>
                                  </p:stCondLst>
                                  <p:childTnLst>
                                    <p:set>
                                      <p:cBhvr>
                                        <p:cTn id="61" dur="1" fill="hold">
                                          <p:stCondLst>
                                            <p:cond delay="0"/>
                                          </p:stCondLst>
                                        </p:cTn>
                                        <p:tgtEl>
                                          <p:spTgt spid="61"/>
                                        </p:tgtEl>
                                        <p:attrNameLst>
                                          <p:attrName>style.visibility</p:attrName>
                                        </p:attrNameLst>
                                      </p:cBhvr>
                                      <p:to>
                                        <p:strVal val="visible"/>
                                      </p:to>
                                    </p:set>
                                    <p:animEffect transition="in" filter="fade">
                                      <p:cBhvr>
                                        <p:cTn id="62" dur="1000"/>
                                        <p:tgtEl>
                                          <p:spTgt spid="61"/>
                                        </p:tgtEl>
                                      </p:cBhvr>
                                    </p:animEffect>
                                    <p:anim calcmode="lin" valueType="num">
                                      <p:cBhvr>
                                        <p:cTn id="63" dur="1000" fill="hold"/>
                                        <p:tgtEl>
                                          <p:spTgt spid="61"/>
                                        </p:tgtEl>
                                        <p:attrNameLst>
                                          <p:attrName>ppt_x</p:attrName>
                                        </p:attrNameLst>
                                      </p:cBhvr>
                                      <p:tavLst>
                                        <p:tav tm="0">
                                          <p:val>
                                            <p:strVal val="#ppt_x"/>
                                          </p:val>
                                        </p:tav>
                                        <p:tav tm="100000">
                                          <p:val>
                                            <p:strVal val="#ppt_x"/>
                                          </p:val>
                                        </p:tav>
                                      </p:tavLst>
                                    </p:anim>
                                    <p:anim calcmode="lin" valueType="num">
                                      <p:cBhvr>
                                        <p:cTn id="64" dur="1000" fill="hold"/>
                                        <p:tgtEl>
                                          <p:spTgt spid="61"/>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210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1000"/>
                                        <p:tgtEl>
                                          <p:spTgt spid="55"/>
                                        </p:tgtEl>
                                      </p:cBhvr>
                                    </p:animEffect>
                                    <p:anim calcmode="lin" valueType="num">
                                      <p:cBhvr>
                                        <p:cTn id="68" dur="1000" fill="hold"/>
                                        <p:tgtEl>
                                          <p:spTgt spid="55"/>
                                        </p:tgtEl>
                                        <p:attrNameLst>
                                          <p:attrName>ppt_x</p:attrName>
                                        </p:attrNameLst>
                                      </p:cBhvr>
                                      <p:tavLst>
                                        <p:tav tm="0">
                                          <p:val>
                                            <p:strVal val="#ppt_x"/>
                                          </p:val>
                                        </p:tav>
                                        <p:tav tm="100000">
                                          <p:val>
                                            <p:strVal val="#ppt_x"/>
                                          </p:val>
                                        </p:tav>
                                      </p:tavLst>
                                    </p:anim>
                                    <p:anim calcmode="lin" valueType="num">
                                      <p:cBhvr>
                                        <p:cTn id="69"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6"/>
          <p:cNvSpPr>
            <a:spLocks noChangeArrowheads="1"/>
          </p:cNvSpPr>
          <p:nvPr/>
        </p:nvSpPr>
        <p:spPr bwMode="auto">
          <a:xfrm>
            <a:off x="1009042" y="1152687"/>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8" name="组合 17"/>
          <p:cNvGrpSpPr/>
          <p:nvPr/>
        </p:nvGrpSpPr>
        <p:grpSpPr>
          <a:xfrm>
            <a:off x="430261" y="1152686"/>
            <a:ext cx="596693" cy="597796"/>
            <a:chOff x="420490" y="179675"/>
            <a:chExt cx="739730" cy="741097"/>
          </a:xfrm>
        </p:grpSpPr>
        <p:pic>
          <p:nvPicPr>
            <p:cNvPr id="19"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1" name="图片 2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28678" y="1750483"/>
            <a:ext cx="4150199" cy="3694741"/>
          </a:xfrm>
          <a:prstGeom prst="rect">
            <a:avLst/>
          </a:prstGeom>
        </p:spPr>
      </p:pic>
      <p:pic>
        <p:nvPicPr>
          <p:cNvPr id="22" name="Picture 4" descr="C:\Users\Soloman\Desktop\墨斑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348757" y="2157760"/>
            <a:ext cx="2876352" cy="2880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3787500" y="3305465"/>
            <a:ext cx="1832553"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32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pic>
        <p:nvPicPr>
          <p:cNvPr id="24" name="Picture 5" descr="C:\Users\zjd\Desktop\未命名 -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flipH="1" flipV="1">
            <a:off x="2285421" y="2373714"/>
            <a:ext cx="398483" cy="244827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descr="C:\Users\zjd\Desktop\未命名 -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6200000" flipH="1" flipV="1">
            <a:off x="7037948" y="2352579"/>
            <a:ext cx="398483" cy="230425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sers\Soloman\Desktop\墨斑2.png"/>
          <p:cNvPicPr>
            <a:picLocks noChangeAspect="1" noChangeArrowheads="1"/>
          </p:cNvPicPr>
          <p:nvPr/>
        </p:nvPicPr>
        <p:blipFill>
          <a:blip r:embed="rId8" cstate="email">
            <a:lum bright="70000" contrast="-70000"/>
            <a:extLst>
              <a:ext uri="{28A0092B-C50C-407E-A947-70E740481C1C}">
                <a14:useLocalDpi xmlns:a14="http://schemas.microsoft.com/office/drawing/2010/main"/>
              </a:ext>
            </a:extLst>
          </a:blip>
          <a:srcRect/>
          <a:stretch>
            <a:fillRect/>
          </a:stretch>
        </p:blipFill>
        <p:spPr bwMode="auto">
          <a:xfrm>
            <a:off x="1476549" y="3349255"/>
            <a:ext cx="447242" cy="4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4" descr="C:\Users\Soloman\Desktop\墨斑2.png"/>
          <p:cNvPicPr>
            <a:picLocks noChangeAspect="1" noChangeArrowheads="1"/>
          </p:cNvPicPr>
          <p:nvPr/>
        </p:nvPicPr>
        <p:blipFill>
          <a:blip r:embed="rId8" cstate="email">
            <a:lum bright="70000" contrast="-70000"/>
            <a:extLst>
              <a:ext uri="{28A0092B-C50C-407E-A947-70E740481C1C}">
                <a14:useLocalDpi xmlns:a14="http://schemas.microsoft.com/office/drawing/2010/main"/>
              </a:ext>
            </a:extLst>
          </a:blip>
          <a:srcRect/>
          <a:stretch>
            <a:fillRect/>
          </a:stretch>
        </p:blipFill>
        <p:spPr bwMode="auto">
          <a:xfrm>
            <a:off x="7741246" y="3305466"/>
            <a:ext cx="447242" cy="4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 Box 41"/>
          <p:cNvSpPr txBox="1">
            <a:spLocks noChangeArrowheads="1"/>
          </p:cNvSpPr>
          <p:nvPr/>
        </p:nvSpPr>
        <p:spPr bwMode="gray">
          <a:xfrm>
            <a:off x="6716727" y="2493808"/>
            <a:ext cx="22049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endParaRPr kumimoji="0" lang="en-US" altLang="zh-CN"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sp>
        <p:nvSpPr>
          <p:cNvPr id="29" name="Text Box 41"/>
          <p:cNvSpPr txBox="1">
            <a:spLocks noChangeArrowheads="1"/>
          </p:cNvSpPr>
          <p:nvPr/>
        </p:nvSpPr>
        <p:spPr bwMode="gray">
          <a:xfrm>
            <a:off x="968363" y="4081312"/>
            <a:ext cx="202035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endParaRPr kumimoji="0" lang="en-US" altLang="zh-CN"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sp>
        <p:nvSpPr>
          <p:cNvPr id="30" name="Text Box 41"/>
          <p:cNvSpPr txBox="1">
            <a:spLocks noChangeArrowheads="1"/>
          </p:cNvSpPr>
          <p:nvPr/>
        </p:nvSpPr>
        <p:spPr bwMode="gray">
          <a:xfrm>
            <a:off x="913614" y="2495548"/>
            <a:ext cx="202035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endParaRPr kumimoji="0" lang="en-US" altLang="zh-CN"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sp>
        <p:nvSpPr>
          <p:cNvPr id="31" name="Text Box 41"/>
          <p:cNvSpPr txBox="1">
            <a:spLocks noChangeArrowheads="1"/>
          </p:cNvSpPr>
          <p:nvPr/>
        </p:nvSpPr>
        <p:spPr bwMode="gray">
          <a:xfrm>
            <a:off x="6716727" y="3890240"/>
            <a:ext cx="220495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endParaRPr kumimoji="0" lang="en-US" altLang="zh-CN" sz="16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7"/>
                                        </p:tgtEl>
                                        <p:attrNameLst>
                                          <p:attrName>ppt_y</p:attrName>
                                        </p:attrNameLst>
                                      </p:cBhvr>
                                      <p:tavLst>
                                        <p:tav tm="0">
                                          <p:val>
                                            <p:strVal val="#ppt_y"/>
                                          </p:val>
                                        </p:tav>
                                        <p:tav tm="100000">
                                          <p:val>
                                            <p:strVal val="#ppt_y"/>
                                          </p:val>
                                        </p:tav>
                                      </p:tavLst>
                                    </p:anim>
                                    <p:anim calcmode="lin" valueType="num">
                                      <p:cBhvr>
                                        <p:cTn id="1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7"/>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7"/>
                                        </p:tgtEl>
                                      </p:cBhvr>
                                    </p:animEffect>
                                  </p:childTnLst>
                                </p:cTn>
                              </p:par>
                            </p:childTnLst>
                          </p:cTn>
                        </p:par>
                        <p:par>
                          <p:cTn id="19" fill="hold">
                            <p:stCondLst>
                              <p:cond delay="1950"/>
                            </p:stCondLst>
                            <p:childTnLst>
                              <p:par>
                                <p:cTn id="20" presetID="35" presetClass="entr" presetSubtype="0" fill="hold"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anim calcmode="lin" valueType="num">
                                      <p:cBhvr>
                                        <p:cTn id="23" dur="2000" fill="hold"/>
                                        <p:tgtEl>
                                          <p:spTgt spid="21"/>
                                        </p:tgtEl>
                                        <p:attrNameLst>
                                          <p:attrName>style.rotation</p:attrName>
                                        </p:attrNameLst>
                                      </p:cBhvr>
                                      <p:tavLst>
                                        <p:tav tm="0">
                                          <p:val>
                                            <p:fltVal val="720"/>
                                          </p:val>
                                        </p:tav>
                                        <p:tav tm="100000">
                                          <p:val>
                                            <p:fltVal val="0"/>
                                          </p:val>
                                        </p:tav>
                                      </p:tavLst>
                                    </p:anim>
                                    <p:anim calcmode="lin" valueType="num">
                                      <p:cBhvr>
                                        <p:cTn id="24" dur="2000" fill="hold"/>
                                        <p:tgtEl>
                                          <p:spTgt spid="21"/>
                                        </p:tgtEl>
                                        <p:attrNameLst>
                                          <p:attrName>ppt_h</p:attrName>
                                        </p:attrNameLst>
                                      </p:cBhvr>
                                      <p:tavLst>
                                        <p:tav tm="0">
                                          <p:val>
                                            <p:fltVal val="0"/>
                                          </p:val>
                                        </p:tav>
                                        <p:tav tm="100000">
                                          <p:val>
                                            <p:strVal val="#ppt_h"/>
                                          </p:val>
                                        </p:tav>
                                      </p:tavLst>
                                    </p:anim>
                                    <p:anim calcmode="lin" valueType="num">
                                      <p:cBhvr>
                                        <p:cTn id="25" dur="2000" fill="hold"/>
                                        <p:tgtEl>
                                          <p:spTgt spid="21"/>
                                        </p:tgtEl>
                                        <p:attrNameLst>
                                          <p:attrName>ppt_w</p:attrName>
                                        </p:attrNameLst>
                                      </p:cBhvr>
                                      <p:tavLst>
                                        <p:tav tm="0">
                                          <p:val>
                                            <p:fltVal val="0"/>
                                          </p:val>
                                        </p:tav>
                                        <p:tav tm="100000">
                                          <p:val>
                                            <p:strVal val="#ppt_w"/>
                                          </p:val>
                                        </p:tav>
                                      </p:tavLst>
                                    </p:anim>
                                  </p:childTnLst>
                                </p:cTn>
                              </p:par>
                              <p:par>
                                <p:cTn id="26" presetID="53" presetClass="entr" presetSubtype="16"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2000" fill="hold"/>
                                        <p:tgtEl>
                                          <p:spTgt spid="22"/>
                                        </p:tgtEl>
                                        <p:attrNameLst>
                                          <p:attrName>ppt_w</p:attrName>
                                        </p:attrNameLst>
                                      </p:cBhvr>
                                      <p:tavLst>
                                        <p:tav tm="0">
                                          <p:val>
                                            <p:fltVal val="0"/>
                                          </p:val>
                                        </p:tav>
                                        <p:tav tm="100000">
                                          <p:val>
                                            <p:strVal val="#ppt_w"/>
                                          </p:val>
                                        </p:tav>
                                      </p:tavLst>
                                    </p:anim>
                                    <p:anim calcmode="lin" valueType="num">
                                      <p:cBhvr>
                                        <p:cTn id="29" dur="2000" fill="hold"/>
                                        <p:tgtEl>
                                          <p:spTgt spid="22"/>
                                        </p:tgtEl>
                                        <p:attrNameLst>
                                          <p:attrName>ppt_h</p:attrName>
                                        </p:attrNameLst>
                                      </p:cBhvr>
                                      <p:tavLst>
                                        <p:tav tm="0">
                                          <p:val>
                                            <p:fltVal val="0"/>
                                          </p:val>
                                        </p:tav>
                                        <p:tav tm="100000">
                                          <p:val>
                                            <p:strVal val="#ppt_h"/>
                                          </p:val>
                                        </p:tav>
                                      </p:tavLst>
                                    </p:anim>
                                    <p:animEffect transition="in" filter="fade">
                                      <p:cBhvr>
                                        <p:cTn id="30" dur="2000"/>
                                        <p:tgtEl>
                                          <p:spTgt spid="22"/>
                                        </p:tgtEl>
                                      </p:cBhvr>
                                    </p:animEffect>
                                  </p:childTnLst>
                                </p:cTn>
                              </p:par>
                            </p:childTnLst>
                          </p:cTn>
                        </p:par>
                        <p:par>
                          <p:cTn id="31" fill="hold">
                            <p:stCondLst>
                              <p:cond delay="3950"/>
                            </p:stCondLst>
                            <p:childTnLst>
                              <p:par>
                                <p:cTn id="32" presetID="10"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500"/>
                                        <p:tgtEl>
                                          <p:spTgt spid="23"/>
                                        </p:tgtEl>
                                      </p:cBhvr>
                                    </p:animEffect>
                                  </p:childTnLst>
                                </p:cTn>
                              </p:par>
                            </p:childTnLst>
                          </p:cTn>
                        </p:par>
                        <p:par>
                          <p:cTn id="35" fill="hold">
                            <p:stCondLst>
                              <p:cond delay="4450"/>
                            </p:stCondLst>
                            <p:childTnLst>
                              <p:par>
                                <p:cTn id="36" presetID="2" presetClass="entr" presetSubtype="2" fill="hold"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500" fill="hold"/>
                                        <p:tgtEl>
                                          <p:spTgt spid="25"/>
                                        </p:tgtEl>
                                        <p:attrNameLst>
                                          <p:attrName>ppt_x</p:attrName>
                                        </p:attrNameLst>
                                      </p:cBhvr>
                                      <p:tavLst>
                                        <p:tav tm="0">
                                          <p:val>
                                            <p:strVal val="0-#ppt_w/2"/>
                                          </p:val>
                                        </p:tav>
                                        <p:tav tm="100000">
                                          <p:val>
                                            <p:strVal val="#ppt_x"/>
                                          </p:val>
                                        </p:tav>
                                      </p:tavLst>
                                    </p:anim>
                                    <p:anim calcmode="lin" valueType="num">
                                      <p:cBhvr additive="base">
                                        <p:cTn id="43" dur="50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4950"/>
                            </p:stCondLst>
                            <p:childTnLst>
                              <p:par>
                                <p:cTn id="45" presetID="31" presetClass="entr" presetSubtype="0"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p:cTn id="47" dur="1000" fill="hold"/>
                                        <p:tgtEl>
                                          <p:spTgt spid="26"/>
                                        </p:tgtEl>
                                        <p:attrNameLst>
                                          <p:attrName>ppt_w</p:attrName>
                                        </p:attrNameLst>
                                      </p:cBhvr>
                                      <p:tavLst>
                                        <p:tav tm="0">
                                          <p:val>
                                            <p:fltVal val="0"/>
                                          </p:val>
                                        </p:tav>
                                        <p:tav tm="100000">
                                          <p:val>
                                            <p:strVal val="#ppt_w"/>
                                          </p:val>
                                        </p:tav>
                                      </p:tavLst>
                                    </p:anim>
                                    <p:anim calcmode="lin" valueType="num">
                                      <p:cBhvr>
                                        <p:cTn id="48" dur="1000" fill="hold"/>
                                        <p:tgtEl>
                                          <p:spTgt spid="26"/>
                                        </p:tgtEl>
                                        <p:attrNameLst>
                                          <p:attrName>ppt_h</p:attrName>
                                        </p:attrNameLst>
                                      </p:cBhvr>
                                      <p:tavLst>
                                        <p:tav tm="0">
                                          <p:val>
                                            <p:fltVal val="0"/>
                                          </p:val>
                                        </p:tav>
                                        <p:tav tm="100000">
                                          <p:val>
                                            <p:strVal val="#ppt_h"/>
                                          </p:val>
                                        </p:tav>
                                      </p:tavLst>
                                    </p:anim>
                                    <p:anim calcmode="lin" valueType="num">
                                      <p:cBhvr>
                                        <p:cTn id="49" dur="1000" fill="hold"/>
                                        <p:tgtEl>
                                          <p:spTgt spid="26"/>
                                        </p:tgtEl>
                                        <p:attrNameLst>
                                          <p:attrName>style.rotation</p:attrName>
                                        </p:attrNameLst>
                                      </p:cBhvr>
                                      <p:tavLst>
                                        <p:tav tm="0">
                                          <p:val>
                                            <p:fltVal val="90"/>
                                          </p:val>
                                        </p:tav>
                                        <p:tav tm="100000">
                                          <p:val>
                                            <p:fltVal val="0"/>
                                          </p:val>
                                        </p:tav>
                                      </p:tavLst>
                                    </p:anim>
                                    <p:animEffect transition="in" filter="fade">
                                      <p:cBhvr>
                                        <p:cTn id="50" dur="1000"/>
                                        <p:tgtEl>
                                          <p:spTgt spid="26"/>
                                        </p:tgtEl>
                                      </p:cBhvr>
                                    </p:animEffect>
                                  </p:childTnLst>
                                </p:cTn>
                              </p:par>
                              <p:par>
                                <p:cTn id="51" presetID="31" presetClass="entr" presetSubtype="0" fill="hold" nodeType="with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p:cTn id="53" dur="1000" fill="hold"/>
                                        <p:tgtEl>
                                          <p:spTgt spid="27"/>
                                        </p:tgtEl>
                                        <p:attrNameLst>
                                          <p:attrName>ppt_w</p:attrName>
                                        </p:attrNameLst>
                                      </p:cBhvr>
                                      <p:tavLst>
                                        <p:tav tm="0">
                                          <p:val>
                                            <p:fltVal val="0"/>
                                          </p:val>
                                        </p:tav>
                                        <p:tav tm="100000">
                                          <p:val>
                                            <p:strVal val="#ppt_w"/>
                                          </p:val>
                                        </p:tav>
                                      </p:tavLst>
                                    </p:anim>
                                    <p:anim calcmode="lin" valueType="num">
                                      <p:cBhvr>
                                        <p:cTn id="54" dur="1000" fill="hold"/>
                                        <p:tgtEl>
                                          <p:spTgt spid="27"/>
                                        </p:tgtEl>
                                        <p:attrNameLst>
                                          <p:attrName>ppt_h</p:attrName>
                                        </p:attrNameLst>
                                      </p:cBhvr>
                                      <p:tavLst>
                                        <p:tav tm="0">
                                          <p:val>
                                            <p:fltVal val="0"/>
                                          </p:val>
                                        </p:tav>
                                        <p:tav tm="100000">
                                          <p:val>
                                            <p:strVal val="#ppt_h"/>
                                          </p:val>
                                        </p:tav>
                                      </p:tavLst>
                                    </p:anim>
                                    <p:anim calcmode="lin" valueType="num">
                                      <p:cBhvr>
                                        <p:cTn id="55" dur="1000" fill="hold"/>
                                        <p:tgtEl>
                                          <p:spTgt spid="27"/>
                                        </p:tgtEl>
                                        <p:attrNameLst>
                                          <p:attrName>style.rotation</p:attrName>
                                        </p:attrNameLst>
                                      </p:cBhvr>
                                      <p:tavLst>
                                        <p:tav tm="0">
                                          <p:val>
                                            <p:fltVal val="90"/>
                                          </p:val>
                                        </p:tav>
                                        <p:tav tm="100000">
                                          <p:val>
                                            <p:fltVal val="0"/>
                                          </p:val>
                                        </p:tav>
                                      </p:tavLst>
                                    </p:anim>
                                    <p:animEffect transition="in" filter="fade">
                                      <p:cBhvr>
                                        <p:cTn id="56" dur="1000"/>
                                        <p:tgtEl>
                                          <p:spTgt spid="27"/>
                                        </p:tgtEl>
                                      </p:cBhvr>
                                    </p:animEffect>
                                  </p:childTnLst>
                                </p:cTn>
                              </p:par>
                            </p:childTnLst>
                          </p:cTn>
                        </p:par>
                        <p:par>
                          <p:cTn id="57" fill="hold">
                            <p:stCondLst>
                              <p:cond delay="5950"/>
                            </p:stCondLst>
                            <p:childTnLst>
                              <p:par>
                                <p:cTn id="58" presetID="14" presetClass="entr" presetSubtype="10" fill="hold" grpId="0" nodeType="after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randombar(horizontal)">
                                      <p:cBhvr>
                                        <p:cTn id="60" dur="500"/>
                                        <p:tgtEl>
                                          <p:spTgt spid="28"/>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randombar(horizontal)">
                                      <p:cBhvr>
                                        <p:cTn id="63" dur="500"/>
                                        <p:tgtEl>
                                          <p:spTgt spid="29"/>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randombar(horizontal)">
                                      <p:cBhvr>
                                        <p:cTn id="66" dur="500"/>
                                        <p:tgtEl>
                                          <p:spTgt spid="30"/>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randombar(horizontal)">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utoUpdateAnimBg="0"/>
      <p:bldP spid="23" grpId="0"/>
      <p:bldP spid="28" grpId="0"/>
      <p:bldP spid="29" grpId="0"/>
      <p:bldP spid="30" grpId="0"/>
      <p:bldP spid="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文本框 6"/>
          <p:cNvSpPr>
            <a:spLocks noChangeArrowheads="1"/>
          </p:cNvSpPr>
          <p:nvPr/>
        </p:nvSpPr>
        <p:spPr bwMode="auto">
          <a:xfrm>
            <a:off x="1009042" y="953426"/>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2" name="组合 21"/>
          <p:cNvGrpSpPr/>
          <p:nvPr/>
        </p:nvGrpSpPr>
        <p:grpSpPr>
          <a:xfrm>
            <a:off x="430261" y="953425"/>
            <a:ext cx="596693" cy="597796"/>
            <a:chOff x="420490" y="179675"/>
            <a:chExt cx="739730" cy="741097"/>
          </a:xfrm>
        </p:grpSpPr>
        <p:pic>
          <p:nvPicPr>
            <p:cNvPr id="23"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5" name="Picture 4" descr="C:\Users\zjd\Desktop\Nipic_9501016_2012041916170751919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3872724">
            <a:off x="2328658" y="3330229"/>
            <a:ext cx="1725613" cy="56356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sers\zjd\Desktop\Nipic_9501016_2012041916170751919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16200000">
            <a:off x="3846130" y="3180773"/>
            <a:ext cx="1725613" cy="56356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C:\Users\zjd\Desktop\Nipic_9501016_2012041916170751919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7727276" flipH="1">
            <a:off x="5317150" y="3300733"/>
            <a:ext cx="1725613" cy="563563"/>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组合 27"/>
          <p:cNvGrpSpPr/>
          <p:nvPr/>
        </p:nvGrpSpPr>
        <p:grpSpPr>
          <a:xfrm>
            <a:off x="1898328" y="1517359"/>
            <a:ext cx="1755775" cy="1730461"/>
            <a:chOff x="1898327" y="841289"/>
            <a:chExt cx="1755775" cy="1730461"/>
          </a:xfrm>
        </p:grpSpPr>
        <p:pic>
          <p:nvPicPr>
            <p:cNvPr id="29" name="Picture 3" descr="C:\Users\zjd\Desktop\Nipic_6732184_2012100814454844936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898327"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2431326" y="1400458"/>
              <a:ext cx="846404" cy="707886"/>
            </a:xfrm>
            <a:prstGeom prst="rect">
              <a:avLst/>
            </a:prstGeom>
            <a:noFill/>
          </p:spPr>
          <p:txBody>
            <a:bodyPr wrap="square" rtlCol="0">
              <a:spAutoFit/>
            </a:bodyPr>
            <a:lstStyle/>
            <a:p>
              <a:r>
                <a:rPr lang="zh-CN" altLang="en-US" sz="2000" b="1" dirty="0" smtClean="0">
                  <a:latin typeface="华文隶书" pitchFamily="2" charset="-122"/>
                  <a:ea typeface="楷体"/>
                </a:rPr>
                <a:t>添加标题</a:t>
              </a:r>
              <a:endParaRPr lang="zh-CN" altLang="en-US" sz="2000" b="1" dirty="0">
                <a:latin typeface="华文隶书" pitchFamily="2" charset="-122"/>
                <a:ea typeface="楷体"/>
              </a:endParaRPr>
            </a:p>
          </p:txBody>
        </p:sp>
      </p:grpSp>
      <p:grpSp>
        <p:nvGrpSpPr>
          <p:cNvPr id="31" name="组合 30"/>
          <p:cNvGrpSpPr/>
          <p:nvPr/>
        </p:nvGrpSpPr>
        <p:grpSpPr>
          <a:xfrm>
            <a:off x="3914552" y="1517359"/>
            <a:ext cx="1755775" cy="1730461"/>
            <a:chOff x="3914551" y="841289"/>
            <a:chExt cx="1755775" cy="1730461"/>
          </a:xfrm>
        </p:grpSpPr>
        <p:pic>
          <p:nvPicPr>
            <p:cNvPr id="32" name="Picture 3" descr="C:\Users\zjd\Desktop\Nipic_6732184_2012100814454844936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914551"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3" name="TextBox 32"/>
            <p:cNvSpPr txBox="1"/>
            <p:nvPr/>
          </p:nvSpPr>
          <p:spPr>
            <a:xfrm>
              <a:off x="4441685"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grpSp>
        <p:nvGrpSpPr>
          <p:cNvPr id="34" name="组合 33"/>
          <p:cNvGrpSpPr/>
          <p:nvPr/>
        </p:nvGrpSpPr>
        <p:grpSpPr>
          <a:xfrm>
            <a:off x="5768555" y="1517359"/>
            <a:ext cx="1755775" cy="1730461"/>
            <a:chOff x="5768553" y="841289"/>
            <a:chExt cx="1755775" cy="1730461"/>
          </a:xfrm>
        </p:grpSpPr>
        <p:pic>
          <p:nvPicPr>
            <p:cNvPr id="35" name="Picture 3" descr="C:\Users\zjd\Desktop\Nipic_6732184_20121008144548449367.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6296023"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pic>
        <p:nvPicPr>
          <p:cNvPr id="37" name="Picture 5" descr="C:\Users\zjd\Desktop\未命名 -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flipH="1">
            <a:off x="3445047" y="1347328"/>
            <a:ext cx="561214" cy="6590789"/>
          </a:xfrm>
          <a:prstGeom prst="rect">
            <a:avLst/>
          </a:prstGeom>
          <a:noFill/>
          <a:extLst>
            <a:ext uri="{909E8E84-426E-40DD-AFC4-6F175D3DCCD1}">
              <a14:hiddenFill xmlns:a14="http://schemas.microsoft.com/office/drawing/2010/main">
                <a:solidFill>
                  <a:srgbClr val="FFFFFF"/>
                </a:solidFill>
              </a14:hiddenFill>
            </a:ext>
          </a:extLst>
        </p:spPr>
      </p:pic>
      <p:sp>
        <p:nvSpPr>
          <p:cNvPr id="38" name="TextBox 37"/>
          <p:cNvSpPr txBox="1"/>
          <p:nvPr/>
        </p:nvSpPr>
        <p:spPr>
          <a:xfrm>
            <a:off x="3808454" y="4398869"/>
            <a:ext cx="2249334"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rPr>
              <a:t>单击此处添加文本</a:t>
            </a:r>
            <a:endParaRPr kumimoji="0" lang="en-US" altLang="zh-CN"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39" name="矩形 38"/>
          <p:cNvSpPr/>
          <p:nvPr/>
        </p:nvSpPr>
        <p:spPr>
          <a:xfrm>
            <a:off x="2360273" y="5028963"/>
            <a:ext cx="5132872" cy="848309"/>
          </a:xfrm>
          <a:prstGeom prst="rect">
            <a:avLst/>
          </a:prstGeom>
        </p:spPr>
        <p:txBody>
          <a:bodyPr wrap="square">
            <a:spAutoFit/>
          </a:bodyPr>
          <a:lstStyle/>
          <a:p>
            <a:r>
              <a:rPr lang="zh-CN" altLang="en-US" sz="1600" dirty="0">
                <a:latin typeface="华文隶书" pitchFamily="2" charset="-122"/>
                <a:ea typeface="楷体"/>
              </a:rPr>
              <a:t>单击此处添加文本单击此处添加文本单击此处添加</a:t>
            </a:r>
            <a:r>
              <a:rPr lang="zh-CN" altLang="en-US" sz="1600" dirty="0" smtClean="0">
                <a:latin typeface="华文隶书" pitchFamily="2" charset="-122"/>
                <a:ea typeface="楷体"/>
              </a:rPr>
              <a:t>文本</a:t>
            </a:r>
            <a:r>
              <a:rPr lang="zh-CN" altLang="en-US" sz="1600" dirty="0">
                <a:latin typeface="华文隶书" pitchFamily="2" charset="-122"/>
                <a:ea typeface="楷体"/>
              </a:rPr>
              <a:t>单击此处添加文本单击此处添加文本单击此处添加文本</a:t>
            </a:r>
          </a:p>
          <a:p>
            <a:endParaRPr lang="zh-CN" altLang="en-US" sz="1600" dirty="0">
              <a:latin typeface="华文隶书" pitchFamily="2" charset="-122"/>
              <a:ea typeface="楷体"/>
            </a:endParaRP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fltVal val="0"/>
                                          </p:val>
                                        </p:tav>
                                        <p:tav tm="100000">
                                          <p:val>
                                            <p:strVal val="#ppt_h"/>
                                          </p:val>
                                        </p:tav>
                                      </p:tavLst>
                                    </p:anim>
                                    <p:anim calcmode="lin" valueType="num">
                                      <p:cBhvr>
                                        <p:cTn id="9" dur="1000" fill="hold"/>
                                        <p:tgtEl>
                                          <p:spTgt spid="22"/>
                                        </p:tgtEl>
                                        <p:attrNameLst>
                                          <p:attrName>style.rotation</p:attrName>
                                        </p:attrNameLst>
                                      </p:cBhvr>
                                      <p:tavLst>
                                        <p:tav tm="0">
                                          <p:val>
                                            <p:fltVal val="90"/>
                                          </p:val>
                                        </p:tav>
                                        <p:tav tm="100000">
                                          <p:val>
                                            <p:fltVal val="0"/>
                                          </p:val>
                                        </p:tav>
                                      </p:tavLst>
                                    </p:anim>
                                    <p:animEffect transition="in" filter="fade">
                                      <p:cBhvr>
                                        <p:cTn id="10" dur="1000"/>
                                        <p:tgtEl>
                                          <p:spTgt spid="22"/>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anim calcmode="lin" valueType="num">
                                      <p:cBhvr>
                                        <p:cTn id="16"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21"/>
                                        </p:tgtEl>
                                      </p:cBhvr>
                                    </p:animEffect>
                                  </p:childTnLst>
                                </p:cTn>
                              </p:par>
                              <p:par>
                                <p:cTn id="19" presetID="47" presetClass="entr" presetSubtype="0" fill="hold" nodeType="withEffect">
                                  <p:stCondLst>
                                    <p:cond delay="40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80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1000"/>
                                        <p:tgtEl>
                                          <p:spTgt spid="31"/>
                                        </p:tgtEl>
                                      </p:cBhvr>
                                    </p:animEffect>
                                    <p:anim calcmode="lin" valueType="num">
                                      <p:cBhvr>
                                        <p:cTn id="27" dur="1000" fill="hold"/>
                                        <p:tgtEl>
                                          <p:spTgt spid="31"/>
                                        </p:tgtEl>
                                        <p:attrNameLst>
                                          <p:attrName>ppt_x</p:attrName>
                                        </p:attrNameLst>
                                      </p:cBhvr>
                                      <p:tavLst>
                                        <p:tav tm="0">
                                          <p:val>
                                            <p:strVal val="#ppt_x"/>
                                          </p:val>
                                        </p:tav>
                                        <p:tav tm="100000">
                                          <p:val>
                                            <p:strVal val="#ppt_x"/>
                                          </p:val>
                                        </p:tav>
                                      </p:tavLst>
                                    </p:anim>
                                    <p:anim calcmode="lin" valueType="num">
                                      <p:cBhvr>
                                        <p:cTn id="28" dur="1000" fill="hold"/>
                                        <p:tgtEl>
                                          <p:spTgt spid="31"/>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110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1000"/>
                                        <p:tgtEl>
                                          <p:spTgt spid="34"/>
                                        </p:tgtEl>
                                      </p:cBhvr>
                                    </p:animEffect>
                                    <p:anim calcmode="lin" valueType="num">
                                      <p:cBhvr>
                                        <p:cTn id="32" dur="1000" fill="hold"/>
                                        <p:tgtEl>
                                          <p:spTgt spid="34"/>
                                        </p:tgtEl>
                                        <p:attrNameLst>
                                          <p:attrName>ppt_x</p:attrName>
                                        </p:attrNameLst>
                                      </p:cBhvr>
                                      <p:tavLst>
                                        <p:tav tm="0">
                                          <p:val>
                                            <p:strVal val="#ppt_x"/>
                                          </p:val>
                                        </p:tav>
                                        <p:tav tm="100000">
                                          <p:val>
                                            <p:strVal val="#ppt_x"/>
                                          </p:val>
                                        </p:tav>
                                      </p:tavLst>
                                    </p:anim>
                                    <p:anim calcmode="lin" valueType="num">
                                      <p:cBhvr>
                                        <p:cTn id="33" dur="1000" fill="hold"/>
                                        <p:tgtEl>
                                          <p:spTgt spid="34"/>
                                        </p:tgtEl>
                                        <p:attrNameLst>
                                          <p:attrName>ppt_y</p:attrName>
                                        </p:attrNameLst>
                                      </p:cBhvr>
                                      <p:tavLst>
                                        <p:tav tm="0">
                                          <p:val>
                                            <p:strVal val="#ppt_y-.1"/>
                                          </p:val>
                                        </p:tav>
                                        <p:tav tm="100000">
                                          <p:val>
                                            <p:strVal val="#ppt_y"/>
                                          </p:val>
                                        </p:tav>
                                      </p:tavLst>
                                    </p:anim>
                                  </p:childTnLst>
                                </p:cTn>
                              </p:par>
                              <p:par>
                                <p:cTn id="34" presetID="22" presetClass="entr" presetSubtype="1" fill="hold" nodeType="withEffect">
                                  <p:stCondLst>
                                    <p:cond delay="2000"/>
                                  </p:stCondLst>
                                  <p:childTnLst>
                                    <p:set>
                                      <p:cBhvr>
                                        <p:cTn id="35" dur="1" fill="hold">
                                          <p:stCondLst>
                                            <p:cond delay="0"/>
                                          </p:stCondLst>
                                        </p:cTn>
                                        <p:tgtEl>
                                          <p:spTgt spid="25"/>
                                        </p:tgtEl>
                                        <p:attrNameLst>
                                          <p:attrName>style.visibility</p:attrName>
                                        </p:attrNameLst>
                                      </p:cBhvr>
                                      <p:to>
                                        <p:strVal val="visible"/>
                                      </p:to>
                                    </p:set>
                                    <p:animEffect transition="in" filter="wipe(up)">
                                      <p:cBhvr>
                                        <p:cTn id="36" dur="500"/>
                                        <p:tgtEl>
                                          <p:spTgt spid="25"/>
                                        </p:tgtEl>
                                      </p:cBhvr>
                                    </p:animEffect>
                                  </p:childTnLst>
                                </p:cTn>
                              </p:par>
                              <p:par>
                                <p:cTn id="37" presetID="22" presetClass="entr" presetSubtype="1" fill="hold" nodeType="withEffect">
                                  <p:stCondLst>
                                    <p:cond delay="2000"/>
                                  </p:stCondLst>
                                  <p:childTnLst>
                                    <p:set>
                                      <p:cBhvr>
                                        <p:cTn id="38" dur="1" fill="hold">
                                          <p:stCondLst>
                                            <p:cond delay="0"/>
                                          </p:stCondLst>
                                        </p:cTn>
                                        <p:tgtEl>
                                          <p:spTgt spid="26"/>
                                        </p:tgtEl>
                                        <p:attrNameLst>
                                          <p:attrName>style.visibility</p:attrName>
                                        </p:attrNameLst>
                                      </p:cBhvr>
                                      <p:to>
                                        <p:strVal val="visible"/>
                                      </p:to>
                                    </p:set>
                                    <p:animEffect transition="in" filter="wipe(up)">
                                      <p:cBhvr>
                                        <p:cTn id="39" dur="500"/>
                                        <p:tgtEl>
                                          <p:spTgt spid="26"/>
                                        </p:tgtEl>
                                      </p:cBhvr>
                                    </p:animEffect>
                                  </p:childTnLst>
                                </p:cTn>
                              </p:par>
                              <p:par>
                                <p:cTn id="40" presetID="22" presetClass="entr" presetSubtype="1" fill="hold" nodeType="withEffect">
                                  <p:stCondLst>
                                    <p:cond delay="2000"/>
                                  </p:stCondLst>
                                  <p:childTnLst>
                                    <p:set>
                                      <p:cBhvr>
                                        <p:cTn id="41" dur="1" fill="hold">
                                          <p:stCondLst>
                                            <p:cond delay="0"/>
                                          </p:stCondLst>
                                        </p:cTn>
                                        <p:tgtEl>
                                          <p:spTgt spid="27"/>
                                        </p:tgtEl>
                                        <p:attrNameLst>
                                          <p:attrName>style.visibility</p:attrName>
                                        </p:attrNameLst>
                                      </p:cBhvr>
                                      <p:to>
                                        <p:strVal val="visible"/>
                                      </p:to>
                                    </p:set>
                                    <p:animEffect transition="in" filter="wipe(up)">
                                      <p:cBhvr>
                                        <p:cTn id="42" dur="500"/>
                                        <p:tgtEl>
                                          <p:spTgt spid="27"/>
                                        </p:tgtEl>
                                      </p:cBhvr>
                                    </p:animEffect>
                                  </p:childTnLst>
                                </p:cTn>
                              </p:par>
                            </p:childTnLst>
                          </p:cTn>
                        </p:par>
                        <p:par>
                          <p:cTn id="43" fill="hold">
                            <p:stCondLst>
                              <p:cond delay="3500"/>
                            </p:stCondLst>
                            <p:childTnLst>
                              <p:par>
                                <p:cTn id="44" presetID="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 calcmode="lin" valueType="num">
                                      <p:cBhvr additive="base">
                                        <p:cTn id="46" dur="500" fill="hold"/>
                                        <p:tgtEl>
                                          <p:spTgt spid="37"/>
                                        </p:tgtEl>
                                        <p:attrNameLst>
                                          <p:attrName>ppt_x</p:attrName>
                                        </p:attrNameLst>
                                      </p:cBhvr>
                                      <p:tavLst>
                                        <p:tav tm="0">
                                          <p:val>
                                            <p:strVal val="0-#ppt_w/2"/>
                                          </p:val>
                                        </p:tav>
                                        <p:tav tm="100000">
                                          <p:val>
                                            <p:strVal val="#ppt_x"/>
                                          </p:val>
                                        </p:tav>
                                      </p:tavLst>
                                    </p:anim>
                                    <p:anim calcmode="lin" valueType="num">
                                      <p:cBhvr additive="base">
                                        <p:cTn id="47" dur="500" fill="hold"/>
                                        <p:tgtEl>
                                          <p:spTgt spid="37"/>
                                        </p:tgtEl>
                                        <p:attrNameLst>
                                          <p:attrName>ppt_y</p:attrName>
                                        </p:attrNameLst>
                                      </p:cBhvr>
                                      <p:tavLst>
                                        <p:tav tm="0">
                                          <p:val>
                                            <p:strVal val="#ppt_y"/>
                                          </p:val>
                                        </p:tav>
                                        <p:tav tm="100000">
                                          <p:val>
                                            <p:strVal val="#ppt_y"/>
                                          </p:val>
                                        </p:tav>
                                      </p:tavLst>
                                    </p:anim>
                                  </p:childTnLst>
                                </p:cTn>
                              </p:par>
                            </p:childTnLst>
                          </p:cTn>
                        </p:par>
                        <p:par>
                          <p:cTn id="48" fill="hold">
                            <p:stCondLst>
                              <p:cond delay="400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38"/>
                                        </p:tgtEl>
                                        <p:attrNameLst>
                                          <p:attrName>style.visibility</p:attrName>
                                        </p:attrNameLst>
                                      </p:cBhvr>
                                      <p:to>
                                        <p:strVal val="visible"/>
                                      </p:to>
                                    </p:set>
                                    <p:anim calcmode="lin" valueType="num">
                                      <p:cBhvr>
                                        <p:cTn id="51"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38"/>
                                        </p:tgtEl>
                                        <p:attrNameLst>
                                          <p:attrName>ppt_y</p:attrName>
                                        </p:attrNameLst>
                                      </p:cBhvr>
                                      <p:tavLst>
                                        <p:tav tm="0">
                                          <p:val>
                                            <p:strVal val="#ppt_y"/>
                                          </p:val>
                                        </p:tav>
                                        <p:tav tm="100000">
                                          <p:val>
                                            <p:strVal val="#ppt_y"/>
                                          </p:val>
                                        </p:tav>
                                      </p:tavLst>
                                    </p:anim>
                                    <p:anim calcmode="lin" valueType="num">
                                      <p:cBhvr>
                                        <p:cTn id="53"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38"/>
                                        </p:tgtEl>
                                      </p:cBhvr>
                                    </p:animEffect>
                                  </p:childTnLst>
                                </p:cTn>
                              </p:par>
                            </p:childTnLst>
                          </p:cTn>
                        </p:par>
                        <p:par>
                          <p:cTn id="56" fill="hold">
                            <p:stCondLst>
                              <p:cond delay="4850"/>
                            </p:stCondLst>
                            <p:childTnLst>
                              <p:par>
                                <p:cTn id="57" presetID="42"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1000"/>
                                        <p:tgtEl>
                                          <p:spTgt spid="39"/>
                                        </p:tgtEl>
                                      </p:cBhvr>
                                    </p:animEffect>
                                    <p:anim calcmode="lin" valueType="num">
                                      <p:cBhvr>
                                        <p:cTn id="60" dur="1000" fill="hold"/>
                                        <p:tgtEl>
                                          <p:spTgt spid="39"/>
                                        </p:tgtEl>
                                        <p:attrNameLst>
                                          <p:attrName>ppt_x</p:attrName>
                                        </p:attrNameLst>
                                      </p:cBhvr>
                                      <p:tavLst>
                                        <p:tav tm="0">
                                          <p:val>
                                            <p:strVal val="#ppt_x"/>
                                          </p:val>
                                        </p:tav>
                                        <p:tav tm="100000">
                                          <p:val>
                                            <p:strVal val="#ppt_x"/>
                                          </p:val>
                                        </p:tav>
                                      </p:tavLst>
                                    </p:anim>
                                    <p:anim calcmode="lin" valueType="num">
                                      <p:cBhvr>
                                        <p:cTn id="61"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utoUpdateAnimBg="0"/>
      <p:bldP spid="38" grpId="0"/>
      <p:bldP spid="3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文本框 6"/>
          <p:cNvSpPr>
            <a:spLocks noChangeArrowheads="1"/>
          </p:cNvSpPr>
          <p:nvPr/>
        </p:nvSpPr>
        <p:spPr bwMode="auto">
          <a:xfrm>
            <a:off x="614277" y="1124745"/>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40" name="组合 39"/>
          <p:cNvGrpSpPr/>
          <p:nvPr/>
        </p:nvGrpSpPr>
        <p:grpSpPr>
          <a:xfrm>
            <a:off x="35496" y="1124744"/>
            <a:ext cx="596693" cy="597796"/>
            <a:chOff x="420490" y="179675"/>
            <a:chExt cx="739730" cy="741097"/>
          </a:xfrm>
        </p:grpSpPr>
        <p:pic>
          <p:nvPicPr>
            <p:cNvPr id="41"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2"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3" name="Picture 81" descr="04"/>
          <p:cNvPicPr>
            <a:picLocks noChangeAspect="1" noChangeArrowheads="1"/>
          </p:cNvPicPr>
          <p:nvPr/>
        </p:nvPicPr>
        <p:blipFill>
          <a:blip r:embed="rId4" cstate="email">
            <a:biLevel thresh="75000"/>
            <a:extLst>
              <a:ext uri="{28A0092B-C50C-407E-A947-70E740481C1C}">
                <a14:useLocalDpi xmlns:a14="http://schemas.microsoft.com/office/drawing/2010/main"/>
              </a:ext>
            </a:extLst>
          </a:blip>
          <a:srcRect/>
          <a:stretch>
            <a:fillRect/>
          </a:stretch>
        </p:blipFill>
        <p:spPr bwMode="auto">
          <a:xfrm>
            <a:off x="1657848" y="1586393"/>
            <a:ext cx="7899700" cy="319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TextBox 43"/>
          <p:cNvSpPr txBox="1"/>
          <p:nvPr/>
        </p:nvSpPr>
        <p:spPr>
          <a:xfrm>
            <a:off x="4308014" y="2268500"/>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45" name="矩形 44"/>
          <p:cNvSpPr/>
          <p:nvPr/>
        </p:nvSpPr>
        <p:spPr>
          <a:xfrm>
            <a:off x="4275131" y="2684341"/>
            <a:ext cx="3467616"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600" b="0"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600" b="0"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nvGrpSpPr>
          <p:cNvPr id="46" name="组合 45"/>
          <p:cNvGrpSpPr/>
          <p:nvPr/>
        </p:nvGrpSpPr>
        <p:grpSpPr>
          <a:xfrm>
            <a:off x="265843" y="2106923"/>
            <a:ext cx="2425604" cy="2671389"/>
            <a:chOff x="4179441" y="3717032"/>
            <a:chExt cx="2163957" cy="2232248"/>
          </a:xfrm>
        </p:grpSpPr>
        <p:pic>
          <p:nvPicPr>
            <p:cNvPr id="47" name="图片 4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79441" y="3717032"/>
              <a:ext cx="2163957" cy="2232248"/>
            </a:xfrm>
            <a:prstGeom prst="rect">
              <a:avLst/>
            </a:prstGeom>
          </p:spPr>
        </p:pic>
        <p:sp>
          <p:nvSpPr>
            <p:cNvPr id="48" name="TextBox 47"/>
            <p:cNvSpPr txBox="1"/>
            <p:nvPr/>
          </p:nvSpPr>
          <p:spPr>
            <a:xfrm>
              <a:off x="4773330" y="4186386"/>
              <a:ext cx="808286" cy="79726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添加</a:t>
              </a:r>
              <a:endParaRPr kumimoji="0" lang="en-US" altLang="zh-CN" sz="2800" b="1"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ysClr val="window" lastClr="FFFFFF"/>
                  </a:solidFill>
                  <a:effectLst/>
                  <a:uLnTx/>
                  <a:uFillTx/>
                  <a:latin typeface="华文隶书" pitchFamily="2" charset="-122"/>
                  <a:ea typeface="楷体"/>
                </a:rPr>
                <a:t>标题</a:t>
              </a:r>
              <a:endParaRPr kumimoji="0" lang="zh-CN" altLang="en-US" sz="28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pic>
        <p:nvPicPr>
          <p:cNvPr id="49" name="Picture 5" descr="1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233913" y="4339813"/>
            <a:ext cx="1791145" cy="1618036"/>
          </a:xfrm>
          <a:prstGeom prst="rect">
            <a:avLst/>
          </a:prstGeom>
          <a:noFill/>
          <a:extLst>
            <a:ext uri="{909E8E84-426E-40DD-AFC4-6F175D3DCCD1}">
              <a14:hiddenFill xmlns:a14="http://schemas.microsoft.com/office/drawing/2010/main">
                <a:solidFill>
                  <a:srgbClr val="FFFFFF"/>
                </a:solidFill>
              </a14:hiddenFill>
            </a:ext>
          </a:extLst>
        </p:spPr>
      </p:pic>
      <p:sp>
        <p:nvSpPr>
          <p:cNvPr id="50" name="Text Box 14"/>
          <p:cNvSpPr txBox="1">
            <a:spLocks noChangeArrowheads="1"/>
          </p:cNvSpPr>
          <p:nvPr/>
        </p:nvSpPr>
        <p:spPr bwMode="auto">
          <a:xfrm>
            <a:off x="2531255" y="4882925"/>
            <a:ext cx="1196458" cy="64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lgn="ctr">
              <a:spcBef>
                <a:spcPct val="50000"/>
              </a:spcBef>
            </a:pPr>
            <a:r>
              <a:rPr lang="zh-CN" altLang="en-US" sz="1800" b="1" baseline="0" dirty="0">
                <a:solidFill>
                  <a:srgbClr val="000000"/>
                </a:solidFill>
                <a:ea typeface="楷体" pitchFamily="49" charset="-122"/>
              </a:rPr>
              <a:t>输入文字内容</a:t>
            </a:r>
          </a:p>
        </p:txBody>
      </p:sp>
      <p:pic>
        <p:nvPicPr>
          <p:cNvPr id="51"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13701218">
            <a:off x="1882000" y="4300541"/>
            <a:ext cx="703825" cy="3186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style.rotation</p:attrName>
                                        </p:attrNameLst>
                                      </p:cBhvr>
                                      <p:tavLst>
                                        <p:tav tm="0">
                                          <p:val>
                                            <p:fltVal val="90"/>
                                          </p:val>
                                        </p:tav>
                                        <p:tav tm="100000">
                                          <p:val>
                                            <p:fltVal val="0"/>
                                          </p:val>
                                        </p:tav>
                                      </p:tavLst>
                                    </p:anim>
                                    <p:animEffect transition="in" filter="fade">
                                      <p:cBhvr>
                                        <p:cTn id="10" dur="1000"/>
                                        <p:tgtEl>
                                          <p:spTgt spid="4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9"/>
                                        </p:tgtEl>
                                        <p:attrNameLst>
                                          <p:attrName>style.visibility</p:attrName>
                                        </p:attrNameLst>
                                      </p:cBhvr>
                                      <p:to>
                                        <p:strVal val="visible"/>
                                      </p:to>
                                    </p:set>
                                    <p:anim calcmode="lin" valueType="num">
                                      <p:cBhvr>
                                        <p:cTn id="14"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39"/>
                                        </p:tgtEl>
                                        <p:attrNameLst>
                                          <p:attrName>ppt_y</p:attrName>
                                        </p:attrNameLst>
                                      </p:cBhvr>
                                      <p:tavLst>
                                        <p:tav tm="0">
                                          <p:val>
                                            <p:strVal val="#ppt_y"/>
                                          </p:val>
                                        </p:tav>
                                        <p:tav tm="100000">
                                          <p:val>
                                            <p:strVal val="#ppt_y"/>
                                          </p:val>
                                        </p:tav>
                                      </p:tavLst>
                                    </p:anim>
                                    <p:anim calcmode="lin" valueType="num">
                                      <p:cBhvr>
                                        <p:cTn id="16"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39"/>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39"/>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500"/>
                                        <p:tgtEl>
                                          <p:spTgt spid="46"/>
                                        </p:tgtEl>
                                      </p:cBhvr>
                                    </p:animEffect>
                                  </p:childTnLst>
                                </p:cTn>
                              </p:par>
                            </p:childTnLst>
                          </p:cTn>
                        </p:par>
                        <p:par>
                          <p:cTn id="23" fill="hold">
                            <p:stCondLst>
                              <p:cond delay="2450"/>
                            </p:stCondLst>
                            <p:childTnLst>
                              <p:par>
                                <p:cTn id="24" presetID="22" presetClass="entr" presetSubtype="8" fill="hold" nodeType="afterEffect">
                                  <p:stCondLst>
                                    <p:cond delay="0"/>
                                  </p:stCondLst>
                                  <p:childTnLst>
                                    <p:set>
                                      <p:cBhvr>
                                        <p:cTn id="25" dur="1" fill="hold">
                                          <p:stCondLst>
                                            <p:cond delay="0"/>
                                          </p:stCondLst>
                                        </p:cTn>
                                        <p:tgtEl>
                                          <p:spTgt spid="43"/>
                                        </p:tgtEl>
                                        <p:attrNameLst>
                                          <p:attrName>style.visibility</p:attrName>
                                        </p:attrNameLst>
                                      </p:cBhvr>
                                      <p:to>
                                        <p:strVal val="visible"/>
                                      </p:to>
                                    </p:set>
                                    <p:animEffect transition="in" filter="wipe(left)">
                                      <p:cBhvr>
                                        <p:cTn id="26" dur="1000"/>
                                        <p:tgtEl>
                                          <p:spTgt spid="43"/>
                                        </p:tgtEl>
                                      </p:cBhvr>
                                    </p:animEffect>
                                  </p:childTnLst>
                                </p:cTn>
                              </p:par>
                            </p:childTnLst>
                          </p:cTn>
                        </p:par>
                        <p:par>
                          <p:cTn id="27" fill="hold">
                            <p:stCondLst>
                              <p:cond delay="3450"/>
                            </p:stCondLst>
                            <p:childTnLst>
                              <p:par>
                                <p:cTn id="28" presetID="22" presetClass="entr" presetSubtype="8"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wipe(left)">
                                      <p:cBhvr>
                                        <p:cTn id="30" dur="500"/>
                                        <p:tgtEl>
                                          <p:spTgt spid="44"/>
                                        </p:tgtEl>
                                      </p:cBhvr>
                                    </p:animEffect>
                                  </p:childTnLst>
                                </p:cTn>
                              </p:par>
                            </p:childTnLst>
                          </p:cTn>
                        </p:par>
                        <p:par>
                          <p:cTn id="31" fill="hold">
                            <p:stCondLst>
                              <p:cond delay="3950"/>
                            </p:stCondLst>
                            <p:childTnLst>
                              <p:par>
                                <p:cTn id="32" presetID="14" presetClass="entr" presetSubtype="10"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randombar(horizontal)">
                                      <p:cBhvr>
                                        <p:cTn id="34" dur="500"/>
                                        <p:tgtEl>
                                          <p:spTgt spid="45"/>
                                        </p:tgtEl>
                                      </p:cBhvr>
                                    </p:animEffect>
                                  </p:childTnLst>
                                </p:cTn>
                              </p:par>
                            </p:childTnLst>
                          </p:cTn>
                        </p:par>
                        <p:par>
                          <p:cTn id="35" fill="hold">
                            <p:stCondLst>
                              <p:cond delay="4450"/>
                            </p:stCondLst>
                            <p:childTnLst>
                              <p:par>
                                <p:cTn id="36" presetID="22" presetClass="entr" presetSubtype="1" fill="hold" nodeType="afterEffect">
                                  <p:stCondLst>
                                    <p:cond delay="0"/>
                                  </p:stCondLst>
                                  <p:childTnLst>
                                    <p:set>
                                      <p:cBhvr>
                                        <p:cTn id="37" dur="1" fill="hold">
                                          <p:stCondLst>
                                            <p:cond delay="0"/>
                                          </p:stCondLst>
                                        </p:cTn>
                                        <p:tgtEl>
                                          <p:spTgt spid="51"/>
                                        </p:tgtEl>
                                        <p:attrNameLst>
                                          <p:attrName>style.visibility</p:attrName>
                                        </p:attrNameLst>
                                      </p:cBhvr>
                                      <p:to>
                                        <p:strVal val="visible"/>
                                      </p:to>
                                    </p:set>
                                    <p:animEffect transition="in" filter="wipe(up)">
                                      <p:cBhvr>
                                        <p:cTn id="38" dur="500"/>
                                        <p:tgtEl>
                                          <p:spTgt spid="51"/>
                                        </p:tgtEl>
                                      </p:cBhvr>
                                    </p:animEffect>
                                  </p:childTnLst>
                                </p:cTn>
                              </p:par>
                            </p:childTnLst>
                          </p:cTn>
                        </p:par>
                        <p:par>
                          <p:cTn id="39" fill="hold">
                            <p:stCondLst>
                              <p:cond delay="4950"/>
                            </p:stCondLst>
                            <p:childTnLst>
                              <p:par>
                                <p:cTn id="40" presetID="8" presetClass="entr" presetSubtype="16" fill="hold" nodeType="after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diamond(in)">
                                      <p:cBhvr>
                                        <p:cTn id="42" dur="2000"/>
                                        <p:tgtEl>
                                          <p:spTgt spid="49"/>
                                        </p:tgtEl>
                                      </p:cBhvr>
                                    </p:animEffect>
                                  </p:childTnLst>
                                </p:cTn>
                              </p:par>
                            </p:childTnLst>
                          </p:cTn>
                        </p:par>
                        <p:par>
                          <p:cTn id="43" fill="hold">
                            <p:stCondLst>
                              <p:cond delay="6950"/>
                            </p:stCondLst>
                            <p:childTnLst>
                              <p:par>
                                <p:cTn id="44" presetID="49" presetClass="entr" presetSubtype="0" decel="100000"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p:cTn id="46" dur="1000" fill="hold"/>
                                        <p:tgtEl>
                                          <p:spTgt spid="50"/>
                                        </p:tgtEl>
                                        <p:attrNameLst>
                                          <p:attrName>ppt_w</p:attrName>
                                        </p:attrNameLst>
                                      </p:cBhvr>
                                      <p:tavLst>
                                        <p:tav tm="0">
                                          <p:val>
                                            <p:fltVal val="0"/>
                                          </p:val>
                                        </p:tav>
                                        <p:tav tm="100000">
                                          <p:val>
                                            <p:strVal val="#ppt_w"/>
                                          </p:val>
                                        </p:tav>
                                      </p:tavLst>
                                    </p:anim>
                                    <p:anim calcmode="lin" valueType="num">
                                      <p:cBhvr>
                                        <p:cTn id="47" dur="1000" fill="hold"/>
                                        <p:tgtEl>
                                          <p:spTgt spid="50"/>
                                        </p:tgtEl>
                                        <p:attrNameLst>
                                          <p:attrName>ppt_h</p:attrName>
                                        </p:attrNameLst>
                                      </p:cBhvr>
                                      <p:tavLst>
                                        <p:tav tm="0">
                                          <p:val>
                                            <p:fltVal val="0"/>
                                          </p:val>
                                        </p:tav>
                                        <p:tav tm="100000">
                                          <p:val>
                                            <p:strVal val="#ppt_h"/>
                                          </p:val>
                                        </p:tav>
                                      </p:tavLst>
                                    </p:anim>
                                    <p:anim calcmode="lin" valueType="num">
                                      <p:cBhvr>
                                        <p:cTn id="48" dur="1000" fill="hold"/>
                                        <p:tgtEl>
                                          <p:spTgt spid="50"/>
                                        </p:tgtEl>
                                        <p:attrNameLst>
                                          <p:attrName>style.rotation</p:attrName>
                                        </p:attrNameLst>
                                      </p:cBhvr>
                                      <p:tavLst>
                                        <p:tav tm="0">
                                          <p:val>
                                            <p:fltVal val="360"/>
                                          </p:val>
                                        </p:tav>
                                        <p:tav tm="100000">
                                          <p:val>
                                            <p:fltVal val="0"/>
                                          </p:val>
                                        </p:tav>
                                      </p:tavLst>
                                    </p:anim>
                                    <p:animEffect transition="in" filter="fade">
                                      <p:cBhvr>
                                        <p:cTn id="49"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bldLvl="0" autoUpdateAnimBg="0"/>
      <p:bldP spid="44" grpId="0"/>
      <p:bldP spid="45" grpId="0"/>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6"/>
          <p:cNvSpPr>
            <a:spLocks noChangeArrowheads="1"/>
          </p:cNvSpPr>
          <p:nvPr/>
        </p:nvSpPr>
        <p:spPr bwMode="auto">
          <a:xfrm>
            <a:off x="1009042" y="1166019"/>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7" name="组合 16"/>
          <p:cNvGrpSpPr/>
          <p:nvPr/>
        </p:nvGrpSpPr>
        <p:grpSpPr>
          <a:xfrm>
            <a:off x="430261" y="1166018"/>
            <a:ext cx="596693" cy="597796"/>
            <a:chOff x="420490" y="179675"/>
            <a:chExt cx="739730" cy="741097"/>
          </a:xfrm>
        </p:grpSpPr>
        <p:pic>
          <p:nvPicPr>
            <p:cNvPr id="18"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图片 19"/>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548558" y="1159893"/>
            <a:ext cx="6124353" cy="5005411"/>
          </a:xfrm>
          <a:prstGeom prst="rect">
            <a:avLst/>
          </a:prstGeom>
        </p:spPr>
      </p:pic>
      <p:pic>
        <p:nvPicPr>
          <p:cNvPr id="21" name="Picture 4" descr="C:\Users\Soloman\Desktop\墨斑2.png"/>
          <p:cNvPicPr>
            <a:picLocks noChangeAspect="1" noChangeArrowheads="1"/>
          </p:cNvPicPr>
          <p:nvPr/>
        </p:nvPicPr>
        <p:blipFill>
          <a:blip r:embed="rId5" cstate="email">
            <a:lum bright="70000" contrast="-70000"/>
            <a:extLst>
              <a:ext uri="{28A0092B-C50C-407E-A947-70E740481C1C}">
                <a14:useLocalDpi xmlns:a14="http://schemas.microsoft.com/office/drawing/2010/main"/>
              </a:ext>
            </a:extLst>
          </a:blip>
          <a:srcRect/>
          <a:stretch>
            <a:fillRect/>
          </a:stretch>
        </p:blipFill>
        <p:spPr bwMode="auto">
          <a:xfrm>
            <a:off x="2526430" y="3416957"/>
            <a:ext cx="447242" cy="4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descr="C:\Users\Soloman\Desktop\墨斑2.png"/>
          <p:cNvPicPr>
            <a:picLocks noChangeAspect="1" noChangeArrowheads="1"/>
          </p:cNvPicPr>
          <p:nvPr/>
        </p:nvPicPr>
        <p:blipFill>
          <a:blip r:embed="rId5" cstate="email">
            <a:lum bright="70000" contrast="-70000"/>
            <a:extLst>
              <a:ext uri="{28A0092B-C50C-407E-A947-70E740481C1C}">
                <a14:useLocalDpi xmlns:a14="http://schemas.microsoft.com/office/drawing/2010/main"/>
              </a:ext>
            </a:extLst>
          </a:blip>
          <a:srcRect/>
          <a:stretch>
            <a:fillRect/>
          </a:stretch>
        </p:blipFill>
        <p:spPr bwMode="auto">
          <a:xfrm>
            <a:off x="4718987" y="4293289"/>
            <a:ext cx="447242" cy="4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4" descr="C:\Users\Soloman\Desktop\墨斑2.png"/>
          <p:cNvPicPr>
            <a:picLocks noChangeAspect="1" noChangeArrowheads="1"/>
          </p:cNvPicPr>
          <p:nvPr/>
        </p:nvPicPr>
        <p:blipFill>
          <a:blip r:embed="rId5" cstate="email">
            <a:lum bright="70000" contrast="-70000"/>
            <a:extLst>
              <a:ext uri="{28A0092B-C50C-407E-A947-70E740481C1C}">
                <a14:useLocalDpi xmlns:a14="http://schemas.microsoft.com/office/drawing/2010/main"/>
              </a:ext>
            </a:extLst>
          </a:blip>
          <a:srcRect/>
          <a:stretch>
            <a:fillRect/>
          </a:stretch>
        </p:blipFill>
        <p:spPr bwMode="auto">
          <a:xfrm>
            <a:off x="5007169" y="3214759"/>
            <a:ext cx="447242" cy="4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 name="Text Box 41"/>
          <p:cNvSpPr txBox="1">
            <a:spLocks noChangeArrowheads="1"/>
          </p:cNvSpPr>
          <p:nvPr/>
        </p:nvSpPr>
        <p:spPr bwMode="gray">
          <a:xfrm>
            <a:off x="347462" y="4309080"/>
            <a:ext cx="167359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endParaRPr kumimoji="0" lang="en-US" altLang="zh-CN"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pic>
        <p:nvPicPr>
          <p:cNvPr id="25" name="Picture 4" descr="C:\Users\zjd\Desktop\Nipic_9501016_20120419161707519191.png"/>
          <p:cNvPicPr>
            <a:picLocks noChangeAspect="1" noChangeArrowheads="1"/>
          </p:cNvPicPr>
          <p:nvPr/>
        </p:nvPicPr>
        <p:blipFill>
          <a:blip r:embed="rId6" cstate="email">
            <a:lum bright="70000" contrast="-70000"/>
            <a:extLst>
              <a:ext uri="{28A0092B-C50C-407E-A947-70E740481C1C}">
                <a14:useLocalDpi xmlns:a14="http://schemas.microsoft.com/office/drawing/2010/main"/>
              </a:ext>
            </a:extLst>
          </a:blip>
          <a:srcRect/>
          <a:stretch>
            <a:fillRect/>
          </a:stretch>
        </p:blipFill>
        <p:spPr bwMode="auto">
          <a:xfrm rot="19215417">
            <a:off x="1710129" y="3963567"/>
            <a:ext cx="1277775" cy="417305"/>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4" descr="C:\Users\zjd\Desktop\Nipic_9501016_20120419161707519191.png"/>
          <p:cNvPicPr>
            <a:picLocks noChangeAspect="1" noChangeArrowheads="1"/>
          </p:cNvPicPr>
          <p:nvPr/>
        </p:nvPicPr>
        <p:blipFill>
          <a:blip r:embed="rId6" cstate="email">
            <a:lum bright="70000" contrast="-70000"/>
            <a:extLst>
              <a:ext uri="{28A0092B-C50C-407E-A947-70E740481C1C}">
                <a14:useLocalDpi xmlns:a14="http://schemas.microsoft.com/office/drawing/2010/main"/>
              </a:ext>
            </a:extLst>
          </a:blip>
          <a:srcRect/>
          <a:stretch>
            <a:fillRect/>
          </a:stretch>
        </p:blipFill>
        <p:spPr bwMode="auto">
          <a:xfrm rot="10800000">
            <a:off x="5231609" y="3230027"/>
            <a:ext cx="1277775" cy="417305"/>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41"/>
          <p:cNvSpPr txBox="1">
            <a:spLocks noChangeArrowheads="1"/>
          </p:cNvSpPr>
          <p:nvPr/>
        </p:nvSpPr>
        <p:spPr bwMode="gray">
          <a:xfrm>
            <a:off x="7093174" y="3101630"/>
            <a:ext cx="1673595" cy="751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文本单击</a:t>
            </a: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endParaRPr kumimoji="0" lang="en-US" altLang="zh-CN"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pic>
        <p:nvPicPr>
          <p:cNvPr id="28" name="Picture 4" descr="C:\Users\zjd\Desktop\Nipic_9501016_20120419161707519191.png"/>
          <p:cNvPicPr>
            <a:picLocks noChangeAspect="1" noChangeArrowheads="1"/>
          </p:cNvPicPr>
          <p:nvPr/>
        </p:nvPicPr>
        <p:blipFill>
          <a:blip r:embed="rId6" cstate="email">
            <a:lum bright="70000" contrast="-70000"/>
            <a:extLst>
              <a:ext uri="{28A0092B-C50C-407E-A947-70E740481C1C}">
                <a14:useLocalDpi xmlns:a14="http://schemas.microsoft.com/office/drawing/2010/main"/>
              </a:ext>
            </a:extLst>
          </a:blip>
          <a:srcRect/>
          <a:stretch>
            <a:fillRect/>
          </a:stretch>
        </p:blipFill>
        <p:spPr bwMode="auto">
          <a:xfrm rot="19522242">
            <a:off x="3651346" y="4683242"/>
            <a:ext cx="1277775" cy="417305"/>
          </a:xfrm>
          <a:prstGeom prst="rect">
            <a:avLst/>
          </a:prstGeom>
          <a:noFill/>
          <a:extLst>
            <a:ext uri="{909E8E84-426E-40DD-AFC4-6F175D3DCCD1}">
              <a14:hiddenFill xmlns:a14="http://schemas.microsoft.com/office/drawing/2010/main">
                <a:solidFill>
                  <a:srgbClr val="FFFFFF"/>
                </a:solidFill>
              </a14:hiddenFill>
            </a:ext>
          </a:extLst>
        </p:spPr>
      </p:pic>
      <p:sp>
        <p:nvSpPr>
          <p:cNvPr id="29" name="Text Box 41"/>
          <p:cNvSpPr txBox="1">
            <a:spLocks noChangeArrowheads="1"/>
          </p:cNvSpPr>
          <p:nvPr/>
        </p:nvSpPr>
        <p:spPr bwMode="gray">
          <a:xfrm>
            <a:off x="2283119" y="5426639"/>
            <a:ext cx="167359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r>
              <a:rPr kumimoji="0" lang="zh-CN" altLang="en-US"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rPr>
              <a:t>单击此处添加</a:t>
            </a:r>
            <a:r>
              <a:rPr kumimoji="0" lang="zh-CN" altLang="en-US" sz="1400" b="0" i="0" u="none" strike="noStrike" kern="0" cap="none" spc="0" normalizeH="0" baseline="0" noProof="0" dirty="0" smtClean="0">
                <a:ln>
                  <a:noFill/>
                </a:ln>
                <a:solidFill>
                  <a:sysClr val="windowText" lastClr="000000">
                    <a:lumMod val="95000"/>
                    <a:lumOff val="5000"/>
                  </a:sysClr>
                </a:solidFill>
                <a:effectLst/>
                <a:uLnTx/>
                <a:uFillTx/>
                <a:latin typeface="华文隶书" pitchFamily="2" charset="-122"/>
                <a:ea typeface="楷体"/>
              </a:rPr>
              <a:t>文本</a:t>
            </a:r>
            <a:endParaRPr kumimoji="0" lang="en-US" altLang="zh-CN" sz="1400" b="0" i="0" u="none" strike="noStrike" kern="0" cap="none" spc="0" normalizeH="0" baseline="0" noProof="0" dirty="0">
              <a:ln>
                <a:noFill/>
              </a:ln>
              <a:solidFill>
                <a:sysClr val="windowText" lastClr="000000">
                  <a:lumMod val="95000"/>
                  <a:lumOff val="5000"/>
                </a:sysClr>
              </a:solidFill>
              <a:effectLst/>
              <a:uLnTx/>
              <a:uFillTx/>
              <a:latin typeface="华文隶书" pitchFamily="2" charset="-122"/>
              <a:ea typeface="楷体"/>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6"/>
                                        </p:tgtEl>
                                        <p:attrNameLst>
                                          <p:attrName>ppt_y</p:attrName>
                                        </p:attrNameLst>
                                      </p:cBhvr>
                                      <p:tavLst>
                                        <p:tav tm="0">
                                          <p:val>
                                            <p:strVal val="#ppt_y"/>
                                          </p:val>
                                        </p:tav>
                                        <p:tav tm="100000">
                                          <p:val>
                                            <p:strVal val="#ppt_y"/>
                                          </p:val>
                                        </p:tav>
                                      </p:tavLst>
                                    </p:anim>
                                    <p:anim calcmode="lin" valueType="num">
                                      <p:cBhvr>
                                        <p:cTn id="16"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6"/>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6"/>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1000"/>
                                        <p:tgtEl>
                                          <p:spTgt spid="20"/>
                                        </p:tgtEl>
                                      </p:cBhvr>
                                    </p:animEffect>
                                  </p:childTnLst>
                                </p:cTn>
                              </p:par>
                            </p:childTnLst>
                          </p:cTn>
                        </p:par>
                        <p:par>
                          <p:cTn id="23" fill="hold">
                            <p:stCondLst>
                              <p:cond delay="2950"/>
                            </p:stCondLst>
                            <p:childTnLst>
                              <p:par>
                                <p:cTn id="24" presetID="31" presetClass="entr" presetSubtype="0"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p:cTn id="26" dur="1000" fill="hold"/>
                                        <p:tgtEl>
                                          <p:spTgt spid="21"/>
                                        </p:tgtEl>
                                        <p:attrNameLst>
                                          <p:attrName>ppt_w</p:attrName>
                                        </p:attrNameLst>
                                      </p:cBhvr>
                                      <p:tavLst>
                                        <p:tav tm="0">
                                          <p:val>
                                            <p:fltVal val="0"/>
                                          </p:val>
                                        </p:tav>
                                        <p:tav tm="100000">
                                          <p:val>
                                            <p:strVal val="#ppt_w"/>
                                          </p:val>
                                        </p:tav>
                                      </p:tavLst>
                                    </p:anim>
                                    <p:anim calcmode="lin" valueType="num">
                                      <p:cBhvr>
                                        <p:cTn id="27" dur="1000" fill="hold"/>
                                        <p:tgtEl>
                                          <p:spTgt spid="21"/>
                                        </p:tgtEl>
                                        <p:attrNameLst>
                                          <p:attrName>ppt_h</p:attrName>
                                        </p:attrNameLst>
                                      </p:cBhvr>
                                      <p:tavLst>
                                        <p:tav tm="0">
                                          <p:val>
                                            <p:fltVal val="0"/>
                                          </p:val>
                                        </p:tav>
                                        <p:tav tm="100000">
                                          <p:val>
                                            <p:strVal val="#ppt_h"/>
                                          </p:val>
                                        </p:tav>
                                      </p:tavLst>
                                    </p:anim>
                                    <p:anim calcmode="lin" valueType="num">
                                      <p:cBhvr>
                                        <p:cTn id="28" dur="1000" fill="hold"/>
                                        <p:tgtEl>
                                          <p:spTgt spid="21"/>
                                        </p:tgtEl>
                                        <p:attrNameLst>
                                          <p:attrName>style.rotation</p:attrName>
                                        </p:attrNameLst>
                                      </p:cBhvr>
                                      <p:tavLst>
                                        <p:tav tm="0">
                                          <p:val>
                                            <p:fltVal val="90"/>
                                          </p:val>
                                        </p:tav>
                                        <p:tav tm="100000">
                                          <p:val>
                                            <p:fltVal val="0"/>
                                          </p:val>
                                        </p:tav>
                                      </p:tavLst>
                                    </p:anim>
                                    <p:animEffect transition="in" filter="fade">
                                      <p:cBhvr>
                                        <p:cTn id="29" dur="1000"/>
                                        <p:tgtEl>
                                          <p:spTgt spid="21"/>
                                        </p:tgtEl>
                                      </p:cBhvr>
                                    </p:animEffect>
                                  </p:childTnLst>
                                </p:cTn>
                              </p:par>
                            </p:childTnLst>
                          </p:cTn>
                        </p:par>
                        <p:par>
                          <p:cTn id="30" fill="hold">
                            <p:stCondLst>
                              <p:cond delay="3950"/>
                            </p:stCondLst>
                            <p:childTnLst>
                              <p:par>
                                <p:cTn id="31" presetID="22" presetClass="entr" presetSubtype="2" fill="hold" nodeType="afterEffect">
                                  <p:stCondLst>
                                    <p:cond delay="0"/>
                                  </p:stCondLst>
                                  <p:childTnLst>
                                    <p:set>
                                      <p:cBhvr>
                                        <p:cTn id="32" dur="1" fill="hold">
                                          <p:stCondLst>
                                            <p:cond delay="0"/>
                                          </p:stCondLst>
                                        </p:cTn>
                                        <p:tgtEl>
                                          <p:spTgt spid="25"/>
                                        </p:tgtEl>
                                        <p:attrNameLst>
                                          <p:attrName>style.visibility</p:attrName>
                                        </p:attrNameLst>
                                      </p:cBhvr>
                                      <p:to>
                                        <p:strVal val="visible"/>
                                      </p:to>
                                    </p:set>
                                    <p:animEffect transition="in" filter="wipe(right)">
                                      <p:cBhvr>
                                        <p:cTn id="33" dur="500"/>
                                        <p:tgtEl>
                                          <p:spTgt spid="25"/>
                                        </p:tgtEl>
                                      </p:cBhvr>
                                    </p:animEffect>
                                  </p:childTnLst>
                                </p:cTn>
                              </p:par>
                            </p:childTnLst>
                          </p:cTn>
                        </p:par>
                        <p:par>
                          <p:cTn id="34" fill="hold">
                            <p:stCondLst>
                              <p:cond delay="4450"/>
                            </p:stCondLst>
                            <p:childTnLst>
                              <p:par>
                                <p:cTn id="35" presetID="14" presetClass="entr" presetSubtype="10"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randombar(horizontal)">
                                      <p:cBhvr>
                                        <p:cTn id="37" dur="500"/>
                                        <p:tgtEl>
                                          <p:spTgt spid="24"/>
                                        </p:tgtEl>
                                      </p:cBhvr>
                                    </p:animEffect>
                                  </p:childTnLst>
                                </p:cTn>
                              </p:par>
                            </p:childTnLst>
                          </p:cTn>
                        </p:par>
                        <p:par>
                          <p:cTn id="38" fill="hold">
                            <p:stCondLst>
                              <p:cond delay="4950"/>
                            </p:stCondLst>
                            <p:childTnLst>
                              <p:par>
                                <p:cTn id="39" presetID="31" presetClass="entr" presetSubtype="0" fill="hold" nodeType="afterEffect">
                                  <p:stCondLst>
                                    <p:cond delay="0"/>
                                  </p:stCondLst>
                                  <p:childTnLst>
                                    <p:set>
                                      <p:cBhvr>
                                        <p:cTn id="40" dur="1" fill="hold">
                                          <p:stCondLst>
                                            <p:cond delay="0"/>
                                          </p:stCondLst>
                                        </p:cTn>
                                        <p:tgtEl>
                                          <p:spTgt spid="23"/>
                                        </p:tgtEl>
                                        <p:attrNameLst>
                                          <p:attrName>style.visibility</p:attrName>
                                        </p:attrNameLst>
                                      </p:cBhvr>
                                      <p:to>
                                        <p:strVal val="visible"/>
                                      </p:to>
                                    </p:set>
                                    <p:anim calcmode="lin" valueType="num">
                                      <p:cBhvr>
                                        <p:cTn id="41" dur="1000" fill="hold"/>
                                        <p:tgtEl>
                                          <p:spTgt spid="23"/>
                                        </p:tgtEl>
                                        <p:attrNameLst>
                                          <p:attrName>ppt_w</p:attrName>
                                        </p:attrNameLst>
                                      </p:cBhvr>
                                      <p:tavLst>
                                        <p:tav tm="0">
                                          <p:val>
                                            <p:fltVal val="0"/>
                                          </p:val>
                                        </p:tav>
                                        <p:tav tm="100000">
                                          <p:val>
                                            <p:strVal val="#ppt_w"/>
                                          </p:val>
                                        </p:tav>
                                      </p:tavLst>
                                    </p:anim>
                                    <p:anim calcmode="lin" valueType="num">
                                      <p:cBhvr>
                                        <p:cTn id="42" dur="1000" fill="hold"/>
                                        <p:tgtEl>
                                          <p:spTgt spid="23"/>
                                        </p:tgtEl>
                                        <p:attrNameLst>
                                          <p:attrName>ppt_h</p:attrName>
                                        </p:attrNameLst>
                                      </p:cBhvr>
                                      <p:tavLst>
                                        <p:tav tm="0">
                                          <p:val>
                                            <p:fltVal val="0"/>
                                          </p:val>
                                        </p:tav>
                                        <p:tav tm="100000">
                                          <p:val>
                                            <p:strVal val="#ppt_h"/>
                                          </p:val>
                                        </p:tav>
                                      </p:tavLst>
                                    </p:anim>
                                    <p:anim calcmode="lin" valueType="num">
                                      <p:cBhvr>
                                        <p:cTn id="43" dur="1000" fill="hold"/>
                                        <p:tgtEl>
                                          <p:spTgt spid="23"/>
                                        </p:tgtEl>
                                        <p:attrNameLst>
                                          <p:attrName>style.rotation</p:attrName>
                                        </p:attrNameLst>
                                      </p:cBhvr>
                                      <p:tavLst>
                                        <p:tav tm="0">
                                          <p:val>
                                            <p:fltVal val="90"/>
                                          </p:val>
                                        </p:tav>
                                        <p:tav tm="100000">
                                          <p:val>
                                            <p:fltVal val="0"/>
                                          </p:val>
                                        </p:tav>
                                      </p:tavLst>
                                    </p:anim>
                                    <p:animEffect transition="in" filter="fade">
                                      <p:cBhvr>
                                        <p:cTn id="44" dur="1000"/>
                                        <p:tgtEl>
                                          <p:spTgt spid="23"/>
                                        </p:tgtEl>
                                      </p:cBhvr>
                                    </p:animEffect>
                                  </p:childTnLst>
                                </p:cTn>
                              </p:par>
                            </p:childTnLst>
                          </p:cTn>
                        </p:par>
                        <p:par>
                          <p:cTn id="45" fill="hold">
                            <p:stCondLst>
                              <p:cond delay="5950"/>
                            </p:stCondLst>
                            <p:childTnLst>
                              <p:par>
                                <p:cTn id="46" presetID="22" presetClass="entr" presetSubtype="8"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6450"/>
                            </p:stCondLst>
                            <p:childTnLst>
                              <p:par>
                                <p:cTn id="50" presetID="14" presetClass="entr" presetSubtype="1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childTnLst>
                          </p:cTn>
                        </p:par>
                        <p:par>
                          <p:cTn id="53" fill="hold">
                            <p:stCondLst>
                              <p:cond delay="6950"/>
                            </p:stCondLst>
                            <p:childTnLst>
                              <p:par>
                                <p:cTn id="54" presetID="31" presetClass="entr" presetSubtype="0" fill="hold"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1000" fill="hold"/>
                                        <p:tgtEl>
                                          <p:spTgt spid="22"/>
                                        </p:tgtEl>
                                        <p:attrNameLst>
                                          <p:attrName>ppt_w</p:attrName>
                                        </p:attrNameLst>
                                      </p:cBhvr>
                                      <p:tavLst>
                                        <p:tav tm="0">
                                          <p:val>
                                            <p:fltVal val="0"/>
                                          </p:val>
                                        </p:tav>
                                        <p:tav tm="100000">
                                          <p:val>
                                            <p:strVal val="#ppt_w"/>
                                          </p:val>
                                        </p:tav>
                                      </p:tavLst>
                                    </p:anim>
                                    <p:anim calcmode="lin" valueType="num">
                                      <p:cBhvr>
                                        <p:cTn id="57" dur="1000" fill="hold"/>
                                        <p:tgtEl>
                                          <p:spTgt spid="22"/>
                                        </p:tgtEl>
                                        <p:attrNameLst>
                                          <p:attrName>ppt_h</p:attrName>
                                        </p:attrNameLst>
                                      </p:cBhvr>
                                      <p:tavLst>
                                        <p:tav tm="0">
                                          <p:val>
                                            <p:fltVal val="0"/>
                                          </p:val>
                                        </p:tav>
                                        <p:tav tm="100000">
                                          <p:val>
                                            <p:strVal val="#ppt_h"/>
                                          </p:val>
                                        </p:tav>
                                      </p:tavLst>
                                    </p:anim>
                                    <p:anim calcmode="lin" valueType="num">
                                      <p:cBhvr>
                                        <p:cTn id="58" dur="1000" fill="hold"/>
                                        <p:tgtEl>
                                          <p:spTgt spid="22"/>
                                        </p:tgtEl>
                                        <p:attrNameLst>
                                          <p:attrName>style.rotation</p:attrName>
                                        </p:attrNameLst>
                                      </p:cBhvr>
                                      <p:tavLst>
                                        <p:tav tm="0">
                                          <p:val>
                                            <p:fltVal val="90"/>
                                          </p:val>
                                        </p:tav>
                                        <p:tav tm="100000">
                                          <p:val>
                                            <p:fltVal val="0"/>
                                          </p:val>
                                        </p:tav>
                                      </p:tavLst>
                                    </p:anim>
                                    <p:animEffect transition="in" filter="fade">
                                      <p:cBhvr>
                                        <p:cTn id="59" dur="1000"/>
                                        <p:tgtEl>
                                          <p:spTgt spid="22"/>
                                        </p:tgtEl>
                                      </p:cBhvr>
                                    </p:animEffect>
                                  </p:childTnLst>
                                </p:cTn>
                              </p:par>
                            </p:childTnLst>
                          </p:cTn>
                        </p:par>
                        <p:par>
                          <p:cTn id="60" fill="hold">
                            <p:stCondLst>
                              <p:cond delay="7950"/>
                            </p:stCondLst>
                            <p:childTnLst>
                              <p:par>
                                <p:cTn id="61" presetID="22" presetClass="entr" presetSubtype="2" fill="hold" nodeType="after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wipe(right)">
                                      <p:cBhvr>
                                        <p:cTn id="63" dur="500"/>
                                        <p:tgtEl>
                                          <p:spTgt spid="28"/>
                                        </p:tgtEl>
                                      </p:cBhvr>
                                    </p:animEffect>
                                  </p:childTnLst>
                                </p:cTn>
                              </p:par>
                            </p:childTnLst>
                          </p:cTn>
                        </p:par>
                        <p:par>
                          <p:cTn id="64" fill="hold">
                            <p:stCondLst>
                              <p:cond delay="8450"/>
                            </p:stCondLst>
                            <p:childTnLst>
                              <p:par>
                                <p:cTn id="65" presetID="14" presetClass="entr" presetSubtype="1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randombar(horizontal)">
                                      <p:cBhvr>
                                        <p:cTn id="67"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ldLvl="0" autoUpdateAnimBg="0"/>
      <p:bldP spid="24" grpId="0"/>
      <p:bldP spid="27"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6"/>
          <p:cNvSpPr>
            <a:spLocks noChangeArrowheads="1"/>
          </p:cNvSpPr>
          <p:nvPr/>
        </p:nvSpPr>
        <p:spPr bwMode="auto">
          <a:xfrm>
            <a:off x="1009042" y="969322"/>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5" name="组合 24"/>
          <p:cNvGrpSpPr/>
          <p:nvPr/>
        </p:nvGrpSpPr>
        <p:grpSpPr>
          <a:xfrm>
            <a:off x="430261" y="969321"/>
            <a:ext cx="596693" cy="597796"/>
            <a:chOff x="420490" y="179675"/>
            <a:chExt cx="739730" cy="741097"/>
          </a:xfrm>
        </p:grpSpPr>
        <p:pic>
          <p:nvPicPr>
            <p:cNvPr id="26"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8" name="组合 27"/>
          <p:cNvGrpSpPr/>
          <p:nvPr/>
        </p:nvGrpSpPr>
        <p:grpSpPr>
          <a:xfrm>
            <a:off x="1089529" y="1160054"/>
            <a:ext cx="7119626" cy="2665331"/>
            <a:chOff x="1089529" y="468088"/>
            <a:chExt cx="7119626" cy="2665331"/>
          </a:xfrm>
        </p:grpSpPr>
        <p:pic>
          <p:nvPicPr>
            <p:cNvPr id="29" name="图片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89529" y="557854"/>
              <a:ext cx="3060198" cy="2575565"/>
            </a:xfrm>
            <a:prstGeom prst="rect">
              <a:avLst/>
            </a:prstGeom>
          </p:spPr>
        </p:pic>
        <p:pic>
          <p:nvPicPr>
            <p:cNvPr id="30" name="图片 2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5148957" y="468088"/>
              <a:ext cx="3060198" cy="2575565"/>
            </a:xfrm>
            <a:prstGeom prst="rect">
              <a:avLst/>
            </a:prstGeom>
          </p:spPr>
        </p:pic>
      </p:grpSp>
      <p:pic>
        <p:nvPicPr>
          <p:cNvPr id="31" name="图片 3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383199" y="1613764"/>
            <a:ext cx="2554164" cy="2183513"/>
          </a:xfrm>
          <a:prstGeom prst="rect">
            <a:avLst/>
          </a:prstGeom>
        </p:spPr>
      </p:pic>
      <p:grpSp>
        <p:nvGrpSpPr>
          <p:cNvPr id="32" name="组合 31"/>
          <p:cNvGrpSpPr/>
          <p:nvPr/>
        </p:nvGrpSpPr>
        <p:grpSpPr>
          <a:xfrm>
            <a:off x="1657477" y="4017650"/>
            <a:ext cx="1755775" cy="1730461"/>
            <a:chOff x="5768553" y="841289"/>
            <a:chExt cx="1755775" cy="1730461"/>
          </a:xfrm>
        </p:grpSpPr>
        <p:pic>
          <p:nvPicPr>
            <p:cNvPr id="33"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6296023"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grpSp>
        <p:nvGrpSpPr>
          <p:cNvPr id="35" name="组合 34"/>
          <p:cNvGrpSpPr/>
          <p:nvPr/>
        </p:nvGrpSpPr>
        <p:grpSpPr>
          <a:xfrm>
            <a:off x="3830878" y="4074803"/>
            <a:ext cx="1755775" cy="1730461"/>
            <a:chOff x="5768553" y="841289"/>
            <a:chExt cx="1755775" cy="1730461"/>
          </a:xfrm>
        </p:grpSpPr>
        <p:pic>
          <p:nvPicPr>
            <p:cNvPr id="36"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6296023"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grpSp>
        <p:nvGrpSpPr>
          <p:cNvPr id="38" name="组合 37"/>
          <p:cNvGrpSpPr/>
          <p:nvPr/>
        </p:nvGrpSpPr>
        <p:grpSpPr>
          <a:xfrm>
            <a:off x="5913825" y="3968408"/>
            <a:ext cx="1755775" cy="1730461"/>
            <a:chOff x="5768553" y="841289"/>
            <a:chExt cx="1755775" cy="1730461"/>
          </a:xfrm>
        </p:grpSpPr>
        <p:pic>
          <p:nvPicPr>
            <p:cNvPr id="39" name="Picture 3" descr="C:\Users\zjd\Desktop\Nipic_6732184_20121008144548449367.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68553" y="841289"/>
              <a:ext cx="1755775" cy="1730461"/>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6296023" y="1400458"/>
              <a:ext cx="700833" cy="707886"/>
            </a:xfrm>
            <a:prstGeom prst="rect">
              <a:avLst/>
            </a:prstGeom>
            <a:noFill/>
          </p:spPr>
          <p:txBody>
            <a:bodyPr wrap="none" rtlCol="0">
              <a:spAutoFit/>
            </a:bodyPr>
            <a:lstStyle/>
            <a:p>
              <a:r>
                <a:rPr lang="zh-CN" altLang="en-US" sz="2000" b="1" dirty="0" smtClean="0">
                  <a:latin typeface="华文隶书" pitchFamily="2" charset="-122"/>
                  <a:ea typeface="楷体"/>
                </a:rPr>
                <a:t>添加</a:t>
              </a:r>
              <a:endParaRPr lang="en-US" altLang="zh-CN" sz="2000" b="1" dirty="0" smtClean="0">
                <a:latin typeface="华文隶书" pitchFamily="2" charset="-122"/>
                <a:ea typeface="楷体"/>
              </a:endParaRPr>
            </a:p>
            <a:p>
              <a:r>
                <a:rPr lang="zh-CN" altLang="en-US" sz="2000" b="1" dirty="0" smtClean="0">
                  <a:latin typeface="华文隶书" pitchFamily="2" charset="-122"/>
                  <a:ea typeface="楷体"/>
                </a:rPr>
                <a:t>标题</a:t>
              </a:r>
              <a:endParaRPr lang="zh-CN" altLang="en-US" sz="2000" b="1" dirty="0">
                <a:latin typeface="华文隶书" pitchFamily="2" charset="-122"/>
                <a:ea typeface="楷体"/>
              </a:endParaRPr>
            </a:p>
          </p:txBody>
        </p:sp>
      </p:grpSp>
      <p:grpSp>
        <p:nvGrpSpPr>
          <p:cNvPr id="41" name="组合 40"/>
          <p:cNvGrpSpPr/>
          <p:nvPr/>
        </p:nvGrpSpPr>
        <p:grpSpPr>
          <a:xfrm>
            <a:off x="3256297" y="3211501"/>
            <a:ext cx="2977990" cy="1146972"/>
            <a:chOff x="3256296" y="2519536"/>
            <a:chExt cx="2977990" cy="1146972"/>
          </a:xfrm>
        </p:grpSpPr>
        <p:pic>
          <p:nvPicPr>
            <p:cNvPr id="42"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7727276" flipH="1">
              <a:off x="2928366" y="3020505"/>
              <a:ext cx="973933" cy="318074"/>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C:\Users\zjd\Desktop\Nipic_9501016_20120419161707519191.pn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5400000" flipH="1">
              <a:off x="4184648" y="2872482"/>
              <a:ext cx="1048229" cy="34233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4" descr="C:\Users\zjd\Desktop\Nipic_9501016_20120419161707519191.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rot="2243735" flipH="1">
              <a:off x="5260353" y="2946274"/>
              <a:ext cx="973933" cy="318074"/>
            </a:xfrm>
            <a:prstGeom prst="rect">
              <a:avLst/>
            </a:prstGeom>
            <a:noFill/>
            <a:extLst>
              <a:ext uri="{909E8E84-426E-40DD-AFC4-6F175D3DCCD1}">
                <a14:hiddenFill xmlns:a14="http://schemas.microsoft.com/office/drawing/2010/main">
                  <a:solidFill>
                    <a:srgbClr val="FFFFFF"/>
                  </a:solidFill>
                </a14:hiddenFill>
              </a:ext>
            </a:extLst>
          </p:spPr>
        </p:pic>
      </p:grpSp>
      <p:sp>
        <p:nvSpPr>
          <p:cNvPr id="45" name="TextBox 44"/>
          <p:cNvSpPr txBox="1"/>
          <p:nvPr/>
        </p:nvSpPr>
        <p:spPr>
          <a:xfrm>
            <a:off x="4051781" y="2537601"/>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fltVal val="0"/>
                                          </p:val>
                                        </p:tav>
                                        <p:tav tm="100000">
                                          <p:val>
                                            <p:strVal val="#ppt_w"/>
                                          </p:val>
                                        </p:tav>
                                      </p:tavLst>
                                    </p:anim>
                                    <p:anim calcmode="lin" valueType="num">
                                      <p:cBhvr>
                                        <p:cTn id="8" dur="1000" fill="hold"/>
                                        <p:tgtEl>
                                          <p:spTgt spid="25"/>
                                        </p:tgtEl>
                                        <p:attrNameLst>
                                          <p:attrName>ppt_h</p:attrName>
                                        </p:attrNameLst>
                                      </p:cBhvr>
                                      <p:tavLst>
                                        <p:tav tm="0">
                                          <p:val>
                                            <p:fltVal val="0"/>
                                          </p:val>
                                        </p:tav>
                                        <p:tav tm="100000">
                                          <p:val>
                                            <p:strVal val="#ppt_h"/>
                                          </p:val>
                                        </p:tav>
                                      </p:tavLst>
                                    </p:anim>
                                    <p:anim calcmode="lin" valueType="num">
                                      <p:cBhvr>
                                        <p:cTn id="9" dur="1000" fill="hold"/>
                                        <p:tgtEl>
                                          <p:spTgt spid="25"/>
                                        </p:tgtEl>
                                        <p:attrNameLst>
                                          <p:attrName>style.rotation</p:attrName>
                                        </p:attrNameLst>
                                      </p:cBhvr>
                                      <p:tavLst>
                                        <p:tav tm="0">
                                          <p:val>
                                            <p:fltVal val="90"/>
                                          </p:val>
                                        </p:tav>
                                        <p:tav tm="100000">
                                          <p:val>
                                            <p:fltVal val="0"/>
                                          </p:val>
                                        </p:tav>
                                      </p:tavLst>
                                    </p:anim>
                                    <p:animEffect transition="in" filter="fade">
                                      <p:cBhvr>
                                        <p:cTn id="10" dur="1000"/>
                                        <p:tgtEl>
                                          <p:spTgt spid="25"/>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24"/>
                                        </p:tgtEl>
                                        <p:attrNameLst>
                                          <p:attrName>ppt_y</p:attrName>
                                        </p:attrNameLst>
                                      </p:cBhvr>
                                      <p:tavLst>
                                        <p:tav tm="0">
                                          <p:val>
                                            <p:strVal val="#ppt_y"/>
                                          </p:val>
                                        </p:tav>
                                        <p:tav tm="100000">
                                          <p:val>
                                            <p:strVal val="#ppt_y"/>
                                          </p:val>
                                        </p:tav>
                                      </p:tavLst>
                                    </p:anim>
                                    <p:anim calcmode="lin" valueType="num">
                                      <p:cBhvr>
                                        <p:cTn id="16"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24"/>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24"/>
                                        </p:tgtEl>
                                      </p:cBhvr>
                                    </p:animEffect>
                                  </p:childTnLst>
                                </p:cTn>
                              </p:par>
                            </p:childTnLst>
                          </p:cTn>
                        </p:par>
                        <p:par>
                          <p:cTn id="19" fill="hold">
                            <p:stCondLst>
                              <p:cond delay="1950"/>
                            </p:stCondLst>
                            <p:childTnLst>
                              <p:par>
                                <p:cTn id="20" presetID="53" presetClass="entr" presetSubtype="16" fill="hold" nodeType="afterEffect">
                                  <p:stCondLst>
                                    <p:cond delay="0"/>
                                  </p:stCondLst>
                                  <p:childTnLst>
                                    <p:set>
                                      <p:cBhvr>
                                        <p:cTn id="21" dur="1" fill="hold">
                                          <p:stCondLst>
                                            <p:cond delay="0"/>
                                          </p:stCondLst>
                                        </p:cTn>
                                        <p:tgtEl>
                                          <p:spTgt spid="31"/>
                                        </p:tgtEl>
                                        <p:attrNameLst>
                                          <p:attrName>style.visibility</p:attrName>
                                        </p:attrNameLst>
                                      </p:cBhvr>
                                      <p:to>
                                        <p:strVal val="visible"/>
                                      </p:to>
                                    </p:set>
                                    <p:anim calcmode="lin" valueType="num">
                                      <p:cBhvr>
                                        <p:cTn id="22" dur="500" fill="hold"/>
                                        <p:tgtEl>
                                          <p:spTgt spid="31"/>
                                        </p:tgtEl>
                                        <p:attrNameLst>
                                          <p:attrName>ppt_w</p:attrName>
                                        </p:attrNameLst>
                                      </p:cBhvr>
                                      <p:tavLst>
                                        <p:tav tm="0">
                                          <p:val>
                                            <p:fltVal val="0"/>
                                          </p:val>
                                        </p:tav>
                                        <p:tav tm="100000">
                                          <p:val>
                                            <p:strVal val="#ppt_w"/>
                                          </p:val>
                                        </p:tav>
                                      </p:tavLst>
                                    </p:anim>
                                    <p:anim calcmode="lin" valueType="num">
                                      <p:cBhvr>
                                        <p:cTn id="23" dur="500" fill="hold"/>
                                        <p:tgtEl>
                                          <p:spTgt spid="31"/>
                                        </p:tgtEl>
                                        <p:attrNameLst>
                                          <p:attrName>ppt_h</p:attrName>
                                        </p:attrNameLst>
                                      </p:cBhvr>
                                      <p:tavLst>
                                        <p:tav tm="0">
                                          <p:val>
                                            <p:fltVal val="0"/>
                                          </p:val>
                                        </p:tav>
                                        <p:tav tm="100000">
                                          <p:val>
                                            <p:strVal val="#ppt_h"/>
                                          </p:val>
                                        </p:tav>
                                      </p:tavLst>
                                    </p:anim>
                                    <p:animEffect transition="in" filter="fade">
                                      <p:cBhvr>
                                        <p:cTn id="24" dur="500"/>
                                        <p:tgtEl>
                                          <p:spTgt spid="3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Effect transition="in" filter="wipe(left)">
                                      <p:cBhvr>
                                        <p:cTn id="27" dur="500"/>
                                        <p:tgtEl>
                                          <p:spTgt spid="45"/>
                                        </p:tgtEl>
                                      </p:cBhvr>
                                    </p:animEffect>
                                  </p:childTnLst>
                                </p:cTn>
                              </p:par>
                            </p:childTnLst>
                          </p:cTn>
                        </p:par>
                        <p:par>
                          <p:cTn id="28" fill="hold">
                            <p:stCondLst>
                              <p:cond delay="2450"/>
                            </p:stCondLst>
                            <p:childTnLst>
                              <p:par>
                                <p:cTn id="29" presetID="16" presetClass="entr" presetSubtype="37"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barn(outVertical)">
                                      <p:cBhvr>
                                        <p:cTn id="31" dur="500"/>
                                        <p:tgtEl>
                                          <p:spTgt spid="28"/>
                                        </p:tgtEl>
                                      </p:cBhvr>
                                    </p:animEffect>
                                  </p:childTnLst>
                                </p:cTn>
                              </p:par>
                            </p:childTnLst>
                          </p:cTn>
                        </p:par>
                        <p:par>
                          <p:cTn id="32" fill="hold">
                            <p:stCondLst>
                              <p:cond delay="2950"/>
                            </p:stCondLst>
                            <p:childTnLst>
                              <p:par>
                                <p:cTn id="33" presetID="22" presetClass="entr" presetSubtype="1" fill="hold"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wipe(up)">
                                      <p:cBhvr>
                                        <p:cTn id="35" dur="500"/>
                                        <p:tgtEl>
                                          <p:spTgt spid="41"/>
                                        </p:tgtEl>
                                      </p:cBhvr>
                                    </p:animEffect>
                                  </p:childTnLst>
                                </p:cTn>
                              </p:par>
                              <p:par>
                                <p:cTn id="36" presetID="47" presetClass="entr" presetSubtype="0" fill="hold" nodeType="withEffect">
                                  <p:stCondLst>
                                    <p:cond delay="1100"/>
                                  </p:stCondLst>
                                  <p:childTnLst>
                                    <p:set>
                                      <p:cBhvr>
                                        <p:cTn id="37" dur="1" fill="hold">
                                          <p:stCondLst>
                                            <p:cond delay="0"/>
                                          </p:stCondLst>
                                        </p:cTn>
                                        <p:tgtEl>
                                          <p:spTgt spid="32"/>
                                        </p:tgtEl>
                                        <p:attrNameLst>
                                          <p:attrName>style.visibility</p:attrName>
                                        </p:attrNameLst>
                                      </p:cBhvr>
                                      <p:to>
                                        <p:strVal val="visible"/>
                                      </p:to>
                                    </p:set>
                                    <p:animEffect transition="in" filter="fade">
                                      <p:cBhvr>
                                        <p:cTn id="38" dur="1000"/>
                                        <p:tgtEl>
                                          <p:spTgt spid="32"/>
                                        </p:tgtEl>
                                      </p:cBhvr>
                                    </p:animEffect>
                                    <p:anim calcmode="lin" valueType="num">
                                      <p:cBhvr>
                                        <p:cTn id="39" dur="1000" fill="hold"/>
                                        <p:tgtEl>
                                          <p:spTgt spid="32"/>
                                        </p:tgtEl>
                                        <p:attrNameLst>
                                          <p:attrName>ppt_x</p:attrName>
                                        </p:attrNameLst>
                                      </p:cBhvr>
                                      <p:tavLst>
                                        <p:tav tm="0">
                                          <p:val>
                                            <p:strVal val="#ppt_x"/>
                                          </p:val>
                                        </p:tav>
                                        <p:tav tm="100000">
                                          <p:val>
                                            <p:strVal val="#ppt_x"/>
                                          </p:val>
                                        </p:tav>
                                      </p:tavLst>
                                    </p:anim>
                                    <p:anim calcmode="lin" valueType="num">
                                      <p:cBhvr>
                                        <p:cTn id="40" dur="1000" fill="hold"/>
                                        <p:tgtEl>
                                          <p:spTgt spid="3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1100"/>
                                  </p:stCondLst>
                                  <p:childTnLst>
                                    <p:set>
                                      <p:cBhvr>
                                        <p:cTn id="42" dur="1" fill="hold">
                                          <p:stCondLst>
                                            <p:cond delay="0"/>
                                          </p:stCondLst>
                                        </p:cTn>
                                        <p:tgtEl>
                                          <p:spTgt spid="35"/>
                                        </p:tgtEl>
                                        <p:attrNameLst>
                                          <p:attrName>style.visibility</p:attrName>
                                        </p:attrNameLst>
                                      </p:cBhvr>
                                      <p:to>
                                        <p:strVal val="visible"/>
                                      </p:to>
                                    </p:set>
                                    <p:animEffect transition="in" filter="fade">
                                      <p:cBhvr>
                                        <p:cTn id="43" dur="1000"/>
                                        <p:tgtEl>
                                          <p:spTgt spid="35"/>
                                        </p:tgtEl>
                                      </p:cBhvr>
                                    </p:animEffect>
                                    <p:anim calcmode="lin" valueType="num">
                                      <p:cBhvr>
                                        <p:cTn id="44" dur="1000" fill="hold"/>
                                        <p:tgtEl>
                                          <p:spTgt spid="35"/>
                                        </p:tgtEl>
                                        <p:attrNameLst>
                                          <p:attrName>ppt_x</p:attrName>
                                        </p:attrNameLst>
                                      </p:cBhvr>
                                      <p:tavLst>
                                        <p:tav tm="0">
                                          <p:val>
                                            <p:strVal val="#ppt_x"/>
                                          </p:val>
                                        </p:tav>
                                        <p:tav tm="100000">
                                          <p:val>
                                            <p:strVal val="#ppt_x"/>
                                          </p:val>
                                        </p:tav>
                                      </p:tavLst>
                                    </p:anim>
                                    <p:anim calcmode="lin" valueType="num">
                                      <p:cBhvr>
                                        <p:cTn id="45" dur="1000" fill="hold"/>
                                        <p:tgtEl>
                                          <p:spTgt spid="35"/>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110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1000"/>
                                        <p:tgtEl>
                                          <p:spTgt spid="38"/>
                                        </p:tgtEl>
                                      </p:cBhvr>
                                    </p:animEffect>
                                    <p:anim calcmode="lin" valueType="num">
                                      <p:cBhvr>
                                        <p:cTn id="49" dur="1000" fill="hold"/>
                                        <p:tgtEl>
                                          <p:spTgt spid="38"/>
                                        </p:tgtEl>
                                        <p:attrNameLst>
                                          <p:attrName>ppt_x</p:attrName>
                                        </p:attrNameLst>
                                      </p:cBhvr>
                                      <p:tavLst>
                                        <p:tav tm="0">
                                          <p:val>
                                            <p:strVal val="#ppt_x"/>
                                          </p:val>
                                        </p:tav>
                                        <p:tav tm="100000">
                                          <p:val>
                                            <p:strVal val="#ppt_x"/>
                                          </p:val>
                                        </p:tav>
                                      </p:tavLst>
                                    </p:anim>
                                    <p:anim calcmode="lin" valueType="num">
                                      <p:cBhvr>
                                        <p:cTn id="5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utoUpdateAnimBg="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6"/>
          <p:cNvSpPr>
            <a:spLocks noChangeArrowheads="1"/>
          </p:cNvSpPr>
          <p:nvPr/>
        </p:nvSpPr>
        <p:spPr bwMode="auto">
          <a:xfrm>
            <a:off x="1009042" y="1139612"/>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6" name="组合 15"/>
          <p:cNvGrpSpPr/>
          <p:nvPr/>
        </p:nvGrpSpPr>
        <p:grpSpPr>
          <a:xfrm>
            <a:off x="430261" y="1139611"/>
            <a:ext cx="596693" cy="597796"/>
            <a:chOff x="420490" y="179675"/>
            <a:chExt cx="739730" cy="741097"/>
          </a:xfrm>
        </p:grpSpPr>
        <p:pic>
          <p:nvPicPr>
            <p:cNvPr id="17"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9" name="Picture 51" descr="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43337" y="2038760"/>
            <a:ext cx="2317388" cy="2224591"/>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56" descr="50"/>
          <p:cNvPicPr>
            <a:picLocks noChangeAspect="1" noChangeArrowheads="1"/>
          </p:cNvPicPr>
          <p:nvPr/>
        </p:nvPicPr>
        <p:blipFill>
          <a:blip r:embed="rId5" cstate="email">
            <a:lum contrast="-42000"/>
            <a:extLst>
              <a:ext uri="{28A0092B-C50C-407E-A947-70E740481C1C}">
                <a14:useLocalDpi xmlns:a14="http://schemas.microsoft.com/office/drawing/2010/main"/>
              </a:ext>
            </a:extLst>
          </a:blip>
          <a:srcRect/>
          <a:stretch>
            <a:fillRect/>
          </a:stretch>
        </p:blipFill>
        <p:spPr bwMode="auto">
          <a:xfrm>
            <a:off x="2932059" y="2758627"/>
            <a:ext cx="810014" cy="719868"/>
          </a:xfrm>
          <a:prstGeom prst="rect">
            <a:avLst/>
          </a:prstGeom>
          <a:noFill/>
          <a:extLst>
            <a:ext uri="{909E8E84-426E-40DD-AFC4-6F175D3DCCD1}">
              <a14:hiddenFill xmlns:a14="http://schemas.microsoft.com/office/drawing/2010/main">
                <a:solidFill>
                  <a:srgbClr val="FFFFFF"/>
                </a:solidFill>
              </a14:hiddenFill>
            </a:ext>
          </a:extLst>
        </p:spPr>
      </p:pic>
      <p:sp>
        <p:nvSpPr>
          <p:cNvPr id="21" name="Text Box 59"/>
          <p:cNvSpPr txBox="1">
            <a:spLocks noChangeArrowheads="1"/>
          </p:cNvSpPr>
          <p:nvPr/>
        </p:nvSpPr>
        <p:spPr bwMode="auto">
          <a:xfrm>
            <a:off x="1330969" y="2814603"/>
            <a:ext cx="1297709" cy="672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spcBef>
                <a:spcPct val="50000"/>
              </a:spcBef>
            </a:pPr>
            <a:r>
              <a:rPr lang="zh-CN" altLang="en-US" sz="1900" b="1" baseline="0" dirty="0">
                <a:solidFill>
                  <a:srgbClr val="000000"/>
                </a:solidFill>
                <a:ea typeface="楷体" pitchFamily="49" charset="-122"/>
              </a:rPr>
              <a:t>点击输入文字内容</a:t>
            </a:r>
          </a:p>
        </p:txBody>
      </p:sp>
      <p:sp>
        <p:nvSpPr>
          <p:cNvPr id="22" name="Rectangle 62"/>
          <p:cNvSpPr>
            <a:spLocks noChangeArrowheads="1"/>
          </p:cNvSpPr>
          <p:nvPr/>
        </p:nvSpPr>
        <p:spPr bwMode="auto">
          <a:xfrm>
            <a:off x="1276948" y="4270795"/>
            <a:ext cx="7035775" cy="886397"/>
          </a:xfrm>
          <a:prstGeom prst="rect">
            <a:avLst/>
          </a:prstGeom>
          <a:noFill/>
          <a:ln>
            <a:noFill/>
          </a:ln>
          <a:effectLst/>
          <a:extLst>
            <a:ext uri="{909E8E84-426E-40DD-AFC4-6F175D3DCCD1}">
              <a14:hiddenFill xmlns:a14="http://schemas.microsoft.com/office/drawing/2010/main">
                <a:solidFill>
                  <a:srgbClr val="FFCC00"/>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nchor="ctr">
            <a:spAutoFit/>
          </a:bodyPr>
          <a:lstStyle/>
          <a:p>
            <a:pPr defTabSz="872277">
              <a:lnSpc>
                <a:spcPct val="120000"/>
              </a:lnSpc>
            </a:pPr>
            <a:r>
              <a:rPr lang="zh-CN" altLang="en-US" sz="1600" baseline="0" dirty="0">
                <a:solidFill>
                  <a:srgbClr val="000000"/>
                </a:solidFill>
                <a:ea typeface="楷体"/>
              </a:rPr>
              <a:t>点击输入你想输入的文字内容点击添加相关文字内容点击添加相关文字</a:t>
            </a:r>
            <a:r>
              <a:rPr lang="zh-CN" altLang="en-US" sz="1600" baseline="0" dirty="0" smtClean="0">
                <a:solidFill>
                  <a:srgbClr val="000000"/>
                </a:solidFill>
                <a:ea typeface="楷体"/>
              </a:rPr>
              <a:t>内容</a:t>
            </a:r>
            <a:r>
              <a:rPr lang="zh-CN" altLang="en-US" sz="1600" dirty="0">
                <a:solidFill>
                  <a:srgbClr val="000000"/>
                </a:solidFill>
                <a:ea typeface="楷体"/>
              </a:rPr>
              <a:t>点击输入你想输入的文字内容点击添加相关文字内容点击添加相关文字</a:t>
            </a:r>
            <a:r>
              <a:rPr lang="zh-CN" altLang="en-US" sz="1600" dirty="0" smtClean="0">
                <a:solidFill>
                  <a:srgbClr val="000000"/>
                </a:solidFill>
                <a:ea typeface="楷体"/>
              </a:rPr>
              <a:t>内容</a:t>
            </a:r>
            <a:r>
              <a:rPr lang="zh-CN" altLang="en-US" sz="1600" dirty="0">
                <a:solidFill>
                  <a:srgbClr val="000000"/>
                </a:solidFill>
                <a:ea typeface="楷体"/>
              </a:rPr>
              <a:t>点击输入你想输入的文字内容点击添加相关文字</a:t>
            </a:r>
            <a:r>
              <a:rPr lang="zh-CN" altLang="en-US" sz="1600" dirty="0" smtClean="0">
                <a:solidFill>
                  <a:srgbClr val="000000"/>
                </a:solidFill>
                <a:ea typeface="楷体"/>
              </a:rPr>
              <a:t>内容</a:t>
            </a:r>
            <a:endParaRPr lang="zh-CN" altLang="en-US" sz="1600" dirty="0">
              <a:solidFill>
                <a:srgbClr val="000000"/>
              </a:solidFill>
              <a:ea typeface="楷体"/>
            </a:endParaRPr>
          </a:p>
        </p:txBody>
      </p:sp>
      <p:pic>
        <p:nvPicPr>
          <p:cNvPr id="23" name="Picture 51" descr="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64781" y="2038760"/>
            <a:ext cx="2317388" cy="2224591"/>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56" descr="50"/>
          <p:cNvPicPr>
            <a:picLocks noChangeAspect="1" noChangeArrowheads="1"/>
          </p:cNvPicPr>
          <p:nvPr/>
        </p:nvPicPr>
        <p:blipFill>
          <a:blip r:embed="rId5" cstate="email">
            <a:lum contrast="-42000"/>
            <a:extLst>
              <a:ext uri="{28A0092B-C50C-407E-A947-70E740481C1C}">
                <a14:useLocalDpi xmlns:a14="http://schemas.microsoft.com/office/drawing/2010/main"/>
              </a:ext>
            </a:extLst>
          </a:blip>
          <a:srcRect/>
          <a:stretch>
            <a:fillRect/>
          </a:stretch>
        </p:blipFill>
        <p:spPr bwMode="auto">
          <a:xfrm>
            <a:off x="5753502" y="2758627"/>
            <a:ext cx="810014" cy="719868"/>
          </a:xfrm>
          <a:prstGeom prst="rect">
            <a:avLst/>
          </a:prstGeom>
          <a:noFill/>
          <a:extLst>
            <a:ext uri="{909E8E84-426E-40DD-AFC4-6F175D3DCCD1}">
              <a14:hiddenFill xmlns:a14="http://schemas.microsoft.com/office/drawing/2010/main">
                <a:solidFill>
                  <a:srgbClr val="FFFFFF"/>
                </a:solidFill>
              </a14:hiddenFill>
            </a:ext>
          </a:extLst>
        </p:spPr>
      </p:pic>
      <p:sp>
        <p:nvSpPr>
          <p:cNvPr id="25" name="Text Box 59"/>
          <p:cNvSpPr txBox="1">
            <a:spLocks noChangeArrowheads="1"/>
          </p:cNvSpPr>
          <p:nvPr/>
        </p:nvSpPr>
        <p:spPr bwMode="auto">
          <a:xfrm>
            <a:off x="4211289" y="2814603"/>
            <a:ext cx="1297709" cy="672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spcBef>
                <a:spcPct val="50000"/>
              </a:spcBef>
            </a:pPr>
            <a:r>
              <a:rPr lang="zh-CN" altLang="en-US" sz="1900" b="1" baseline="0" dirty="0">
                <a:solidFill>
                  <a:srgbClr val="000000"/>
                </a:solidFill>
                <a:ea typeface="楷体" pitchFamily="49" charset="-122"/>
              </a:rPr>
              <a:t>点击输入文字内容</a:t>
            </a:r>
          </a:p>
        </p:txBody>
      </p:sp>
      <p:pic>
        <p:nvPicPr>
          <p:cNvPr id="26" name="Picture 51" descr="2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73093" y="2038760"/>
            <a:ext cx="2317388" cy="2224591"/>
          </a:xfrm>
          <a:prstGeom prst="rect">
            <a:avLst/>
          </a:prstGeom>
          <a:noFill/>
          <a:extLst>
            <a:ext uri="{909E8E84-426E-40DD-AFC4-6F175D3DCCD1}">
              <a14:hiddenFill xmlns:a14="http://schemas.microsoft.com/office/drawing/2010/main">
                <a:solidFill>
                  <a:srgbClr val="FFFFFF"/>
                </a:solidFill>
              </a14:hiddenFill>
            </a:ext>
          </a:extLst>
        </p:spPr>
      </p:pic>
      <p:sp>
        <p:nvSpPr>
          <p:cNvPr id="27" name="Text Box 59"/>
          <p:cNvSpPr txBox="1">
            <a:spLocks noChangeArrowheads="1"/>
          </p:cNvSpPr>
          <p:nvPr/>
        </p:nvSpPr>
        <p:spPr bwMode="auto">
          <a:xfrm>
            <a:off x="7019601" y="2814603"/>
            <a:ext cx="1297709" cy="672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87273" tIns="43637" rIns="87273" bIns="43637">
            <a:spAutoFit/>
          </a:bodyPr>
          <a:lstStyle>
            <a:lvl1pPr algn="l" defTabSz="815975">
              <a:defRPr>
                <a:solidFill>
                  <a:schemeClr val="tx1"/>
                </a:solidFill>
                <a:latin typeface="Arial" charset="0"/>
              </a:defRPr>
            </a:lvl1pPr>
            <a:lvl2pPr marL="407988" algn="l" defTabSz="815975">
              <a:defRPr>
                <a:solidFill>
                  <a:schemeClr val="tx1"/>
                </a:solidFill>
                <a:latin typeface="Arial" charset="0"/>
              </a:defRPr>
            </a:lvl2pPr>
            <a:lvl3pPr marL="815975" algn="l" defTabSz="815975">
              <a:defRPr>
                <a:solidFill>
                  <a:schemeClr val="tx1"/>
                </a:solidFill>
                <a:latin typeface="Arial" charset="0"/>
              </a:defRPr>
            </a:lvl3pPr>
            <a:lvl4pPr marL="1223963" algn="l" defTabSz="815975">
              <a:defRPr>
                <a:solidFill>
                  <a:schemeClr val="tx1"/>
                </a:solidFill>
                <a:latin typeface="Arial" charset="0"/>
              </a:defRPr>
            </a:lvl4pPr>
            <a:lvl5pPr marL="1631950" algn="l" defTabSz="815975">
              <a:defRPr>
                <a:solidFill>
                  <a:schemeClr val="tx1"/>
                </a:solidFill>
                <a:latin typeface="Arial" charset="0"/>
              </a:defRPr>
            </a:lvl5pPr>
            <a:lvl6pPr marL="2089150" defTabSz="815975" fontAlgn="base">
              <a:spcBef>
                <a:spcPct val="0"/>
              </a:spcBef>
              <a:spcAft>
                <a:spcPct val="0"/>
              </a:spcAft>
              <a:defRPr>
                <a:solidFill>
                  <a:schemeClr val="tx1"/>
                </a:solidFill>
                <a:latin typeface="Arial" charset="0"/>
              </a:defRPr>
            </a:lvl6pPr>
            <a:lvl7pPr marL="2546350" defTabSz="815975" fontAlgn="base">
              <a:spcBef>
                <a:spcPct val="0"/>
              </a:spcBef>
              <a:spcAft>
                <a:spcPct val="0"/>
              </a:spcAft>
              <a:defRPr>
                <a:solidFill>
                  <a:schemeClr val="tx1"/>
                </a:solidFill>
                <a:latin typeface="Arial" charset="0"/>
              </a:defRPr>
            </a:lvl7pPr>
            <a:lvl8pPr marL="3003550" defTabSz="815975" fontAlgn="base">
              <a:spcBef>
                <a:spcPct val="0"/>
              </a:spcBef>
              <a:spcAft>
                <a:spcPct val="0"/>
              </a:spcAft>
              <a:defRPr>
                <a:solidFill>
                  <a:schemeClr val="tx1"/>
                </a:solidFill>
                <a:latin typeface="Arial" charset="0"/>
              </a:defRPr>
            </a:lvl8pPr>
            <a:lvl9pPr marL="3460750" defTabSz="815975" fontAlgn="base">
              <a:spcBef>
                <a:spcPct val="0"/>
              </a:spcBef>
              <a:spcAft>
                <a:spcPct val="0"/>
              </a:spcAft>
              <a:defRPr>
                <a:solidFill>
                  <a:schemeClr val="tx1"/>
                </a:solidFill>
                <a:latin typeface="Arial" charset="0"/>
              </a:defRPr>
            </a:lvl9pPr>
          </a:lstStyle>
          <a:p>
            <a:pPr>
              <a:spcBef>
                <a:spcPct val="50000"/>
              </a:spcBef>
            </a:pPr>
            <a:r>
              <a:rPr lang="zh-CN" altLang="en-US" sz="1900" b="1" baseline="0" dirty="0">
                <a:solidFill>
                  <a:srgbClr val="000000"/>
                </a:solidFill>
                <a:ea typeface="楷体" pitchFamily="49" charset="-122"/>
              </a:rPr>
              <a:t>点击输入文字内容</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
                                        </p:tgtEl>
                                        <p:attrNameLst>
                                          <p:attrName>style.visibility</p:attrName>
                                        </p:attrNameLst>
                                      </p:cBhvr>
                                      <p:to>
                                        <p:strVal val="visible"/>
                                      </p:to>
                                    </p:set>
                                    <p:anim calcmode="lin" valueType="num">
                                      <p:cBhvr>
                                        <p:cTn id="14"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5"/>
                                        </p:tgtEl>
                                        <p:attrNameLst>
                                          <p:attrName>ppt_y</p:attrName>
                                        </p:attrNameLst>
                                      </p:cBhvr>
                                      <p:tavLst>
                                        <p:tav tm="0">
                                          <p:val>
                                            <p:strVal val="#ppt_y"/>
                                          </p:val>
                                        </p:tav>
                                        <p:tav tm="100000">
                                          <p:val>
                                            <p:strVal val="#ppt_y"/>
                                          </p:val>
                                        </p:tav>
                                      </p:tavLst>
                                    </p:anim>
                                    <p:anim calcmode="lin" valueType="num">
                                      <p:cBhvr>
                                        <p:cTn id="16"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5"/>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5"/>
                                        </p:tgtEl>
                                      </p:cBhvr>
                                    </p:animEffect>
                                  </p:childTnLst>
                                </p:cTn>
                              </p:par>
                            </p:childTnLst>
                          </p:cTn>
                        </p:par>
                        <p:par>
                          <p:cTn id="19" fill="hold">
                            <p:stCondLst>
                              <p:cond delay="1950"/>
                            </p:stCondLst>
                            <p:childTnLst>
                              <p:par>
                                <p:cTn id="20" presetID="49" presetClass="entr" presetSubtype="0" decel="10000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 calcmode="lin" valueType="num">
                                      <p:cBhvr>
                                        <p:cTn id="24" dur="1000" fill="hold"/>
                                        <p:tgtEl>
                                          <p:spTgt spid="19"/>
                                        </p:tgtEl>
                                        <p:attrNameLst>
                                          <p:attrName>style.rotation</p:attrName>
                                        </p:attrNameLst>
                                      </p:cBhvr>
                                      <p:tavLst>
                                        <p:tav tm="0">
                                          <p:val>
                                            <p:fltVal val="360"/>
                                          </p:val>
                                        </p:tav>
                                        <p:tav tm="100000">
                                          <p:val>
                                            <p:fltVal val="0"/>
                                          </p:val>
                                        </p:tav>
                                      </p:tavLst>
                                    </p:anim>
                                    <p:animEffect transition="in" filter="fade">
                                      <p:cBhvr>
                                        <p:cTn id="25" dur="1000"/>
                                        <p:tgtEl>
                                          <p:spTgt spid="19"/>
                                        </p:tgtEl>
                                      </p:cBhvr>
                                    </p:animEffect>
                                  </p:childTnLst>
                                </p:cTn>
                              </p:par>
                            </p:childTnLst>
                          </p:cTn>
                        </p:par>
                        <p:par>
                          <p:cTn id="26" fill="hold">
                            <p:stCondLst>
                              <p:cond delay="2950"/>
                            </p:stCondLst>
                            <p:childTnLst>
                              <p:par>
                                <p:cTn id="27" presetID="22" presetClass="entr" presetSubtype="8"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childTnLst>
                          </p:cTn>
                        </p:par>
                        <p:par>
                          <p:cTn id="30" fill="hold">
                            <p:stCondLst>
                              <p:cond delay="345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1000"/>
                                        <p:tgtEl>
                                          <p:spTgt spid="20"/>
                                        </p:tgtEl>
                                      </p:cBhvr>
                                    </p:animEffect>
                                  </p:childTnLst>
                                </p:cTn>
                              </p:par>
                            </p:childTnLst>
                          </p:cTn>
                        </p:par>
                        <p:par>
                          <p:cTn id="34" fill="hold">
                            <p:stCondLst>
                              <p:cond delay="4450"/>
                            </p:stCondLst>
                            <p:childTnLst>
                              <p:par>
                                <p:cTn id="35" presetID="49" presetClass="entr" presetSubtype="0" decel="100000" fill="hold"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1000" fill="hold"/>
                                        <p:tgtEl>
                                          <p:spTgt spid="23"/>
                                        </p:tgtEl>
                                        <p:attrNameLst>
                                          <p:attrName>ppt_w</p:attrName>
                                        </p:attrNameLst>
                                      </p:cBhvr>
                                      <p:tavLst>
                                        <p:tav tm="0">
                                          <p:val>
                                            <p:fltVal val="0"/>
                                          </p:val>
                                        </p:tav>
                                        <p:tav tm="100000">
                                          <p:val>
                                            <p:strVal val="#ppt_w"/>
                                          </p:val>
                                        </p:tav>
                                      </p:tavLst>
                                    </p:anim>
                                    <p:anim calcmode="lin" valueType="num">
                                      <p:cBhvr>
                                        <p:cTn id="38" dur="1000" fill="hold"/>
                                        <p:tgtEl>
                                          <p:spTgt spid="23"/>
                                        </p:tgtEl>
                                        <p:attrNameLst>
                                          <p:attrName>ppt_h</p:attrName>
                                        </p:attrNameLst>
                                      </p:cBhvr>
                                      <p:tavLst>
                                        <p:tav tm="0">
                                          <p:val>
                                            <p:fltVal val="0"/>
                                          </p:val>
                                        </p:tav>
                                        <p:tav tm="100000">
                                          <p:val>
                                            <p:strVal val="#ppt_h"/>
                                          </p:val>
                                        </p:tav>
                                      </p:tavLst>
                                    </p:anim>
                                    <p:anim calcmode="lin" valueType="num">
                                      <p:cBhvr>
                                        <p:cTn id="39" dur="1000" fill="hold"/>
                                        <p:tgtEl>
                                          <p:spTgt spid="23"/>
                                        </p:tgtEl>
                                        <p:attrNameLst>
                                          <p:attrName>style.rotation</p:attrName>
                                        </p:attrNameLst>
                                      </p:cBhvr>
                                      <p:tavLst>
                                        <p:tav tm="0">
                                          <p:val>
                                            <p:fltVal val="360"/>
                                          </p:val>
                                        </p:tav>
                                        <p:tav tm="100000">
                                          <p:val>
                                            <p:fltVal val="0"/>
                                          </p:val>
                                        </p:tav>
                                      </p:tavLst>
                                    </p:anim>
                                    <p:animEffect transition="in" filter="fade">
                                      <p:cBhvr>
                                        <p:cTn id="40" dur="1000"/>
                                        <p:tgtEl>
                                          <p:spTgt spid="23"/>
                                        </p:tgtEl>
                                      </p:cBhvr>
                                    </p:animEffect>
                                  </p:childTnLst>
                                </p:cTn>
                              </p:par>
                            </p:childTnLst>
                          </p:cTn>
                        </p:par>
                        <p:par>
                          <p:cTn id="41" fill="hold">
                            <p:stCondLst>
                              <p:cond delay="545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childTnLst>
                          </p:cTn>
                        </p:par>
                        <p:par>
                          <p:cTn id="45" fill="hold">
                            <p:stCondLst>
                              <p:cond delay="5950"/>
                            </p:stCondLst>
                            <p:childTnLst>
                              <p:par>
                                <p:cTn id="46" presetID="22" presetClass="entr" presetSubtype="8" fill="hold"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left)">
                                      <p:cBhvr>
                                        <p:cTn id="48" dur="1000"/>
                                        <p:tgtEl>
                                          <p:spTgt spid="24"/>
                                        </p:tgtEl>
                                      </p:cBhvr>
                                    </p:animEffect>
                                  </p:childTnLst>
                                </p:cTn>
                              </p:par>
                            </p:childTnLst>
                          </p:cTn>
                        </p:par>
                        <p:par>
                          <p:cTn id="49" fill="hold">
                            <p:stCondLst>
                              <p:cond delay="6950"/>
                            </p:stCondLst>
                            <p:childTnLst>
                              <p:par>
                                <p:cTn id="50" presetID="49" presetClass="entr" presetSubtype="0" decel="100000" fill="hold" nodeType="afterEffect">
                                  <p:stCondLst>
                                    <p:cond delay="0"/>
                                  </p:stCondLst>
                                  <p:childTnLst>
                                    <p:set>
                                      <p:cBhvr>
                                        <p:cTn id="51" dur="1" fill="hold">
                                          <p:stCondLst>
                                            <p:cond delay="0"/>
                                          </p:stCondLst>
                                        </p:cTn>
                                        <p:tgtEl>
                                          <p:spTgt spid="26"/>
                                        </p:tgtEl>
                                        <p:attrNameLst>
                                          <p:attrName>style.visibility</p:attrName>
                                        </p:attrNameLst>
                                      </p:cBhvr>
                                      <p:to>
                                        <p:strVal val="visible"/>
                                      </p:to>
                                    </p:set>
                                    <p:anim calcmode="lin" valueType="num">
                                      <p:cBhvr>
                                        <p:cTn id="52" dur="1000" fill="hold"/>
                                        <p:tgtEl>
                                          <p:spTgt spid="26"/>
                                        </p:tgtEl>
                                        <p:attrNameLst>
                                          <p:attrName>ppt_w</p:attrName>
                                        </p:attrNameLst>
                                      </p:cBhvr>
                                      <p:tavLst>
                                        <p:tav tm="0">
                                          <p:val>
                                            <p:fltVal val="0"/>
                                          </p:val>
                                        </p:tav>
                                        <p:tav tm="100000">
                                          <p:val>
                                            <p:strVal val="#ppt_w"/>
                                          </p:val>
                                        </p:tav>
                                      </p:tavLst>
                                    </p:anim>
                                    <p:anim calcmode="lin" valueType="num">
                                      <p:cBhvr>
                                        <p:cTn id="53" dur="1000" fill="hold"/>
                                        <p:tgtEl>
                                          <p:spTgt spid="26"/>
                                        </p:tgtEl>
                                        <p:attrNameLst>
                                          <p:attrName>ppt_h</p:attrName>
                                        </p:attrNameLst>
                                      </p:cBhvr>
                                      <p:tavLst>
                                        <p:tav tm="0">
                                          <p:val>
                                            <p:fltVal val="0"/>
                                          </p:val>
                                        </p:tav>
                                        <p:tav tm="100000">
                                          <p:val>
                                            <p:strVal val="#ppt_h"/>
                                          </p:val>
                                        </p:tav>
                                      </p:tavLst>
                                    </p:anim>
                                    <p:anim calcmode="lin" valueType="num">
                                      <p:cBhvr>
                                        <p:cTn id="54" dur="1000" fill="hold"/>
                                        <p:tgtEl>
                                          <p:spTgt spid="26"/>
                                        </p:tgtEl>
                                        <p:attrNameLst>
                                          <p:attrName>style.rotation</p:attrName>
                                        </p:attrNameLst>
                                      </p:cBhvr>
                                      <p:tavLst>
                                        <p:tav tm="0">
                                          <p:val>
                                            <p:fltVal val="360"/>
                                          </p:val>
                                        </p:tav>
                                        <p:tav tm="100000">
                                          <p:val>
                                            <p:fltVal val="0"/>
                                          </p:val>
                                        </p:tav>
                                      </p:tavLst>
                                    </p:anim>
                                    <p:animEffect transition="in" filter="fade">
                                      <p:cBhvr>
                                        <p:cTn id="55" dur="1000"/>
                                        <p:tgtEl>
                                          <p:spTgt spid="26"/>
                                        </p:tgtEl>
                                      </p:cBhvr>
                                    </p:animEffect>
                                  </p:childTnLst>
                                </p:cTn>
                              </p:par>
                            </p:childTnLst>
                          </p:cTn>
                        </p:par>
                        <p:par>
                          <p:cTn id="56" fill="hold">
                            <p:stCondLst>
                              <p:cond delay="7950"/>
                            </p:stCondLst>
                            <p:childTnLst>
                              <p:par>
                                <p:cTn id="57" presetID="22" presetClass="entr" presetSubtype="8"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left)">
                                      <p:cBhvr>
                                        <p:cTn id="59" dur="500"/>
                                        <p:tgtEl>
                                          <p:spTgt spid="27"/>
                                        </p:tgtEl>
                                      </p:cBhvr>
                                    </p:animEffect>
                                  </p:childTnLst>
                                </p:cTn>
                              </p:par>
                            </p:childTnLst>
                          </p:cTn>
                        </p:par>
                        <p:par>
                          <p:cTn id="60" fill="hold">
                            <p:stCondLst>
                              <p:cond delay="8450"/>
                            </p:stCondLst>
                            <p:childTnLst>
                              <p:par>
                                <p:cTn id="61" presetID="14" presetClass="entr" presetSubtype="10" fill="hold" grpId="0" nodeType="afterEffect">
                                  <p:stCondLst>
                                    <p:cond delay="0"/>
                                  </p:stCondLst>
                                  <p:childTnLst>
                                    <p:set>
                                      <p:cBhvr>
                                        <p:cTn id="62" dur="1" fill="hold">
                                          <p:stCondLst>
                                            <p:cond delay="0"/>
                                          </p:stCondLst>
                                        </p:cTn>
                                        <p:tgtEl>
                                          <p:spTgt spid="22"/>
                                        </p:tgtEl>
                                        <p:attrNameLst>
                                          <p:attrName>style.visibility</p:attrName>
                                        </p:attrNameLst>
                                      </p:cBhvr>
                                      <p:to>
                                        <p:strVal val="visible"/>
                                      </p:to>
                                    </p:set>
                                    <p:animEffect transition="in" filter="randombar(horizontal)">
                                      <p:cBhvr>
                                        <p:cTn id="6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21" grpId="0"/>
      <p:bldP spid="22" grpId="0"/>
      <p:bldP spid="25"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6"/>
          <p:cNvSpPr>
            <a:spLocks noChangeArrowheads="1"/>
          </p:cNvSpPr>
          <p:nvPr/>
        </p:nvSpPr>
        <p:spPr bwMode="auto">
          <a:xfrm>
            <a:off x="1009042" y="1102246"/>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13" name="组合 12"/>
          <p:cNvGrpSpPr/>
          <p:nvPr/>
        </p:nvGrpSpPr>
        <p:grpSpPr>
          <a:xfrm>
            <a:off x="430261" y="1102245"/>
            <a:ext cx="596693" cy="597796"/>
            <a:chOff x="420490" y="179675"/>
            <a:chExt cx="739730" cy="741097"/>
          </a:xfrm>
        </p:grpSpPr>
        <p:pic>
          <p:nvPicPr>
            <p:cNvPr id="14"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 name="Picture 81" descr="04"/>
          <p:cNvPicPr>
            <a:picLocks noChangeAspect="1" noChangeArrowheads="1"/>
          </p:cNvPicPr>
          <p:nvPr/>
        </p:nvPicPr>
        <p:blipFill>
          <a:blip r:embed="rId4" cstate="email">
            <a:biLevel thresh="75000"/>
            <a:extLst>
              <a:ext uri="{28A0092B-C50C-407E-A947-70E740481C1C}">
                <a14:useLocalDpi xmlns:a14="http://schemas.microsoft.com/office/drawing/2010/main"/>
              </a:ext>
            </a:extLst>
          </a:blip>
          <a:srcRect/>
          <a:stretch>
            <a:fillRect/>
          </a:stretch>
        </p:blipFill>
        <p:spPr bwMode="auto">
          <a:xfrm>
            <a:off x="1497731" y="1557443"/>
            <a:ext cx="7899700" cy="3191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81" descr="04"/>
          <p:cNvPicPr>
            <a:picLocks noChangeAspect="1" noChangeArrowheads="1"/>
          </p:cNvPicPr>
          <p:nvPr/>
        </p:nvPicPr>
        <p:blipFill>
          <a:blip r:embed="rId5" cstate="email">
            <a:biLevel thresh="75000"/>
            <a:extLst>
              <a:ext uri="{28A0092B-C50C-407E-A947-70E740481C1C}">
                <a14:useLocalDpi xmlns:a14="http://schemas.microsoft.com/office/drawing/2010/main"/>
              </a:ext>
            </a:extLst>
          </a:blip>
          <a:srcRect/>
          <a:stretch>
            <a:fillRect/>
          </a:stretch>
        </p:blipFill>
        <p:spPr bwMode="auto">
          <a:xfrm>
            <a:off x="451466" y="4173298"/>
            <a:ext cx="4038962" cy="1631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Box 17"/>
          <p:cNvSpPr txBox="1"/>
          <p:nvPr/>
        </p:nvSpPr>
        <p:spPr>
          <a:xfrm>
            <a:off x="4504769" y="2173282"/>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pic>
        <p:nvPicPr>
          <p:cNvPr id="19" name="Picture 4" descr="C:\Users\zjd\Desktop\Nipic_9501016_2012041916170751919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18696689">
            <a:off x="3849193" y="4030890"/>
            <a:ext cx="1282469" cy="418838"/>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4471886" y="2589123"/>
            <a:ext cx="3467616"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单击此处添加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600" b="0"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en-US" altLang="zh-CN" sz="1600" b="0"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文本单击</a:t>
            </a:r>
            <a:r>
              <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rPr>
              <a:t>此处添加</a:t>
            </a:r>
            <a:r>
              <a:rPr kumimoji="0" lang="zh-CN" altLang="en-US" sz="1600" b="0" i="0" u="none" strike="noStrike" kern="0" cap="none" spc="0" normalizeH="0" baseline="0" noProof="0" dirty="0" smtClean="0">
                <a:ln>
                  <a:noFill/>
                </a:ln>
                <a:solidFill>
                  <a:sysClr val="window" lastClr="FFFFFF"/>
                </a:solidFill>
                <a:effectLst/>
                <a:uLnTx/>
                <a:uFillTx/>
                <a:latin typeface="华文隶书" pitchFamily="2" charset="-122"/>
                <a:ea typeface="楷体"/>
              </a:rPr>
              <a:t>文本</a:t>
            </a:r>
            <a:endParaRPr kumimoji="0" lang="zh-CN" altLang="en-US" sz="1600" b="0"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1" name="TextBox 20"/>
          <p:cNvSpPr txBox="1"/>
          <p:nvPr/>
        </p:nvSpPr>
        <p:spPr>
          <a:xfrm>
            <a:off x="2072987" y="4605346"/>
            <a:ext cx="1217000" cy="40011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20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fltVal val="0"/>
                                          </p:val>
                                        </p:tav>
                                        <p:tav tm="100000">
                                          <p:val>
                                            <p:strVal val="#ppt_h"/>
                                          </p:val>
                                        </p:tav>
                                      </p:tavLst>
                                    </p:anim>
                                    <p:anim calcmode="lin" valueType="num">
                                      <p:cBhvr>
                                        <p:cTn id="9" dur="1000" fill="hold"/>
                                        <p:tgtEl>
                                          <p:spTgt spid="13"/>
                                        </p:tgtEl>
                                        <p:attrNameLst>
                                          <p:attrName>style.rotation</p:attrName>
                                        </p:attrNameLst>
                                      </p:cBhvr>
                                      <p:tavLst>
                                        <p:tav tm="0">
                                          <p:val>
                                            <p:fltVal val="90"/>
                                          </p:val>
                                        </p:tav>
                                        <p:tav tm="100000">
                                          <p:val>
                                            <p:fltVal val="0"/>
                                          </p:val>
                                        </p:tav>
                                      </p:tavLst>
                                    </p:anim>
                                    <p:animEffect transition="in" filter="fade">
                                      <p:cBhvr>
                                        <p:cTn id="10" dur="1000"/>
                                        <p:tgtEl>
                                          <p:spTgt spid="13"/>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2"/>
                                        </p:tgtEl>
                                        <p:attrNameLst>
                                          <p:attrName>ppt_y</p:attrName>
                                        </p:attrNameLst>
                                      </p:cBhvr>
                                      <p:tavLst>
                                        <p:tav tm="0">
                                          <p:val>
                                            <p:strVal val="#ppt_y"/>
                                          </p:val>
                                        </p:tav>
                                        <p:tav tm="100000">
                                          <p:val>
                                            <p:strVal val="#ppt_y"/>
                                          </p:val>
                                        </p:tav>
                                      </p:tavLst>
                                    </p:anim>
                                    <p:anim calcmode="lin" valueType="num">
                                      <p:cBhvr>
                                        <p:cTn id="16"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2"/>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2"/>
                                        </p:tgtEl>
                                      </p:cBhvr>
                                    </p:animEffect>
                                  </p:childTnLst>
                                </p:cTn>
                              </p:par>
                            </p:childTnLst>
                          </p:cTn>
                        </p:par>
                        <p:par>
                          <p:cTn id="19" fill="hold">
                            <p:stCondLst>
                              <p:cond delay="195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1000"/>
                                        <p:tgtEl>
                                          <p:spTgt spid="16"/>
                                        </p:tgtEl>
                                      </p:cBhvr>
                                    </p:animEffect>
                                  </p:childTnLst>
                                </p:cTn>
                              </p:par>
                            </p:childTnLst>
                          </p:cTn>
                        </p:par>
                        <p:par>
                          <p:cTn id="23" fill="hold">
                            <p:stCondLst>
                              <p:cond delay="295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par>
                          <p:cTn id="27" fill="hold">
                            <p:stCondLst>
                              <p:cond delay="3450"/>
                            </p:stCondLst>
                            <p:childTnLst>
                              <p:par>
                                <p:cTn id="28" presetID="14" presetClass="entr" presetSubtype="10" fill="hold" grpId="0"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randombar(horizontal)">
                                      <p:cBhvr>
                                        <p:cTn id="30" dur="500"/>
                                        <p:tgtEl>
                                          <p:spTgt spid="20"/>
                                        </p:tgtEl>
                                      </p:cBhvr>
                                    </p:animEffect>
                                  </p:childTnLst>
                                </p:cTn>
                              </p:par>
                            </p:childTnLst>
                          </p:cTn>
                        </p:par>
                        <p:par>
                          <p:cTn id="31" fill="hold">
                            <p:stCondLst>
                              <p:cond delay="3950"/>
                            </p:stCondLst>
                            <p:childTnLst>
                              <p:par>
                                <p:cTn id="32" presetID="2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childTnLst>
                          </p:cTn>
                        </p:par>
                        <p:par>
                          <p:cTn id="35" fill="hold">
                            <p:stCondLst>
                              <p:cond delay="4450"/>
                            </p:stCondLst>
                            <p:childTnLst>
                              <p:par>
                                <p:cTn id="36" presetID="22" presetClass="entr" presetSubtype="8" fill="hold" nodeType="after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left)">
                                      <p:cBhvr>
                                        <p:cTn id="38" dur="1000"/>
                                        <p:tgtEl>
                                          <p:spTgt spid="17"/>
                                        </p:tgtEl>
                                      </p:cBhvr>
                                    </p:animEffect>
                                  </p:childTnLst>
                                </p:cTn>
                              </p:par>
                            </p:childTnLst>
                          </p:cTn>
                        </p:par>
                        <p:par>
                          <p:cTn id="39" fill="hold">
                            <p:stCondLst>
                              <p:cond delay="5450"/>
                            </p:stCondLst>
                            <p:childTnLst>
                              <p:par>
                                <p:cTn id="40" presetID="22" presetClass="entr" presetSubtype="4"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wipe(down)">
                                      <p:cBhvr>
                                        <p:cTn id="4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utoUpdateAnimBg="0"/>
      <p:bldP spid="18" grpId="0"/>
      <p:bldP spid="20" grpId="0"/>
      <p:bldP spid="2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7020272" y="1229158"/>
            <a:ext cx="2103421" cy="888641"/>
          </a:xfrm>
          <a:prstGeom prst="rect">
            <a:avLst/>
          </a:prstGeom>
        </p:spPr>
        <p:txBody>
          <a:bodyPr wrap="square">
            <a:spAutoFit/>
          </a:bodyPr>
          <a:lstStyle/>
          <a:p>
            <a:pPr marL="0" marR="0" lvl="0" indent="0" algn="r" defTabSz="960120" eaLnBrk="1" fontAlgn="auto" latinLnBrk="0" hangingPunct="1">
              <a:lnSpc>
                <a:spcPct val="112000"/>
              </a:lnSpc>
              <a:spcBef>
                <a:spcPts val="0"/>
              </a:spcBef>
              <a:spcAft>
                <a:spcPts val="0"/>
              </a:spcAft>
              <a:buClrTx/>
              <a:buSzTx/>
              <a:buFontTx/>
              <a:buNone/>
              <a:tabLst/>
              <a:defRPr/>
            </a:pPr>
            <a:r>
              <a:rPr kumimoji="0" lang="zh-CN" altLang="en-US"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过渡页 </a:t>
            </a:r>
            <a:r>
              <a:rPr kumimoji="0" lang="en-US" altLang="zh-CN" sz="294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p>
          <a:p>
            <a:pPr marL="0" marR="0" lvl="0" indent="0" algn="r" defTabSz="960120" eaLnBrk="1" fontAlgn="auto" latinLnBrk="0" hangingPunct="1">
              <a:lnSpc>
                <a:spcPct val="112000"/>
              </a:lnSpc>
              <a:spcBef>
                <a:spcPts val="0"/>
              </a:spcBef>
              <a:spcAft>
                <a:spcPts val="0"/>
              </a:spcAft>
              <a:buClrTx/>
              <a:buSzTx/>
              <a:buFontTx/>
              <a:buNone/>
              <a:tabLst/>
              <a:defRPr/>
            </a:pPr>
            <a:r>
              <a:rPr kumimoji="0" lang="en-US" altLang="zh-CN" sz="1680" b="0" i="0" u="none" strike="noStrike" kern="0" cap="none" spc="0" normalizeH="0" baseline="0" noProof="0" dirty="0">
                <a:ln>
                  <a:noFill/>
                </a:ln>
                <a:solidFill>
                  <a:sysClr val="window" lastClr="FFFFFF">
                    <a:lumMod val="50000"/>
                  </a:sysClr>
                </a:solidFill>
                <a:effectLst/>
                <a:uLnTx/>
                <a:uFillTx/>
                <a:latin typeface="Arial"/>
              </a:rPr>
              <a:t>TRANSITION </a:t>
            </a:r>
            <a:r>
              <a:rPr kumimoji="0" lang="en-US" altLang="zh-CN" sz="1680" b="0" i="0" u="none" strike="noStrike" kern="0" cap="none" spc="0" normalizeH="0" baseline="0" noProof="0" dirty="0">
                <a:ln>
                  <a:noFill/>
                </a:ln>
                <a:solidFill>
                  <a:sysClr val="window" lastClr="FFFFFF">
                    <a:lumMod val="50000"/>
                  </a:sysClr>
                </a:solidFill>
                <a:effectLst/>
                <a:uLnTx/>
                <a:uFillTx/>
                <a:latin typeface="Calibri"/>
              </a:rPr>
              <a:t>PAGE </a:t>
            </a:r>
            <a:endParaRPr kumimoji="0" lang="zh-CN" altLang="en-US" sz="1890" b="0" i="0" u="none" strike="noStrike" kern="0" cap="none" spc="0" normalizeH="0" baseline="0" noProof="0" dirty="0">
              <a:ln>
                <a:noFill/>
              </a:ln>
              <a:solidFill>
                <a:sysClr val="window" lastClr="FFFFFF">
                  <a:lumMod val="50000"/>
                </a:sysClr>
              </a:solidFill>
              <a:effectLst/>
              <a:uLnTx/>
              <a:uFillTx/>
            </a:endParaRPr>
          </a:p>
        </p:txBody>
      </p:sp>
      <p:grpSp>
        <p:nvGrpSpPr>
          <p:cNvPr id="18" name="组合 17"/>
          <p:cNvGrpSpPr/>
          <p:nvPr/>
        </p:nvGrpSpPr>
        <p:grpSpPr>
          <a:xfrm>
            <a:off x="-36512" y="3043034"/>
            <a:ext cx="3137215" cy="1663385"/>
            <a:chOff x="0" y="1779662"/>
            <a:chExt cx="2987824" cy="1584176"/>
          </a:xfrm>
        </p:grpSpPr>
        <p:sp>
          <p:nvSpPr>
            <p:cNvPr id="19" name="矩形 18"/>
            <p:cNvSpPr/>
            <p:nvPr/>
          </p:nvSpPr>
          <p:spPr>
            <a:xfrm>
              <a:off x="0" y="1779662"/>
              <a:ext cx="2987824" cy="1584176"/>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0" name="TextBox 19"/>
            <p:cNvSpPr txBox="1"/>
            <p:nvPr/>
          </p:nvSpPr>
          <p:spPr>
            <a:xfrm>
              <a:off x="539816" y="2428424"/>
              <a:ext cx="2376000" cy="64193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6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此处添加或多或少的文字对第二部分的内容简单概括一下。</a:t>
              </a:r>
            </a:p>
          </p:txBody>
        </p:sp>
      </p:grpSp>
      <p:grpSp>
        <p:nvGrpSpPr>
          <p:cNvPr id="21" name="组合 20"/>
          <p:cNvGrpSpPr/>
          <p:nvPr/>
        </p:nvGrpSpPr>
        <p:grpSpPr>
          <a:xfrm>
            <a:off x="1512927" y="3336435"/>
            <a:ext cx="1738993" cy="399340"/>
            <a:chOff x="1475656" y="1995686"/>
            <a:chExt cx="1656184" cy="380324"/>
          </a:xfrm>
        </p:grpSpPr>
        <p:sp>
          <p:nvSpPr>
            <p:cNvPr id="22" name="矩形 21"/>
            <p:cNvSpPr/>
            <p:nvPr/>
          </p:nvSpPr>
          <p:spPr>
            <a:xfrm>
              <a:off x="1475656" y="1995686"/>
              <a:ext cx="1656184" cy="360040"/>
            </a:xfrm>
            <a:prstGeom prst="rect">
              <a:avLst/>
            </a:prstGeom>
            <a:solidFill>
              <a:srgbClr val="7F7F7F">
                <a:lumMod val="20000"/>
                <a:lumOff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3" name="TextBox 22"/>
            <p:cNvSpPr txBox="1"/>
            <p:nvPr/>
          </p:nvSpPr>
          <p:spPr>
            <a:xfrm>
              <a:off x="1691680" y="1995686"/>
              <a:ext cx="1224136" cy="38032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995"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第二部分</a:t>
              </a:r>
            </a:p>
          </p:txBody>
        </p:sp>
      </p:grpSp>
      <p:sp>
        <p:nvSpPr>
          <p:cNvPr id="24" name="矩形 23"/>
          <p:cNvSpPr/>
          <p:nvPr/>
        </p:nvSpPr>
        <p:spPr>
          <a:xfrm>
            <a:off x="4626077" y="2702433"/>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5" name="TextBox 146"/>
          <p:cNvSpPr txBox="1">
            <a:spLocks noChangeArrowheads="1"/>
          </p:cNvSpPr>
          <p:nvPr/>
        </p:nvSpPr>
        <p:spPr bwMode="auto">
          <a:xfrm>
            <a:off x="4944913" y="2664268"/>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6" name="矩形 25"/>
          <p:cNvSpPr/>
          <p:nvPr/>
        </p:nvSpPr>
        <p:spPr>
          <a:xfrm>
            <a:off x="4626077" y="3421075"/>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7" name="TextBox 146"/>
          <p:cNvSpPr txBox="1">
            <a:spLocks noChangeArrowheads="1"/>
          </p:cNvSpPr>
          <p:nvPr/>
        </p:nvSpPr>
        <p:spPr bwMode="auto">
          <a:xfrm>
            <a:off x="4944913" y="3382909"/>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28" name="矩形 27"/>
          <p:cNvSpPr/>
          <p:nvPr/>
        </p:nvSpPr>
        <p:spPr>
          <a:xfrm>
            <a:off x="4626077" y="4139718"/>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29" name="TextBox 146"/>
          <p:cNvSpPr txBox="1">
            <a:spLocks noChangeArrowheads="1"/>
          </p:cNvSpPr>
          <p:nvPr/>
        </p:nvSpPr>
        <p:spPr bwMode="auto">
          <a:xfrm>
            <a:off x="4944913" y="4101551"/>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
        <p:nvSpPr>
          <p:cNvPr id="30" name="矩形 29"/>
          <p:cNvSpPr/>
          <p:nvPr/>
        </p:nvSpPr>
        <p:spPr>
          <a:xfrm>
            <a:off x="4626077" y="4782752"/>
            <a:ext cx="226825" cy="226825"/>
          </a:xfrm>
          <a:prstGeom prst="rect">
            <a:avLst/>
          </a:prstGeom>
          <a:solidFill>
            <a:srgbClr val="26262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95" b="0" i="0" u="none" strike="noStrike" kern="0" cap="none" spc="0" normalizeH="0" baseline="0" noProof="0">
              <a:ln>
                <a:noFill/>
              </a:ln>
              <a:solidFill>
                <a:sysClr val="window" lastClr="FFFFFF"/>
              </a:solidFill>
              <a:effectLst/>
              <a:uLnTx/>
              <a:uFillTx/>
              <a:latin typeface="Arial"/>
              <a:ea typeface="微软雅黑"/>
              <a:cs typeface="+mn-cs"/>
            </a:endParaRPr>
          </a:p>
        </p:txBody>
      </p:sp>
      <p:sp>
        <p:nvSpPr>
          <p:cNvPr id="31" name="TextBox 146"/>
          <p:cNvSpPr txBox="1">
            <a:spLocks noChangeArrowheads="1"/>
          </p:cNvSpPr>
          <p:nvPr/>
        </p:nvSpPr>
        <p:spPr bwMode="auto">
          <a:xfrm>
            <a:off x="4944913" y="4744584"/>
            <a:ext cx="2781109" cy="34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274" tIns="40637" rIns="81274" bIns="40637">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defRPr/>
            </a:pPr>
            <a:r>
              <a:rPr lang="zh-CN" altLang="en-US" sz="1680" kern="0" dirty="0">
                <a:latin typeface="微软雅黑" pitchFamily="34" charset="-122"/>
                <a:ea typeface="微软雅黑" pitchFamily="34" charset="-122"/>
              </a:rPr>
              <a:t>单击此处添加标题</a:t>
            </a:r>
            <a:r>
              <a:rPr lang="en-US" altLang="zh-CN" sz="1680" kern="0" dirty="0">
                <a:latin typeface="微软雅黑" pitchFamily="34" charset="-122"/>
                <a:ea typeface="微软雅黑" pitchFamily="34" charset="-122"/>
              </a:rPr>
              <a:t>……</a:t>
            </a:r>
            <a:endParaRPr lang="en-US" sz="1680" kern="0" dirty="0">
              <a:latin typeface="微软雅黑" pitchFamily="34" charset="-122"/>
              <a:ea typeface="微软雅黑" pitchFamily="34"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right)">
                                      <p:cBhvr>
                                        <p:cTn id="7" dur="500"/>
                                        <p:tgtEl>
                                          <p:spTgt spid="1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300" fill="hold"/>
                                        <p:tgtEl>
                                          <p:spTgt spid="18"/>
                                        </p:tgtEl>
                                        <p:attrNameLst>
                                          <p:attrName>ppt_x</p:attrName>
                                        </p:attrNameLst>
                                      </p:cBhvr>
                                      <p:tavLst>
                                        <p:tav tm="0">
                                          <p:val>
                                            <p:strVal val="0-#ppt_w/2"/>
                                          </p:val>
                                        </p:tav>
                                        <p:tav tm="100000">
                                          <p:val>
                                            <p:strVal val="#ppt_x"/>
                                          </p:val>
                                        </p:tav>
                                      </p:tavLst>
                                    </p:anim>
                                    <p:anim calcmode="lin" valueType="num">
                                      <p:cBhvr additive="base">
                                        <p:cTn id="12" dur="300" fill="hold"/>
                                        <p:tgtEl>
                                          <p:spTgt spid="18"/>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300" fill="hold"/>
                                        <p:tgtEl>
                                          <p:spTgt spid="21"/>
                                        </p:tgtEl>
                                        <p:attrNameLst>
                                          <p:attrName>ppt_x</p:attrName>
                                        </p:attrNameLst>
                                      </p:cBhvr>
                                      <p:tavLst>
                                        <p:tav tm="0">
                                          <p:val>
                                            <p:strVal val="1+#ppt_w/2"/>
                                          </p:val>
                                        </p:tav>
                                        <p:tav tm="100000">
                                          <p:val>
                                            <p:strVal val="#ppt_x"/>
                                          </p:val>
                                        </p:tav>
                                      </p:tavLst>
                                    </p:anim>
                                    <p:anim calcmode="lin" valueType="num">
                                      <p:cBhvr additive="base">
                                        <p:cTn id="16" dur="300" fill="hold"/>
                                        <p:tgtEl>
                                          <p:spTgt spid="21"/>
                                        </p:tgtEl>
                                        <p:attrNameLst>
                                          <p:attrName>ppt_y</p:attrName>
                                        </p:attrNameLst>
                                      </p:cBhvr>
                                      <p:tavLst>
                                        <p:tav tm="0">
                                          <p:val>
                                            <p:strVal val="#ppt_y"/>
                                          </p:val>
                                        </p:tav>
                                        <p:tav tm="100000">
                                          <p:val>
                                            <p:strVal val="#ppt_y"/>
                                          </p:val>
                                        </p:tav>
                                      </p:tavLst>
                                    </p:anim>
                                  </p:childTnLst>
                                </p:cTn>
                              </p:par>
                            </p:childTnLst>
                          </p:cTn>
                        </p:par>
                        <p:par>
                          <p:cTn id="17" fill="hold">
                            <p:stCondLst>
                              <p:cond delay="800"/>
                            </p:stCondLst>
                            <p:childTnLst>
                              <p:par>
                                <p:cTn id="18" presetID="37" presetClass="entr" presetSubtype="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anim calcmode="lin" valueType="num">
                                      <p:cBhvr>
                                        <p:cTn id="21" dur="500" fill="hold"/>
                                        <p:tgtEl>
                                          <p:spTgt spid="24"/>
                                        </p:tgtEl>
                                        <p:attrNameLst>
                                          <p:attrName>ppt_x</p:attrName>
                                        </p:attrNameLst>
                                      </p:cBhvr>
                                      <p:tavLst>
                                        <p:tav tm="0">
                                          <p:val>
                                            <p:strVal val="#ppt_x"/>
                                          </p:val>
                                        </p:tav>
                                        <p:tav tm="100000">
                                          <p:val>
                                            <p:strVal val="#ppt_x"/>
                                          </p:val>
                                        </p:tav>
                                      </p:tavLst>
                                    </p:anim>
                                    <p:anim calcmode="lin" valueType="num">
                                      <p:cBhvr>
                                        <p:cTn id="22" dur="450" decel="100000" fill="hold"/>
                                        <p:tgtEl>
                                          <p:spTgt spid="24"/>
                                        </p:tgtEl>
                                        <p:attrNameLst>
                                          <p:attrName>ppt_y</p:attrName>
                                        </p:attrNameLst>
                                      </p:cBhvr>
                                      <p:tavLst>
                                        <p:tav tm="0">
                                          <p:val>
                                            <p:strVal val="#ppt_y+1"/>
                                          </p:val>
                                        </p:tav>
                                        <p:tav tm="100000">
                                          <p:val>
                                            <p:strVal val="#ppt_y-.03"/>
                                          </p:val>
                                        </p:tav>
                                      </p:tavLst>
                                    </p:anim>
                                    <p:anim calcmode="lin" valueType="num">
                                      <p:cBhvr>
                                        <p:cTn id="23" dur="50" accel="100000" fill="hold">
                                          <p:stCondLst>
                                            <p:cond delay="450"/>
                                          </p:stCondLst>
                                        </p:cTn>
                                        <p:tgtEl>
                                          <p:spTgt spid="24"/>
                                        </p:tgtEl>
                                        <p:attrNameLst>
                                          <p:attrName>ppt_y</p:attrName>
                                        </p:attrNameLst>
                                      </p:cBhvr>
                                      <p:tavLst>
                                        <p:tav tm="0">
                                          <p:val>
                                            <p:strVal val="#ppt_y-.03"/>
                                          </p:val>
                                        </p:tav>
                                        <p:tav tm="100000">
                                          <p:val>
                                            <p:strVal val="#ppt_y"/>
                                          </p:val>
                                        </p:tav>
                                      </p:tavLst>
                                    </p:anim>
                                  </p:childTnLst>
                                </p:cTn>
                              </p:par>
                            </p:childTnLst>
                          </p:cTn>
                        </p:par>
                        <p:par>
                          <p:cTn id="24" fill="hold">
                            <p:stCondLst>
                              <p:cond delay="1300"/>
                            </p:stCondLst>
                            <p:childTnLst>
                              <p:par>
                                <p:cTn id="25" presetID="2" presetClass="entr" presetSubtype="2"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300" fill="hold"/>
                                        <p:tgtEl>
                                          <p:spTgt spid="25"/>
                                        </p:tgtEl>
                                        <p:attrNameLst>
                                          <p:attrName>ppt_x</p:attrName>
                                        </p:attrNameLst>
                                      </p:cBhvr>
                                      <p:tavLst>
                                        <p:tav tm="0">
                                          <p:val>
                                            <p:strVal val="1+#ppt_w/2"/>
                                          </p:val>
                                        </p:tav>
                                        <p:tav tm="100000">
                                          <p:val>
                                            <p:strVal val="#ppt_x"/>
                                          </p:val>
                                        </p:tav>
                                      </p:tavLst>
                                    </p:anim>
                                    <p:anim calcmode="lin" valueType="num">
                                      <p:cBhvr additive="base">
                                        <p:cTn id="28" dur="300" fill="hold"/>
                                        <p:tgtEl>
                                          <p:spTgt spid="25"/>
                                        </p:tgtEl>
                                        <p:attrNameLst>
                                          <p:attrName>ppt_y</p:attrName>
                                        </p:attrNameLst>
                                      </p:cBhvr>
                                      <p:tavLst>
                                        <p:tav tm="0">
                                          <p:val>
                                            <p:strVal val="#ppt_y"/>
                                          </p:val>
                                        </p:tav>
                                        <p:tav tm="100000">
                                          <p:val>
                                            <p:strVal val="#ppt_y"/>
                                          </p:val>
                                        </p:tav>
                                      </p:tavLst>
                                    </p:anim>
                                  </p:childTnLst>
                                </p:cTn>
                              </p:par>
                            </p:childTnLst>
                          </p:cTn>
                        </p:par>
                        <p:par>
                          <p:cTn id="29" fill="hold">
                            <p:stCondLst>
                              <p:cond delay="1600"/>
                            </p:stCondLst>
                            <p:childTnLst>
                              <p:par>
                                <p:cTn id="30" presetID="37"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anim calcmode="lin" valueType="num">
                                      <p:cBhvr>
                                        <p:cTn id="33" dur="500" fill="hold"/>
                                        <p:tgtEl>
                                          <p:spTgt spid="26"/>
                                        </p:tgtEl>
                                        <p:attrNameLst>
                                          <p:attrName>ppt_x</p:attrName>
                                        </p:attrNameLst>
                                      </p:cBhvr>
                                      <p:tavLst>
                                        <p:tav tm="0">
                                          <p:val>
                                            <p:strVal val="#ppt_x"/>
                                          </p:val>
                                        </p:tav>
                                        <p:tav tm="100000">
                                          <p:val>
                                            <p:strVal val="#ppt_x"/>
                                          </p:val>
                                        </p:tav>
                                      </p:tavLst>
                                    </p:anim>
                                    <p:anim calcmode="lin" valueType="num">
                                      <p:cBhvr>
                                        <p:cTn id="34" dur="450" decel="100000" fill="hold"/>
                                        <p:tgtEl>
                                          <p:spTgt spid="26"/>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26"/>
                                        </p:tgtEl>
                                        <p:attrNameLst>
                                          <p:attrName>ppt_y</p:attrName>
                                        </p:attrNameLst>
                                      </p:cBhvr>
                                      <p:tavLst>
                                        <p:tav tm="0">
                                          <p:val>
                                            <p:strVal val="#ppt_y-.03"/>
                                          </p:val>
                                        </p:tav>
                                        <p:tav tm="100000">
                                          <p:val>
                                            <p:strVal val="#ppt_y"/>
                                          </p:val>
                                        </p:tav>
                                      </p:tavLst>
                                    </p:anim>
                                  </p:childTnLst>
                                </p:cTn>
                              </p:par>
                            </p:childTnLst>
                          </p:cTn>
                        </p:par>
                        <p:par>
                          <p:cTn id="36" fill="hold">
                            <p:stCondLst>
                              <p:cond delay="2100"/>
                            </p:stCondLst>
                            <p:childTnLst>
                              <p:par>
                                <p:cTn id="37" presetID="2" presetClass="entr" presetSubtype="2" fill="hold" grpId="0" nodeType="after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300" fill="hold"/>
                                        <p:tgtEl>
                                          <p:spTgt spid="27"/>
                                        </p:tgtEl>
                                        <p:attrNameLst>
                                          <p:attrName>ppt_x</p:attrName>
                                        </p:attrNameLst>
                                      </p:cBhvr>
                                      <p:tavLst>
                                        <p:tav tm="0">
                                          <p:val>
                                            <p:strVal val="1+#ppt_w/2"/>
                                          </p:val>
                                        </p:tav>
                                        <p:tav tm="100000">
                                          <p:val>
                                            <p:strVal val="#ppt_x"/>
                                          </p:val>
                                        </p:tav>
                                      </p:tavLst>
                                    </p:anim>
                                    <p:anim calcmode="lin" valueType="num">
                                      <p:cBhvr additive="base">
                                        <p:cTn id="40" dur="300" fill="hold"/>
                                        <p:tgtEl>
                                          <p:spTgt spid="27"/>
                                        </p:tgtEl>
                                        <p:attrNameLst>
                                          <p:attrName>ppt_y</p:attrName>
                                        </p:attrNameLst>
                                      </p:cBhvr>
                                      <p:tavLst>
                                        <p:tav tm="0">
                                          <p:val>
                                            <p:strVal val="#ppt_y"/>
                                          </p:val>
                                        </p:tav>
                                        <p:tav tm="100000">
                                          <p:val>
                                            <p:strVal val="#ppt_y"/>
                                          </p:val>
                                        </p:tav>
                                      </p:tavLst>
                                    </p:anim>
                                  </p:childTnLst>
                                </p:cTn>
                              </p:par>
                            </p:childTnLst>
                          </p:cTn>
                        </p:par>
                        <p:par>
                          <p:cTn id="41" fill="hold">
                            <p:stCondLst>
                              <p:cond delay="2400"/>
                            </p:stCondLst>
                            <p:childTnLst>
                              <p:par>
                                <p:cTn id="42" presetID="37" presetClass="entr" presetSubtype="0" fill="hold" grpId="0"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500"/>
                                        <p:tgtEl>
                                          <p:spTgt spid="28"/>
                                        </p:tgtEl>
                                      </p:cBhvr>
                                    </p:animEffect>
                                    <p:anim calcmode="lin" valueType="num">
                                      <p:cBhvr>
                                        <p:cTn id="45" dur="500" fill="hold"/>
                                        <p:tgtEl>
                                          <p:spTgt spid="28"/>
                                        </p:tgtEl>
                                        <p:attrNameLst>
                                          <p:attrName>ppt_x</p:attrName>
                                        </p:attrNameLst>
                                      </p:cBhvr>
                                      <p:tavLst>
                                        <p:tav tm="0">
                                          <p:val>
                                            <p:strVal val="#ppt_x"/>
                                          </p:val>
                                        </p:tav>
                                        <p:tav tm="100000">
                                          <p:val>
                                            <p:strVal val="#ppt_x"/>
                                          </p:val>
                                        </p:tav>
                                      </p:tavLst>
                                    </p:anim>
                                    <p:anim calcmode="lin" valueType="num">
                                      <p:cBhvr>
                                        <p:cTn id="46" dur="450" decel="100000" fill="hold"/>
                                        <p:tgtEl>
                                          <p:spTgt spid="28"/>
                                        </p:tgtEl>
                                        <p:attrNameLst>
                                          <p:attrName>ppt_y</p:attrName>
                                        </p:attrNameLst>
                                      </p:cBhvr>
                                      <p:tavLst>
                                        <p:tav tm="0">
                                          <p:val>
                                            <p:strVal val="#ppt_y+1"/>
                                          </p:val>
                                        </p:tav>
                                        <p:tav tm="100000">
                                          <p:val>
                                            <p:strVal val="#ppt_y-.03"/>
                                          </p:val>
                                        </p:tav>
                                      </p:tavLst>
                                    </p:anim>
                                    <p:anim calcmode="lin" valueType="num">
                                      <p:cBhvr>
                                        <p:cTn id="47" dur="50" accel="100000" fill="hold">
                                          <p:stCondLst>
                                            <p:cond delay="450"/>
                                          </p:stCondLst>
                                        </p:cTn>
                                        <p:tgtEl>
                                          <p:spTgt spid="28"/>
                                        </p:tgtEl>
                                        <p:attrNameLst>
                                          <p:attrName>ppt_y</p:attrName>
                                        </p:attrNameLst>
                                      </p:cBhvr>
                                      <p:tavLst>
                                        <p:tav tm="0">
                                          <p:val>
                                            <p:strVal val="#ppt_y-.03"/>
                                          </p:val>
                                        </p:tav>
                                        <p:tav tm="100000">
                                          <p:val>
                                            <p:strVal val="#ppt_y"/>
                                          </p:val>
                                        </p:tav>
                                      </p:tavLst>
                                    </p:anim>
                                  </p:childTnLst>
                                </p:cTn>
                              </p:par>
                            </p:childTnLst>
                          </p:cTn>
                        </p:par>
                        <p:par>
                          <p:cTn id="48" fill="hold">
                            <p:stCondLst>
                              <p:cond delay="2900"/>
                            </p:stCondLst>
                            <p:childTnLst>
                              <p:par>
                                <p:cTn id="49" presetID="2" presetClass="entr" presetSubtype="2"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300" fill="hold"/>
                                        <p:tgtEl>
                                          <p:spTgt spid="29"/>
                                        </p:tgtEl>
                                        <p:attrNameLst>
                                          <p:attrName>ppt_x</p:attrName>
                                        </p:attrNameLst>
                                      </p:cBhvr>
                                      <p:tavLst>
                                        <p:tav tm="0">
                                          <p:val>
                                            <p:strVal val="1+#ppt_w/2"/>
                                          </p:val>
                                        </p:tav>
                                        <p:tav tm="100000">
                                          <p:val>
                                            <p:strVal val="#ppt_x"/>
                                          </p:val>
                                        </p:tav>
                                      </p:tavLst>
                                    </p:anim>
                                    <p:anim calcmode="lin" valueType="num">
                                      <p:cBhvr additive="base">
                                        <p:cTn id="52" dur="300" fill="hold"/>
                                        <p:tgtEl>
                                          <p:spTgt spid="29"/>
                                        </p:tgtEl>
                                        <p:attrNameLst>
                                          <p:attrName>ppt_y</p:attrName>
                                        </p:attrNameLst>
                                      </p:cBhvr>
                                      <p:tavLst>
                                        <p:tav tm="0">
                                          <p:val>
                                            <p:strVal val="#ppt_y"/>
                                          </p:val>
                                        </p:tav>
                                        <p:tav tm="100000">
                                          <p:val>
                                            <p:strVal val="#ppt_y"/>
                                          </p:val>
                                        </p:tav>
                                      </p:tavLst>
                                    </p:anim>
                                  </p:childTnLst>
                                </p:cTn>
                              </p:par>
                            </p:childTnLst>
                          </p:cTn>
                        </p:par>
                        <p:par>
                          <p:cTn id="53" fill="hold">
                            <p:stCondLst>
                              <p:cond delay="3200"/>
                            </p:stCondLst>
                            <p:childTnLst>
                              <p:par>
                                <p:cTn id="54" presetID="37" presetClass="entr" presetSubtype="0"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fade">
                                      <p:cBhvr>
                                        <p:cTn id="56" dur="500"/>
                                        <p:tgtEl>
                                          <p:spTgt spid="30"/>
                                        </p:tgtEl>
                                      </p:cBhvr>
                                    </p:animEffect>
                                    <p:anim calcmode="lin" valueType="num">
                                      <p:cBhvr>
                                        <p:cTn id="57" dur="500" fill="hold"/>
                                        <p:tgtEl>
                                          <p:spTgt spid="30"/>
                                        </p:tgtEl>
                                        <p:attrNameLst>
                                          <p:attrName>ppt_x</p:attrName>
                                        </p:attrNameLst>
                                      </p:cBhvr>
                                      <p:tavLst>
                                        <p:tav tm="0">
                                          <p:val>
                                            <p:strVal val="#ppt_x"/>
                                          </p:val>
                                        </p:tav>
                                        <p:tav tm="100000">
                                          <p:val>
                                            <p:strVal val="#ppt_x"/>
                                          </p:val>
                                        </p:tav>
                                      </p:tavLst>
                                    </p:anim>
                                    <p:anim calcmode="lin" valueType="num">
                                      <p:cBhvr>
                                        <p:cTn id="58" dur="450" decel="100000" fill="hold"/>
                                        <p:tgtEl>
                                          <p:spTgt spid="30"/>
                                        </p:tgtEl>
                                        <p:attrNameLst>
                                          <p:attrName>ppt_y</p:attrName>
                                        </p:attrNameLst>
                                      </p:cBhvr>
                                      <p:tavLst>
                                        <p:tav tm="0">
                                          <p:val>
                                            <p:strVal val="#ppt_y+1"/>
                                          </p:val>
                                        </p:tav>
                                        <p:tav tm="100000">
                                          <p:val>
                                            <p:strVal val="#ppt_y-.03"/>
                                          </p:val>
                                        </p:tav>
                                      </p:tavLst>
                                    </p:anim>
                                    <p:anim calcmode="lin" valueType="num">
                                      <p:cBhvr>
                                        <p:cTn id="59" dur="50" accel="100000" fill="hold">
                                          <p:stCondLst>
                                            <p:cond delay="450"/>
                                          </p:stCondLst>
                                        </p:cTn>
                                        <p:tgtEl>
                                          <p:spTgt spid="30"/>
                                        </p:tgtEl>
                                        <p:attrNameLst>
                                          <p:attrName>ppt_y</p:attrName>
                                        </p:attrNameLst>
                                      </p:cBhvr>
                                      <p:tavLst>
                                        <p:tav tm="0">
                                          <p:val>
                                            <p:strVal val="#ppt_y-.03"/>
                                          </p:val>
                                        </p:tav>
                                        <p:tav tm="100000">
                                          <p:val>
                                            <p:strVal val="#ppt_y"/>
                                          </p:val>
                                        </p:tav>
                                      </p:tavLst>
                                    </p:anim>
                                  </p:childTnLst>
                                </p:cTn>
                              </p:par>
                            </p:childTnLst>
                          </p:cTn>
                        </p:par>
                        <p:par>
                          <p:cTn id="60" fill="hold">
                            <p:stCondLst>
                              <p:cond delay="3700"/>
                            </p:stCondLst>
                            <p:childTnLst>
                              <p:par>
                                <p:cTn id="61" presetID="2" presetClass="entr" presetSubtype="2"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300" fill="hold"/>
                                        <p:tgtEl>
                                          <p:spTgt spid="31"/>
                                        </p:tgtEl>
                                        <p:attrNameLst>
                                          <p:attrName>ppt_x</p:attrName>
                                        </p:attrNameLst>
                                      </p:cBhvr>
                                      <p:tavLst>
                                        <p:tav tm="0">
                                          <p:val>
                                            <p:strVal val="1+#ppt_w/2"/>
                                          </p:val>
                                        </p:tav>
                                        <p:tav tm="100000">
                                          <p:val>
                                            <p:strVal val="#ppt_x"/>
                                          </p:val>
                                        </p:tav>
                                      </p:tavLst>
                                    </p:anim>
                                    <p:anim calcmode="lin" valueType="num">
                                      <p:cBhvr additive="base">
                                        <p:cTn id="64" dur="3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4" grpId="0" animBg="1"/>
      <p:bldP spid="25" grpId="0"/>
      <p:bldP spid="26" grpId="0" animBg="1"/>
      <p:bldP spid="27" grpId="0"/>
      <p:bldP spid="28" grpId="0" animBg="1"/>
      <p:bldP spid="29" grpId="0"/>
      <p:bldP spid="30" grpId="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6"/>
          <p:cNvSpPr>
            <a:spLocks noChangeArrowheads="1"/>
          </p:cNvSpPr>
          <p:nvPr/>
        </p:nvSpPr>
        <p:spPr bwMode="auto">
          <a:xfrm>
            <a:off x="1009042" y="1083811"/>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0" name="组合 19"/>
          <p:cNvGrpSpPr/>
          <p:nvPr/>
        </p:nvGrpSpPr>
        <p:grpSpPr>
          <a:xfrm>
            <a:off x="430261" y="1083810"/>
            <a:ext cx="596693" cy="597796"/>
            <a:chOff x="420490" y="179675"/>
            <a:chExt cx="739730" cy="741097"/>
          </a:xfrm>
        </p:grpSpPr>
        <p:pic>
          <p:nvPicPr>
            <p:cNvPr id="21"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 name="Picture 5" descr="C:\Users\zjd\Desktop\未命名 -2.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flipH="1">
            <a:off x="3206140" y="3321939"/>
            <a:ext cx="763128" cy="1503153"/>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5" descr="C:\Users\zjd\Desktop\未命名 -2.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flipH="1">
            <a:off x="4423687" y="2744386"/>
            <a:ext cx="776783" cy="2342514"/>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5" descr="C:\Users\zjd\Desktop\未命名 -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flipH="1">
            <a:off x="5544736" y="2261383"/>
            <a:ext cx="859330" cy="2563708"/>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5" descr="C:\Users\zjd\Desktop\未命名 -2.pn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flipH="1">
            <a:off x="6700730" y="1955676"/>
            <a:ext cx="822329" cy="291857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p:cNvSpPr txBox="1"/>
          <p:nvPr/>
        </p:nvSpPr>
        <p:spPr>
          <a:xfrm>
            <a:off x="2838330" y="5199583"/>
            <a:ext cx="1220194" cy="461665"/>
          </a:xfrm>
          <a:prstGeom prst="rect">
            <a:avLst/>
          </a:prstGeom>
          <a:noFill/>
        </p:spPr>
        <p:txBody>
          <a:bodyPr wrap="square" rtlCol="0">
            <a:spAutoFit/>
          </a:bodyPr>
          <a:lstStyle/>
          <a:p>
            <a:pPr algn="ctr"/>
            <a:r>
              <a:rPr lang="en-US" altLang="zh-CN" sz="2400" b="1" i="1" dirty="0" smtClean="0">
                <a:latin typeface="楷体"/>
                <a:ea typeface="华文隶书" pitchFamily="2" charset="-122"/>
                <a:cs typeface="Arial Unicode MS" pitchFamily="34" charset="-122"/>
              </a:rPr>
              <a:t>2012</a:t>
            </a:r>
            <a:endParaRPr lang="zh-CN" altLang="en-US" sz="2400" b="1" i="1" dirty="0">
              <a:latin typeface="楷体"/>
              <a:ea typeface="华文隶书" pitchFamily="2" charset="-122"/>
              <a:cs typeface="Arial Unicode MS" pitchFamily="34" charset="-122"/>
            </a:endParaRPr>
          </a:p>
        </p:txBody>
      </p:sp>
      <p:sp>
        <p:nvSpPr>
          <p:cNvPr id="28" name="TextBox 27"/>
          <p:cNvSpPr txBox="1"/>
          <p:nvPr/>
        </p:nvSpPr>
        <p:spPr>
          <a:xfrm>
            <a:off x="4120688" y="5199583"/>
            <a:ext cx="1198761" cy="461665"/>
          </a:xfrm>
          <a:prstGeom prst="rect">
            <a:avLst/>
          </a:prstGeom>
          <a:noFill/>
        </p:spPr>
        <p:txBody>
          <a:bodyPr wrap="square" rtlCol="0">
            <a:spAutoFit/>
          </a:bodyPr>
          <a:lstStyle/>
          <a:p>
            <a:pPr algn="ctr"/>
            <a:r>
              <a:rPr lang="en-US" altLang="zh-CN" sz="2400" b="1" i="1" dirty="0" smtClean="0">
                <a:latin typeface="楷体"/>
                <a:ea typeface="华文隶书" pitchFamily="2" charset="-122"/>
                <a:cs typeface="Arial Unicode MS" pitchFamily="34" charset="-122"/>
              </a:rPr>
              <a:t>2013</a:t>
            </a:r>
            <a:endParaRPr lang="zh-CN" altLang="en-US" sz="2400" b="1" i="1" dirty="0">
              <a:latin typeface="楷体"/>
              <a:ea typeface="华文隶书" pitchFamily="2" charset="-122"/>
              <a:cs typeface="Arial Unicode MS" pitchFamily="34" charset="-122"/>
            </a:endParaRPr>
          </a:p>
        </p:txBody>
      </p:sp>
      <p:sp>
        <p:nvSpPr>
          <p:cNvPr id="29" name="TextBox 28"/>
          <p:cNvSpPr txBox="1"/>
          <p:nvPr/>
        </p:nvSpPr>
        <p:spPr>
          <a:xfrm>
            <a:off x="5401051" y="5199583"/>
            <a:ext cx="1220194" cy="461665"/>
          </a:xfrm>
          <a:prstGeom prst="rect">
            <a:avLst/>
          </a:prstGeom>
          <a:noFill/>
        </p:spPr>
        <p:txBody>
          <a:bodyPr wrap="square" rtlCol="0">
            <a:spAutoFit/>
          </a:bodyPr>
          <a:lstStyle/>
          <a:p>
            <a:pPr algn="ctr"/>
            <a:r>
              <a:rPr lang="en-US" altLang="zh-CN" sz="2400" b="1" i="1" dirty="0" smtClean="0">
                <a:latin typeface="楷体"/>
                <a:ea typeface="华文隶书" pitchFamily="2" charset="-122"/>
                <a:cs typeface="Arial Unicode MS" pitchFamily="34" charset="-122"/>
              </a:rPr>
              <a:t>2014</a:t>
            </a:r>
            <a:endParaRPr lang="zh-CN" altLang="en-US" sz="2400" b="1" i="1" dirty="0">
              <a:latin typeface="楷体"/>
              <a:ea typeface="华文隶书" pitchFamily="2" charset="-122"/>
              <a:cs typeface="Arial Unicode MS" pitchFamily="34" charset="-122"/>
            </a:endParaRPr>
          </a:p>
        </p:txBody>
      </p:sp>
      <p:sp>
        <p:nvSpPr>
          <p:cNvPr id="30" name="TextBox 29"/>
          <p:cNvSpPr txBox="1"/>
          <p:nvPr/>
        </p:nvSpPr>
        <p:spPr>
          <a:xfrm>
            <a:off x="6512513" y="5199583"/>
            <a:ext cx="1198761" cy="461665"/>
          </a:xfrm>
          <a:prstGeom prst="rect">
            <a:avLst/>
          </a:prstGeom>
          <a:noFill/>
        </p:spPr>
        <p:txBody>
          <a:bodyPr wrap="square" rtlCol="0">
            <a:spAutoFit/>
          </a:bodyPr>
          <a:lstStyle/>
          <a:p>
            <a:pPr algn="ctr"/>
            <a:r>
              <a:rPr lang="en-US" altLang="zh-CN" sz="2400" b="1" i="1" dirty="0" smtClean="0">
                <a:latin typeface="楷体"/>
                <a:ea typeface="华文隶书" pitchFamily="2" charset="-122"/>
                <a:cs typeface="Arial Unicode MS" pitchFamily="34" charset="-122"/>
              </a:rPr>
              <a:t>2015</a:t>
            </a:r>
            <a:endParaRPr lang="zh-CN" altLang="en-US" sz="2400" b="1" i="1" dirty="0">
              <a:latin typeface="楷体"/>
              <a:ea typeface="华文隶书" pitchFamily="2" charset="-122"/>
              <a:cs typeface="Arial Unicode MS" pitchFamily="34" charset="-122"/>
            </a:endParaRPr>
          </a:p>
        </p:txBody>
      </p:sp>
      <p:pic>
        <p:nvPicPr>
          <p:cNvPr id="31" name="Picture 4" descr="C:\Users\zjd\Desktop\Nipic_9501016_20120419161707519191.png"/>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rot="9341143">
            <a:off x="1877013" y="2058779"/>
            <a:ext cx="4785232" cy="94275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5" descr="C:\Users\zjd\Desktop\未命名 -1.png"/>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rot="5400000" flipH="1">
            <a:off x="4189728" y="1554387"/>
            <a:ext cx="467919" cy="7009326"/>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组合 32"/>
          <p:cNvGrpSpPr/>
          <p:nvPr/>
        </p:nvGrpSpPr>
        <p:grpSpPr>
          <a:xfrm>
            <a:off x="729652" y="3915643"/>
            <a:ext cx="1610997" cy="1691810"/>
            <a:chOff x="4179441" y="3717032"/>
            <a:chExt cx="2163957" cy="2232248"/>
          </a:xfrm>
        </p:grpSpPr>
        <p:pic>
          <p:nvPicPr>
            <p:cNvPr id="34" name="图片 33"/>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4179441" y="3717032"/>
              <a:ext cx="2163957" cy="2232248"/>
            </a:xfrm>
            <a:prstGeom prst="rect">
              <a:avLst/>
            </a:prstGeom>
          </p:spPr>
        </p:pic>
        <p:sp>
          <p:nvSpPr>
            <p:cNvPr id="35" name="TextBox 34"/>
            <p:cNvSpPr txBox="1"/>
            <p:nvPr/>
          </p:nvSpPr>
          <p:spPr>
            <a:xfrm>
              <a:off x="4721822" y="4165983"/>
              <a:ext cx="1079193" cy="10964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华文隶书" pitchFamily="2" charset="-122"/>
                  <a:ea typeface="楷体"/>
                </a:rPr>
                <a:t>添加</a:t>
              </a:r>
              <a:endParaRPr kumimoji="0" lang="en-US" altLang="zh-CN" sz="2400" b="1" i="0" u="none" strike="noStrike" kern="0" cap="none" spc="0" normalizeH="0" baseline="0" noProof="0" dirty="0" smtClean="0">
                <a:ln>
                  <a:noFill/>
                </a:ln>
                <a:solidFill>
                  <a:sysClr val="window" lastClr="FFFFFF"/>
                </a:solidFill>
                <a:effectLst/>
                <a:uLnTx/>
                <a:uFillTx/>
                <a:latin typeface="华文隶书" pitchFamily="2" charset="-122"/>
                <a:ea typeface="楷体"/>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ysClr val="window" lastClr="FFFFFF"/>
                  </a:solidFill>
                  <a:effectLst/>
                  <a:uLnTx/>
                  <a:uFillTx/>
                  <a:latin typeface="华文隶书" pitchFamily="2" charset="-122"/>
                  <a:ea typeface="楷体"/>
                </a:rPr>
                <a:t>标题</a:t>
              </a:r>
              <a:endParaRPr kumimoji="0" lang="zh-CN" altLang="en-US" sz="24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9"/>
                                        </p:tgtEl>
                                        <p:attrNameLst>
                                          <p:attrName>ppt_y</p:attrName>
                                        </p:attrNameLst>
                                      </p:cBhvr>
                                      <p:tavLst>
                                        <p:tav tm="0">
                                          <p:val>
                                            <p:strVal val="#ppt_y"/>
                                          </p:val>
                                        </p:tav>
                                        <p:tav tm="100000">
                                          <p:val>
                                            <p:strVal val="#ppt_y"/>
                                          </p:val>
                                        </p:tav>
                                      </p:tavLst>
                                    </p:anim>
                                    <p:anim calcmode="lin" valueType="num">
                                      <p:cBhvr>
                                        <p:cTn id="1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9"/>
                                        </p:tgtEl>
                                      </p:cBhvr>
                                    </p:animEffect>
                                  </p:childTnLst>
                                </p:cTn>
                              </p:par>
                            </p:childTnLst>
                          </p:cTn>
                        </p:par>
                        <p:par>
                          <p:cTn id="19" fill="hold">
                            <p:stCondLst>
                              <p:cond delay="1950"/>
                            </p:stCondLst>
                            <p:childTnLst>
                              <p:par>
                                <p:cTn id="20" presetID="10" presetClass="entr" presetSubtype="0" fill="hold" nodeType="after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childTnLst>
                                </p:cTn>
                              </p:par>
                            </p:childTnLst>
                          </p:cTn>
                        </p:par>
                        <p:par>
                          <p:cTn id="23" fill="hold">
                            <p:stCondLst>
                              <p:cond delay="2450"/>
                            </p:stCondLst>
                            <p:childTnLst>
                              <p:par>
                                <p:cTn id="24" presetID="2" presetClass="entr" presetSubtype="8" fill="hold" nodeType="afterEffect">
                                  <p:stCondLst>
                                    <p:cond delay="0"/>
                                  </p:stCondLst>
                                  <p:childTnLst>
                                    <p:set>
                                      <p:cBhvr>
                                        <p:cTn id="25" dur="1" fill="hold">
                                          <p:stCondLst>
                                            <p:cond delay="0"/>
                                          </p:stCondLst>
                                        </p:cTn>
                                        <p:tgtEl>
                                          <p:spTgt spid="32"/>
                                        </p:tgtEl>
                                        <p:attrNameLst>
                                          <p:attrName>style.visibility</p:attrName>
                                        </p:attrNameLst>
                                      </p:cBhvr>
                                      <p:to>
                                        <p:strVal val="visible"/>
                                      </p:to>
                                    </p:set>
                                    <p:anim calcmode="lin" valueType="num">
                                      <p:cBhvr additive="base">
                                        <p:cTn id="26" dur="500" fill="hold"/>
                                        <p:tgtEl>
                                          <p:spTgt spid="32"/>
                                        </p:tgtEl>
                                        <p:attrNameLst>
                                          <p:attrName>ppt_x</p:attrName>
                                        </p:attrNameLst>
                                      </p:cBhvr>
                                      <p:tavLst>
                                        <p:tav tm="0">
                                          <p:val>
                                            <p:strVal val="0-#ppt_w/2"/>
                                          </p:val>
                                        </p:tav>
                                        <p:tav tm="100000">
                                          <p:val>
                                            <p:strVal val="#ppt_x"/>
                                          </p:val>
                                        </p:tav>
                                      </p:tavLst>
                                    </p:anim>
                                    <p:anim calcmode="lin" valueType="num">
                                      <p:cBhvr additive="base">
                                        <p:cTn id="27" dur="500" fill="hold"/>
                                        <p:tgtEl>
                                          <p:spTgt spid="32"/>
                                        </p:tgtEl>
                                        <p:attrNameLst>
                                          <p:attrName>ppt_y</p:attrName>
                                        </p:attrNameLst>
                                      </p:cBhvr>
                                      <p:tavLst>
                                        <p:tav tm="0">
                                          <p:val>
                                            <p:strVal val="#ppt_y"/>
                                          </p:val>
                                        </p:tav>
                                        <p:tav tm="100000">
                                          <p:val>
                                            <p:strVal val="#ppt_y"/>
                                          </p:val>
                                        </p:tav>
                                      </p:tavLst>
                                    </p:anim>
                                  </p:childTnLst>
                                </p:cTn>
                              </p:par>
                            </p:childTnLst>
                          </p:cTn>
                        </p:par>
                        <p:par>
                          <p:cTn id="28" fill="hold">
                            <p:stCondLst>
                              <p:cond delay="2950"/>
                            </p:stCondLst>
                            <p:childTnLst>
                              <p:par>
                                <p:cTn id="29" presetID="42"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anim calcmode="lin" valueType="num">
                                      <p:cBhvr>
                                        <p:cTn id="32" dur="500" fill="hold"/>
                                        <p:tgtEl>
                                          <p:spTgt spid="27"/>
                                        </p:tgtEl>
                                        <p:attrNameLst>
                                          <p:attrName>ppt_x</p:attrName>
                                        </p:attrNameLst>
                                      </p:cBhvr>
                                      <p:tavLst>
                                        <p:tav tm="0">
                                          <p:val>
                                            <p:strVal val="#ppt_x"/>
                                          </p:val>
                                        </p:tav>
                                        <p:tav tm="100000">
                                          <p:val>
                                            <p:strVal val="#ppt_x"/>
                                          </p:val>
                                        </p:tav>
                                      </p:tavLst>
                                    </p:anim>
                                    <p:anim calcmode="lin" valueType="num">
                                      <p:cBhvr>
                                        <p:cTn id="33" dur="500" fill="hold"/>
                                        <p:tgtEl>
                                          <p:spTgt spid="2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anim calcmode="lin" valueType="num">
                                      <p:cBhvr>
                                        <p:cTn id="37" dur="500" fill="hold"/>
                                        <p:tgtEl>
                                          <p:spTgt spid="28"/>
                                        </p:tgtEl>
                                        <p:attrNameLst>
                                          <p:attrName>ppt_x</p:attrName>
                                        </p:attrNameLst>
                                      </p:cBhvr>
                                      <p:tavLst>
                                        <p:tav tm="0">
                                          <p:val>
                                            <p:strVal val="#ppt_x"/>
                                          </p:val>
                                        </p:tav>
                                        <p:tav tm="100000">
                                          <p:val>
                                            <p:strVal val="#ppt_x"/>
                                          </p:val>
                                        </p:tav>
                                      </p:tavLst>
                                    </p:anim>
                                    <p:anim calcmode="lin" valueType="num">
                                      <p:cBhvr>
                                        <p:cTn id="38" dur="500" fill="hold"/>
                                        <p:tgtEl>
                                          <p:spTgt spid="2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ppt_x</p:attrName>
                                        </p:attrNameLst>
                                      </p:cBhvr>
                                      <p:tavLst>
                                        <p:tav tm="0">
                                          <p:val>
                                            <p:strVal val="#ppt_x"/>
                                          </p:val>
                                        </p:tav>
                                        <p:tav tm="100000">
                                          <p:val>
                                            <p:strVal val="#ppt_x"/>
                                          </p:val>
                                        </p:tav>
                                      </p:tavLst>
                                    </p:anim>
                                    <p:anim calcmode="lin" valueType="num">
                                      <p:cBhvr>
                                        <p:cTn id="43" dur="500" fill="hold"/>
                                        <p:tgtEl>
                                          <p:spTgt spid="2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500"/>
                                        <p:tgtEl>
                                          <p:spTgt spid="30"/>
                                        </p:tgtEl>
                                      </p:cBhvr>
                                    </p:animEffect>
                                    <p:anim calcmode="lin" valueType="num">
                                      <p:cBhvr>
                                        <p:cTn id="47" dur="500" fill="hold"/>
                                        <p:tgtEl>
                                          <p:spTgt spid="30"/>
                                        </p:tgtEl>
                                        <p:attrNameLst>
                                          <p:attrName>ppt_x</p:attrName>
                                        </p:attrNameLst>
                                      </p:cBhvr>
                                      <p:tavLst>
                                        <p:tav tm="0">
                                          <p:val>
                                            <p:strVal val="#ppt_x"/>
                                          </p:val>
                                        </p:tav>
                                        <p:tav tm="100000">
                                          <p:val>
                                            <p:strVal val="#ppt_x"/>
                                          </p:val>
                                        </p:tav>
                                      </p:tavLst>
                                    </p:anim>
                                    <p:anim calcmode="lin" valueType="num">
                                      <p:cBhvr>
                                        <p:cTn id="48" dur="500" fill="hold"/>
                                        <p:tgtEl>
                                          <p:spTgt spid="30"/>
                                        </p:tgtEl>
                                        <p:attrNameLst>
                                          <p:attrName>ppt_y</p:attrName>
                                        </p:attrNameLst>
                                      </p:cBhvr>
                                      <p:tavLst>
                                        <p:tav tm="0">
                                          <p:val>
                                            <p:strVal val="#ppt_y+.1"/>
                                          </p:val>
                                        </p:tav>
                                        <p:tav tm="100000">
                                          <p:val>
                                            <p:strVal val="#ppt_y"/>
                                          </p:val>
                                        </p:tav>
                                      </p:tavLst>
                                    </p:anim>
                                  </p:childTnLst>
                                </p:cTn>
                              </p:par>
                              <p:par>
                                <p:cTn id="49" presetID="22" presetClass="entr" presetSubtype="4" fill="hold" nodeType="withEffect">
                                  <p:stCondLst>
                                    <p:cond delay="500"/>
                                  </p:stCondLst>
                                  <p:childTnLst>
                                    <p:set>
                                      <p:cBhvr>
                                        <p:cTn id="50" dur="1" fill="hold">
                                          <p:stCondLst>
                                            <p:cond delay="0"/>
                                          </p:stCondLst>
                                        </p:cTn>
                                        <p:tgtEl>
                                          <p:spTgt spid="23"/>
                                        </p:tgtEl>
                                        <p:attrNameLst>
                                          <p:attrName>style.visibility</p:attrName>
                                        </p:attrNameLst>
                                      </p:cBhvr>
                                      <p:to>
                                        <p:strVal val="visible"/>
                                      </p:to>
                                    </p:set>
                                    <p:animEffect transition="in" filter="wipe(down)">
                                      <p:cBhvr>
                                        <p:cTn id="51" dur="1000"/>
                                        <p:tgtEl>
                                          <p:spTgt spid="23"/>
                                        </p:tgtEl>
                                      </p:cBhvr>
                                    </p:animEffect>
                                  </p:childTnLst>
                                </p:cTn>
                              </p:par>
                              <p:par>
                                <p:cTn id="52" presetID="22" presetClass="entr" presetSubtype="4" fill="hold" nodeType="withEffect">
                                  <p:stCondLst>
                                    <p:cond delay="900"/>
                                  </p:stCondLst>
                                  <p:childTnLst>
                                    <p:set>
                                      <p:cBhvr>
                                        <p:cTn id="53" dur="1" fill="hold">
                                          <p:stCondLst>
                                            <p:cond delay="0"/>
                                          </p:stCondLst>
                                        </p:cTn>
                                        <p:tgtEl>
                                          <p:spTgt spid="24"/>
                                        </p:tgtEl>
                                        <p:attrNameLst>
                                          <p:attrName>style.visibility</p:attrName>
                                        </p:attrNameLst>
                                      </p:cBhvr>
                                      <p:to>
                                        <p:strVal val="visible"/>
                                      </p:to>
                                    </p:set>
                                    <p:animEffect transition="in" filter="wipe(down)">
                                      <p:cBhvr>
                                        <p:cTn id="54" dur="1000"/>
                                        <p:tgtEl>
                                          <p:spTgt spid="24"/>
                                        </p:tgtEl>
                                      </p:cBhvr>
                                    </p:animEffect>
                                  </p:childTnLst>
                                </p:cTn>
                              </p:par>
                              <p:par>
                                <p:cTn id="55" presetID="22" presetClass="entr" presetSubtype="4" fill="hold" nodeType="withEffect">
                                  <p:stCondLst>
                                    <p:cond delay="1100"/>
                                  </p:stCondLst>
                                  <p:childTnLst>
                                    <p:set>
                                      <p:cBhvr>
                                        <p:cTn id="56" dur="1" fill="hold">
                                          <p:stCondLst>
                                            <p:cond delay="0"/>
                                          </p:stCondLst>
                                        </p:cTn>
                                        <p:tgtEl>
                                          <p:spTgt spid="25"/>
                                        </p:tgtEl>
                                        <p:attrNameLst>
                                          <p:attrName>style.visibility</p:attrName>
                                        </p:attrNameLst>
                                      </p:cBhvr>
                                      <p:to>
                                        <p:strVal val="visible"/>
                                      </p:to>
                                    </p:set>
                                    <p:animEffect transition="in" filter="wipe(down)">
                                      <p:cBhvr>
                                        <p:cTn id="57" dur="1000"/>
                                        <p:tgtEl>
                                          <p:spTgt spid="25"/>
                                        </p:tgtEl>
                                      </p:cBhvr>
                                    </p:animEffect>
                                  </p:childTnLst>
                                </p:cTn>
                              </p:par>
                              <p:par>
                                <p:cTn id="58" presetID="22" presetClass="entr" presetSubtype="4" fill="hold" nodeType="withEffect">
                                  <p:stCondLst>
                                    <p:cond delay="1600"/>
                                  </p:stCondLst>
                                  <p:childTnLst>
                                    <p:set>
                                      <p:cBhvr>
                                        <p:cTn id="59" dur="1" fill="hold">
                                          <p:stCondLst>
                                            <p:cond delay="0"/>
                                          </p:stCondLst>
                                        </p:cTn>
                                        <p:tgtEl>
                                          <p:spTgt spid="26"/>
                                        </p:tgtEl>
                                        <p:attrNameLst>
                                          <p:attrName>style.visibility</p:attrName>
                                        </p:attrNameLst>
                                      </p:cBhvr>
                                      <p:to>
                                        <p:strVal val="visible"/>
                                      </p:to>
                                    </p:set>
                                    <p:animEffect transition="in" filter="wipe(down)">
                                      <p:cBhvr>
                                        <p:cTn id="60" dur="1000"/>
                                        <p:tgtEl>
                                          <p:spTgt spid="26"/>
                                        </p:tgtEl>
                                      </p:cBhvr>
                                    </p:animEffect>
                                  </p:childTnLst>
                                </p:cTn>
                              </p:par>
                              <p:par>
                                <p:cTn id="61" presetID="2" presetClass="entr" presetSubtype="12" fill="hold" nodeType="withEffect">
                                  <p:stCondLst>
                                    <p:cond delay="260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fill="hold"/>
                                        <p:tgtEl>
                                          <p:spTgt spid="31"/>
                                        </p:tgtEl>
                                        <p:attrNameLst>
                                          <p:attrName>ppt_x</p:attrName>
                                        </p:attrNameLst>
                                      </p:cBhvr>
                                      <p:tavLst>
                                        <p:tav tm="0">
                                          <p:val>
                                            <p:strVal val="0-#ppt_w/2"/>
                                          </p:val>
                                        </p:tav>
                                        <p:tav tm="100000">
                                          <p:val>
                                            <p:strVal val="#ppt_x"/>
                                          </p:val>
                                        </p:tav>
                                      </p:tavLst>
                                    </p:anim>
                                    <p:anim calcmode="lin" valueType="num">
                                      <p:cBhvr additive="base">
                                        <p:cTn id="6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7" grpId="0"/>
      <p:bldP spid="28" grpId="0"/>
      <p:bldP spid="29" grpId="0"/>
      <p:bldP spid="3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文本框 6"/>
          <p:cNvSpPr>
            <a:spLocks noChangeArrowheads="1"/>
          </p:cNvSpPr>
          <p:nvPr/>
        </p:nvSpPr>
        <p:spPr bwMode="auto">
          <a:xfrm>
            <a:off x="1009042" y="977525"/>
            <a:ext cx="4221748" cy="500115"/>
          </a:xfrm>
          <a:prstGeom prst="rect">
            <a:avLst/>
          </a:prstGeom>
          <a:noFill/>
          <a:ln>
            <a:noFill/>
          </a:ln>
          <a:extLst/>
        </p:spPr>
        <p:txBody>
          <a:bodyPr wrap="square" lIns="68560" tIns="34279" rIns="68560" bIns="34279">
            <a:spAutoFit/>
          </a:bodyPr>
          <a:lstStyle/>
          <a:p>
            <a:pPr defTabSz="967649" fontAlgn="auto">
              <a:spcBef>
                <a:spcPts val="0"/>
              </a:spcBef>
              <a:spcAft>
                <a:spcPts val="0"/>
              </a:spcAft>
              <a:defRPr/>
            </a:pPr>
            <a:r>
              <a:rPr lang="zh-CN" altLang="en-US" sz="2800" dirty="0">
                <a:latin typeface="隶书" pitchFamily="49" charset="-122"/>
                <a:ea typeface="隶书" pitchFamily="49" charset="-122"/>
                <a:sym typeface="微软雅黑" pitchFamily="34" charset="-122"/>
              </a:rPr>
              <a:t>请输入幻灯片</a:t>
            </a:r>
            <a:r>
              <a:rPr lang="zh-CN" altLang="en-US" sz="2800" dirty="0" smtClean="0">
                <a:latin typeface="隶书" pitchFamily="49" charset="-122"/>
                <a:ea typeface="隶书" pitchFamily="49" charset="-122"/>
                <a:sym typeface="微软雅黑" pitchFamily="34" charset="-122"/>
              </a:rPr>
              <a:t>标题文字</a:t>
            </a:r>
            <a:endParaRPr lang="zh-CN" altLang="en-US" sz="2800" dirty="0">
              <a:latin typeface="隶书" pitchFamily="49" charset="-122"/>
              <a:ea typeface="隶书" pitchFamily="49" charset="-122"/>
              <a:sym typeface="微软雅黑" pitchFamily="34" charset="-122"/>
            </a:endParaRPr>
          </a:p>
        </p:txBody>
      </p:sp>
      <p:grpSp>
        <p:nvGrpSpPr>
          <p:cNvPr id="20" name="组合 19"/>
          <p:cNvGrpSpPr/>
          <p:nvPr/>
        </p:nvGrpSpPr>
        <p:grpSpPr>
          <a:xfrm>
            <a:off x="430261" y="977524"/>
            <a:ext cx="596693" cy="597796"/>
            <a:chOff x="420490" y="179675"/>
            <a:chExt cx="739730" cy="741097"/>
          </a:xfrm>
        </p:grpSpPr>
        <p:pic>
          <p:nvPicPr>
            <p:cNvPr id="21" name="Picture 4" descr="C:\Users\Soloman\Desktop\墨斑2.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490" y="180057"/>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3" descr="C:\Users\Soloman\Desktop\未标题-3.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0259909">
              <a:off x="449487" y="179675"/>
              <a:ext cx="681735" cy="69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3" name="Picture 3" descr="C:\Users\zjd\Desktop\Nipic_9501016_20120419161707519191.png"/>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rot="10167422">
            <a:off x="2899882" y="1531013"/>
            <a:ext cx="3495079" cy="3041978"/>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C:\Users\Soloman\Desktop\墨斑2.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44731" y="1652334"/>
            <a:ext cx="2736304" cy="273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TextBox 24"/>
          <p:cNvSpPr txBox="1"/>
          <p:nvPr/>
        </p:nvSpPr>
        <p:spPr>
          <a:xfrm>
            <a:off x="3496607" y="2741211"/>
            <a:ext cx="1832553"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smtClean="0">
                <a:ln>
                  <a:noFill/>
                </a:ln>
                <a:solidFill>
                  <a:sysClr val="window" lastClr="FFFFFF"/>
                </a:solidFill>
                <a:effectLst/>
                <a:uLnTx/>
                <a:uFillTx/>
                <a:latin typeface="华文隶书" pitchFamily="2" charset="-122"/>
                <a:ea typeface="楷体"/>
              </a:rPr>
              <a:t>添加标题</a:t>
            </a:r>
            <a:endParaRPr kumimoji="0" lang="zh-CN" altLang="en-US" sz="3200" b="1" i="0" u="none" strike="noStrike" kern="0" cap="none" spc="0" normalizeH="0" baseline="0" noProof="0" dirty="0">
              <a:ln>
                <a:noFill/>
              </a:ln>
              <a:solidFill>
                <a:sysClr val="window" lastClr="FFFFFF"/>
              </a:solidFill>
              <a:effectLst/>
              <a:uLnTx/>
              <a:uFillTx/>
              <a:latin typeface="华文隶书" pitchFamily="2" charset="-122"/>
              <a:ea typeface="楷体"/>
            </a:endParaRPr>
          </a:p>
        </p:txBody>
      </p:sp>
      <p:sp>
        <p:nvSpPr>
          <p:cNvPr id="26" name="矩形 25"/>
          <p:cNvSpPr/>
          <p:nvPr/>
        </p:nvSpPr>
        <p:spPr>
          <a:xfrm>
            <a:off x="603088" y="3982306"/>
            <a:ext cx="2031325" cy="646331"/>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a:t>
            </a:r>
            <a:r>
              <a:rPr lang="zh-CN" altLang="en-US" sz="1800" dirty="0" smtClean="0">
                <a:latin typeface="华文隶书" pitchFamily="2" charset="-122"/>
                <a:ea typeface="楷体"/>
              </a:rPr>
              <a:t>文本</a:t>
            </a:r>
            <a:endParaRPr lang="zh-CN" altLang="en-US" sz="1800" dirty="0">
              <a:latin typeface="华文隶书" pitchFamily="2" charset="-122"/>
              <a:ea typeface="楷体"/>
            </a:endParaRPr>
          </a:p>
        </p:txBody>
      </p:sp>
      <p:pic>
        <p:nvPicPr>
          <p:cNvPr id="27" name="Picture 4" descr="C:\Users\Soloman\Desktop\墨斑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128033" y="2305224"/>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4" descr="C:\Users\Soloman\Desktop\墨斑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81035" y="3624631"/>
            <a:ext cx="739730" cy="74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4" descr="C:\Users\Soloman\Desktop\墨斑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646848" y="4495965"/>
            <a:ext cx="739730" cy="742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Picture 4" descr="C:\Users\Soloman\Desktop\墨斑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033685" y="4373474"/>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4" descr="C:\Users\Soloman\Desktop\墨斑2.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2081424" y="3241590"/>
            <a:ext cx="739730" cy="740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矩形 31"/>
          <p:cNvSpPr/>
          <p:nvPr/>
        </p:nvSpPr>
        <p:spPr>
          <a:xfrm>
            <a:off x="2077576" y="5158933"/>
            <a:ext cx="2031325" cy="646331"/>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a:t>
            </a:r>
            <a:r>
              <a:rPr lang="zh-CN" altLang="en-US" sz="1800" dirty="0" smtClean="0">
                <a:latin typeface="华文隶书" pitchFamily="2" charset="-122"/>
                <a:ea typeface="楷体"/>
              </a:rPr>
              <a:t>文本</a:t>
            </a:r>
            <a:endParaRPr lang="zh-CN" altLang="en-US" sz="1800" dirty="0">
              <a:latin typeface="华文隶书" pitchFamily="2" charset="-122"/>
              <a:ea typeface="楷体"/>
            </a:endParaRPr>
          </a:p>
        </p:txBody>
      </p:sp>
      <p:sp>
        <p:nvSpPr>
          <p:cNvPr id="33" name="矩形 32"/>
          <p:cNvSpPr/>
          <p:nvPr/>
        </p:nvSpPr>
        <p:spPr>
          <a:xfrm>
            <a:off x="4585711" y="5158933"/>
            <a:ext cx="2031325" cy="646331"/>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a:t>
            </a:r>
            <a:r>
              <a:rPr lang="zh-CN" altLang="en-US" sz="1800" dirty="0" smtClean="0">
                <a:latin typeface="华文隶书" pitchFamily="2" charset="-122"/>
                <a:ea typeface="楷体"/>
              </a:rPr>
              <a:t>文本</a:t>
            </a:r>
            <a:endParaRPr lang="zh-CN" altLang="en-US" sz="1800" dirty="0">
              <a:latin typeface="华文隶书" pitchFamily="2" charset="-122"/>
              <a:ea typeface="楷体"/>
            </a:endParaRPr>
          </a:p>
        </p:txBody>
      </p:sp>
      <p:sp>
        <p:nvSpPr>
          <p:cNvPr id="34" name="矩形 33"/>
          <p:cNvSpPr/>
          <p:nvPr/>
        </p:nvSpPr>
        <p:spPr>
          <a:xfrm>
            <a:off x="6522121" y="3871319"/>
            <a:ext cx="2031325" cy="646331"/>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a:t>
            </a:r>
            <a:r>
              <a:rPr lang="zh-CN" altLang="en-US" sz="1800" dirty="0" smtClean="0">
                <a:latin typeface="华文隶书" pitchFamily="2" charset="-122"/>
                <a:ea typeface="楷体"/>
              </a:rPr>
              <a:t>文本</a:t>
            </a:r>
            <a:endParaRPr lang="zh-CN" altLang="en-US" sz="1800" dirty="0">
              <a:latin typeface="华文隶书" pitchFamily="2" charset="-122"/>
              <a:ea typeface="楷体"/>
            </a:endParaRPr>
          </a:p>
        </p:txBody>
      </p:sp>
      <p:sp>
        <p:nvSpPr>
          <p:cNvPr id="35" name="矩形 34"/>
          <p:cNvSpPr/>
          <p:nvPr/>
        </p:nvSpPr>
        <p:spPr>
          <a:xfrm>
            <a:off x="6886186" y="2385955"/>
            <a:ext cx="2031325" cy="646331"/>
          </a:xfrm>
          <a:prstGeom prst="rect">
            <a:avLst/>
          </a:prstGeom>
        </p:spPr>
        <p:txBody>
          <a:bodyPr wrap="none">
            <a:spAutoFit/>
          </a:bodyPr>
          <a:lstStyle/>
          <a:p>
            <a:r>
              <a:rPr lang="zh-CN" altLang="en-US" sz="1800" dirty="0">
                <a:latin typeface="华文隶书" pitchFamily="2" charset="-122"/>
                <a:ea typeface="楷体"/>
              </a:rPr>
              <a:t>单击此处添加</a:t>
            </a:r>
            <a:r>
              <a:rPr lang="zh-CN" altLang="en-US" sz="1800" dirty="0" smtClean="0">
                <a:latin typeface="华文隶书" pitchFamily="2" charset="-122"/>
                <a:ea typeface="楷体"/>
              </a:rPr>
              <a:t>文本</a:t>
            </a:r>
            <a:endParaRPr lang="en-US" altLang="zh-CN" sz="1800" dirty="0" smtClean="0">
              <a:latin typeface="华文隶书" pitchFamily="2" charset="-122"/>
              <a:ea typeface="楷体"/>
            </a:endParaRPr>
          </a:p>
          <a:p>
            <a:r>
              <a:rPr lang="zh-CN" altLang="en-US" sz="1800" dirty="0" smtClean="0">
                <a:latin typeface="华文隶书" pitchFamily="2" charset="-122"/>
                <a:ea typeface="楷体"/>
              </a:rPr>
              <a:t>单击</a:t>
            </a:r>
            <a:r>
              <a:rPr lang="zh-CN" altLang="en-US" sz="1800" dirty="0">
                <a:latin typeface="华文隶书" pitchFamily="2" charset="-122"/>
                <a:ea typeface="楷体"/>
              </a:rPr>
              <a:t>此处添加</a:t>
            </a:r>
            <a:r>
              <a:rPr lang="zh-CN" altLang="en-US" sz="1800" dirty="0" smtClean="0">
                <a:latin typeface="华文隶书" pitchFamily="2" charset="-122"/>
                <a:ea typeface="楷体"/>
              </a:rPr>
              <a:t>文本</a:t>
            </a:r>
            <a:endParaRPr lang="zh-CN" altLang="en-US" sz="1800" dirty="0">
              <a:latin typeface="华文隶书" pitchFamily="2" charset="-122"/>
              <a:ea typeface="楷体"/>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childTnLst>
                          </p:cTn>
                        </p:par>
                        <p:par>
                          <p:cTn id="11" fill="hold">
                            <p:stCondLst>
                              <p:cond delay="10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19"/>
                                        </p:tgtEl>
                                        <p:attrNameLst>
                                          <p:attrName>ppt_y</p:attrName>
                                        </p:attrNameLst>
                                      </p:cBhvr>
                                      <p:tavLst>
                                        <p:tav tm="0">
                                          <p:val>
                                            <p:strVal val="#ppt_y"/>
                                          </p:val>
                                        </p:tav>
                                        <p:tav tm="100000">
                                          <p:val>
                                            <p:strVal val="#ppt_y"/>
                                          </p:val>
                                        </p:tav>
                                      </p:tavLst>
                                    </p:anim>
                                    <p:anim calcmode="lin" valueType="num">
                                      <p:cBhvr>
                                        <p:cTn id="16"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19"/>
                                        </p:tgtEl>
                                        <p:attrNameLst>
                                          <p:attrName>ppt_w</p:attrName>
                                        </p:attrNameLst>
                                      </p:cBhvr>
                                      <p:tavLst>
                                        <p:tav tm="0">
                                          <p:val>
                                            <p:strVal val="#ppt_w/10"/>
                                          </p:val>
                                        </p:tav>
                                        <p:tav tm="50000">
                                          <p:val>
                                            <p:strVal val="#ppt_w+.01"/>
                                          </p:val>
                                        </p:tav>
                                        <p:tav tm="100000">
                                          <p:val>
                                            <p:strVal val="#ppt_w"/>
                                          </p:val>
                                        </p:tav>
                                      </p:tavLst>
                                    </p:anim>
                                    <p:animEffect>
                                      <p:cBhvr>
                                        <p:cTn id="18" dur="500" tmFilter="0,0; .5, 1; 1, 1"/>
                                        <p:tgtEl>
                                          <p:spTgt spid="19"/>
                                        </p:tgtEl>
                                      </p:cBhvr>
                                    </p:animEffect>
                                  </p:childTnLst>
                                </p:cTn>
                              </p:par>
                            </p:childTnLst>
                          </p:cTn>
                        </p:par>
                        <p:par>
                          <p:cTn id="19" fill="hold">
                            <p:stCondLst>
                              <p:cond delay="1950"/>
                            </p:stCondLst>
                            <p:childTnLst>
                              <p:par>
                                <p:cTn id="20" presetID="49" presetClass="entr" presetSubtype="0" decel="10000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2000" fill="hold"/>
                                        <p:tgtEl>
                                          <p:spTgt spid="23"/>
                                        </p:tgtEl>
                                        <p:attrNameLst>
                                          <p:attrName>ppt_w</p:attrName>
                                        </p:attrNameLst>
                                      </p:cBhvr>
                                      <p:tavLst>
                                        <p:tav tm="0">
                                          <p:val>
                                            <p:fltVal val="0"/>
                                          </p:val>
                                        </p:tav>
                                        <p:tav tm="100000">
                                          <p:val>
                                            <p:strVal val="#ppt_w"/>
                                          </p:val>
                                        </p:tav>
                                      </p:tavLst>
                                    </p:anim>
                                    <p:anim calcmode="lin" valueType="num">
                                      <p:cBhvr>
                                        <p:cTn id="23" dur="2000" fill="hold"/>
                                        <p:tgtEl>
                                          <p:spTgt spid="23"/>
                                        </p:tgtEl>
                                        <p:attrNameLst>
                                          <p:attrName>ppt_h</p:attrName>
                                        </p:attrNameLst>
                                      </p:cBhvr>
                                      <p:tavLst>
                                        <p:tav tm="0">
                                          <p:val>
                                            <p:fltVal val="0"/>
                                          </p:val>
                                        </p:tav>
                                        <p:tav tm="100000">
                                          <p:val>
                                            <p:strVal val="#ppt_h"/>
                                          </p:val>
                                        </p:tav>
                                      </p:tavLst>
                                    </p:anim>
                                    <p:anim calcmode="lin" valueType="num">
                                      <p:cBhvr>
                                        <p:cTn id="24" dur="2000" fill="hold"/>
                                        <p:tgtEl>
                                          <p:spTgt spid="23"/>
                                        </p:tgtEl>
                                        <p:attrNameLst>
                                          <p:attrName>style.rotation</p:attrName>
                                        </p:attrNameLst>
                                      </p:cBhvr>
                                      <p:tavLst>
                                        <p:tav tm="0">
                                          <p:val>
                                            <p:fltVal val="360"/>
                                          </p:val>
                                        </p:tav>
                                        <p:tav tm="100000">
                                          <p:val>
                                            <p:fltVal val="0"/>
                                          </p:val>
                                        </p:tav>
                                      </p:tavLst>
                                    </p:anim>
                                    <p:animEffect transition="in" filter="fade">
                                      <p:cBhvr>
                                        <p:cTn id="25" dur="2000"/>
                                        <p:tgtEl>
                                          <p:spTgt spid="23"/>
                                        </p:tgtEl>
                                      </p:cBhvr>
                                    </p:animEffect>
                                  </p:childTnLst>
                                </p:cTn>
                              </p:par>
                              <p:par>
                                <p:cTn id="26" presetID="53" presetClass="entr" presetSubtype="16" fill="hold"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2000" fill="hold"/>
                                        <p:tgtEl>
                                          <p:spTgt spid="24"/>
                                        </p:tgtEl>
                                        <p:attrNameLst>
                                          <p:attrName>ppt_w</p:attrName>
                                        </p:attrNameLst>
                                      </p:cBhvr>
                                      <p:tavLst>
                                        <p:tav tm="0">
                                          <p:val>
                                            <p:fltVal val="0"/>
                                          </p:val>
                                        </p:tav>
                                        <p:tav tm="100000">
                                          <p:val>
                                            <p:strVal val="#ppt_w"/>
                                          </p:val>
                                        </p:tav>
                                      </p:tavLst>
                                    </p:anim>
                                    <p:anim calcmode="lin" valueType="num">
                                      <p:cBhvr>
                                        <p:cTn id="29" dur="2000" fill="hold"/>
                                        <p:tgtEl>
                                          <p:spTgt spid="24"/>
                                        </p:tgtEl>
                                        <p:attrNameLst>
                                          <p:attrName>ppt_h</p:attrName>
                                        </p:attrNameLst>
                                      </p:cBhvr>
                                      <p:tavLst>
                                        <p:tav tm="0">
                                          <p:val>
                                            <p:fltVal val="0"/>
                                          </p:val>
                                        </p:tav>
                                        <p:tav tm="100000">
                                          <p:val>
                                            <p:strVal val="#ppt_h"/>
                                          </p:val>
                                        </p:tav>
                                      </p:tavLst>
                                    </p:anim>
                                    <p:animEffect transition="in" filter="fade">
                                      <p:cBhvr>
                                        <p:cTn id="30" dur="2000"/>
                                        <p:tgtEl>
                                          <p:spTgt spid="24"/>
                                        </p:tgtEl>
                                      </p:cBhvr>
                                    </p:animEffect>
                                  </p:childTnLst>
                                </p:cTn>
                              </p:par>
                            </p:childTnLst>
                          </p:cTn>
                        </p:par>
                        <p:par>
                          <p:cTn id="31" fill="hold">
                            <p:stCondLst>
                              <p:cond delay="395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par>
                          <p:cTn id="35" fill="hold">
                            <p:stCondLst>
                              <p:cond delay="4450"/>
                            </p:stCondLst>
                            <p:childTnLst>
                              <p:par>
                                <p:cTn id="36" presetID="31" presetClass="entr" presetSubtype="0" fill="hold" nodeType="afterEffect">
                                  <p:stCondLst>
                                    <p:cond delay="0"/>
                                  </p:stCondLst>
                                  <p:childTnLst>
                                    <p:set>
                                      <p:cBhvr>
                                        <p:cTn id="37" dur="1" fill="hold">
                                          <p:stCondLst>
                                            <p:cond delay="0"/>
                                          </p:stCondLst>
                                        </p:cTn>
                                        <p:tgtEl>
                                          <p:spTgt spid="27"/>
                                        </p:tgtEl>
                                        <p:attrNameLst>
                                          <p:attrName>style.visibility</p:attrName>
                                        </p:attrNameLst>
                                      </p:cBhvr>
                                      <p:to>
                                        <p:strVal val="visible"/>
                                      </p:to>
                                    </p:set>
                                    <p:anim calcmode="lin" valueType="num">
                                      <p:cBhvr>
                                        <p:cTn id="38" dur="1000" fill="hold"/>
                                        <p:tgtEl>
                                          <p:spTgt spid="27"/>
                                        </p:tgtEl>
                                        <p:attrNameLst>
                                          <p:attrName>ppt_w</p:attrName>
                                        </p:attrNameLst>
                                      </p:cBhvr>
                                      <p:tavLst>
                                        <p:tav tm="0">
                                          <p:val>
                                            <p:fltVal val="0"/>
                                          </p:val>
                                        </p:tav>
                                        <p:tav tm="100000">
                                          <p:val>
                                            <p:strVal val="#ppt_w"/>
                                          </p:val>
                                        </p:tav>
                                      </p:tavLst>
                                    </p:anim>
                                    <p:anim calcmode="lin" valueType="num">
                                      <p:cBhvr>
                                        <p:cTn id="39" dur="1000" fill="hold"/>
                                        <p:tgtEl>
                                          <p:spTgt spid="27"/>
                                        </p:tgtEl>
                                        <p:attrNameLst>
                                          <p:attrName>ppt_h</p:attrName>
                                        </p:attrNameLst>
                                      </p:cBhvr>
                                      <p:tavLst>
                                        <p:tav tm="0">
                                          <p:val>
                                            <p:fltVal val="0"/>
                                          </p:val>
                                        </p:tav>
                                        <p:tav tm="100000">
                                          <p:val>
                                            <p:strVal val="#ppt_h"/>
                                          </p:val>
                                        </p:tav>
                                      </p:tavLst>
                                    </p:anim>
                                    <p:anim calcmode="lin" valueType="num">
                                      <p:cBhvr>
                                        <p:cTn id="40" dur="1000" fill="hold"/>
                                        <p:tgtEl>
                                          <p:spTgt spid="27"/>
                                        </p:tgtEl>
                                        <p:attrNameLst>
                                          <p:attrName>style.rotation</p:attrName>
                                        </p:attrNameLst>
                                      </p:cBhvr>
                                      <p:tavLst>
                                        <p:tav tm="0">
                                          <p:val>
                                            <p:fltVal val="90"/>
                                          </p:val>
                                        </p:tav>
                                        <p:tav tm="100000">
                                          <p:val>
                                            <p:fltVal val="0"/>
                                          </p:val>
                                        </p:tav>
                                      </p:tavLst>
                                    </p:anim>
                                    <p:animEffect transition="in" filter="fade">
                                      <p:cBhvr>
                                        <p:cTn id="41" dur="1000"/>
                                        <p:tgtEl>
                                          <p:spTgt spid="27"/>
                                        </p:tgtEl>
                                      </p:cBhvr>
                                    </p:animEffect>
                                  </p:childTnLst>
                                </p:cTn>
                              </p:par>
                              <p:par>
                                <p:cTn id="42" presetID="31" presetClass="entr" presetSubtype="0" fill="hold" nodeType="withEffect">
                                  <p:stCondLst>
                                    <p:cond delay="0"/>
                                  </p:stCondLst>
                                  <p:childTnLst>
                                    <p:set>
                                      <p:cBhvr>
                                        <p:cTn id="43" dur="1" fill="hold">
                                          <p:stCondLst>
                                            <p:cond delay="0"/>
                                          </p:stCondLst>
                                        </p:cTn>
                                        <p:tgtEl>
                                          <p:spTgt spid="28"/>
                                        </p:tgtEl>
                                        <p:attrNameLst>
                                          <p:attrName>style.visibility</p:attrName>
                                        </p:attrNameLst>
                                      </p:cBhvr>
                                      <p:to>
                                        <p:strVal val="visible"/>
                                      </p:to>
                                    </p:set>
                                    <p:anim calcmode="lin" valueType="num">
                                      <p:cBhvr>
                                        <p:cTn id="44" dur="1000" fill="hold"/>
                                        <p:tgtEl>
                                          <p:spTgt spid="28"/>
                                        </p:tgtEl>
                                        <p:attrNameLst>
                                          <p:attrName>ppt_w</p:attrName>
                                        </p:attrNameLst>
                                      </p:cBhvr>
                                      <p:tavLst>
                                        <p:tav tm="0">
                                          <p:val>
                                            <p:fltVal val="0"/>
                                          </p:val>
                                        </p:tav>
                                        <p:tav tm="100000">
                                          <p:val>
                                            <p:strVal val="#ppt_w"/>
                                          </p:val>
                                        </p:tav>
                                      </p:tavLst>
                                    </p:anim>
                                    <p:anim calcmode="lin" valueType="num">
                                      <p:cBhvr>
                                        <p:cTn id="45" dur="1000" fill="hold"/>
                                        <p:tgtEl>
                                          <p:spTgt spid="28"/>
                                        </p:tgtEl>
                                        <p:attrNameLst>
                                          <p:attrName>ppt_h</p:attrName>
                                        </p:attrNameLst>
                                      </p:cBhvr>
                                      <p:tavLst>
                                        <p:tav tm="0">
                                          <p:val>
                                            <p:fltVal val="0"/>
                                          </p:val>
                                        </p:tav>
                                        <p:tav tm="100000">
                                          <p:val>
                                            <p:strVal val="#ppt_h"/>
                                          </p:val>
                                        </p:tav>
                                      </p:tavLst>
                                    </p:anim>
                                    <p:anim calcmode="lin" valueType="num">
                                      <p:cBhvr>
                                        <p:cTn id="46" dur="1000" fill="hold"/>
                                        <p:tgtEl>
                                          <p:spTgt spid="28"/>
                                        </p:tgtEl>
                                        <p:attrNameLst>
                                          <p:attrName>style.rotation</p:attrName>
                                        </p:attrNameLst>
                                      </p:cBhvr>
                                      <p:tavLst>
                                        <p:tav tm="0">
                                          <p:val>
                                            <p:fltVal val="90"/>
                                          </p:val>
                                        </p:tav>
                                        <p:tav tm="100000">
                                          <p:val>
                                            <p:fltVal val="0"/>
                                          </p:val>
                                        </p:tav>
                                      </p:tavLst>
                                    </p:anim>
                                    <p:animEffect transition="in" filter="fade">
                                      <p:cBhvr>
                                        <p:cTn id="47" dur="1000"/>
                                        <p:tgtEl>
                                          <p:spTgt spid="28"/>
                                        </p:tgtEl>
                                      </p:cBhvr>
                                    </p:animEffect>
                                  </p:childTnLst>
                                </p:cTn>
                              </p:par>
                              <p:par>
                                <p:cTn id="48" presetID="31" presetClass="entr" presetSubtype="0" fill="hold" nodeType="with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1000" fill="hold"/>
                                        <p:tgtEl>
                                          <p:spTgt spid="29"/>
                                        </p:tgtEl>
                                        <p:attrNameLst>
                                          <p:attrName>ppt_w</p:attrName>
                                        </p:attrNameLst>
                                      </p:cBhvr>
                                      <p:tavLst>
                                        <p:tav tm="0">
                                          <p:val>
                                            <p:fltVal val="0"/>
                                          </p:val>
                                        </p:tav>
                                        <p:tav tm="100000">
                                          <p:val>
                                            <p:strVal val="#ppt_w"/>
                                          </p:val>
                                        </p:tav>
                                      </p:tavLst>
                                    </p:anim>
                                    <p:anim calcmode="lin" valueType="num">
                                      <p:cBhvr>
                                        <p:cTn id="51" dur="1000" fill="hold"/>
                                        <p:tgtEl>
                                          <p:spTgt spid="29"/>
                                        </p:tgtEl>
                                        <p:attrNameLst>
                                          <p:attrName>ppt_h</p:attrName>
                                        </p:attrNameLst>
                                      </p:cBhvr>
                                      <p:tavLst>
                                        <p:tav tm="0">
                                          <p:val>
                                            <p:fltVal val="0"/>
                                          </p:val>
                                        </p:tav>
                                        <p:tav tm="100000">
                                          <p:val>
                                            <p:strVal val="#ppt_h"/>
                                          </p:val>
                                        </p:tav>
                                      </p:tavLst>
                                    </p:anim>
                                    <p:anim calcmode="lin" valueType="num">
                                      <p:cBhvr>
                                        <p:cTn id="52" dur="1000" fill="hold"/>
                                        <p:tgtEl>
                                          <p:spTgt spid="29"/>
                                        </p:tgtEl>
                                        <p:attrNameLst>
                                          <p:attrName>style.rotation</p:attrName>
                                        </p:attrNameLst>
                                      </p:cBhvr>
                                      <p:tavLst>
                                        <p:tav tm="0">
                                          <p:val>
                                            <p:fltVal val="90"/>
                                          </p:val>
                                        </p:tav>
                                        <p:tav tm="100000">
                                          <p:val>
                                            <p:fltVal val="0"/>
                                          </p:val>
                                        </p:tav>
                                      </p:tavLst>
                                    </p:anim>
                                    <p:animEffect transition="in" filter="fade">
                                      <p:cBhvr>
                                        <p:cTn id="53" dur="1000"/>
                                        <p:tgtEl>
                                          <p:spTgt spid="29"/>
                                        </p:tgtEl>
                                      </p:cBhvr>
                                    </p:animEffect>
                                  </p:childTnLst>
                                </p:cTn>
                              </p:par>
                              <p:par>
                                <p:cTn id="54" presetID="31" presetClass="entr" presetSubtype="0" fill="hold" nodeType="with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p:cTn id="56" dur="1000" fill="hold"/>
                                        <p:tgtEl>
                                          <p:spTgt spid="30"/>
                                        </p:tgtEl>
                                        <p:attrNameLst>
                                          <p:attrName>ppt_w</p:attrName>
                                        </p:attrNameLst>
                                      </p:cBhvr>
                                      <p:tavLst>
                                        <p:tav tm="0">
                                          <p:val>
                                            <p:fltVal val="0"/>
                                          </p:val>
                                        </p:tav>
                                        <p:tav tm="100000">
                                          <p:val>
                                            <p:strVal val="#ppt_w"/>
                                          </p:val>
                                        </p:tav>
                                      </p:tavLst>
                                    </p:anim>
                                    <p:anim calcmode="lin" valueType="num">
                                      <p:cBhvr>
                                        <p:cTn id="57" dur="1000" fill="hold"/>
                                        <p:tgtEl>
                                          <p:spTgt spid="30"/>
                                        </p:tgtEl>
                                        <p:attrNameLst>
                                          <p:attrName>ppt_h</p:attrName>
                                        </p:attrNameLst>
                                      </p:cBhvr>
                                      <p:tavLst>
                                        <p:tav tm="0">
                                          <p:val>
                                            <p:fltVal val="0"/>
                                          </p:val>
                                        </p:tav>
                                        <p:tav tm="100000">
                                          <p:val>
                                            <p:strVal val="#ppt_h"/>
                                          </p:val>
                                        </p:tav>
                                      </p:tavLst>
                                    </p:anim>
                                    <p:anim calcmode="lin" valueType="num">
                                      <p:cBhvr>
                                        <p:cTn id="58" dur="1000" fill="hold"/>
                                        <p:tgtEl>
                                          <p:spTgt spid="30"/>
                                        </p:tgtEl>
                                        <p:attrNameLst>
                                          <p:attrName>style.rotation</p:attrName>
                                        </p:attrNameLst>
                                      </p:cBhvr>
                                      <p:tavLst>
                                        <p:tav tm="0">
                                          <p:val>
                                            <p:fltVal val="90"/>
                                          </p:val>
                                        </p:tav>
                                        <p:tav tm="100000">
                                          <p:val>
                                            <p:fltVal val="0"/>
                                          </p:val>
                                        </p:tav>
                                      </p:tavLst>
                                    </p:anim>
                                    <p:animEffect transition="in" filter="fade">
                                      <p:cBhvr>
                                        <p:cTn id="59" dur="1000"/>
                                        <p:tgtEl>
                                          <p:spTgt spid="30"/>
                                        </p:tgtEl>
                                      </p:cBhvr>
                                    </p:animEffect>
                                  </p:childTnLst>
                                </p:cTn>
                              </p:par>
                              <p:par>
                                <p:cTn id="60" presetID="31" presetClass="entr" presetSubtype="0" fill="hold" nodeType="with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p:cTn id="62" dur="1000" fill="hold"/>
                                        <p:tgtEl>
                                          <p:spTgt spid="31"/>
                                        </p:tgtEl>
                                        <p:attrNameLst>
                                          <p:attrName>ppt_w</p:attrName>
                                        </p:attrNameLst>
                                      </p:cBhvr>
                                      <p:tavLst>
                                        <p:tav tm="0">
                                          <p:val>
                                            <p:fltVal val="0"/>
                                          </p:val>
                                        </p:tav>
                                        <p:tav tm="100000">
                                          <p:val>
                                            <p:strVal val="#ppt_w"/>
                                          </p:val>
                                        </p:tav>
                                      </p:tavLst>
                                    </p:anim>
                                    <p:anim calcmode="lin" valueType="num">
                                      <p:cBhvr>
                                        <p:cTn id="63" dur="1000" fill="hold"/>
                                        <p:tgtEl>
                                          <p:spTgt spid="31"/>
                                        </p:tgtEl>
                                        <p:attrNameLst>
                                          <p:attrName>ppt_h</p:attrName>
                                        </p:attrNameLst>
                                      </p:cBhvr>
                                      <p:tavLst>
                                        <p:tav tm="0">
                                          <p:val>
                                            <p:fltVal val="0"/>
                                          </p:val>
                                        </p:tav>
                                        <p:tav tm="100000">
                                          <p:val>
                                            <p:strVal val="#ppt_h"/>
                                          </p:val>
                                        </p:tav>
                                      </p:tavLst>
                                    </p:anim>
                                    <p:anim calcmode="lin" valueType="num">
                                      <p:cBhvr>
                                        <p:cTn id="64" dur="1000" fill="hold"/>
                                        <p:tgtEl>
                                          <p:spTgt spid="31"/>
                                        </p:tgtEl>
                                        <p:attrNameLst>
                                          <p:attrName>style.rotation</p:attrName>
                                        </p:attrNameLst>
                                      </p:cBhvr>
                                      <p:tavLst>
                                        <p:tav tm="0">
                                          <p:val>
                                            <p:fltVal val="90"/>
                                          </p:val>
                                        </p:tav>
                                        <p:tav tm="100000">
                                          <p:val>
                                            <p:fltVal val="0"/>
                                          </p:val>
                                        </p:tav>
                                      </p:tavLst>
                                    </p:anim>
                                    <p:animEffect transition="in" filter="fade">
                                      <p:cBhvr>
                                        <p:cTn id="65" dur="1000"/>
                                        <p:tgtEl>
                                          <p:spTgt spid="31"/>
                                        </p:tgtEl>
                                      </p:cBhvr>
                                    </p:animEffect>
                                  </p:childTnLst>
                                </p:cTn>
                              </p:par>
                            </p:childTnLst>
                          </p:cTn>
                        </p:par>
                        <p:par>
                          <p:cTn id="66" fill="hold">
                            <p:stCondLst>
                              <p:cond delay="5450"/>
                            </p:stCondLst>
                            <p:childTnLst>
                              <p:par>
                                <p:cTn id="67" presetID="42" presetClass="entr" presetSubtype="0"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33"/>
                                        </p:tgtEl>
                                        <p:attrNameLst>
                                          <p:attrName>style.visibility</p:attrName>
                                        </p:attrNameLst>
                                      </p:cBhvr>
                                      <p:to>
                                        <p:strVal val="visible"/>
                                      </p:to>
                                    </p:set>
                                    <p:animEffect transition="in" filter="fade">
                                      <p:cBhvr>
                                        <p:cTn id="79" dur="1000"/>
                                        <p:tgtEl>
                                          <p:spTgt spid="33"/>
                                        </p:tgtEl>
                                      </p:cBhvr>
                                    </p:animEffect>
                                    <p:anim calcmode="lin" valueType="num">
                                      <p:cBhvr>
                                        <p:cTn id="80" dur="1000" fill="hold"/>
                                        <p:tgtEl>
                                          <p:spTgt spid="33"/>
                                        </p:tgtEl>
                                        <p:attrNameLst>
                                          <p:attrName>ppt_x</p:attrName>
                                        </p:attrNameLst>
                                      </p:cBhvr>
                                      <p:tavLst>
                                        <p:tav tm="0">
                                          <p:val>
                                            <p:strVal val="#ppt_x"/>
                                          </p:val>
                                        </p:tav>
                                        <p:tav tm="100000">
                                          <p:val>
                                            <p:strVal val="#ppt_x"/>
                                          </p:val>
                                        </p:tav>
                                      </p:tavLst>
                                    </p:anim>
                                    <p:anim calcmode="lin" valueType="num">
                                      <p:cBhvr>
                                        <p:cTn id="81" dur="1000" fill="hold"/>
                                        <p:tgtEl>
                                          <p:spTgt spid="3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32"/>
                                        </p:tgtEl>
                                        <p:attrNameLst>
                                          <p:attrName>style.visibility</p:attrName>
                                        </p:attrNameLst>
                                      </p:cBhvr>
                                      <p:to>
                                        <p:strVal val="visible"/>
                                      </p:to>
                                    </p:set>
                                    <p:animEffect transition="in" filter="fade">
                                      <p:cBhvr>
                                        <p:cTn id="84" dur="1000"/>
                                        <p:tgtEl>
                                          <p:spTgt spid="32"/>
                                        </p:tgtEl>
                                      </p:cBhvr>
                                    </p:animEffect>
                                    <p:anim calcmode="lin" valueType="num">
                                      <p:cBhvr>
                                        <p:cTn id="85" dur="1000" fill="hold"/>
                                        <p:tgtEl>
                                          <p:spTgt spid="32"/>
                                        </p:tgtEl>
                                        <p:attrNameLst>
                                          <p:attrName>ppt_x</p:attrName>
                                        </p:attrNameLst>
                                      </p:cBhvr>
                                      <p:tavLst>
                                        <p:tav tm="0">
                                          <p:val>
                                            <p:strVal val="#ppt_x"/>
                                          </p:val>
                                        </p:tav>
                                        <p:tav tm="100000">
                                          <p:val>
                                            <p:strVal val="#ppt_x"/>
                                          </p:val>
                                        </p:tav>
                                      </p:tavLst>
                                    </p:anim>
                                    <p:anim calcmode="lin" valueType="num">
                                      <p:cBhvr>
                                        <p:cTn id="86" dur="1000" fill="hold"/>
                                        <p:tgtEl>
                                          <p:spTgt spid="3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fade">
                                      <p:cBhvr>
                                        <p:cTn id="89" dur="1000"/>
                                        <p:tgtEl>
                                          <p:spTgt spid="26"/>
                                        </p:tgtEl>
                                      </p:cBhvr>
                                    </p:animEffect>
                                    <p:anim calcmode="lin" valueType="num">
                                      <p:cBhvr>
                                        <p:cTn id="90" dur="1000" fill="hold"/>
                                        <p:tgtEl>
                                          <p:spTgt spid="26"/>
                                        </p:tgtEl>
                                        <p:attrNameLst>
                                          <p:attrName>ppt_x</p:attrName>
                                        </p:attrNameLst>
                                      </p:cBhvr>
                                      <p:tavLst>
                                        <p:tav tm="0">
                                          <p:val>
                                            <p:strVal val="#ppt_x"/>
                                          </p:val>
                                        </p:tav>
                                        <p:tav tm="100000">
                                          <p:val>
                                            <p:strVal val="#ppt_x"/>
                                          </p:val>
                                        </p:tav>
                                      </p:tavLst>
                                    </p:anim>
                                    <p:anim calcmode="lin" valueType="num">
                                      <p:cBhvr>
                                        <p:cTn id="91"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ldLvl="0" autoUpdateAnimBg="0"/>
      <p:bldP spid="25" grpId="0"/>
      <p:bldP spid="26" grpId="0"/>
      <p:bldP spid="32" grpId="0"/>
      <p:bldP spid="33" grpId="0"/>
      <p:bldP spid="34" grpId="0"/>
      <p:bldP spid="35"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23099</TotalTime>
  <Words>1929</Words>
  <Application>Microsoft Office PowerPoint</Application>
  <PresentationFormat>全屏显示(4:3)</PresentationFormat>
  <Paragraphs>217</Paragraphs>
  <Slides>25</Slides>
  <Notes>0</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2017-09-17T01:18:40Z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