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324" r:id="rId3"/>
    <p:sldId id="309" r:id="rId4"/>
    <p:sldId id="315" r:id="rId5"/>
    <p:sldId id="317" r:id="rId6"/>
    <p:sldId id="257" r:id="rId7"/>
    <p:sldId id="318" r:id="rId8"/>
    <p:sldId id="258" r:id="rId9"/>
    <p:sldId id="325" r:id="rId10"/>
    <p:sldId id="329" r:id="rId11"/>
    <p:sldId id="260" r:id="rId12"/>
    <p:sldId id="264" r:id="rId13"/>
    <p:sldId id="267" r:id="rId14"/>
    <p:sldId id="326" r:id="rId15"/>
    <p:sldId id="330" r:id="rId16"/>
    <p:sldId id="262" r:id="rId17"/>
    <p:sldId id="274" r:id="rId18"/>
    <p:sldId id="268" r:id="rId19"/>
    <p:sldId id="266" r:id="rId20"/>
    <p:sldId id="327" r:id="rId21"/>
    <p:sldId id="331" r:id="rId22"/>
    <p:sldId id="281" r:id="rId23"/>
    <p:sldId id="284" r:id="rId24"/>
    <p:sldId id="328" r:id="rId25"/>
    <p:sldId id="288" r:id="rId26"/>
    <p:sldId id="287" r:id="rId27"/>
    <p:sldId id="307" r:id="rId28"/>
    <p:sldId id="332" r:id="rId29"/>
  </p:sldIdLst>
  <p:sldSz cx="12192000" cy="685800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67280"/>
    <a:srgbClr val="23B9D6"/>
    <a:srgbClr val="77D4E5"/>
    <a:srgbClr val="D7D7D7"/>
    <a:srgbClr val="BCEAF2"/>
    <a:srgbClr val="4DC6DE"/>
    <a:srgbClr val="FFFFFF"/>
    <a:srgbClr val="CCEFF5"/>
    <a:srgbClr val="1D9AB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3" autoAdjust="0"/>
    <p:restoredTop sz="92915" autoAdjust="0"/>
  </p:normalViewPr>
  <p:slideViewPr>
    <p:cSldViewPr snapToGrid="0">
      <p:cViewPr>
        <p:scale>
          <a:sx n="33" d="100"/>
          <a:sy n="33" d="100"/>
        </p:scale>
        <p:origin x="-1056" y="-19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23B9D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77D4E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rgbClr val="4DC6DE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2"/>
        <c:axId val="51697536"/>
        <c:axId val="51699072"/>
      </c:barChart>
      <c:catAx>
        <c:axId val="516975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51699072"/>
        <c:crosses val="autoZero"/>
        <c:auto val="1"/>
        <c:lblAlgn val="ctr"/>
        <c:lblOffset val="100"/>
        <c:noMultiLvlLbl val="0"/>
      </c:catAx>
      <c:valAx>
        <c:axId val="516990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1697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solidFill>
            <a:sysClr val="windowText" lastClr="000000"/>
          </a:solidFill>
          <a:latin typeface="+mn-ea"/>
          <a:ea typeface="+mn-ea"/>
        </a:defRPr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B1219E7E-A2C2-4196-9306-0BFEA06D430C}" type="datetime1">
              <a:rPr lang="zh-CN" altLang="en-US"/>
              <a:pPr/>
              <a:t>2017/9/19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zh-CN" altLang="zh-CN"/>
              <a:t>单击此处编辑母版文本样式</a:t>
            </a:r>
          </a:p>
          <a:p>
            <a:pPr>
              <a:buFontTx/>
              <a:buNone/>
            </a:pPr>
            <a:r>
              <a:rPr lang="zh-CN" altLang="zh-CN"/>
              <a:t>第二级</a:t>
            </a:r>
          </a:p>
          <a:p>
            <a:pPr>
              <a:buFontTx/>
              <a:buNone/>
            </a:pPr>
            <a:r>
              <a:rPr lang="zh-CN" altLang="zh-CN"/>
              <a:t>第三级</a:t>
            </a:r>
          </a:p>
          <a:p>
            <a:pPr>
              <a:buFontTx/>
              <a:buNone/>
            </a:pPr>
            <a:r>
              <a:rPr lang="zh-CN" altLang="zh-CN"/>
              <a:t>第四级</a:t>
            </a:r>
          </a:p>
          <a:p>
            <a:pPr>
              <a:buFontTx/>
              <a:buNone/>
            </a:pPr>
            <a:r>
              <a:rPr lang="zh-CN" altLang="zh-CN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03BFD535-B0C8-4E26-9AB8-0548817A0438}" type="slidenum">
              <a:rPr lang="zh-CN" altLang="en-US"/>
              <a:pPr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1636006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28622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69320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181555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12891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823189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672364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27622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853092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131583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930109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248064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258276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9169306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1946856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312693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225566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1876517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9366676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994464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83196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83674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5719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76326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185322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361286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2017/9/19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6769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D4207-E852-4E96-902C-8F6A88BEE9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4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B88A2-1299-4600-86A4-D5AAFF0AA9B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0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1DBF6-CCFA-4A6B-BD79-7BE5DAA8AEB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47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AFA182AA-6955-4647-B134-B8C44E715F8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7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361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94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37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038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392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50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870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3D238-032E-42D6-8B38-7C675A77FA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31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7928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686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946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93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1ED40-68E3-4524-91F8-D5E88AC1B4D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1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F3AC8-D05E-4801-9A7F-3962BC2A1E7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932DC-6F4D-4E04-93A4-95F09209256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07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1990D-47BD-4D1C-9C43-3FE858993F7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23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84C5F-2AD6-4CB6-8724-A2A7C43161D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9B09D-CEE2-4493-933B-C35299189AE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2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46B13-B698-4C06-853E-36FA09D3579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87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3431BBA-06B7-49EE-9491-95710E4E16CD}" type="datetime1">
              <a:rPr lang="zh-CN" altLang="en-US"/>
              <a:pPr/>
              <a:t>2017/9/19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319B1F9-5AC8-484F-92FD-E1E907BD65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  <p:hf sldNum="0" hdr="0" ftr="0"/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2017/9/19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77909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3.gif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Relationship Id="rId9" Type="http://schemas.openxmlformats.org/officeDocument/2006/relationships/image" Target="../media/image2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7.gif"/><Relationship Id="rId4" Type="http://schemas.openxmlformats.org/officeDocument/2006/relationships/image" Target="../media/image23.jpeg"/><Relationship Id="rId9" Type="http://schemas.openxmlformats.org/officeDocument/2006/relationships/image" Target="../media/image2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3B9D6">
              <a:alpha val="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78454"/>
            <a:ext cx="12192000" cy="357954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294413" y="4021701"/>
            <a:ext cx="3470238" cy="2657632"/>
            <a:chOff x="8567791" y="4349661"/>
            <a:chExt cx="2923136" cy="2238642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8936872" y="5210231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9548917" y="4511214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607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771640" y="5518802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753651" y="4633705"/>
              <a:ext cx="701471" cy="70069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0554314" y="5146385"/>
              <a:ext cx="648431" cy="64771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8567791" y="5964274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0693990" y="4513927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10473248" y="4349661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9214714" y="4751741"/>
              <a:ext cx="1574323" cy="1572578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252849" y="5027478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891633" y="0"/>
            <a:ext cx="9377303" cy="6858000"/>
          </a:xfrm>
          <a:prstGeom prst="rect">
            <a:avLst/>
          </a:prstGeom>
        </p:spPr>
      </p:pic>
      <p:sp>
        <p:nvSpPr>
          <p:cNvPr id="43" name="矩形 42"/>
          <p:cNvSpPr/>
          <p:nvPr/>
        </p:nvSpPr>
        <p:spPr>
          <a:xfrm>
            <a:off x="6010266" y="2698761"/>
            <a:ext cx="4479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cs typeface="微软雅黑"/>
              </a:rPr>
              <a:t>工作计划 </a:t>
            </a:r>
            <a:r>
              <a:rPr lang="en-US" altLang="zh-CN" dirty="0" smtClean="0"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latin typeface="微软雅黑"/>
                <a:ea typeface="微软雅黑"/>
                <a:cs typeface="微软雅黑"/>
              </a:rPr>
              <a:t>指标汇报 </a:t>
            </a:r>
            <a:r>
              <a:rPr lang="en-US" altLang="zh-CN" dirty="0"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latin typeface="微软雅黑"/>
                <a:ea typeface="微软雅黑"/>
                <a:cs typeface="微软雅黑"/>
              </a:rPr>
              <a:t>总结汇报 </a:t>
            </a:r>
            <a:r>
              <a:rPr lang="en-US" altLang="zh-CN" dirty="0"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latin typeface="微软雅黑"/>
                <a:ea typeface="微软雅黑"/>
                <a:cs typeface="微软雅黑"/>
              </a:rPr>
              <a:t>年度总结</a:t>
            </a:r>
          </a:p>
        </p:txBody>
      </p:sp>
      <p:sp>
        <p:nvSpPr>
          <p:cNvPr id="44" name="Text Box 198"/>
          <p:cNvSpPr txBox="1">
            <a:spLocks noChangeArrowheads="1"/>
          </p:cNvSpPr>
          <p:nvPr/>
        </p:nvSpPr>
        <p:spPr bwMode="ltGray">
          <a:xfrm>
            <a:off x="4190460" y="1630560"/>
            <a:ext cx="6421468" cy="10057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407988" algn="l" defTabSz="815975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1633538" algn="l" defTabSz="815975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0907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479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051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623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6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医疗报告</a:t>
            </a:r>
            <a:r>
              <a:rPr lang="en-US" altLang="zh-CN" sz="6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6000" b="1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746994" y="953965"/>
            <a:ext cx="3614811" cy="603335"/>
            <a:chOff x="7598226" y="974057"/>
            <a:chExt cx="3614811" cy="603335"/>
          </a:xfrm>
        </p:grpSpPr>
        <p:grpSp>
          <p:nvGrpSpPr>
            <p:cNvPr id="46" name="组合 45"/>
            <p:cNvGrpSpPr/>
            <p:nvPr/>
          </p:nvGrpSpPr>
          <p:grpSpPr>
            <a:xfrm>
              <a:off x="7598226" y="974057"/>
              <a:ext cx="602129" cy="602129"/>
              <a:chOff x="4092575" y="674688"/>
              <a:chExt cx="3171825" cy="3171825"/>
            </a:xfrm>
          </p:grpSpPr>
          <p:sp>
            <p:nvSpPr>
              <p:cNvPr id="63" name="Oval 10"/>
              <p:cNvSpPr>
                <a:spLocks noChangeArrowheads="1"/>
              </p:cNvSpPr>
              <p:nvPr/>
            </p:nvSpPr>
            <p:spPr bwMode="auto">
              <a:xfrm>
                <a:off x="4092575" y="674688"/>
                <a:ext cx="3171825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64" name="组合 63"/>
              <p:cNvGrpSpPr/>
              <p:nvPr/>
            </p:nvGrpSpPr>
            <p:grpSpPr>
              <a:xfrm>
                <a:off x="4727575" y="1306513"/>
                <a:ext cx="1900238" cy="1903413"/>
                <a:chOff x="4727575" y="1306513"/>
                <a:chExt cx="1900238" cy="1903413"/>
              </a:xfrm>
            </p:grpSpPr>
            <p:sp>
              <p:nvSpPr>
                <p:cNvPr id="65" name="Freeform 11"/>
                <p:cNvSpPr>
                  <a:spLocks/>
                </p:cNvSpPr>
                <p:nvPr/>
              </p:nvSpPr>
              <p:spPr bwMode="auto">
                <a:xfrm>
                  <a:off x="5246688" y="1306513"/>
                  <a:ext cx="865188" cy="1411288"/>
                </a:xfrm>
                <a:custGeom>
                  <a:avLst/>
                  <a:gdLst>
                    <a:gd name="T0" fmla="*/ 16 w 230"/>
                    <a:gd name="T1" fmla="*/ 185 h 375"/>
                    <a:gd name="T2" fmla="*/ 64 w 230"/>
                    <a:gd name="T3" fmla="*/ 254 h 375"/>
                    <a:gd name="T4" fmla="*/ 60 w 230"/>
                    <a:gd name="T5" fmla="*/ 285 h 375"/>
                    <a:gd name="T6" fmla="*/ 46 w 230"/>
                    <a:gd name="T7" fmla="*/ 290 h 375"/>
                    <a:gd name="T8" fmla="*/ 54 w 230"/>
                    <a:gd name="T9" fmla="*/ 321 h 375"/>
                    <a:gd name="T10" fmla="*/ 64 w 230"/>
                    <a:gd name="T11" fmla="*/ 347 h 375"/>
                    <a:gd name="T12" fmla="*/ 74 w 230"/>
                    <a:gd name="T13" fmla="*/ 366 h 375"/>
                    <a:gd name="T14" fmla="*/ 77 w 230"/>
                    <a:gd name="T15" fmla="*/ 369 h 375"/>
                    <a:gd name="T16" fmla="*/ 84 w 230"/>
                    <a:gd name="T17" fmla="*/ 372 h 375"/>
                    <a:gd name="T18" fmla="*/ 95 w 230"/>
                    <a:gd name="T19" fmla="*/ 373 h 375"/>
                    <a:gd name="T20" fmla="*/ 105 w 230"/>
                    <a:gd name="T21" fmla="*/ 374 h 375"/>
                    <a:gd name="T22" fmla="*/ 115 w 230"/>
                    <a:gd name="T23" fmla="*/ 375 h 375"/>
                    <a:gd name="T24" fmla="*/ 118 w 230"/>
                    <a:gd name="T25" fmla="*/ 375 h 375"/>
                    <a:gd name="T26" fmla="*/ 125 w 230"/>
                    <a:gd name="T27" fmla="*/ 374 h 375"/>
                    <a:gd name="T28" fmla="*/ 135 w 230"/>
                    <a:gd name="T29" fmla="*/ 374 h 375"/>
                    <a:gd name="T30" fmla="*/ 145 w 230"/>
                    <a:gd name="T31" fmla="*/ 373 h 375"/>
                    <a:gd name="T32" fmla="*/ 155 w 230"/>
                    <a:gd name="T33" fmla="*/ 371 h 375"/>
                    <a:gd name="T34" fmla="*/ 159 w 230"/>
                    <a:gd name="T35" fmla="*/ 369 h 375"/>
                    <a:gd name="T36" fmla="*/ 165 w 230"/>
                    <a:gd name="T37" fmla="*/ 357 h 375"/>
                    <a:gd name="T38" fmla="*/ 175 w 230"/>
                    <a:gd name="T39" fmla="*/ 327 h 375"/>
                    <a:gd name="T40" fmla="*/ 184 w 230"/>
                    <a:gd name="T41" fmla="*/ 290 h 375"/>
                    <a:gd name="T42" fmla="*/ 169 w 230"/>
                    <a:gd name="T43" fmla="*/ 285 h 375"/>
                    <a:gd name="T44" fmla="*/ 166 w 230"/>
                    <a:gd name="T45" fmla="*/ 255 h 375"/>
                    <a:gd name="T46" fmla="*/ 215 w 230"/>
                    <a:gd name="T47" fmla="*/ 184 h 375"/>
                    <a:gd name="T48" fmla="*/ 225 w 230"/>
                    <a:gd name="T49" fmla="*/ 178 h 375"/>
                    <a:gd name="T50" fmla="*/ 225 w 230"/>
                    <a:gd name="T51" fmla="*/ 126 h 375"/>
                    <a:gd name="T52" fmla="*/ 222 w 230"/>
                    <a:gd name="T53" fmla="*/ 123 h 375"/>
                    <a:gd name="T54" fmla="*/ 116 w 230"/>
                    <a:gd name="T55" fmla="*/ 0 h 375"/>
                    <a:gd name="T56" fmla="*/ 9 w 230"/>
                    <a:gd name="T57" fmla="*/ 123 h 375"/>
                    <a:gd name="T58" fmla="*/ 5 w 230"/>
                    <a:gd name="T59" fmla="*/ 126 h 375"/>
                    <a:gd name="T60" fmla="*/ 5 w 230"/>
                    <a:gd name="T61" fmla="*/ 178 h 375"/>
                    <a:gd name="T62" fmla="*/ 16 w 230"/>
                    <a:gd name="T63" fmla="*/ 18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0" h="375">
                      <a:moveTo>
                        <a:pt x="16" y="185"/>
                      </a:moveTo>
                      <a:cubicBezTo>
                        <a:pt x="25" y="214"/>
                        <a:pt x="42" y="238"/>
                        <a:pt x="64" y="254"/>
                      </a:cubicBezTo>
                      <a:cubicBezTo>
                        <a:pt x="60" y="285"/>
                        <a:pt x="60" y="285"/>
                        <a:pt x="60" y="285"/>
                      </a:cubicBezTo>
                      <a:cubicBezTo>
                        <a:pt x="46" y="290"/>
                        <a:pt x="46" y="290"/>
                        <a:pt x="46" y="290"/>
                      </a:cubicBezTo>
                      <a:cubicBezTo>
                        <a:pt x="47" y="299"/>
                        <a:pt x="50" y="310"/>
                        <a:pt x="54" y="321"/>
                      </a:cubicBezTo>
                      <a:cubicBezTo>
                        <a:pt x="57" y="330"/>
                        <a:pt x="61" y="339"/>
                        <a:pt x="64" y="347"/>
                      </a:cubicBezTo>
                      <a:cubicBezTo>
                        <a:pt x="68" y="355"/>
                        <a:pt x="72" y="363"/>
                        <a:pt x="74" y="366"/>
                      </a:cubicBezTo>
                      <a:cubicBezTo>
                        <a:pt x="75" y="368"/>
                        <a:pt x="76" y="369"/>
                        <a:pt x="77" y="369"/>
                      </a:cubicBezTo>
                      <a:cubicBezTo>
                        <a:pt x="79" y="370"/>
                        <a:pt x="81" y="371"/>
                        <a:pt x="84" y="372"/>
                      </a:cubicBezTo>
                      <a:cubicBezTo>
                        <a:pt x="88" y="372"/>
                        <a:pt x="91" y="373"/>
                        <a:pt x="95" y="373"/>
                      </a:cubicBezTo>
                      <a:cubicBezTo>
                        <a:pt x="98" y="374"/>
                        <a:pt x="101" y="374"/>
                        <a:pt x="105" y="374"/>
                      </a:cubicBezTo>
                      <a:cubicBezTo>
                        <a:pt x="108" y="374"/>
                        <a:pt x="112" y="374"/>
                        <a:pt x="115" y="375"/>
                      </a:cubicBezTo>
                      <a:cubicBezTo>
                        <a:pt x="116" y="375"/>
                        <a:pt x="117" y="375"/>
                        <a:pt x="118" y="375"/>
                      </a:cubicBezTo>
                      <a:cubicBezTo>
                        <a:pt x="120" y="375"/>
                        <a:pt x="122" y="375"/>
                        <a:pt x="125" y="374"/>
                      </a:cubicBezTo>
                      <a:cubicBezTo>
                        <a:pt x="128" y="374"/>
                        <a:pt x="131" y="374"/>
                        <a:pt x="135" y="374"/>
                      </a:cubicBezTo>
                      <a:cubicBezTo>
                        <a:pt x="138" y="374"/>
                        <a:pt x="142" y="373"/>
                        <a:pt x="145" y="373"/>
                      </a:cubicBezTo>
                      <a:cubicBezTo>
                        <a:pt x="149" y="372"/>
                        <a:pt x="152" y="371"/>
                        <a:pt x="155" y="371"/>
                      </a:cubicBezTo>
                      <a:cubicBezTo>
                        <a:pt x="156" y="370"/>
                        <a:pt x="158" y="370"/>
                        <a:pt x="159" y="369"/>
                      </a:cubicBezTo>
                      <a:cubicBezTo>
                        <a:pt x="160" y="368"/>
                        <a:pt x="163" y="364"/>
                        <a:pt x="165" y="357"/>
                      </a:cubicBezTo>
                      <a:cubicBezTo>
                        <a:pt x="169" y="349"/>
                        <a:pt x="172" y="338"/>
                        <a:pt x="175" y="327"/>
                      </a:cubicBezTo>
                      <a:cubicBezTo>
                        <a:pt x="179" y="314"/>
                        <a:pt x="182" y="300"/>
                        <a:pt x="184" y="290"/>
                      </a:cubicBezTo>
                      <a:cubicBezTo>
                        <a:pt x="169" y="285"/>
                        <a:pt x="169" y="285"/>
                        <a:pt x="169" y="285"/>
                      </a:cubicBezTo>
                      <a:cubicBezTo>
                        <a:pt x="166" y="255"/>
                        <a:pt x="166" y="255"/>
                        <a:pt x="166" y="255"/>
                      </a:cubicBezTo>
                      <a:cubicBezTo>
                        <a:pt x="188" y="239"/>
                        <a:pt x="206" y="214"/>
                        <a:pt x="215" y="184"/>
                      </a:cubicBezTo>
                      <a:cubicBezTo>
                        <a:pt x="219" y="183"/>
                        <a:pt x="223" y="181"/>
                        <a:pt x="225" y="178"/>
                      </a:cubicBezTo>
                      <a:cubicBezTo>
                        <a:pt x="229" y="173"/>
                        <a:pt x="230" y="133"/>
                        <a:pt x="225" y="126"/>
                      </a:cubicBezTo>
                      <a:cubicBezTo>
                        <a:pt x="225" y="124"/>
                        <a:pt x="223" y="123"/>
                        <a:pt x="222" y="123"/>
                      </a:cubicBezTo>
                      <a:cubicBezTo>
                        <a:pt x="217" y="54"/>
                        <a:pt x="171" y="0"/>
                        <a:pt x="116" y="0"/>
                      </a:cubicBezTo>
                      <a:cubicBezTo>
                        <a:pt x="60" y="0"/>
                        <a:pt x="14" y="54"/>
                        <a:pt x="9" y="123"/>
                      </a:cubicBezTo>
                      <a:cubicBezTo>
                        <a:pt x="7" y="123"/>
                        <a:pt x="6" y="124"/>
                        <a:pt x="5" y="126"/>
                      </a:cubicBezTo>
                      <a:cubicBezTo>
                        <a:pt x="0" y="133"/>
                        <a:pt x="1" y="173"/>
                        <a:pt x="5" y="178"/>
                      </a:cubicBezTo>
                      <a:cubicBezTo>
                        <a:pt x="7" y="181"/>
                        <a:pt x="12" y="183"/>
                        <a:pt x="16" y="18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12"/>
                <p:cNvSpPr>
                  <a:spLocks noEditPoints="1"/>
                </p:cNvSpPr>
                <p:nvPr/>
              </p:nvSpPr>
              <p:spPr bwMode="auto">
                <a:xfrm>
                  <a:off x="4727575" y="2413001"/>
                  <a:ext cx="1900238" cy="796925"/>
                </a:xfrm>
                <a:custGeom>
                  <a:avLst/>
                  <a:gdLst>
                    <a:gd name="T0" fmla="*/ 333 w 505"/>
                    <a:gd name="T1" fmla="*/ 0 h 212"/>
                    <a:gd name="T2" fmla="*/ 303 w 505"/>
                    <a:gd name="T3" fmla="*/ 85 h 212"/>
                    <a:gd name="T4" fmla="*/ 283 w 505"/>
                    <a:gd name="T5" fmla="*/ 90 h 212"/>
                    <a:gd name="T6" fmla="*/ 262 w 505"/>
                    <a:gd name="T7" fmla="*/ 92 h 212"/>
                    <a:gd name="T8" fmla="*/ 270 w 505"/>
                    <a:gd name="T9" fmla="*/ 160 h 212"/>
                    <a:gd name="T10" fmla="*/ 287 w 505"/>
                    <a:gd name="T11" fmla="*/ 163 h 212"/>
                    <a:gd name="T12" fmla="*/ 300 w 505"/>
                    <a:gd name="T13" fmla="*/ 164 h 212"/>
                    <a:gd name="T14" fmla="*/ 318 w 505"/>
                    <a:gd name="T15" fmla="*/ 163 h 212"/>
                    <a:gd name="T16" fmla="*/ 331 w 505"/>
                    <a:gd name="T17" fmla="*/ 157 h 212"/>
                    <a:gd name="T18" fmla="*/ 336 w 505"/>
                    <a:gd name="T19" fmla="*/ 96 h 212"/>
                    <a:gd name="T20" fmla="*/ 328 w 505"/>
                    <a:gd name="T21" fmla="*/ 90 h 212"/>
                    <a:gd name="T22" fmla="*/ 326 w 505"/>
                    <a:gd name="T23" fmla="*/ 67 h 212"/>
                    <a:gd name="T24" fmla="*/ 333 w 505"/>
                    <a:gd name="T25" fmla="*/ 60 h 212"/>
                    <a:gd name="T26" fmla="*/ 341 w 505"/>
                    <a:gd name="T27" fmla="*/ 57 h 212"/>
                    <a:gd name="T28" fmla="*/ 346 w 505"/>
                    <a:gd name="T29" fmla="*/ 57 h 212"/>
                    <a:gd name="T30" fmla="*/ 353 w 505"/>
                    <a:gd name="T31" fmla="*/ 60 h 212"/>
                    <a:gd name="T32" fmla="*/ 361 w 505"/>
                    <a:gd name="T33" fmla="*/ 67 h 212"/>
                    <a:gd name="T34" fmla="*/ 358 w 505"/>
                    <a:gd name="T35" fmla="*/ 90 h 212"/>
                    <a:gd name="T36" fmla="*/ 351 w 505"/>
                    <a:gd name="T37" fmla="*/ 96 h 212"/>
                    <a:gd name="T38" fmla="*/ 337 w 505"/>
                    <a:gd name="T39" fmla="*/ 169 h 212"/>
                    <a:gd name="T40" fmla="*/ 324 w 505"/>
                    <a:gd name="T41" fmla="*/ 173 h 212"/>
                    <a:gd name="T42" fmla="*/ 306 w 505"/>
                    <a:gd name="T43" fmla="*/ 175 h 212"/>
                    <a:gd name="T44" fmla="*/ 300 w 505"/>
                    <a:gd name="T45" fmla="*/ 175 h 212"/>
                    <a:gd name="T46" fmla="*/ 287 w 505"/>
                    <a:gd name="T47" fmla="*/ 175 h 212"/>
                    <a:gd name="T48" fmla="*/ 269 w 505"/>
                    <a:gd name="T49" fmla="*/ 172 h 212"/>
                    <a:gd name="T50" fmla="*/ 256 w 505"/>
                    <a:gd name="T51" fmla="*/ 154 h 212"/>
                    <a:gd name="T52" fmla="*/ 233 w 505"/>
                    <a:gd name="T53" fmla="*/ 91 h 212"/>
                    <a:gd name="T54" fmla="*/ 210 w 505"/>
                    <a:gd name="T55" fmla="*/ 86 h 212"/>
                    <a:gd name="T56" fmla="*/ 182 w 505"/>
                    <a:gd name="T57" fmla="*/ 33 h 212"/>
                    <a:gd name="T58" fmla="*/ 23 w 505"/>
                    <a:gd name="T59" fmla="*/ 62 h 212"/>
                    <a:gd name="T60" fmla="*/ 253 w 505"/>
                    <a:gd name="T61" fmla="*/ 212 h 212"/>
                    <a:gd name="T62" fmla="*/ 170 w 505"/>
                    <a:gd name="T63" fmla="*/ 128 h 212"/>
                    <a:gd name="T64" fmla="*/ 154 w 505"/>
                    <a:gd name="T65" fmla="*/ 128 h 212"/>
                    <a:gd name="T66" fmla="*/ 138 w 505"/>
                    <a:gd name="T67" fmla="*/ 128 h 212"/>
                    <a:gd name="T68" fmla="*/ 134 w 505"/>
                    <a:gd name="T69" fmla="*/ 163 h 212"/>
                    <a:gd name="T70" fmla="*/ 131 w 505"/>
                    <a:gd name="T71" fmla="*/ 163 h 212"/>
                    <a:gd name="T72" fmla="*/ 128 w 505"/>
                    <a:gd name="T73" fmla="*/ 163 h 212"/>
                    <a:gd name="T74" fmla="*/ 125 w 505"/>
                    <a:gd name="T75" fmla="*/ 163 h 212"/>
                    <a:gd name="T76" fmla="*/ 122 w 505"/>
                    <a:gd name="T77" fmla="*/ 163 h 212"/>
                    <a:gd name="T78" fmla="*/ 119 w 505"/>
                    <a:gd name="T79" fmla="*/ 163 h 212"/>
                    <a:gd name="T80" fmla="*/ 111 w 505"/>
                    <a:gd name="T81" fmla="*/ 128 h 212"/>
                    <a:gd name="T82" fmla="*/ 95 w 505"/>
                    <a:gd name="T83" fmla="*/ 128 h 212"/>
                    <a:gd name="T84" fmla="*/ 84 w 505"/>
                    <a:gd name="T85" fmla="*/ 113 h 212"/>
                    <a:gd name="T86" fmla="*/ 100 w 505"/>
                    <a:gd name="T87" fmla="*/ 113 h 212"/>
                    <a:gd name="T88" fmla="*/ 116 w 505"/>
                    <a:gd name="T89" fmla="*/ 113 h 212"/>
                    <a:gd name="T90" fmla="*/ 120 w 505"/>
                    <a:gd name="T91" fmla="*/ 78 h 212"/>
                    <a:gd name="T92" fmla="*/ 123 w 505"/>
                    <a:gd name="T93" fmla="*/ 78 h 212"/>
                    <a:gd name="T94" fmla="*/ 126 w 505"/>
                    <a:gd name="T95" fmla="*/ 78 h 212"/>
                    <a:gd name="T96" fmla="*/ 129 w 505"/>
                    <a:gd name="T97" fmla="*/ 78 h 212"/>
                    <a:gd name="T98" fmla="*/ 132 w 505"/>
                    <a:gd name="T99" fmla="*/ 78 h 212"/>
                    <a:gd name="T100" fmla="*/ 135 w 505"/>
                    <a:gd name="T101" fmla="*/ 78 h 212"/>
                    <a:gd name="T102" fmla="*/ 143 w 505"/>
                    <a:gd name="T103" fmla="*/ 113 h 212"/>
                    <a:gd name="T104" fmla="*/ 159 w 505"/>
                    <a:gd name="T105" fmla="*/ 113 h 212"/>
                    <a:gd name="T106" fmla="*/ 170 w 505"/>
                    <a:gd name="T107" fmla="*/ 12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05" h="212">
                      <a:moveTo>
                        <a:pt x="483" y="62"/>
                      </a:moveTo>
                      <a:cubicBezTo>
                        <a:pt x="474" y="51"/>
                        <a:pt x="443" y="41"/>
                        <a:pt x="443" y="41"/>
                      </a:cubicBezTo>
                      <a:cubicBezTo>
                        <a:pt x="333" y="0"/>
                        <a:pt x="333" y="0"/>
                        <a:pt x="333" y="0"/>
                      </a:cubicBezTo>
                      <a:cubicBezTo>
                        <a:pt x="331" y="10"/>
                        <a:pt x="328" y="25"/>
                        <a:pt x="324" y="40"/>
                      </a:cubicBezTo>
                      <a:cubicBezTo>
                        <a:pt x="321" y="50"/>
                        <a:pt x="317" y="61"/>
                        <a:pt x="313" y="69"/>
                      </a:cubicBezTo>
                      <a:cubicBezTo>
                        <a:pt x="310" y="76"/>
                        <a:pt x="307" y="82"/>
                        <a:pt x="303" y="85"/>
                      </a:cubicBezTo>
                      <a:cubicBezTo>
                        <a:pt x="303" y="85"/>
                        <a:pt x="302" y="85"/>
                        <a:pt x="302" y="86"/>
                      </a:cubicBezTo>
                      <a:cubicBezTo>
                        <a:pt x="299" y="87"/>
                        <a:pt x="296" y="88"/>
                        <a:pt x="293" y="89"/>
                      </a:cubicBezTo>
                      <a:cubicBezTo>
                        <a:pt x="290" y="89"/>
                        <a:pt x="287" y="90"/>
                        <a:pt x="283" y="90"/>
                      </a:cubicBezTo>
                      <a:cubicBezTo>
                        <a:pt x="280" y="91"/>
                        <a:pt x="276" y="91"/>
                        <a:pt x="273" y="91"/>
                      </a:cubicBezTo>
                      <a:cubicBezTo>
                        <a:pt x="269" y="92"/>
                        <a:pt x="266" y="92"/>
                        <a:pt x="263" y="92"/>
                      </a:cubicBezTo>
                      <a:cubicBezTo>
                        <a:pt x="262" y="92"/>
                        <a:pt x="262" y="92"/>
                        <a:pt x="262" y="92"/>
                      </a:cubicBezTo>
                      <a:cubicBezTo>
                        <a:pt x="262" y="96"/>
                        <a:pt x="262" y="101"/>
                        <a:pt x="262" y="105"/>
                      </a:cubicBezTo>
                      <a:cubicBezTo>
                        <a:pt x="264" y="127"/>
                        <a:pt x="266" y="148"/>
                        <a:pt x="269" y="157"/>
                      </a:cubicBezTo>
                      <a:cubicBezTo>
                        <a:pt x="269" y="158"/>
                        <a:pt x="269" y="159"/>
                        <a:pt x="270" y="160"/>
                      </a:cubicBezTo>
                      <a:cubicBezTo>
                        <a:pt x="271" y="161"/>
                        <a:pt x="273" y="161"/>
                        <a:pt x="275" y="162"/>
                      </a:cubicBezTo>
                      <a:cubicBezTo>
                        <a:pt x="277" y="162"/>
                        <a:pt x="279" y="162"/>
                        <a:pt x="281" y="163"/>
                      </a:cubicBezTo>
                      <a:cubicBezTo>
                        <a:pt x="283" y="163"/>
                        <a:pt x="285" y="163"/>
                        <a:pt x="287" y="163"/>
                      </a:cubicBezTo>
                      <a:cubicBezTo>
                        <a:pt x="289" y="163"/>
                        <a:pt x="291" y="164"/>
                        <a:pt x="293" y="164"/>
                      </a:cubicBezTo>
                      <a:cubicBezTo>
                        <a:pt x="296" y="164"/>
                        <a:pt x="298" y="164"/>
                        <a:pt x="300" y="164"/>
                      </a:cubicBezTo>
                      <a:cubicBezTo>
                        <a:pt x="300" y="164"/>
                        <a:pt x="300" y="164"/>
                        <a:pt x="300" y="164"/>
                      </a:cubicBezTo>
                      <a:cubicBezTo>
                        <a:pt x="301" y="164"/>
                        <a:pt x="303" y="164"/>
                        <a:pt x="306" y="164"/>
                      </a:cubicBezTo>
                      <a:cubicBezTo>
                        <a:pt x="308" y="164"/>
                        <a:pt x="310" y="163"/>
                        <a:pt x="312" y="163"/>
                      </a:cubicBezTo>
                      <a:cubicBezTo>
                        <a:pt x="314" y="163"/>
                        <a:pt x="316" y="163"/>
                        <a:pt x="318" y="163"/>
                      </a:cubicBezTo>
                      <a:cubicBezTo>
                        <a:pt x="320" y="162"/>
                        <a:pt x="322" y="162"/>
                        <a:pt x="324" y="162"/>
                      </a:cubicBezTo>
                      <a:cubicBezTo>
                        <a:pt x="326" y="161"/>
                        <a:pt x="328" y="161"/>
                        <a:pt x="329" y="160"/>
                      </a:cubicBezTo>
                      <a:cubicBezTo>
                        <a:pt x="330" y="159"/>
                        <a:pt x="330" y="158"/>
                        <a:pt x="331" y="157"/>
                      </a:cubicBezTo>
                      <a:cubicBezTo>
                        <a:pt x="333" y="149"/>
                        <a:pt x="336" y="127"/>
                        <a:pt x="337" y="105"/>
                      </a:cubicBezTo>
                      <a:cubicBezTo>
                        <a:pt x="337" y="102"/>
                        <a:pt x="337" y="99"/>
                        <a:pt x="337" y="96"/>
                      </a:cubicBezTo>
                      <a:cubicBezTo>
                        <a:pt x="337" y="96"/>
                        <a:pt x="336" y="96"/>
                        <a:pt x="336" y="96"/>
                      </a:cubicBezTo>
                      <a:cubicBezTo>
                        <a:pt x="335" y="95"/>
                        <a:pt x="334" y="95"/>
                        <a:pt x="333" y="95"/>
                      </a:cubicBezTo>
                      <a:cubicBezTo>
                        <a:pt x="332" y="94"/>
                        <a:pt x="332" y="93"/>
                        <a:pt x="331" y="93"/>
                      </a:cubicBezTo>
                      <a:cubicBezTo>
                        <a:pt x="330" y="92"/>
                        <a:pt x="329" y="91"/>
                        <a:pt x="328" y="90"/>
                      </a:cubicBezTo>
                      <a:cubicBezTo>
                        <a:pt x="327" y="89"/>
                        <a:pt x="326" y="88"/>
                        <a:pt x="326" y="87"/>
                      </a:cubicBezTo>
                      <a:cubicBezTo>
                        <a:pt x="324" y="84"/>
                        <a:pt x="323" y="81"/>
                        <a:pt x="323" y="77"/>
                      </a:cubicBezTo>
                      <a:cubicBezTo>
                        <a:pt x="323" y="74"/>
                        <a:pt x="324" y="70"/>
                        <a:pt x="326" y="67"/>
                      </a:cubicBezTo>
                      <a:cubicBezTo>
                        <a:pt x="326" y="66"/>
                        <a:pt x="327" y="65"/>
                        <a:pt x="328" y="64"/>
                      </a:cubicBezTo>
                      <a:cubicBezTo>
                        <a:pt x="329" y="63"/>
                        <a:pt x="330" y="62"/>
                        <a:pt x="331" y="62"/>
                      </a:cubicBezTo>
                      <a:cubicBezTo>
                        <a:pt x="332" y="61"/>
                        <a:pt x="332" y="60"/>
                        <a:pt x="333" y="60"/>
                      </a:cubicBezTo>
                      <a:cubicBezTo>
                        <a:pt x="334" y="59"/>
                        <a:pt x="335" y="59"/>
                        <a:pt x="336" y="59"/>
                      </a:cubicBezTo>
                      <a:cubicBezTo>
                        <a:pt x="337" y="58"/>
                        <a:pt x="337" y="58"/>
                        <a:pt x="338" y="58"/>
                      </a:cubicBezTo>
                      <a:cubicBezTo>
                        <a:pt x="339" y="58"/>
                        <a:pt x="340" y="57"/>
                        <a:pt x="341" y="57"/>
                      </a:cubicBezTo>
                      <a:cubicBezTo>
                        <a:pt x="342" y="57"/>
                        <a:pt x="342" y="57"/>
                        <a:pt x="343" y="57"/>
                      </a:cubicBezTo>
                      <a:cubicBezTo>
                        <a:pt x="343" y="57"/>
                        <a:pt x="343" y="57"/>
                        <a:pt x="343" y="57"/>
                      </a:cubicBezTo>
                      <a:cubicBezTo>
                        <a:pt x="344" y="57"/>
                        <a:pt x="345" y="57"/>
                        <a:pt x="346" y="57"/>
                      </a:cubicBezTo>
                      <a:cubicBezTo>
                        <a:pt x="347" y="57"/>
                        <a:pt x="348" y="58"/>
                        <a:pt x="348" y="58"/>
                      </a:cubicBezTo>
                      <a:cubicBezTo>
                        <a:pt x="349" y="58"/>
                        <a:pt x="350" y="58"/>
                        <a:pt x="351" y="59"/>
                      </a:cubicBezTo>
                      <a:cubicBezTo>
                        <a:pt x="352" y="59"/>
                        <a:pt x="353" y="59"/>
                        <a:pt x="353" y="60"/>
                      </a:cubicBezTo>
                      <a:cubicBezTo>
                        <a:pt x="354" y="60"/>
                        <a:pt x="355" y="61"/>
                        <a:pt x="356" y="61"/>
                      </a:cubicBezTo>
                      <a:cubicBezTo>
                        <a:pt x="357" y="62"/>
                        <a:pt x="358" y="63"/>
                        <a:pt x="358" y="64"/>
                      </a:cubicBezTo>
                      <a:cubicBezTo>
                        <a:pt x="359" y="65"/>
                        <a:pt x="360" y="66"/>
                        <a:pt x="361" y="67"/>
                      </a:cubicBezTo>
                      <a:cubicBezTo>
                        <a:pt x="363" y="70"/>
                        <a:pt x="363" y="74"/>
                        <a:pt x="363" y="77"/>
                      </a:cubicBezTo>
                      <a:cubicBezTo>
                        <a:pt x="363" y="81"/>
                        <a:pt x="363" y="84"/>
                        <a:pt x="361" y="87"/>
                      </a:cubicBezTo>
                      <a:cubicBezTo>
                        <a:pt x="360" y="88"/>
                        <a:pt x="359" y="89"/>
                        <a:pt x="358" y="90"/>
                      </a:cubicBezTo>
                      <a:cubicBezTo>
                        <a:pt x="358" y="91"/>
                        <a:pt x="357" y="92"/>
                        <a:pt x="356" y="93"/>
                      </a:cubicBezTo>
                      <a:cubicBezTo>
                        <a:pt x="355" y="93"/>
                        <a:pt x="354" y="94"/>
                        <a:pt x="353" y="95"/>
                      </a:cubicBezTo>
                      <a:cubicBezTo>
                        <a:pt x="353" y="95"/>
                        <a:pt x="352" y="95"/>
                        <a:pt x="351" y="96"/>
                      </a:cubicBezTo>
                      <a:cubicBezTo>
                        <a:pt x="350" y="96"/>
                        <a:pt x="350" y="96"/>
                        <a:pt x="349" y="96"/>
                      </a:cubicBezTo>
                      <a:cubicBezTo>
                        <a:pt x="348" y="123"/>
                        <a:pt x="346" y="142"/>
                        <a:pt x="343" y="154"/>
                      </a:cubicBezTo>
                      <a:cubicBezTo>
                        <a:pt x="341" y="162"/>
                        <a:pt x="339" y="166"/>
                        <a:pt x="337" y="169"/>
                      </a:cubicBezTo>
                      <a:cubicBezTo>
                        <a:pt x="336" y="169"/>
                        <a:pt x="336" y="170"/>
                        <a:pt x="335" y="170"/>
                      </a:cubicBezTo>
                      <a:cubicBezTo>
                        <a:pt x="334" y="171"/>
                        <a:pt x="332" y="171"/>
                        <a:pt x="331" y="172"/>
                      </a:cubicBezTo>
                      <a:cubicBezTo>
                        <a:pt x="329" y="172"/>
                        <a:pt x="327" y="173"/>
                        <a:pt x="324" y="173"/>
                      </a:cubicBezTo>
                      <a:cubicBezTo>
                        <a:pt x="322" y="174"/>
                        <a:pt x="320" y="174"/>
                        <a:pt x="318" y="174"/>
                      </a:cubicBezTo>
                      <a:cubicBezTo>
                        <a:pt x="316" y="175"/>
                        <a:pt x="314" y="175"/>
                        <a:pt x="312" y="175"/>
                      </a:cubicBezTo>
                      <a:cubicBezTo>
                        <a:pt x="310" y="175"/>
                        <a:pt x="308" y="175"/>
                        <a:pt x="306" y="175"/>
                      </a:cubicBezTo>
                      <a:cubicBezTo>
                        <a:pt x="303" y="175"/>
                        <a:pt x="301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299" y="175"/>
                        <a:pt x="299" y="175"/>
                        <a:pt x="299" y="175"/>
                      </a:cubicBezTo>
                      <a:cubicBezTo>
                        <a:pt x="298" y="175"/>
                        <a:pt x="296" y="175"/>
                        <a:pt x="293" y="175"/>
                      </a:cubicBezTo>
                      <a:cubicBezTo>
                        <a:pt x="291" y="175"/>
                        <a:pt x="289" y="175"/>
                        <a:pt x="287" y="175"/>
                      </a:cubicBezTo>
                      <a:cubicBezTo>
                        <a:pt x="285" y="175"/>
                        <a:pt x="283" y="175"/>
                        <a:pt x="281" y="174"/>
                      </a:cubicBezTo>
                      <a:cubicBezTo>
                        <a:pt x="279" y="174"/>
                        <a:pt x="277" y="174"/>
                        <a:pt x="275" y="173"/>
                      </a:cubicBezTo>
                      <a:cubicBezTo>
                        <a:pt x="273" y="173"/>
                        <a:pt x="270" y="172"/>
                        <a:pt x="269" y="172"/>
                      </a:cubicBezTo>
                      <a:cubicBezTo>
                        <a:pt x="267" y="171"/>
                        <a:pt x="265" y="171"/>
                        <a:pt x="264" y="170"/>
                      </a:cubicBezTo>
                      <a:cubicBezTo>
                        <a:pt x="263" y="170"/>
                        <a:pt x="263" y="169"/>
                        <a:pt x="262" y="169"/>
                      </a:cubicBezTo>
                      <a:cubicBezTo>
                        <a:pt x="260" y="166"/>
                        <a:pt x="258" y="162"/>
                        <a:pt x="256" y="154"/>
                      </a:cubicBezTo>
                      <a:cubicBezTo>
                        <a:pt x="253" y="141"/>
                        <a:pt x="251" y="120"/>
                        <a:pt x="250" y="92"/>
                      </a:cubicBezTo>
                      <a:cubicBezTo>
                        <a:pt x="248" y="92"/>
                        <a:pt x="245" y="92"/>
                        <a:pt x="243" y="92"/>
                      </a:cubicBezTo>
                      <a:cubicBezTo>
                        <a:pt x="240" y="92"/>
                        <a:pt x="236" y="91"/>
                        <a:pt x="233" y="91"/>
                      </a:cubicBezTo>
                      <a:cubicBezTo>
                        <a:pt x="229" y="91"/>
                        <a:pt x="226" y="90"/>
                        <a:pt x="222" y="89"/>
                      </a:cubicBezTo>
                      <a:cubicBezTo>
                        <a:pt x="219" y="89"/>
                        <a:pt x="215" y="88"/>
                        <a:pt x="212" y="87"/>
                      </a:cubicBezTo>
                      <a:cubicBezTo>
                        <a:pt x="211" y="86"/>
                        <a:pt x="211" y="86"/>
                        <a:pt x="210" y="86"/>
                      </a:cubicBezTo>
                      <a:cubicBezTo>
                        <a:pt x="208" y="85"/>
                        <a:pt x="205" y="82"/>
                        <a:pt x="202" y="78"/>
                      </a:cubicBezTo>
                      <a:cubicBezTo>
                        <a:pt x="199" y="73"/>
                        <a:pt x="196" y="66"/>
                        <a:pt x="192" y="59"/>
                      </a:cubicBezTo>
                      <a:cubicBezTo>
                        <a:pt x="189" y="51"/>
                        <a:pt x="185" y="42"/>
                        <a:pt x="182" y="33"/>
                      </a:cubicBezTo>
                      <a:cubicBezTo>
                        <a:pt x="178" y="21"/>
                        <a:pt x="174" y="9"/>
                        <a:pt x="173" y="0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1"/>
                        <a:pt x="31" y="51"/>
                        <a:pt x="23" y="62"/>
                      </a:cubicBezTo>
                      <a:cubicBezTo>
                        <a:pt x="15" y="73"/>
                        <a:pt x="0" y="212"/>
                        <a:pt x="11" y="212"/>
                      </a:cubicBezTo>
                      <a:cubicBezTo>
                        <a:pt x="23" y="212"/>
                        <a:pt x="234" y="212"/>
                        <a:pt x="252" y="212"/>
                      </a:cubicBezTo>
                      <a:cubicBezTo>
                        <a:pt x="253" y="212"/>
                        <a:pt x="253" y="212"/>
                        <a:pt x="253" y="212"/>
                      </a:cubicBezTo>
                      <a:cubicBezTo>
                        <a:pt x="271" y="212"/>
                        <a:pt x="483" y="212"/>
                        <a:pt x="495" y="212"/>
                      </a:cubicBezTo>
                      <a:cubicBezTo>
                        <a:pt x="505" y="212"/>
                        <a:pt x="491" y="73"/>
                        <a:pt x="483" y="62"/>
                      </a:cubicBezTo>
                      <a:close/>
                      <a:moveTo>
                        <a:pt x="170" y="128"/>
                      </a:move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59" y="128"/>
                        <a:pt x="159" y="128"/>
                        <a:pt x="159" y="128"/>
                      </a:cubicBezTo>
                      <a:cubicBezTo>
                        <a:pt x="154" y="128"/>
                        <a:pt x="154" y="128"/>
                        <a:pt x="154" y="128"/>
                      </a:cubicBezTo>
                      <a:cubicBezTo>
                        <a:pt x="148" y="128"/>
                        <a:pt x="148" y="128"/>
                        <a:pt x="148" y="128"/>
                      </a:cubicBezTo>
                      <a:cubicBezTo>
                        <a:pt x="143" y="128"/>
                        <a:pt x="143" y="128"/>
                        <a:pt x="143" y="128"/>
                      </a:cubicBezTo>
                      <a:cubicBezTo>
                        <a:pt x="138" y="128"/>
                        <a:pt x="138" y="128"/>
                        <a:pt x="138" y="128"/>
                      </a:cubicBezTo>
                      <a:cubicBezTo>
                        <a:pt x="135" y="128"/>
                        <a:pt x="135" y="128"/>
                        <a:pt x="135" y="128"/>
                      </a:cubicBezTo>
                      <a:cubicBezTo>
                        <a:pt x="135" y="163"/>
                        <a:pt x="135" y="163"/>
                        <a:pt x="135" y="163"/>
                      </a:cubicBezTo>
                      <a:cubicBezTo>
                        <a:pt x="134" y="163"/>
                        <a:pt x="134" y="163"/>
                        <a:pt x="134" y="163"/>
                      </a:cubicBezTo>
                      <a:cubicBezTo>
                        <a:pt x="133" y="163"/>
                        <a:pt x="133" y="163"/>
                        <a:pt x="133" y="163"/>
                      </a:cubicBezTo>
                      <a:cubicBezTo>
                        <a:pt x="132" y="163"/>
                        <a:pt x="132" y="163"/>
                        <a:pt x="132" y="163"/>
                      </a:cubicBezTo>
                      <a:cubicBezTo>
                        <a:pt x="131" y="163"/>
                        <a:pt x="131" y="163"/>
                        <a:pt x="131" y="163"/>
                      </a:cubicBezTo>
                      <a:cubicBezTo>
                        <a:pt x="130" y="163"/>
                        <a:pt x="130" y="163"/>
                        <a:pt x="130" y="163"/>
                      </a:cubicBezTo>
                      <a:cubicBezTo>
                        <a:pt x="129" y="163"/>
                        <a:pt x="129" y="163"/>
                        <a:pt x="129" y="163"/>
                      </a:cubicBezTo>
                      <a:cubicBezTo>
                        <a:pt x="128" y="163"/>
                        <a:pt x="128" y="163"/>
                        <a:pt x="128" y="163"/>
                      </a:cubicBezTo>
                      <a:cubicBezTo>
                        <a:pt x="127" y="163"/>
                        <a:pt x="127" y="163"/>
                        <a:pt x="127" y="163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5" y="163"/>
                        <a:pt x="125" y="163"/>
                        <a:pt x="125" y="163"/>
                      </a:cubicBezTo>
                      <a:cubicBezTo>
                        <a:pt x="124" y="163"/>
                        <a:pt x="124" y="163"/>
                        <a:pt x="124" y="163"/>
                      </a:cubicBezTo>
                      <a:cubicBezTo>
                        <a:pt x="123" y="163"/>
                        <a:pt x="123" y="163"/>
                        <a:pt x="123" y="163"/>
                      </a:cubicBezTo>
                      <a:cubicBezTo>
                        <a:pt x="122" y="163"/>
                        <a:pt x="122" y="163"/>
                        <a:pt x="122" y="163"/>
                      </a:cubicBezTo>
                      <a:cubicBezTo>
                        <a:pt x="121" y="163"/>
                        <a:pt x="121" y="163"/>
                        <a:pt x="121" y="163"/>
                      </a:cubicBezTo>
                      <a:cubicBezTo>
                        <a:pt x="120" y="163"/>
                        <a:pt x="120" y="163"/>
                        <a:pt x="120" y="163"/>
                      </a:cubicBezTo>
                      <a:cubicBezTo>
                        <a:pt x="119" y="163"/>
                        <a:pt x="119" y="163"/>
                        <a:pt x="119" y="163"/>
                      </a:cubicBezTo>
                      <a:cubicBezTo>
                        <a:pt x="119" y="128"/>
                        <a:pt x="119" y="128"/>
                        <a:pt x="119" y="128"/>
                      </a:cubicBezTo>
                      <a:cubicBezTo>
                        <a:pt x="116" y="128"/>
                        <a:pt x="116" y="128"/>
                        <a:pt x="116" y="128"/>
                      </a:cubicBezTo>
                      <a:cubicBezTo>
                        <a:pt x="111" y="128"/>
                        <a:pt x="111" y="128"/>
                        <a:pt x="111" y="128"/>
                      </a:cubicBezTo>
                      <a:cubicBezTo>
                        <a:pt x="106" y="128"/>
                        <a:pt x="106" y="128"/>
                        <a:pt x="106" y="128"/>
                      </a:cubicBezTo>
                      <a:cubicBezTo>
                        <a:pt x="100" y="128"/>
                        <a:pt x="100" y="128"/>
                        <a:pt x="100" y="128"/>
                      </a:cubicBezTo>
                      <a:cubicBezTo>
                        <a:pt x="95" y="128"/>
                        <a:pt x="95" y="128"/>
                        <a:pt x="95" y="128"/>
                      </a:cubicBezTo>
                      <a:cubicBezTo>
                        <a:pt x="90" y="128"/>
                        <a:pt x="90" y="128"/>
                        <a:pt x="90" y="128"/>
                      </a:cubicBezTo>
                      <a:cubicBezTo>
                        <a:pt x="84" y="128"/>
                        <a:pt x="84" y="128"/>
                        <a:pt x="84" y="128"/>
                      </a:cubicBezTo>
                      <a:cubicBezTo>
                        <a:pt x="84" y="113"/>
                        <a:pt x="84" y="113"/>
                        <a:pt x="84" y="113"/>
                      </a:cubicBezTo>
                      <a:cubicBezTo>
                        <a:pt x="90" y="113"/>
                        <a:pt x="90" y="113"/>
                        <a:pt x="90" y="113"/>
                      </a:cubicBezTo>
                      <a:cubicBezTo>
                        <a:pt x="95" y="113"/>
                        <a:pt x="95" y="113"/>
                        <a:pt x="95" y="113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106" y="113"/>
                        <a:pt x="106" y="113"/>
                        <a:pt x="106" y="113"/>
                      </a:cubicBezTo>
                      <a:cubicBezTo>
                        <a:pt x="111" y="113"/>
                        <a:pt x="111" y="113"/>
                        <a:pt x="111" y="113"/>
                      </a:cubicBezTo>
                      <a:cubicBezTo>
                        <a:pt x="116" y="113"/>
                        <a:pt x="116" y="113"/>
                        <a:pt x="116" y="113"/>
                      </a:cubicBezTo>
                      <a:cubicBezTo>
                        <a:pt x="119" y="113"/>
                        <a:pt x="119" y="113"/>
                        <a:pt x="119" y="113"/>
                      </a:cubicBezTo>
                      <a:cubicBezTo>
                        <a:pt x="119" y="78"/>
                        <a:pt x="119" y="78"/>
                        <a:pt x="119" y="78"/>
                      </a:cubicBezTo>
                      <a:cubicBezTo>
                        <a:pt x="120" y="78"/>
                        <a:pt x="120" y="78"/>
                        <a:pt x="120" y="78"/>
                      </a:cubicBezTo>
                      <a:cubicBezTo>
                        <a:pt x="121" y="78"/>
                        <a:pt x="121" y="78"/>
                        <a:pt x="121" y="78"/>
                      </a:cubicBezTo>
                      <a:cubicBezTo>
                        <a:pt x="122" y="78"/>
                        <a:pt x="122" y="78"/>
                        <a:pt x="122" y="78"/>
                      </a:cubicBezTo>
                      <a:cubicBezTo>
                        <a:pt x="123" y="78"/>
                        <a:pt x="123" y="78"/>
                        <a:pt x="123" y="78"/>
                      </a:cubicBezTo>
                      <a:cubicBezTo>
                        <a:pt x="124" y="78"/>
                        <a:pt x="124" y="78"/>
                        <a:pt x="124" y="78"/>
                      </a:cubicBezTo>
                      <a:cubicBezTo>
                        <a:pt x="125" y="78"/>
                        <a:pt x="125" y="78"/>
                        <a:pt x="125" y="78"/>
                      </a:cubicBezTo>
                      <a:cubicBezTo>
                        <a:pt x="126" y="78"/>
                        <a:pt x="126" y="78"/>
                        <a:pt x="126" y="78"/>
                      </a:cubicBezTo>
                      <a:cubicBezTo>
                        <a:pt x="127" y="78"/>
                        <a:pt x="127" y="78"/>
                        <a:pt x="127" y="78"/>
                      </a:cubicBezTo>
                      <a:cubicBezTo>
                        <a:pt x="128" y="78"/>
                        <a:pt x="128" y="78"/>
                        <a:pt x="128" y="78"/>
                      </a:cubicBezTo>
                      <a:cubicBezTo>
                        <a:pt x="129" y="78"/>
                        <a:pt x="129" y="78"/>
                        <a:pt x="129" y="78"/>
                      </a:cubicBezTo>
                      <a:cubicBezTo>
                        <a:pt x="130" y="78"/>
                        <a:pt x="130" y="78"/>
                        <a:pt x="130" y="78"/>
                      </a:cubicBezTo>
                      <a:cubicBezTo>
                        <a:pt x="131" y="78"/>
                        <a:pt x="131" y="78"/>
                        <a:pt x="131" y="78"/>
                      </a:cubicBezTo>
                      <a:cubicBezTo>
                        <a:pt x="132" y="78"/>
                        <a:pt x="132" y="78"/>
                        <a:pt x="132" y="78"/>
                      </a:cubicBezTo>
                      <a:cubicBezTo>
                        <a:pt x="133" y="78"/>
                        <a:pt x="133" y="78"/>
                        <a:pt x="133" y="78"/>
                      </a:cubicBezTo>
                      <a:cubicBezTo>
                        <a:pt x="134" y="78"/>
                        <a:pt x="134" y="78"/>
                        <a:pt x="134" y="78"/>
                      </a:cubicBezTo>
                      <a:cubicBezTo>
                        <a:pt x="135" y="78"/>
                        <a:pt x="135" y="78"/>
                        <a:pt x="135" y="78"/>
                      </a:cubicBezTo>
                      <a:cubicBezTo>
                        <a:pt x="135" y="113"/>
                        <a:pt x="135" y="113"/>
                        <a:pt x="135" y="11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143" y="113"/>
                        <a:pt x="143" y="113"/>
                        <a:pt x="143" y="113"/>
                      </a:cubicBezTo>
                      <a:cubicBezTo>
                        <a:pt x="148" y="113"/>
                        <a:pt x="148" y="113"/>
                        <a:pt x="148" y="113"/>
                      </a:cubicBezTo>
                      <a:cubicBezTo>
                        <a:pt x="154" y="113"/>
                        <a:pt x="154" y="113"/>
                        <a:pt x="154" y="113"/>
                      </a:cubicBezTo>
                      <a:cubicBezTo>
                        <a:pt x="159" y="113"/>
                        <a:pt x="159" y="113"/>
                        <a:pt x="159" y="113"/>
                      </a:cubicBezTo>
                      <a:cubicBezTo>
                        <a:pt x="165" y="113"/>
                        <a:pt x="165" y="113"/>
                        <a:pt x="165" y="113"/>
                      </a:cubicBezTo>
                      <a:cubicBezTo>
                        <a:pt x="170" y="113"/>
                        <a:pt x="170" y="113"/>
                        <a:pt x="170" y="113"/>
                      </a:cubicBezTo>
                      <a:lnTo>
                        <a:pt x="17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9103964" y="974057"/>
              <a:ext cx="603033" cy="602430"/>
              <a:chOff x="4724400" y="4673600"/>
              <a:chExt cx="3176588" cy="3173413"/>
            </a:xfrm>
          </p:grpSpPr>
          <p:sp>
            <p:nvSpPr>
              <p:cNvPr id="61" name="Oval 22"/>
              <p:cNvSpPr>
                <a:spLocks noChangeArrowheads="1"/>
              </p:cNvSpPr>
              <p:nvPr/>
            </p:nvSpPr>
            <p:spPr bwMode="auto">
              <a:xfrm>
                <a:off x="4724400" y="4673600"/>
                <a:ext cx="3176588" cy="3173413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3"/>
              <p:cNvSpPr>
                <a:spLocks noEditPoints="1"/>
              </p:cNvSpPr>
              <p:nvPr/>
            </p:nvSpPr>
            <p:spPr bwMode="auto">
              <a:xfrm>
                <a:off x="5402263" y="5283200"/>
                <a:ext cx="1806575" cy="1957388"/>
              </a:xfrm>
              <a:custGeom>
                <a:avLst/>
                <a:gdLst>
                  <a:gd name="T0" fmla="*/ 480 w 480"/>
                  <a:gd name="T1" fmla="*/ 277 h 520"/>
                  <a:gd name="T2" fmla="*/ 429 w 480"/>
                  <a:gd name="T3" fmla="*/ 227 h 520"/>
                  <a:gd name="T4" fmla="*/ 379 w 480"/>
                  <a:gd name="T5" fmla="*/ 277 h 520"/>
                  <a:gd name="T6" fmla="*/ 416 w 480"/>
                  <a:gd name="T7" fmla="*/ 326 h 520"/>
                  <a:gd name="T8" fmla="*/ 396 w 480"/>
                  <a:gd name="T9" fmla="*/ 485 h 520"/>
                  <a:gd name="T10" fmla="*/ 320 w 480"/>
                  <a:gd name="T11" fmla="*/ 495 h 520"/>
                  <a:gd name="T12" fmla="*/ 245 w 480"/>
                  <a:gd name="T13" fmla="*/ 485 h 520"/>
                  <a:gd name="T14" fmla="*/ 224 w 480"/>
                  <a:gd name="T15" fmla="*/ 312 h 520"/>
                  <a:gd name="T16" fmla="*/ 325 w 480"/>
                  <a:gd name="T17" fmla="*/ 297 h 520"/>
                  <a:gd name="T18" fmla="*/ 391 w 480"/>
                  <a:gd name="T19" fmla="*/ 134 h 520"/>
                  <a:gd name="T20" fmla="*/ 399 w 480"/>
                  <a:gd name="T21" fmla="*/ 39 h 520"/>
                  <a:gd name="T22" fmla="*/ 271 w 480"/>
                  <a:gd name="T23" fmla="*/ 20 h 520"/>
                  <a:gd name="T24" fmla="*/ 242 w 480"/>
                  <a:gd name="T25" fmla="*/ 0 h 520"/>
                  <a:gd name="T26" fmla="*/ 209 w 480"/>
                  <a:gd name="T27" fmla="*/ 32 h 520"/>
                  <a:gd name="T28" fmla="*/ 242 w 480"/>
                  <a:gd name="T29" fmla="*/ 64 h 520"/>
                  <a:gd name="T30" fmla="*/ 272 w 480"/>
                  <a:gd name="T31" fmla="*/ 44 h 520"/>
                  <a:gd name="T32" fmla="*/ 379 w 480"/>
                  <a:gd name="T33" fmla="*/ 54 h 520"/>
                  <a:gd name="T34" fmla="*/ 357 w 480"/>
                  <a:gd name="T35" fmla="*/ 167 h 520"/>
                  <a:gd name="T36" fmla="*/ 314 w 480"/>
                  <a:gd name="T37" fmla="*/ 275 h 520"/>
                  <a:gd name="T38" fmla="*/ 211 w 480"/>
                  <a:gd name="T39" fmla="*/ 288 h 520"/>
                  <a:gd name="T40" fmla="*/ 109 w 480"/>
                  <a:gd name="T41" fmla="*/ 275 h 520"/>
                  <a:gd name="T42" fmla="*/ 56 w 480"/>
                  <a:gd name="T43" fmla="*/ 168 h 520"/>
                  <a:gd name="T44" fmla="*/ 30 w 480"/>
                  <a:gd name="T45" fmla="*/ 54 h 520"/>
                  <a:gd name="T46" fmla="*/ 132 w 480"/>
                  <a:gd name="T47" fmla="*/ 43 h 520"/>
                  <a:gd name="T48" fmla="*/ 162 w 480"/>
                  <a:gd name="T49" fmla="*/ 64 h 520"/>
                  <a:gd name="T50" fmla="*/ 195 w 480"/>
                  <a:gd name="T51" fmla="*/ 32 h 520"/>
                  <a:gd name="T52" fmla="*/ 162 w 480"/>
                  <a:gd name="T53" fmla="*/ 0 h 520"/>
                  <a:gd name="T54" fmla="*/ 133 w 480"/>
                  <a:gd name="T55" fmla="*/ 19 h 520"/>
                  <a:gd name="T56" fmla="*/ 10 w 480"/>
                  <a:gd name="T57" fmla="*/ 40 h 520"/>
                  <a:gd name="T58" fmla="*/ 13 w 480"/>
                  <a:gd name="T59" fmla="*/ 112 h 520"/>
                  <a:gd name="T60" fmla="*/ 98 w 480"/>
                  <a:gd name="T61" fmla="*/ 297 h 520"/>
                  <a:gd name="T62" fmla="*/ 199 w 480"/>
                  <a:gd name="T63" fmla="*/ 312 h 520"/>
                  <a:gd name="T64" fmla="*/ 204 w 480"/>
                  <a:gd name="T65" fmla="*/ 394 h 520"/>
                  <a:gd name="T66" fmla="*/ 233 w 480"/>
                  <a:gd name="T67" fmla="*/ 506 h 520"/>
                  <a:gd name="T68" fmla="*/ 319 w 480"/>
                  <a:gd name="T69" fmla="*/ 520 h 520"/>
                  <a:gd name="T70" fmla="*/ 322 w 480"/>
                  <a:gd name="T71" fmla="*/ 520 h 520"/>
                  <a:gd name="T72" fmla="*/ 322 w 480"/>
                  <a:gd name="T73" fmla="*/ 520 h 520"/>
                  <a:gd name="T74" fmla="*/ 408 w 480"/>
                  <a:gd name="T75" fmla="*/ 506 h 520"/>
                  <a:gd name="T76" fmla="*/ 436 w 480"/>
                  <a:gd name="T77" fmla="*/ 394 h 520"/>
                  <a:gd name="T78" fmla="*/ 441 w 480"/>
                  <a:gd name="T79" fmla="*/ 326 h 520"/>
                  <a:gd name="T80" fmla="*/ 480 w 480"/>
                  <a:gd name="T81" fmla="*/ 277 h 520"/>
                  <a:gd name="T82" fmla="*/ 242 w 480"/>
                  <a:gd name="T83" fmla="*/ 40 h 520"/>
                  <a:gd name="T84" fmla="*/ 234 w 480"/>
                  <a:gd name="T85" fmla="*/ 32 h 520"/>
                  <a:gd name="T86" fmla="*/ 242 w 480"/>
                  <a:gd name="T87" fmla="*/ 24 h 520"/>
                  <a:gd name="T88" fmla="*/ 249 w 480"/>
                  <a:gd name="T89" fmla="*/ 32 h 520"/>
                  <a:gd name="T90" fmla="*/ 242 w 480"/>
                  <a:gd name="T91" fmla="*/ 40 h 520"/>
                  <a:gd name="T92" fmla="*/ 162 w 480"/>
                  <a:gd name="T93" fmla="*/ 24 h 520"/>
                  <a:gd name="T94" fmla="*/ 170 w 480"/>
                  <a:gd name="T95" fmla="*/ 32 h 520"/>
                  <a:gd name="T96" fmla="*/ 162 w 480"/>
                  <a:gd name="T97" fmla="*/ 40 h 520"/>
                  <a:gd name="T98" fmla="*/ 154 w 480"/>
                  <a:gd name="T99" fmla="*/ 32 h 520"/>
                  <a:gd name="T100" fmla="*/ 162 w 480"/>
                  <a:gd name="T101" fmla="*/ 24 h 520"/>
                  <a:gd name="T102" fmla="*/ 429 w 480"/>
                  <a:gd name="T103" fmla="*/ 298 h 520"/>
                  <a:gd name="T104" fmla="*/ 408 w 480"/>
                  <a:gd name="T105" fmla="*/ 277 h 520"/>
                  <a:gd name="T106" fmla="*/ 429 w 480"/>
                  <a:gd name="T107" fmla="*/ 256 h 520"/>
                  <a:gd name="T108" fmla="*/ 450 w 480"/>
                  <a:gd name="T109" fmla="*/ 277 h 520"/>
                  <a:gd name="T110" fmla="*/ 429 w 480"/>
                  <a:gd name="T111" fmla="*/ 298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520">
                    <a:moveTo>
                      <a:pt x="480" y="277"/>
                    </a:moveTo>
                    <a:cubicBezTo>
                      <a:pt x="480" y="249"/>
                      <a:pt x="457" y="227"/>
                      <a:pt x="429" y="227"/>
                    </a:cubicBezTo>
                    <a:cubicBezTo>
                      <a:pt x="401" y="227"/>
                      <a:pt x="379" y="249"/>
                      <a:pt x="379" y="277"/>
                    </a:cubicBezTo>
                    <a:cubicBezTo>
                      <a:pt x="379" y="300"/>
                      <a:pt x="395" y="320"/>
                      <a:pt x="416" y="326"/>
                    </a:cubicBezTo>
                    <a:cubicBezTo>
                      <a:pt x="413" y="398"/>
                      <a:pt x="405" y="473"/>
                      <a:pt x="396" y="485"/>
                    </a:cubicBezTo>
                    <a:cubicBezTo>
                      <a:pt x="381" y="492"/>
                      <a:pt x="343" y="495"/>
                      <a:pt x="320" y="495"/>
                    </a:cubicBezTo>
                    <a:cubicBezTo>
                      <a:pt x="298" y="495"/>
                      <a:pt x="259" y="492"/>
                      <a:pt x="245" y="485"/>
                    </a:cubicBezTo>
                    <a:cubicBezTo>
                      <a:pt x="235" y="472"/>
                      <a:pt x="227" y="388"/>
                      <a:pt x="224" y="312"/>
                    </a:cubicBezTo>
                    <a:cubicBezTo>
                      <a:pt x="250" y="311"/>
                      <a:pt x="301" y="308"/>
                      <a:pt x="325" y="297"/>
                    </a:cubicBezTo>
                    <a:cubicBezTo>
                      <a:pt x="355" y="281"/>
                      <a:pt x="387" y="149"/>
                      <a:pt x="391" y="134"/>
                    </a:cubicBezTo>
                    <a:cubicBezTo>
                      <a:pt x="410" y="54"/>
                      <a:pt x="402" y="44"/>
                      <a:pt x="399" y="39"/>
                    </a:cubicBezTo>
                    <a:cubicBezTo>
                      <a:pt x="386" y="22"/>
                      <a:pt x="325" y="19"/>
                      <a:pt x="271" y="20"/>
                    </a:cubicBezTo>
                    <a:cubicBezTo>
                      <a:pt x="267" y="8"/>
                      <a:pt x="255" y="0"/>
                      <a:pt x="242" y="0"/>
                    </a:cubicBezTo>
                    <a:cubicBezTo>
                      <a:pt x="224" y="0"/>
                      <a:pt x="209" y="14"/>
                      <a:pt x="209" y="32"/>
                    </a:cubicBezTo>
                    <a:cubicBezTo>
                      <a:pt x="209" y="50"/>
                      <a:pt x="224" y="64"/>
                      <a:pt x="242" y="64"/>
                    </a:cubicBezTo>
                    <a:cubicBezTo>
                      <a:pt x="255" y="64"/>
                      <a:pt x="267" y="56"/>
                      <a:pt x="272" y="44"/>
                    </a:cubicBezTo>
                    <a:cubicBezTo>
                      <a:pt x="317" y="44"/>
                      <a:pt x="368" y="47"/>
                      <a:pt x="379" y="54"/>
                    </a:cubicBezTo>
                    <a:cubicBezTo>
                      <a:pt x="380" y="65"/>
                      <a:pt x="374" y="108"/>
                      <a:pt x="357" y="167"/>
                    </a:cubicBezTo>
                    <a:cubicBezTo>
                      <a:pt x="337" y="238"/>
                      <a:pt x="320" y="271"/>
                      <a:pt x="314" y="275"/>
                    </a:cubicBezTo>
                    <a:cubicBezTo>
                      <a:pt x="293" y="285"/>
                      <a:pt x="234" y="288"/>
                      <a:pt x="211" y="288"/>
                    </a:cubicBezTo>
                    <a:cubicBezTo>
                      <a:pt x="188" y="288"/>
                      <a:pt x="130" y="285"/>
                      <a:pt x="109" y="275"/>
                    </a:cubicBezTo>
                    <a:cubicBezTo>
                      <a:pt x="102" y="271"/>
                      <a:pt x="80" y="234"/>
                      <a:pt x="56" y="168"/>
                    </a:cubicBezTo>
                    <a:cubicBezTo>
                      <a:pt x="32" y="102"/>
                      <a:pt x="26" y="61"/>
                      <a:pt x="30" y="54"/>
                    </a:cubicBezTo>
                    <a:cubicBezTo>
                      <a:pt x="38" y="42"/>
                      <a:pt x="87" y="39"/>
                      <a:pt x="132" y="43"/>
                    </a:cubicBezTo>
                    <a:cubicBezTo>
                      <a:pt x="137" y="56"/>
                      <a:pt x="148" y="64"/>
                      <a:pt x="162" y="64"/>
                    </a:cubicBezTo>
                    <a:cubicBezTo>
                      <a:pt x="180" y="64"/>
                      <a:pt x="195" y="50"/>
                      <a:pt x="195" y="32"/>
                    </a:cubicBezTo>
                    <a:cubicBezTo>
                      <a:pt x="195" y="14"/>
                      <a:pt x="180" y="0"/>
                      <a:pt x="162" y="0"/>
                    </a:cubicBezTo>
                    <a:cubicBezTo>
                      <a:pt x="149" y="0"/>
                      <a:pt x="138" y="7"/>
                      <a:pt x="133" y="19"/>
                    </a:cubicBezTo>
                    <a:cubicBezTo>
                      <a:pt x="99" y="16"/>
                      <a:pt x="28" y="13"/>
                      <a:pt x="10" y="40"/>
                    </a:cubicBezTo>
                    <a:cubicBezTo>
                      <a:pt x="4" y="47"/>
                      <a:pt x="0" y="62"/>
                      <a:pt x="13" y="112"/>
                    </a:cubicBezTo>
                    <a:cubicBezTo>
                      <a:pt x="27" y="167"/>
                      <a:pt x="70" y="282"/>
                      <a:pt x="98" y="297"/>
                    </a:cubicBezTo>
                    <a:cubicBezTo>
                      <a:pt x="122" y="309"/>
                      <a:pt x="174" y="311"/>
                      <a:pt x="199" y="312"/>
                    </a:cubicBezTo>
                    <a:cubicBezTo>
                      <a:pt x="200" y="329"/>
                      <a:pt x="202" y="361"/>
                      <a:pt x="204" y="394"/>
                    </a:cubicBezTo>
                    <a:cubicBezTo>
                      <a:pt x="212" y="488"/>
                      <a:pt x="223" y="501"/>
                      <a:pt x="233" y="506"/>
                    </a:cubicBezTo>
                    <a:cubicBezTo>
                      <a:pt x="255" y="518"/>
                      <a:pt x="305" y="519"/>
                      <a:pt x="319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35" y="519"/>
                      <a:pt x="386" y="518"/>
                      <a:pt x="408" y="506"/>
                    </a:cubicBezTo>
                    <a:cubicBezTo>
                      <a:pt x="418" y="501"/>
                      <a:pt x="428" y="488"/>
                      <a:pt x="436" y="394"/>
                    </a:cubicBezTo>
                    <a:cubicBezTo>
                      <a:pt x="438" y="369"/>
                      <a:pt x="440" y="344"/>
                      <a:pt x="441" y="326"/>
                    </a:cubicBezTo>
                    <a:cubicBezTo>
                      <a:pt x="463" y="321"/>
                      <a:pt x="480" y="301"/>
                      <a:pt x="480" y="277"/>
                    </a:cubicBezTo>
                    <a:close/>
                    <a:moveTo>
                      <a:pt x="242" y="40"/>
                    </a:moveTo>
                    <a:cubicBezTo>
                      <a:pt x="237" y="40"/>
                      <a:pt x="234" y="36"/>
                      <a:pt x="234" y="32"/>
                    </a:cubicBezTo>
                    <a:cubicBezTo>
                      <a:pt x="234" y="28"/>
                      <a:pt x="237" y="24"/>
                      <a:pt x="242" y="24"/>
                    </a:cubicBezTo>
                    <a:cubicBezTo>
                      <a:pt x="246" y="24"/>
                      <a:pt x="249" y="28"/>
                      <a:pt x="249" y="32"/>
                    </a:cubicBezTo>
                    <a:cubicBezTo>
                      <a:pt x="249" y="36"/>
                      <a:pt x="246" y="40"/>
                      <a:pt x="242" y="40"/>
                    </a:cubicBezTo>
                    <a:close/>
                    <a:moveTo>
                      <a:pt x="162" y="24"/>
                    </a:moveTo>
                    <a:cubicBezTo>
                      <a:pt x="167" y="24"/>
                      <a:pt x="170" y="28"/>
                      <a:pt x="170" y="32"/>
                    </a:cubicBezTo>
                    <a:cubicBezTo>
                      <a:pt x="170" y="36"/>
                      <a:pt x="167" y="40"/>
                      <a:pt x="162" y="40"/>
                    </a:cubicBezTo>
                    <a:cubicBezTo>
                      <a:pt x="158" y="40"/>
                      <a:pt x="154" y="36"/>
                      <a:pt x="154" y="32"/>
                    </a:cubicBezTo>
                    <a:cubicBezTo>
                      <a:pt x="154" y="28"/>
                      <a:pt x="158" y="24"/>
                      <a:pt x="162" y="24"/>
                    </a:cubicBezTo>
                    <a:close/>
                    <a:moveTo>
                      <a:pt x="429" y="298"/>
                    </a:moveTo>
                    <a:cubicBezTo>
                      <a:pt x="418" y="298"/>
                      <a:pt x="408" y="289"/>
                      <a:pt x="408" y="277"/>
                    </a:cubicBezTo>
                    <a:cubicBezTo>
                      <a:pt x="408" y="266"/>
                      <a:pt x="418" y="256"/>
                      <a:pt x="429" y="256"/>
                    </a:cubicBezTo>
                    <a:cubicBezTo>
                      <a:pt x="441" y="256"/>
                      <a:pt x="450" y="266"/>
                      <a:pt x="450" y="277"/>
                    </a:cubicBezTo>
                    <a:cubicBezTo>
                      <a:pt x="450" y="289"/>
                      <a:pt x="441" y="298"/>
                      <a:pt x="429" y="2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10610305" y="974057"/>
              <a:ext cx="602732" cy="603335"/>
              <a:chOff x="5795963" y="3938588"/>
              <a:chExt cx="3175000" cy="3178175"/>
            </a:xfrm>
          </p:grpSpPr>
          <p:sp>
            <p:nvSpPr>
              <p:cNvPr id="58" name="Oval 27"/>
              <p:cNvSpPr>
                <a:spLocks noChangeArrowheads="1"/>
              </p:cNvSpPr>
              <p:nvPr/>
            </p:nvSpPr>
            <p:spPr bwMode="auto">
              <a:xfrm>
                <a:off x="5795963" y="3938588"/>
                <a:ext cx="3175000" cy="317817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8"/>
              <p:cNvSpPr>
                <a:spLocks/>
              </p:cNvSpPr>
              <p:nvPr/>
            </p:nvSpPr>
            <p:spPr bwMode="auto">
              <a:xfrm>
                <a:off x="6438901" y="5783263"/>
                <a:ext cx="685800" cy="674688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9"/>
              <p:cNvSpPr>
                <a:spLocks noEditPoints="1"/>
              </p:cNvSpPr>
              <p:nvPr/>
            </p:nvSpPr>
            <p:spPr bwMode="auto">
              <a:xfrm>
                <a:off x="6740526" y="4597401"/>
                <a:ext cx="1587500" cy="1573213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8350643" y="974057"/>
              <a:ext cx="603033" cy="602732"/>
              <a:chOff x="2185988" y="3163888"/>
              <a:chExt cx="3176587" cy="3175000"/>
            </a:xfrm>
          </p:grpSpPr>
          <p:sp>
            <p:nvSpPr>
              <p:cNvPr id="55" name="Oval 33"/>
              <p:cNvSpPr>
                <a:spLocks noChangeArrowheads="1"/>
              </p:cNvSpPr>
              <p:nvPr/>
            </p:nvSpPr>
            <p:spPr bwMode="auto">
              <a:xfrm>
                <a:off x="2185988" y="3163888"/>
                <a:ext cx="3176587" cy="3175000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auto">
              <a:xfrm>
                <a:off x="3379788" y="4443413"/>
                <a:ext cx="788987" cy="790575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5"/>
              <p:cNvSpPr>
                <a:spLocks noEditPoints="1"/>
              </p:cNvSpPr>
              <p:nvPr/>
            </p:nvSpPr>
            <p:spPr bwMode="auto">
              <a:xfrm>
                <a:off x="2879725" y="3878263"/>
                <a:ext cx="1790700" cy="17462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9857285" y="974057"/>
              <a:ext cx="602732" cy="602129"/>
              <a:chOff x="4470400" y="4495800"/>
              <a:chExt cx="3175000" cy="3171825"/>
            </a:xfrm>
          </p:grpSpPr>
          <p:sp>
            <p:nvSpPr>
              <p:cNvPr id="51" name="Oval 39"/>
              <p:cNvSpPr>
                <a:spLocks noChangeArrowheads="1"/>
              </p:cNvSpPr>
              <p:nvPr/>
            </p:nvSpPr>
            <p:spPr bwMode="auto">
              <a:xfrm>
                <a:off x="4470400" y="4495800"/>
                <a:ext cx="3175000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40"/>
              <p:cNvSpPr>
                <a:spLocks noChangeArrowheads="1"/>
              </p:cNvSpPr>
              <p:nvPr/>
            </p:nvSpPr>
            <p:spPr bwMode="auto">
              <a:xfrm>
                <a:off x="53578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Oval 41"/>
              <p:cNvSpPr>
                <a:spLocks noChangeArrowheads="1"/>
              </p:cNvSpPr>
              <p:nvPr/>
            </p:nvSpPr>
            <p:spPr bwMode="auto">
              <a:xfrm>
                <a:off x="64754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2"/>
              <p:cNvSpPr>
                <a:spLocks noEditPoints="1"/>
              </p:cNvSpPr>
              <p:nvPr/>
            </p:nvSpPr>
            <p:spPr bwMode="auto">
              <a:xfrm>
                <a:off x="5000625" y="5457825"/>
                <a:ext cx="2117725" cy="1092200"/>
              </a:xfrm>
              <a:custGeom>
                <a:avLst/>
                <a:gdLst>
                  <a:gd name="T0" fmla="*/ 0 w 563"/>
                  <a:gd name="T1" fmla="*/ 169 h 290"/>
                  <a:gd name="T2" fmla="*/ 85 w 563"/>
                  <a:gd name="T3" fmla="*/ 290 h 290"/>
                  <a:gd name="T4" fmla="*/ 189 w 563"/>
                  <a:gd name="T5" fmla="*/ 290 h 290"/>
                  <a:gd name="T6" fmla="*/ 434 w 563"/>
                  <a:gd name="T7" fmla="*/ 238 h 290"/>
                  <a:gd name="T8" fmla="*/ 563 w 563"/>
                  <a:gd name="T9" fmla="*/ 290 h 290"/>
                  <a:gd name="T10" fmla="*/ 153 w 563"/>
                  <a:gd name="T11" fmla="*/ 0 h 290"/>
                  <a:gd name="T12" fmla="*/ 254 w 563"/>
                  <a:gd name="T13" fmla="*/ 169 h 290"/>
                  <a:gd name="T14" fmla="*/ 228 w 563"/>
                  <a:gd name="T15" fmla="*/ 169 h 290"/>
                  <a:gd name="T16" fmla="*/ 201 w 563"/>
                  <a:gd name="T17" fmla="*/ 169 h 290"/>
                  <a:gd name="T18" fmla="*/ 175 w 563"/>
                  <a:gd name="T19" fmla="*/ 169 h 290"/>
                  <a:gd name="T20" fmla="*/ 149 w 563"/>
                  <a:gd name="T21" fmla="*/ 169 h 290"/>
                  <a:gd name="T22" fmla="*/ 122 w 563"/>
                  <a:gd name="T23" fmla="*/ 169 h 290"/>
                  <a:gd name="T24" fmla="*/ 96 w 563"/>
                  <a:gd name="T25" fmla="*/ 169 h 290"/>
                  <a:gd name="T26" fmla="*/ 69 w 563"/>
                  <a:gd name="T27" fmla="*/ 169 h 290"/>
                  <a:gd name="T28" fmla="*/ 50 w 563"/>
                  <a:gd name="T29" fmla="*/ 169 h 290"/>
                  <a:gd name="T30" fmla="*/ 43 w 563"/>
                  <a:gd name="T31" fmla="*/ 169 h 290"/>
                  <a:gd name="T32" fmla="*/ 16 w 563"/>
                  <a:gd name="T33" fmla="*/ 169 h 290"/>
                  <a:gd name="T34" fmla="*/ 43 w 563"/>
                  <a:gd name="T35" fmla="*/ 139 h 290"/>
                  <a:gd name="T36" fmla="*/ 69 w 563"/>
                  <a:gd name="T37" fmla="*/ 109 h 290"/>
                  <a:gd name="T38" fmla="*/ 96 w 563"/>
                  <a:gd name="T39" fmla="*/ 80 h 290"/>
                  <a:gd name="T40" fmla="*/ 122 w 563"/>
                  <a:gd name="T41" fmla="*/ 50 h 290"/>
                  <a:gd name="T42" fmla="*/ 149 w 563"/>
                  <a:gd name="T43" fmla="*/ 20 h 290"/>
                  <a:gd name="T44" fmla="*/ 162 w 563"/>
                  <a:gd name="T45" fmla="*/ 11 h 290"/>
                  <a:gd name="T46" fmla="*/ 188 w 563"/>
                  <a:gd name="T47" fmla="*/ 11 h 290"/>
                  <a:gd name="T48" fmla="*/ 215 w 563"/>
                  <a:gd name="T49" fmla="*/ 11 h 290"/>
                  <a:gd name="T50" fmla="*/ 241 w 563"/>
                  <a:gd name="T51" fmla="*/ 11 h 290"/>
                  <a:gd name="T52" fmla="*/ 268 w 563"/>
                  <a:gd name="T53" fmla="*/ 11 h 290"/>
                  <a:gd name="T54" fmla="*/ 512 w 563"/>
                  <a:gd name="T55" fmla="*/ 104 h 290"/>
                  <a:gd name="T56" fmla="*/ 461 w 563"/>
                  <a:gd name="T57" fmla="*/ 155 h 290"/>
                  <a:gd name="T58" fmla="*/ 434 w 563"/>
                  <a:gd name="T59" fmla="*/ 104 h 290"/>
                  <a:gd name="T60" fmla="*/ 382 w 563"/>
                  <a:gd name="T61" fmla="*/ 77 h 290"/>
                  <a:gd name="T62" fmla="*/ 434 w 563"/>
                  <a:gd name="T63" fmla="*/ 25 h 290"/>
                  <a:gd name="T64" fmla="*/ 461 w 563"/>
                  <a:gd name="T65" fmla="*/ 77 h 290"/>
                  <a:gd name="T66" fmla="*/ 512 w 563"/>
                  <a:gd name="T67" fmla="*/ 10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3" h="290">
                    <a:moveTo>
                      <a:pt x="153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85" y="290"/>
                      <a:pt x="85" y="290"/>
                      <a:pt x="85" y="290"/>
                    </a:cubicBezTo>
                    <a:cubicBezTo>
                      <a:pt x="86" y="261"/>
                      <a:pt x="109" y="238"/>
                      <a:pt x="137" y="238"/>
                    </a:cubicBezTo>
                    <a:cubicBezTo>
                      <a:pt x="166" y="238"/>
                      <a:pt x="189" y="261"/>
                      <a:pt x="189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83" y="261"/>
                      <a:pt x="406" y="238"/>
                      <a:pt x="434" y="238"/>
                    </a:cubicBezTo>
                    <a:cubicBezTo>
                      <a:pt x="463" y="238"/>
                      <a:pt x="486" y="261"/>
                      <a:pt x="487" y="290"/>
                    </a:cubicBezTo>
                    <a:cubicBezTo>
                      <a:pt x="563" y="290"/>
                      <a:pt x="563" y="290"/>
                      <a:pt x="563" y="290"/>
                    </a:cubicBezTo>
                    <a:cubicBezTo>
                      <a:pt x="563" y="0"/>
                      <a:pt x="563" y="0"/>
                      <a:pt x="563" y="0"/>
                    </a:cubicBezTo>
                    <a:lnTo>
                      <a:pt x="153" y="0"/>
                    </a:lnTo>
                    <a:close/>
                    <a:moveTo>
                      <a:pt x="268" y="169"/>
                    </a:move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41" y="169"/>
                      <a:pt x="241" y="169"/>
                      <a:pt x="241" y="169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15" y="169"/>
                      <a:pt x="215" y="169"/>
                      <a:pt x="215" y="169"/>
                    </a:cubicBezTo>
                    <a:cubicBezTo>
                      <a:pt x="201" y="169"/>
                      <a:pt x="201" y="169"/>
                      <a:pt x="201" y="169"/>
                    </a:cubicBezTo>
                    <a:cubicBezTo>
                      <a:pt x="188" y="169"/>
                      <a:pt x="188" y="169"/>
                      <a:pt x="188" y="169"/>
                    </a:cubicBezTo>
                    <a:cubicBezTo>
                      <a:pt x="175" y="169"/>
                      <a:pt x="175" y="169"/>
                      <a:pt x="175" y="169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49" y="169"/>
                      <a:pt x="149" y="169"/>
                      <a:pt x="149" y="169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6" y="169"/>
                      <a:pt x="16" y="169"/>
                      <a:pt x="16" y="169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35" y="35"/>
                      <a:pt x="135" y="35"/>
                      <a:pt x="135" y="35"/>
                    </a:cubicBezTo>
                    <a:cubicBezTo>
                      <a:pt x="149" y="20"/>
                      <a:pt x="149" y="20"/>
                      <a:pt x="149" y="20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201" y="11"/>
                      <a:pt x="201" y="11"/>
                      <a:pt x="201" y="11"/>
                    </a:cubicBezTo>
                    <a:cubicBezTo>
                      <a:pt x="215" y="11"/>
                      <a:pt x="215" y="11"/>
                      <a:pt x="215" y="11"/>
                    </a:cubicBezTo>
                    <a:cubicBezTo>
                      <a:pt x="228" y="11"/>
                      <a:pt x="228" y="11"/>
                      <a:pt x="228" y="11"/>
                    </a:cubicBezTo>
                    <a:cubicBezTo>
                      <a:pt x="241" y="11"/>
                      <a:pt x="241" y="11"/>
                      <a:pt x="241" y="11"/>
                    </a:cubicBezTo>
                    <a:cubicBezTo>
                      <a:pt x="254" y="11"/>
                      <a:pt x="254" y="11"/>
                      <a:pt x="254" y="11"/>
                    </a:cubicBezTo>
                    <a:cubicBezTo>
                      <a:pt x="268" y="11"/>
                      <a:pt x="268" y="11"/>
                      <a:pt x="268" y="11"/>
                    </a:cubicBezTo>
                    <a:lnTo>
                      <a:pt x="268" y="169"/>
                    </a:lnTo>
                    <a:close/>
                    <a:moveTo>
                      <a:pt x="512" y="104"/>
                    </a:moveTo>
                    <a:cubicBezTo>
                      <a:pt x="461" y="104"/>
                      <a:pt x="461" y="104"/>
                      <a:pt x="461" y="104"/>
                    </a:cubicBezTo>
                    <a:cubicBezTo>
                      <a:pt x="461" y="155"/>
                      <a:pt x="461" y="155"/>
                      <a:pt x="461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cubicBezTo>
                      <a:pt x="434" y="104"/>
                      <a:pt x="434" y="104"/>
                      <a:pt x="434" y="104"/>
                    </a:cubicBezTo>
                    <a:cubicBezTo>
                      <a:pt x="382" y="104"/>
                      <a:pt x="382" y="104"/>
                      <a:pt x="382" y="104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434" y="77"/>
                      <a:pt x="434" y="77"/>
                      <a:pt x="434" y="77"/>
                    </a:cubicBezTo>
                    <a:cubicBezTo>
                      <a:pt x="434" y="25"/>
                      <a:pt x="434" y="25"/>
                      <a:pt x="434" y="25"/>
                    </a:cubicBezTo>
                    <a:cubicBezTo>
                      <a:pt x="461" y="25"/>
                      <a:pt x="461" y="25"/>
                      <a:pt x="461" y="25"/>
                    </a:cubicBezTo>
                    <a:cubicBezTo>
                      <a:pt x="461" y="77"/>
                      <a:pt x="461" y="77"/>
                      <a:pt x="461" y="77"/>
                    </a:cubicBezTo>
                    <a:cubicBezTo>
                      <a:pt x="512" y="77"/>
                      <a:pt x="512" y="77"/>
                      <a:pt x="512" y="77"/>
                    </a:cubicBezTo>
                    <a:lnTo>
                      <a:pt x="512" y="1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4746258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5" name="矩形 2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00632" y="1411288"/>
            <a:ext cx="2298672" cy="2253020"/>
            <a:chOff x="2100632" y="1411288"/>
            <a:chExt cx="2298672" cy="2253020"/>
          </a:xfrm>
        </p:grpSpPr>
        <p:sp>
          <p:nvSpPr>
            <p:cNvPr id="11273" name="任意多边形 27"/>
            <p:cNvSpPr>
              <a:spLocks noChangeArrowheads="1"/>
            </p:cNvSpPr>
            <p:nvPr/>
          </p:nvSpPr>
          <p:spPr bwMode="auto">
            <a:xfrm>
              <a:off x="2100632" y="1411288"/>
              <a:ext cx="2298672" cy="2253020"/>
            </a:xfrm>
            <a:custGeom>
              <a:avLst/>
              <a:gdLst>
                <a:gd name="T0" fmla="*/ 1332628 w 2969116"/>
                <a:gd name="T1" fmla="*/ 2207871 h 2910073"/>
                <a:gd name="T2" fmla="*/ 1315965 w 2969116"/>
                <a:gd name="T3" fmla="*/ 2224739 h 2910073"/>
                <a:gd name="T4" fmla="*/ 1299463 w 2969116"/>
                <a:gd name="T5" fmla="*/ 2197576 h 2910073"/>
                <a:gd name="T6" fmla="*/ 2969116 w 2969116"/>
                <a:gd name="T7" fmla="*/ 1484558 h 2910073"/>
                <a:gd name="T8" fmla="*/ 2277174 w 2969116"/>
                <a:gd name="T9" fmla="*/ 2740043 h 2910073"/>
                <a:gd name="T10" fmla="*/ 2271609 w 2969116"/>
                <a:gd name="T11" fmla="*/ 2743220 h 2910073"/>
                <a:gd name="T12" fmla="*/ 2438462 w 2969116"/>
                <a:gd name="T13" fmla="*/ 2910073 h 2910073"/>
                <a:gd name="T14" fmla="*/ 1518424 w 2969116"/>
                <a:gd name="T15" fmla="*/ 2910073 h 2910073"/>
                <a:gd name="T16" fmla="*/ 1518424 w 2969116"/>
                <a:gd name="T17" fmla="*/ 1990035 h 2910073"/>
                <a:gd name="T18" fmla="*/ 1712626 w 2969116"/>
                <a:gd name="T19" fmla="*/ 2184237 h 2910073"/>
                <a:gd name="T20" fmla="*/ 1772305 w 2969116"/>
                <a:gd name="T21" fmla="*/ 2165711 h 2910073"/>
                <a:gd name="T22" fmla="*/ 2223804 w 2969116"/>
                <a:gd name="T23" fmla="*/ 1484558 h 2910073"/>
                <a:gd name="T24" fmla="*/ 1484558 w 2969116"/>
                <a:gd name="T25" fmla="*/ 745312 h 2910073"/>
                <a:gd name="T26" fmla="*/ 745312 w 2969116"/>
                <a:gd name="T27" fmla="*/ 1484558 h 2910073"/>
                <a:gd name="T28" fmla="*/ 760331 w 2969116"/>
                <a:gd name="T29" fmla="*/ 1633542 h 2910073"/>
                <a:gd name="T30" fmla="*/ 776482 w 2969116"/>
                <a:gd name="T31" fmla="*/ 1685572 h 2910073"/>
                <a:gd name="T32" fmla="*/ 740539 w 2969116"/>
                <a:gd name="T33" fmla="*/ 1663736 h 2910073"/>
                <a:gd name="T34" fmla="*/ 32911 w 2969116"/>
                <a:gd name="T35" fmla="*/ 1484558 h 2910073"/>
                <a:gd name="T36" fmla="*/ 83 w 2969116"/>
                <a:gd name="T37" fmla="*/ 1486216 h 2910073"/>
                <a:gd name="T38" fmla="*/ 0 w 2969116"/>
                <a:gd name="T39" fmla="*/ 1484558 h 2910073"/>
                <a:gd name="T40" fmla="*/ 1484558 w 2969116"/>
                <a:gd name="T41" fmla="*/ 0 h 2910073"/>
                <a:gd name="T42" fmla="*/ 2969116 w 2969116"/>
                <a:gd name="T43" fmla="*/ 1484558 h 291007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969116"/>
                <a:gd name="T67" fmla="*/ 0 h 2910073"/>
                <a:gd name="T68" fmla="*/ 2969116 w 2969116"/>
                <a:gd name="T69" fmla="*/ 2910073 h 291007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969116" h="2910073">
                  <a:moveTo>
                    <a:pt x="1332628" y="2207871"/>
                  </a:moveTo>
                  <a:lnTo>
                    <a:pt x="1315965" y="2224739"/>
                  </a:lnTo>
                  <a:lnTo>
                    <a:pt x="1299463" y="2197576"/>
                  </a:lnTo>
                  <a:close/>
                  <a:moveTo>
                    <a:pt x="2969116" y="1484558"/>
                  </a:moveTo>
                  <a:cubicBezTo>
                    <a:pt x="2969116" y="2013009"/>
                    <a:pt x="2693003" y="2476970"/>
                    <a:pt x="2277174" y="2740043"/>
                  </a:cubicBezTo>
                  <a:lnTo>
                    <a:pt x="2271609" y="2743220"/>
                  </a:lnTo>
                  <a:lnTo>
                    <a:pt x="2438462" y="2910073"/>
                  </a:lnTo>
                  <a:lnTo>
                    <a:pt x="1518424" y="2910073"/>
                  </a:lnTo>
                  <a:lnTo>
                    <a:pt x="1518424" y="1990035"/>
                  </a:lnTo>
                  <a:lnTo>
                    <a:pt x="1712626" y="2184237"/>
                  </a:lnTo>
                  <a:lnTo>
                    <a:pt x="1772305" y="2165711"/>
                  </a:lnTo>
                  <a:cubicBezTo>
                    <a:pt x="2037632" y="2053487"/>
                    <a:pt x="2223804" y="1790764"/>
                    <a:pt x="2223804" y="1484558"/>
                  </a:cubicBezTo>
                  <a:cubicBezTo>
                    <a:pt x="2223804" y="1076284"/>
                    <a:pt x="1892832" y="745312"/>
                    <a:pt x="1484558" y="745312"/>
                  </a:cubicBezTo>
                  <a:cubicBezTo>
                    <a:pt x="1076284" y="745312"/>
                    <a:pt x="745312" y="1076284"/>
                    <a:pt x="745312" y="1484558"/>
                  </a:cubicBezTo>
                  <a:cubicBezTo>
                    <a:pt x="745312" y="1535593"/>
                    <a:pt x="750483" y="1585419"/>
                    <a:pt x="760331" y="1633542"/>
                  </a:cubicBezTo>
                  <a:lnTo>
                    <a:pt x="776482" y="1685572"/>
                  </a:lnTo>
                  <a:lnTo>
                    <a:pt x="740539" y="1663736"/>
                  </a:lnTo>
                  <a:cubicBezTo>
                    <a:pt x="530187" y="1549466"/>
                    <a:pt x="289129" y="1484558"/>
                    <a:pt x="32911" y="1484558"/>
                  </a:cubicBezTo>
                  <a:lnTo>
                    <a:pt x="83" y="1486216"/>
                  </a:lnTo>
                  <a:lnTo>
                    <a:pt x="0" y="1484558"/>
                  </a:lnTo>
                  <a:cubicBezTo>
                    <a:pt x="0" y="664659"/>
                    <a:pt x="664659" y="0"/>
                    <a:pt x="1484558" y="0"/>
                  </a:cubicBezTo>
                  <a:cubicBezTo>
                    <a:pt x="2304457" y="0"/>
                    <a:pt x="2969116" y="664659"/>
                    <a:pt x="2969116" y="1484558"/>
                  </a:cubicBezTo>
                  <a:close/>
                </a:path>
              </a:pathLst>
            </a:custGeom>
            <a:solidFill>
              <a:srgbClr val="BCE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6" name="文本框 38"/>
            <p:cNvSpPr>
              <a:spLocks noChangeArrowheads="1"/>
            </p:cNvSpPr>
            <p:nvPr/>
          </p:nvSpPr>
          <p:spPr bwMode="auto">
            <a:xfrm>
              <a:off x="2886303" y="2170113"/>
              <a:ext cx="7556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23B9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3600" b="1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13742" y="3771548"/>
            <a:ext cx="2298672" cy="2262540"/>
            <a:chOff x="2113742" y="3771548"/>
            <a:chExt cx="2298672" cy="2262540"/>
          </a:xfrm>
        </p:grpSpPr>
        <p:sp>
          <p:nvSpPr>
            <p:cNvPr id="11272" name="任意多边形 29"/>
            <p:cNvSpPr>
              <a:spLocks noChangeArrowheads="1"/>
            </p:cNvSpPr>
            <p:nvPr/>
          </p:nvSpPr>
          <p:spPr bwMode="auto">
            <a:xfrm flipH="1" flipV="1">
              <a:off x="2113742" y="3771548"/>
              <a:ext cx="2298672" cy="2262540"/>
            </a:xfrm>
            <a:custGeom>
              <a:avLst/>
              <a:gdLst>
                <a:gd name="T0" fmla="*/ 1299463 w 2969116"/>
                <a:gd name="T1" fmla="*/ 2197576 h 2922369"/>
                <a:gd name="T2" fmla="*/ 1332628 w 2969116"/>
                <a:gd name="T3" fmla="*/ 2207871 h 2922369"/>
                <a:gd name="T4" fmla="*/ 1315965 w 2969116"/>
                <a:gd name="T5" fmla="*/ 2224739 h 2922369"/>
                <a:gd name="T6" fmla="*/ 0 w 2969116"/>
                <a:gd name="T7" fmla="*/ 1484558 h 2922369"/>
                <a:gd name="T8" fmla="*/ 1484558 w 2969116"/>
                <a:gd name="T9" fmla="*/ 0 h 2922369"/>
                <a:gd name="T10" fmla="*/ 2969116 w 2969116"/>
                <a:gd name="T11" fmla="*/ 1484558 h 2922369"/>
                <a:gd name="T12" fmla="*/ 2426295 w 2969116"/>
                <a:gd name="T13" fmla="*/ 2632241 h 2922369"/>
                <a:gd name="T14" fmla="*/ 2291178 w 2969116"/>
                <a:gd name="T15" fmla="*/ 2729920 h 2922369"/>
                <a:gd name="T16" fmla="*/ 2483627 w 2969116"/>
                <a:gd name="T17" fmla="*/ 2922369 h 2922369"/>
                <a:gd name="T18" fmla="*/ 1563589 w 2969116"/>
                <a:gd name="T19" fmla="*/ 2922369 h 2922369"/>
                <a:gd name="T20" fmla="*/ 1563589 w 2969116"/>
                <a:gd name="T21" fmla="*/ 2002331 h 2922369"/>
                <a:gd name="T22" fmla="*/ 1737709 w 2969116"/>
                <a:gd name="T23" fmla="*/ 2176450 h 2922369"/>
                <a:gd name="T24" fmla="*/ 1772305 w 2969116"/>
                <a:gd name="T25" fmla="*/ 2165711 h 2922369"/>
                <a:gd name="T26" fmla="*/ 2223804 w 2969116"/>
                <a:gd name="T27" fmla="*/ 1484558 h 2922369"/>
                <a:gd name="T28" fmla="*/ 1484558 w 2969116"/>
                <a:gd name="T29" fmla="*/ 745312 h 2922369"/>
                <a:gd name="T30" fmla="*/ 745312 w 2969116"/>
                <a:gd name="T31" fmla="*/ 1484558 h 2922369"/>
                <a:gd name="T32" fmla="*/ 760331 w 2969116"/>
                <a:gd name="T33" fmla="*/ 1633542 h 2922369"/>
                <a:gd name="T34" fmla="*/ 776482 w 2969116"/>
                <a:gd name="T35" fmla="*/ 1685572 h 2922369"/>
                <a:gd name="T36" fmla="*/ 740539 w 2969116"/>
                <a:gd name="T37" fmla="*/ 1663736 h 2922369"/>
                <a:gd name="T38" fmla="*/ 32911 w 2969116"/>
                <a:gd name="T39" fmla="*/ 1484558 h 2922369"/>
                <a:gd name="T40" fmla="*/ 83 w 2969116"/>
                <a:gd name="T41" fmla="*/ 1486216 h 292236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69116"/>
                <a:gd name="T64" fmla="*/ 0 h 2922369"/>
                <a:gd name="T65" fmla="*/ 2969116 w 2969116"/>
                <a:gd name="T66" fmla="*/ 2922369 h 292236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69116" h="2922369">
                  <a:moveTo>
                    <a:pt x="1299463" y="2197576"/>
                  </a:moveTo>
                  <a:lnTo>
                    <a:pt x="1332628" y="2207871"/>
                  </a:lnTo>
                  <a:lnTo>
                    <a:pt x="1315965" y="2224739"/>
                  </a:lnTo>
                  <a:close/>
                  <a:moveTo>
                    <a:pt x="0" y="1484558"/>
                  </a:moveTo>
                  <a:cubicBezTo>
                    <a:pt x="0" y="664659"/>
                    <a:pt x="664659" y="0"/>
                    <a:pt x="1484558" y="0"/>
                  </a:cubicBezTo>
                  <a:cubicBezTo>
                    <a:pt x="2304457" y="0"/>
                    <a:pt x="2969116" y="664659"/>
                    <a:pt x="2969116" y="1484558"/>
                  </a:cubicBezTo>
                  <a:cubicBezTo>
                    <a:pt x="2969116" y="1946953"/>
                    <a:pt x="2757717" y="2359972"/>
                    <a:pt x="2426295" y="2632241"/>
                  </a:cubicBezTo>
                  <a:lnTo>
                    <a:pt x="2291178" y="2729920"/>
                  </a:lnTo>
                  <a:lnTo>
                    <a:pt x="2483627" y="2922369"/>
                  </a:lnTo>
                  <a:lnTo>
                    <a:pt x="1563589" y="2922369"/>
                  </a:lnTo>
                  <a:lnTo>
                    <a:pt x="1563589" y="2002331"/>
                  </a:lnTo>
                  <a:lnTo>
                    <a:pt x="1737709" y="2176450"/>
                  </a:lnTo>
                  <a:lnTo>
                    <a:pt x="1772305" y="2165711"/>
                  </a:lnTo>
                  <a:cubicBezTo>
                    <a:pt x="2037632" y="2053487"/>
                    <a:pt x="2223804" y="1790764"/>
                    <a:pt x="2223804" y="1484558"/>
                  </a:cubicBezTo>
                  <a:cubicBezTo>
                    <a:pt x="2223804" y="1076284"/>
                    <a:pt x="1892832" y="745312"/>
                    <a:pt x="1484558" y="745312"/>
                  </a:cubicBezTo>
                  <a:cubicBezTo>
                    <a:pt x="1076284" y="745312"/>
                    <a:pt x="745312" y="1076284"/>
                    <a:pt x="745312" y="1484558"/>
                  </a:cubicBezTo>
                  <a:cubicBezTo>
                    <a:pt x="745312" y="1535593"/>
                    <a:pt x="750483" y="1585419"/>
                    <a:pt x="760331" y="1633542"/>
                  </a:cubicBezTo>
                  <a:lnTo>
                    <a:pt x="776482" y="1685572"/>
                  </a:lnTo>
                  <a:lnTo>
                    <a:pt x="740539" y="1663736"/>
                  </a:lnTo>
                  <a:cubicBezTo>
                    <a:pt x="530187" y="1549466"/>
                    <a:pt x="289129" y="1484558"/>
                    <a:pt x="32911" y="1484558"/>
                  </a:cubicBezTo>
                  <a:lnTo>
                    <a:pt x="83" y="1486216"/>
                  </a:lnTo>
                  <a:close/>
                </a:path>
              </a:pathLst>
            </a:custGeom>
            <a:solidFill>
              <a:srgbClr val="BCE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8" name="文本框 40"/>
            <p:cNvSpPr>
              <a:spLocks noChangeArrowheads="1"/>
            </p:cNvSpPr>
            <p:nvPr/>
          </p:nvSpPr>
          <p:spPr bwMode="auto">
            <a:xfrm>
              <a:off x="2873603" y="4616450"/>
              <a:ext cx="75565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23B9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3600" b="1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27341" y="2564464"/>
            <a:ext cx="2167942" cy="2296998"/>
            <a:chOff x="1027341" y="2564464"/>
            <a:chExt cx="2167942" cy="2296998"/>
          </a:xfrm>
        </p:grpSpPr>
        <p:sp>
          <p:nvSpPr>
            <p:cNvPr id="11275" name="任意多边形 30"/>
            <p:cNvSpPr>
              <a:spLocks noChangeArrowheads="1"/>
            </p:cNvSpPr>
            <p:nvPr/>
          </p:nvSpPr>
          <p:spPr bwMode="auto">
            <a:xfrm rot="10800000" flipV="1">
              <a:off x="1027341" y="2564464"/>
              <a:ext cx="2167942" cy="2296998"/>
            </a:xfrm>
            <a:custGeom>
              <a:avLst/>
              <a:gdLst>
                <a:gd name="T0" fmla="*/ 585976 w 2800257"/>
                <a:gd name="T1" fmla="*/ 1694015 h 2966877"/>
                <a:gd name="T2" fmla="*/ 614014 w 2800257"/>
                <a:gd name="T3" fmla="*/ 1708984 h 2966877"/>
                <a:gd name="T4" fmla="*/ 601894 w 2800257"/>
                <a:gd name="T5" fmla="*/ 1676442 h 2966877"/>
                <a:gd name="T6" fmla="*/ 0 w 2800257"/>
                <a:gd name="T7" fmla="*/ 517489 h 2966877"/>
                <a:gd name="T8" fmla="*/ 0 w 2800257"/>
                <a:gd name="T9" fmla="*/ 1437527 h 2966877"/>
                <a:gd name="T10" fmla="*/ 920038 w 2800257"/>
                <a:gd name="T11" fmla="*/ 1437527 h 2966877"/>
                <a:gd name="T12" fmla="*/ 649713 w 2800257"/>
                <a:gd name="T13" fmla="*/ 1167202 h 2966877"/>
                <a:gd name="T14" fmla="*/ 663134 w 2800257"/>
                <a:gd name="T15" fmla="*/ 1136956 h 2966877"/>
                <a:gd name="T16" fmla="*/ 1274627 w 2800257"/>
                <a:gd name="T17" fmla="*/ 746492 h 2966877"/>
                <a:gd name="T18" fmla="*/ 2053765 w 2800257"/>
                <a:gd name="T19" fmla="*/ 1443567 h 2966877"/>
                <a:gd name="T20" fmla="*/ 1356690 w 2800257"/>
                <a:gd name="T21" fmla="*/ 2222705 h 2966877"/>
                <a:gd name="T22" fmla="*/ 1207102 w 2800257"/>
                <a:gd name="T23" fmla="*/ 2215978 h 2966877"/>
                <a:gd name="T24" fmla="*/ 1154256 w 2800257"/>
                <a:gd name="T25" fmla="*/ 2202740 h 2966877"/>
                <a:gd name="T26" fmla="*/ 1178053 w 2800257"/>
                <a:gd name="T27" fmla="*/ 2237416 h 2966877"/>
                <a:gd name="T28" fmla="*/ 1396232 w 2800257"/>
                <a:gd name="T29" fmla="*/ 2934008 h 2966877"/>
                <a:gd name="T30" fmla="*/ 1396399 w 2800257"/>
                <a:gd name="T31" fmla="*/ 2966877 h 2966877"/>
                <a:gd name="T32" fmla="*/ 1398059 w 2800257"/>
                <a:gd name="T33" fmla="*/ 2966868 h 2966877"/>
                <a:gd name="T34" fmla="*/ 2797928 w 2800257"/>
                <a:gd name="T35" fmla="*/ 1402199 h 2966877"/>
                <a:gd name="T36" fmla="*/ 1233259 w 2800257"/>
                <a:gd name="T37" fmla="*/ 2329 h 2966877"/>
                <a:gd name="T38" fmla="*/ 117475 w 2800257"/>
                <a:gd name="T39" fmla="*/ 608016 h 2966877"/>
                <a:gd name="T40" fmla="*/ 106943 w 2800257"/>
                <a:gd name="T41" fmla="*/ 624432 h 296687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00257"/>
                <a:gd name="T64" fmla="*/ 0 h 2966877"/>
                <a:gd name="T65" fmla="*/ 2800257 w 2800257"/>
                <a:gd name="T66" fmla="*/ 2966877 h 296687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00257" h="2966877">
                  <a:moveTo>
                    <a:pt x="585976" y="1694015"/>
                  </a:moveTo>
                  <a:lnTo>
                    <a:pt x="614014" y="1708984"/>
                  </a:lnTo>
                  <a:lnTo>
                    <a:pt x="601894" y="1676442"/>
                  </a:lnTo>
                  <a:close/>
                  <a:moveTo>
                    <a:pt x="0" y="517489"/>
                  </a:moveTo>
                  <a:lnTo>
                    <a:pt x="0" y="1437527"/>
                  </a:lnTo>
                  <a:lnTo>
                    <a:pt x="920038" y="1437527"/>
                  </a:lnTo>
                  <a:lnTo>
                    <a:pt x="649713" y="1167202"/>
                  </a:lnTo>
                  <a:lnTo>
                    <a:pt x="663134" y="1136956"/>
                  </a:lnTo>
                  <a:cubicBezTo>
                    <a:pt x="780745" y="916705"/>
                    <a:pt x="1007110" y="761364"/>
                    <a:pt x="1274627" y="746492"/>
                  </a:cubicBezTo>
                  <a:cubicBezTo>
                    <a:pt x="1682272" y="723831"/>
                    <a:pt x="2031104" y="1035922"/>
                    <a:pt x="2053765" y="1443567"/>
                  </a:cubicBezTo>
                  <a:cubicBezTo>
                    <a:pt x="2076426" y="1851212"/>
                    <a:pt x="1764335" y="2200044"/>
                    <a:pt x="1356690" y="2222705"/>
                  </a:cubicBezTo>
                  <a:cubicBezTo>
                    <a:pt x="1305734" y="2225537"/>
                    <a:pt x="1255698" y="2223140"/>
                    <a:pt x="1207102" y="2215978"/>
                  </a:cubicBezTo>
                  <a:lnTo>
                    <a:pt x="1154256" y="2202740"/>
                  </a:lnTo>
                  <a:lnTo>
                    <a:pt x="1178053" y="2237416"/>
                  </a:lnTo>
                  <a:cubicBezTo>
                    <a:pt x="1303823" y="2441101"/>
                    <a:pt x="1382011" y="2678185"/>
                    <a:pt x="1396232" y="2934008"/>
                  </a:cubicBezTo>
                  <a:lnTo>
                    <a:pt x="1396399" y="2966877"/>
                  </a:lnTo>
                  <a:lnTo>
                    <a:pt x="1398059" y="2966868"/>
                  </a:lnTo>
                  <a:cubicBezTo>
                    <a:pt x="2216694" y="2921360"/>
                    <a:pt x="2843436" y="2220834"/>
                    <a:pt x="2797928" y="1402199"/>
                  </a:cubicBezTo>
                  <a:cubicBezTo>
                    <a:pt x="2752420" y="583564"/>
                    <a:pt x="2051894" y="-43179"/>
                    <a:pt x="1233259" y="2329"/>
                  </a:cubicBezTo>
                  <a:cubicBezTo>
                    <a:pt x="771577" y="27994"/>
                    <a:pt x="370928" y="261992"/>
                    <a:pt x="117475" y="608016"/>
                  </a:cubicBezTo>
                  <a:lnTo>
                    <a:pt x="106943" y="624432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9" name="文本框 41"/>
            <p:cNvSpPr>
              <a:spLocks noChangeArrowheads="1"/>
            </p:cNvSpPr>
            <p:nvPr/>
          </p:nvSpPr>
          <p:spPr bwMode="auto">
            <a:xfrm>
              <a:off x="1744890" y="3367088"/>
              <a:ext cx="7556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23B9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3600" b="1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50000" y="1587231"/>
            <a:ext cx="4532748" cy="1008032"/>
            <a:chOff x="6350000" y="1587231"/>
            <a:chExt cx="4532748" cy="1008032"/>
          </a:xfrm>
        </p:grpSpPr>
        <p:sp>
          <p:nvSpPr>
            <p:cNvPr id="11280" name="椭圆 42"/>
            <p:cNvSpPr>
              <a:spLocks noChangeArrowheads="1"/>
            </p:cNvSpPr>
            <p:nvPr/>
          </p:nvSpPr>
          <p:spPr bwMode="auto">
            <a:xfrm>
              <a:off x="6350000" y="1722438"/>
              <a:ext cx="447675" cy="447675"/>
            </a:xfrm>
            <a:prstGeom prst="ellipse">
              <a:avLst/>
            </a:prstGeom>
            <a:solidFill>
              <a:srgbClr val="BCEAF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3" name="Group 19"/>
            <p:cNvGrpSpPr>
              <a:grpSpLocks/>
            </p:cNvGrpSpPr>
            <p:nvPr/>
          </p:nvGrpSpPr>
          <p:grpSpPr bwMode="auto">
            <a:xfrm>
              <a:off x="7316964" y="1587231"/>
              <a:ext cx="3565784" cy="1008032"/>
              <a:chOff x="0" y="287"/>
              <a:chExt cx="1854" cy="1344"/>
            </a:xfrm>
          </p:grpSpPr>
          <p:sp>
            <p:nvSpPr>
              <p:cNvPr id="44" name="Rectangle 20"/>
              <p:cNvSpPr>
                <a:spLocks/>
              </p:cNvSpPr>
              <p:nvPr/>
            </p:nvSpPr>
            <p:spPr bwMode="auto">
              <a:xfrm>
                <a:off x="0" y="776"/>
                <a:ext cx="1854" cy="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rgbClr val="23B9D6"/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45" name="Rectangle 21"/>
              <p:cNvSpPr>
                <a:spLocks/>
              </p:cNvSpPr>
              <p:nvPr/>
            </p:nvSpPr>
            <p:spPr bwMode="auto">
              <a:xfrm>
                <a:off x="8" y="287"/>
                <a:ext cx="1846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350000" y="2827980"/>
            <a:ext cx="4527888" cy="1008032"/>
            <a:chOff x="6350000" y="2827980"/>
            <a:chExt cx="4527888" cy="1008032"/>
          </a:xfrm>
        </p:grpSpPr>
        <p:sp>
          <p:nvSpPr>
            <p:cNvPr id="11281" name="椭圆 43"/>
            <p:cNvSpPr>
              <a:spLocks noChangeArrowheads="1"/>
            </p:cNvSpPr>
            <p:nvPr/>
          </p:nvSpPr>
          <p:spPr bwMode="auto">
            <a:xfrm>
              <a:off x="6350000" y="2919413"/>
              <a:ext cx="447675" cy="447675"/>
            </a:xfrm>
            <a:prstGeom prst="ellipse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6" name="Group 19"/>
            <p:cNvGrpSpPr>
              <a:grpSpLocks/>
            </p:cNvGrpSpPr>
            <p:nvPr/>
          </p:nvGrpSpPr>
          <p:grpSpPr bwMode="auto">
            <a:xfrm>
              <a:off x="7312104" y="2827980"/>
              <a:ext cx="3565784" cy="1008032"/>
              <a:chOff x="0" y="287"/>
              <a:chExt cx="1854" cy="1344"/>
            </a:xfrm>
          </p:grpSpPr>
          <p:sp>
            <p:nvSpPr>
              <p:cNvPr id="47" name="Rectangle 20"/>
              <p:cNvSpPr>
                <a:spLocks/>
              </p:cNvSpPr>
              <p:nvPr/>
            </p:nvSpPr>
            <p:spPr bwMode="auto">
              <a:xfrm>
                <a:off x="0" y="776"/>
                <a:ext cx="1854" cy="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rgbClr val="23B9D6"/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48" name="Rectangle 21"/>
              <p:cNvSpPr>
                <a:spLocks/>
              </p:cNvSpPr>
              <p:nvPr/>
            </p:nvSpPr>
            <p:spPr bwMode="auto">
              <a:xfrm>
                <a:off x="8" y="287"/>
                <a:ext cx="1846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350000" y="4068729"/>
            <a:ext cx="4543274" cy="1008032"/>
            <a:chOff x="6350000" y="4068729"/>
            <a:chExt cx="4543274" cy="1008032"/>
          </a:xfrm>
        </p:grpSpPr>
        <p:sp>
          <p:nvSpPr>
            <p:cNvPr id="11282" name="椭圆 44"/>
            <p:cNvSpPr>
              <a:spLocks noChangeArrowheads="1"/>
            </p:cNvSpPr>
            <p:nvPr/>
          </p:nvSpPr>
          <p:spPr bwMode="auto">
            <a:xfrm>
              <a:off x="6350000" y="4116388"/>
              <a:ext cx="447675" cy="447675"/>
            </a:xfrm>
            <a:prstGeom prst="ellipse">
              <a:avLst/>
            </a:prstGeom>
            <a:solidFill>
              <a:srgbClr val="BCEAF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9" name="Group 19"/>
            <p:cNvGrpSpPr>
              <a:grpSpLocks/>
            </p:cNvGrpSpPr>
            <p:nvPr/>
          </p:nvGrpSpPr>
          <p:grpSpPr bwMode="auto">
            <a:xfrm>
              <a:off x="7327490" y="4068729"/>
              <a:ext cx="3565784" cy="1008032"/>
              <a:chOff x="0" y="287"/>
              <a:chExt cx="1854" cy="1344"/>
            </a:xfrm>
          </p:grpSpPr>
          <p:sp>
            <p:nvSpPr>
              <p:cNvPr id="50" name="Rectangle 20"/>
              <p:cNvSpPr>
                <a:spLocks/>
              </p:cNvSpPr>
              <p:nvPr/>
            </p:nvSpPr>
            <p:spPr bwMode="auto">
              <a:xfrm>
                <a:off x="0" y="776"/>
                <a:ext cx="1854" cy="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rgbClr val="23B9D6"/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51" name="Rectangle 21"/>
              <p:cNvSpPr>
                <a:spLocks/>
              </p:cNvSpPr>
              <p:nvPr/>
            </p:nvSpPr>
            <p:spPr bwMode="auto">
              <a:xfrm>
                <a:off x="8" y="287"/>
                <a:ext cx="1846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6350000" y="5309477"/>
            <a:ext cx="4550967" cy="1008032"/>
            <a:chOff x="6350000" y="5309477"/>
            <a:chExt cx="4550967" cy="1008032"/>
          </a:xfrm>
        </p:grpSpPr>
        <p:sp>
          <p:nvSpPr>
            <p:cNvPr id="11283" name="椭圆 45"/>
            <p:cNvSpPr>
              <a:spLocks noChangeArrowheads="1"/>
            </p:cNvSpPr>
            <p:nvPr/>
          </p:nvSpPr>
          <p:spPr bwMode="auto">
            <a:xfrm>
              <a:off x="6350000" y="5313363"/>
              <a:ext cx="447675" cy="447675"/>
            </a:xfrm>
            <a:prstGeom prst="ellipse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2" name="Group 19"/>
            <p:cNvGrpSpPr>
              <a:grpSpLocks/>
            </p:cNvGrpSpPr>
            <p:nvPr/>
          </p:nvGrpSpPr>
          <p:grpSpPr bwMode="auto">
            <a:xfrm>
              <a:off x="7335183" y="5309477"/>
              <a:ext cx="3565784" cy="1008032"/>
              <a:chOff x="0" y="287"/>
              <a:chExt cx="1854" cy="1344"/>
            </a:xfrm>
          </p:grpSpPr>
          <p:sp>
            <p:nvSpPr>
              <p:cNvPr id="53" name="Rectangle 20"/>
              <p:cNvSpPr>
                <a:spLocks/>
              </p:cNvSpPr>
              <p:nvPr/>
            </p:nvSpPr>
            <p:spPr bwMode="auto">
              <a:xfrm>
                <a:off x="0" y="776"/>
                <a:ext cx="1854" cy="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rgbClr val="23B9D6"/>
                    </a:solidFill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54" name="Rectangle 21"/>
              <p:cNvSpPr>
                <a:spLocks/>
              </p:cNvSpPr>
              <p:nvPr/>
            </p:nvSpPr>
            <p:spPr bwMode="auto">
              <a:xfrm>
                <a:off x="8" y="287"/>
                <a:ext cx="1846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/>
                    <a:ea typeface="微软雅黑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grpSp>
          <p:nvGrpSpPr>
            <p:cNvPr id="56" name="组合 55"/>
            <p:cNvGrpSpPr/>
            <p:nvPr/>
          </p:nvGrpSpPr>
          <p:grpSpPr>
            <a:xfrm>
              <a:off x="0" y="0"/>
              <a:ext cx="12192000" cy="584200"/>
              <a:chOff x="0" y="0"/>
              <a:chExt cx="12192000" cy="584200"/>
            </a:xfrm>
          </p:grpSpPr>
          <p:sp>
            <p:nvSpPr>
              <p:cNvPr id="58" name="矩形 1"/>
              <p:cNvSpPr>
                <a:spLocks noChangeArrowheads="1"/>
              </p:cNvSpPr>
              <p:nvPr/>
            </p:nvSpPr>
            <p:spPr bwMode="auto">
              <a:xfrm>
                <a:off x="6621463" y="0"/>
                <a:ext cx="5570537" cy="584200"/>
              </a:xfrm>
              <a:prstGeom prst="rect">
                <a:avLst/>
              </a:prstGeom>
              <a:solidFill>
                <a:srgbClr val="CCEFF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9" name="矩形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584200"/>
              </a:xfrm>
              <a:prstGeom prst="rect">
                <a:avLst/>
              </a:prstGeom>
              <a:solidFill>
                <a:srgbClr val="23B9D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0" name="矩形 3"/>
              <p:cNvSpPr>
                <a:spLocks noChangeArrowheads="1"/>
              </p:cNvSpPr>
              <p:nvPr/>
            </p:nvSpPr>
            <p:spPr bwMode="auto">
              <a:xfrm>
                <a:off x="962025" y="0"/>
                <a:ext cx="376238" cy="584200"/>
              </a:xfrm>
              <a:prstGeom prst="rect">
                <a:avLst/>
              </a:prstGeom>
              <a:solidFill>
                <a:srgbClr val="4DC6DE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" name="矩形 4"/>
              <p:cNvSpPr>
                <a:spLocks noChangeArrowheads="1"/>
              </p:cNvSpPr>
              <p:nvPr/>
            </p:nvSpPr>
            <p:spPr bwMode="auto">
              <a:xfrm>
                <a:off x="1384300" y="0"/>
                <a:ext cx="146050" cy="584200"/>
              </a:xfrm>
              <a:prstGeom prst="rect">
                <a:avLst/>
              </a:prstGeom>
              <a:solidFill>
                <a:srgbClr val="77D4E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57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86317" y="2615415"/>
            <a:ext cx="2170150" cy="2295690"/>
            <a:chOff x="3286317" y="2615415"/>
            <a:chExt cx="2170150" cy="2295690"/>
          </a:xfrm>
        </p:grpSpPr>
        <p:sp>
          <p:nvSpPr>
            <p:cNvPr id="11274" name="任意多边形 28"/>
            <p:cNvSpPr>
              <a:spLocks noChangeArrowheads="1"/>
            </p:cNvSpPr>
            <p:nvPr/>
          </p:nvSpPr>
          <p:spPr bwMode="auto">
            <a:xfrm rot="10800000" flipH="1">
              <a:off x="3286317" y="2615415"/>
              <a:ext cx="2170150" cy="2295690"/>
            </a:xfrm>
            <a:custGeom>
              <a:avLst/>
              <a:gdLst>
                <a:gd name="T0" fmla="*/ 621042 w 2803108"/>
                <a:gd name="T1" fmla="*/ 1721756 h 2965187"/>
                <a:gd name="T2" fmla="*/ 608331 w 2803108"/>
                <a:gd name="T3" fmla="*/ 1689440 h 2965187"/>
                <a:gd name="T4" fmla="*/ 592737 w 2803108"/>
                <a:gd name="T5" fmla="*/ 1707301 h 2965187"/>
                <a:gd name="T6" fmla="*/ 2802546 w 2803108"/>
                <a:gd name="T7" fmla="*/ 1527174 h 2965187"/>
                <a:gd name="T8" fmla="*/ 2799005 w 2803108"/>
                <a:gd name="T9" fmla="*/ 1375234 h 2965187"/>
                <a:gd name="T10" fmla="*/ 1209092 w 2803108"/>
                <a:gd name="T11" fmla="*/ 4103 h 2965187"/>
                <a:gd name="T12" fmla="*/ 104528 w 2803108"/>
                <a:gd name="T13" fmla="*/ 630017 h 2965187"/>
                <a:gd name="T14" fmla="*/ 95946 w 2803108"/>
                <a:gd name="T15" fmla="*/ 643946 h 2965187"/>
                <a:gd name="T16" fmla="*/ 3849 w 2803108"/>
                <a:gd name="T17" fmla="*/ 551849 h 2965187"/>
                <a:gd name="T18" fmla="*/ 3849 w 2803108"/>
                <a:gd name="T19" fmla="*/ 795393 h 2965187"/>
                <a:gd name="T20" fmla="*/ 0 w 2803108"/>
                <a:gd name="T21" fmla="*/ 803463 h 2965187"/>
                <a:gd name="T22" fmla="*/ 3849 w 2803108"/>
                <a:gd name="T23" fmla="*/ 806823 h 2965187"/>
                <a:gd name="T24" fmla="*/ 3849 w 2803108"/>
                <a:gd name="T25" fmla="*/ 1471887 h 2965187"/>
                <a:gd name="T26" fmla="*/ 923887 w 2803108"/>
                <a:gd name="T27" fmla="*/ 1471887 h 2965187"/>
                <a:gd name="T28" fmla="*/ 642279 w 2803108"/>
                <a:gd name="T29" fmla="*/ 1190279 h 2965187"/>
                <a:gd name="T30" fmla="*/ 659733 w 2803108"/>
                <a:gd name="T31" fmla="*/ 1148928 h 2965187"/>
                <a:gd name="T32" fmla="*/ 1264011 w 2803108"/>
                <a:gd name="T33" fmla="*/ 747389 h 2965187"/>
                <a:gd name="T34" fmla="*/ 2055719 w 2803108"/>
                <a:gd name="T35" fmla="*/ 1430153 h 2965187"/>
                <a:gd name="T36" fmla="*/ 1372955 w 2803108"/>
                <a:gd name="T37" fmla="*/ 2221862 h 2965187"/>
                <a:gd name="T38" fmla="*/ 1223269 w 2803108"/>
                <a:gd name="T39" fmla="*/ 2217861 h 2965187"/>
                <a:gd name="T40" fmla="*/ 1170191 w 2803108"/>
                <a:gd name="T41" fmla="*/ 2205588 h 2965187"/>
                <a:gd name="T42" fmla="*/ 1194616 w 2803108"/>
                <a:gd name="T43" fmla="*/ 2239825 h 2965187"/>
                <a:gd name="T44" fmla="*/ 1425449 w 2803108"/>
                <a:gd name="T45" fmla="*/ 2932326 h 2965187"/>
                <a:gd name="T46" fmla="*/ 1426214 w 2803108"/>
                <a:gd name="T47" fmla="*/ 2965187 h 2965187"/>
                <a:gd name="T48" fmla="*/ 1427874 w 2803108"/>
                <a:gd name="T49" fmla="*/ 2965147 h 2965187"/>
                <a:gd name="T50" fmla="*/ 2802546 w 2803108"/>
                <a:gd name="T51" fmla="*/ 1527174 h 29651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03108"/>
                <a:gd name="T79" fmla="*/ 0 h 2965187"/>
                <a:gd name="T80" fmla="*/ 2803108 w 2803108"/>
                <a:gd name="T81" fmla="*/ 2965187 h 296518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03108" h="2965187">
                  <a:moveTo>
                    <a:pt x="621042" y="1721756"/>
                  </a:moveTo>
                  <a:lnTo>
                    <a:pt x="608331" y="1689440"/>
                  </a:lnTo>
                  <a:lnTo>
                    <a:pt x="592737" y="1707301"/>
                  </a:lnTo>
                  <a:close/>
                  <a:moveTo>
                    <a:pt x="2802546" y="1527174"/>
                  </a:moveTo>
                  <a:cubicBezTo>
                    <a:pt x="2803923" y="1477030"/>
                    <a:pt x="2802781" y="1426339"/>
                    <a:pt x="2799005" y="1375234"/>
                  </a:cubicBezTo>
                  <a:cubicBezTo>
                    <a:pt x="2738590" y="557564"/>
                    <a:pt x="2026762" y="-56312"/>
                    <a:pt x="1209092" y="4103"/>
                  </a:cubicBezTo>
                  <a:cubicBezTo>
                    <a:pt x="747954" y="38175"/>
                    <a:pt x="351635" y="279433"/>
                    <a:pt x="104528" y="630017"/>
                  </a:cubicBezTo>
                  <a:lnTo>
                    <a:pt x="95946" y="643946"/>
                  </a:lnTo>
                  <a:lnTo>
                    <a:pt x="3849" y="551849"/>
                  </a:lnTo>
                  <a:lnTo>
                    <a:pt x="3849" y="795393"/>
                  </a:lnTo>
                  <a:lnTo>
                    <a:pt x="0" y="803463"/>
                  </a:lnTo>
                  <a:lnTo>
                    <a:pt x="3849" y="806823"/>
                  </a:lnTo>
                  <a:lnTo>
                    <a:pt x="3849" y="1471887"/>
                  </a:lnTo>
                  <a:lnTo>
                    <a:pt x="923887" y="1471887"/>
                  </a:lnTo>
                  <a:lnTo>
                    <a:pt x="642279" y="1190279"/>
                  </a:lnTo>
                  <a:lnTo>
                    <a:pt x="659733" y="1148928"/>
                  </a:lnTo>
                  <a:cubicBezTo>
                    <a:pt x="773311" y="926572"/>
                    <a:pt x="996809" y="767132"/>
                    <a:pt x="1264011" y="747389"/>
                  </a:cubicBezTo>
                  <a:cubicBezTo>
                    <a:pt x="1671175" y="717305"/>
                    <a:pt x="2025635" y="1022989"/>
                    <a:pt x="2055719" y="1430153"/>
                  </a:cubicBezTo>
                  <a:cubicBezTo>
                    <a:pt x="2085803" y="1837317"/>
                    <a:pt x="1780119" y="2191778"/>
                    <a:pt x="1372955" y="2221862"/>
                  </a:cubicBezTo>
                  <a:cubicBezTo>
                    <a:pt x="1322059" y="2225622"/>
                    <a:pt x="1271987" y="2224137"/>
                    <a:pt x="1223269" y="2217861"/>
                  </a:cubicBezTo>
                  <a:lnTo>
                    <a:pt x="1170191" y="2205588"/>
                  </a:lnTo>
                  <a:lnTo>
                    <a:pt x="1194616" y="2239825"/>
                  </a:lnTo>
                  <a:cubicBezTo>
                    <a:pt x="1324075" y="2441185"/>
                    <a:pt x="1406569" y="2676804"/>
                    <a:pt x="1425449" y="2932326"/>
                  </a:cubicBezTo>
                  <a:lnTo>
                    <a:pt x="1426214" y="2965187"/>
                  </a:lnTo>
                  <a:lnTo>
                    <a:pt x="1427874" y="2965147"/>
                  </a:lnTo>
                  <a:cubicBezTo>
                    <a:pt x="2194439" y="2908509"/>
                    <a:pt x="2781890" y="2279338"/>
                    <a:pt x="2802546" y="1527174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7" name="文本框 39"/>
            <p:cNvSpPr>
              <a:spLocks noChangeArrowheads="1"/>
            </p:cNvSpPr>
            <p:nvPr/>
          </p:nvSpPr>
          <p:spPr bwMode="auto">
            <a:xfrm>
              <a:off x="4035653" y="3421063"/>
              <a:ext cx="7556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23B9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3600" b="1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2" name="矩形 21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24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9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0" name="Freeform 6"/>
          <p:cNvSpPr>
            <a:spLocks/>
          </p:cNvSpPr>
          <p:nvPr/>
        </p:nvSpPr>
        <p:spPr bwMode="auto">
          <a:xfrm>
            <a:off x="5800142" y="5432668"/>
            <a:ext cx="4050" cy="2001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1" name="Freeform 46"/>
          <p:cNvSpPr>
            <a:spLocks/>
          </p:cNvSpPr>
          <p:nvPr/>
        </p:nvSpPr>
        <p:spPr bwMode="auto">
          <a:xfrm flipH="1">
            <a:off x="7139852" y="2385280"/>
            <a:ext cx="3352704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2" name="Freeform 46"/>
          <p:cNvSpPr>
            <a:spLocks/>
          </p:cNvSpPr>
          <p:nvPr/>
        </p:nvSpPr>
        <p:spPr bwMode="auto">
          <a:xfrm flipH="1">
            <a:off x="7438563" y="3750799"/>
            <a:ext cx="3053993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3" name="Freeform 46"/>
          <p:cNvSpPr>
            <a:spLocks/>
          </p:cNvSpPr>
          <p:nvPr/>
        </p:nvSpPr>
        <p:spPr bwMode="auto">
          <a:xfrm flipH="1">
            <a:off x="6622422" y="4755870"/>
            <a:ext cx="3870135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4" name="Freeform 46"/>
          <p:cNvSpPr>
            <a:spLocks/>
          </p:cNvSpPr>
          <p:nvPr/>
        </p:nvSpPr>
        <p:spPr bwMode="auto">
          <a:xfrm>
            <a:off x="1239466" y="2843398"/>
            <a:ext cx="344284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5" name="Rectangle 37"/>
          <p:cNvSpPr>
            <a:spLocks/>
          </p:cNvSpPr>
          <p:nvPr/>
        </p:nvSpPr>
        <p:spPr bwMode="auto">
          <a:xfrm>
            <a:off x="1882487" y="3044043"/>
            <a:ext cx="2296505" cy="66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>
            <a:off x="1239466" y="3826158"/>
            <a:ext cx="422556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7" name="Rectangle 37"/>
          <p:cNvSpPr>
            <a:spLocks/>
          </p:cNvSpPr>
          <p:nvPr/>
        </p:nvSpPr>
        <p:spPr bwMode="auto">
          <a:xfrm>
            <a:off x="1882487" y="4026802"/>
            <a:ext cx="2296505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 flipV="1">
            <a:off x="1239465" y="5495268"/>
            <a:ext cx="3674408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9" name="Rectangle 37"/>
          <p:cNvSpPr>
            <a:spLocks/>
          </p:cNvSpPr>
          <p:nvPr/>
        </p:nvSpPr>
        <p:spPr bwMode="auto">
          <a:xfrm>
            <a:off x="1882487" y="4891418"/>
            <a:ext cx="2296505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50" name="Group 5"/>
          <p:cNvGrpSpPr/>
          <p:nvPr/>
        </p:nvGrpSpPr>
        <p:grpSpPr>
          <a:xfrm>
            <a:off x="1376898" y="3095193"/>
            <a:ext cx="381100" cy="332708"/>
            <a:chOff x="1079332" y="2203296"/>
            <a:chExt cx="298739" cy="264080"/>
          </a:xfrm>
        </p:grpSpPr>
        <p:sp>
          <p:nvSpPr>
            <p:cNvPr id="51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2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53" name="Group 235"/>
          <p:cNvGrpSpPr/>
          <p:nvPr/>
        </p:nvGrpSpPr>
        <p:grpSpPr>
          <a:xfrm>
            <a:off x="1376898" y="4048866"/>
            <a:ext cx="381100" cy="332708"/>
            <a:chOff x="1079332" y="2203296"/>
            <a:chExt cx="298739" cy="264080"/>
          </a:xfrm>
        </p:grpSpPr>
        <p:sp>
          <p:nvSpPr>
            <p:cNvPr id="54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5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56" name="Group 238"/>
          <p:cNvGrpSpPr/>
          <p:nvPr/>
        </p:nvGrpSpPr>
        <p:grpSpPr>
          <a:xfrm>
            <a:off x="1376898" y="4910490"/>
            <a:ext cx="381100" cy="332708"/>
            <a:chOff x="1079332" y="2203296"/>
            <a:chExt cx="298739" cy="264080"/>
          </a:xfrm>
        </p:grpSpPr>
        <p:sp>
          <p:nvSpPr>
            <p:cNvPr id="57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8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59" name="Rectangle 37"/>
          <p:cNvSpPr>
            <a:spLocks/>
          </p:cNvSpPr>
          <p:nvPr/>
        </p:nvSpPr>
        <p:spPr bwMode="auto">
          <a:xfrm>
            <a:off x="7882562" y="2532185"/>
            <a:ext cx="1992260" cy="55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60" name="Rectangle 37"/>
          <p:cNvSpPr>
            <a:spLocks/>
          </p:cNvSpPr>
          <p:nvPr/>
        </p:nvSpPr>
        <p:spPr bwMode="auto">
          <a:xfrm>
            <a:off x="7882562" y="3930801"/>
            <a:ext cx="1992260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61" name="Rectangle 37"/>
          <p:cNvSpPr>
            <a:spLocks/>
          </p:cNvSpPr>
          <p:nvPr/>
        </p:nvSpPr>
        <p:spPr bwMode="auto">
          <a:xfrm>
            <a:off x="7882562" y="4975416"/>
            <a:ext cx="1992260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62" name="Group 244"/>
          <p:cNvGrpSpPr/>
          <p:nvPr/>
        </p:nvGrpSpPr>
        <p:grpSpPr>
          <a:xfrm>
            <a:off x="9956899" y="2583336"/>
            <a:ext cx="381100" cy="332708"/>
            <a:chOff x="1079332" y="2203296"/>
            <a:chExt cx="298739" cy="264080"/>
          </a:xfrm>
        </p:grpSpPr>
        <p:sp>
          <p:nvSpPr>
            <p:cNvPr id="63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4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65" name="Group 247"/>
          <p:cNvGrpSpPr/>
          <p:nvPr/>
        </p:nvGrpSpPr>
        <p:grpSpPr>
          <a:xfrm>
            <a:off x="9956899" y="3952864"/>
            <a:ext cx="381100" cy="332708"/>
            <a:chOff x="1079332" y="2203296"/>
            <a:chExt cx="298739" cy="264080"/>
          </a:xfrm>
        </p:grpSpPr>
        <p:sp>
          <p:nvSpPr>
            <p:cNvPr id="66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7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68" name="Group 250"/>
          <p:cNvGrpSpPr/>
          <p:nvPr/>
        </p:nvGrpSpPr>
        <p:grpSpPr>
          <a:xfrm>
            <a:off x="9956899" y="4994488"/>
            <a:ext cx="381100" cy="332708"/>
            <a:chOff x="1079332" y="2203296"/>
            <a:chExt cx="298739" cy="264080"/>
          </a:xfrm>
        </p:grpSpPr>
        <p:sp>
          <p:nvSpPr>
            <p:cNvPr id="69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0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71" name="Group 6"/>
          <p:cNvGrpSpPr/>
          <p:nvPr/>
        </p:nvGrpSpPr>
        <p:grpSpPr>
          <a:xfrm>
            <a:off x="5518815" y="3139031"/>
            <a:ext cx="1050218" cy="895468"/>
            <a:chOff x="4326126" y="2238091"/>
            <a:chExt cx="823252" cy="710758"/>
          </a:xfrm>
        </p:grpSpPr>
        <p:grpSp>
          <p:nvGrpSpPr>
            <p:cNvPr id="72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74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75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6" name="Group 13"/>
          <p:cNvGrpSpPr/>
          <p:nvPr/>
        </p:nvGrpSpPr>
        <p:grpSpPr>
          <a:xfrm>
            <a:off x="5515290" y="4062365"/>
            <a:ext cx="1050218" cy="895468"/>
            <a:chOff x="4323363" y="2970968"/>
            <a:chExt cx="823252" cy="710758"/>
          </a:xfrm>
        </p:grpSpPr>
        <p:grpSp>
          <p:nvGrpSpPr>
            <p:cNvPr id="77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7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80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78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1" name="Group 7"/>
          <p:cNvGrpSpPr/>
          <p:nvPr/>
        </p:nvGrpSpPr>
        <p:grpSpPr>
          <a:xfrm>
            <a:off x="6333080" y="3598114"/>
            <a:ext cx="1050218" cy="895468"/>
            <a:chOff x="4964418" y="2602479"/>
            <a:chExt cx="823252" cy="710758"/>
          </a:xfrm>
        </p:grpSpPr>
        <p:grpSp>
          <p:nvGrpSpPr>
            <p:cNvPr id="82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84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85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83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6" name="Group 4"/>
          <p:cNvGrpSpPr/>
          <p:nvPr/>
        </p:nvGrpSpPr>
        <p:grpSpPr>
          <a:xfrm>
            <a:off x="6054217" y="2209055"/>
            <a:ext cx="1050218" cy="895468"/>
            <a:chOff x="4745821" y="1499943"/>
            <a:chExt cx="823252" cy="710758"/>
          </a:xfrm>
        </p:grpSpPr>
        <p:grpSp>
          <p:nvGrpSpPr>
            <p:cNvPr id="87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8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90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88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91" name="Group 14"/>
          <p:cNvGrpSpPr/>
          <p:nvPr/>
        </p:nvGrpSpPr>
        <p:grpSpPr>
          <a:xfrm>
            <a:off x="4972365" y="4979816"/>
            <a:ext cx="1050218" cy="895468"/>
            <a:chOff x="3897771" y="3699175"/>
            <a:chExt cx="823252" cy="710758"/>
          </a:xfrm>
        </p:grpSpPr>
        <p:grpSp>
          <p:nvGrpSpPr>
            <p:cNvPr id="92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94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95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93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96" name="Group 3"/>
          <p:cNvGrpSpPr/>
          <p:nvPr/>
        </p:nvGrpSpPr>
        <p:grpSpPr>
          <a:xfrm>
            <a:off x="4699949" y="2674873"/>
            <a:ext cx="1050218" cy="895468"/>
            <a:chOff x="3684228" y="1869676"/>
            <a:chExt cx="823252" cy="710758"/>
          </a:xfrm>
        </p:grpSpPr>
        <p:grpSp>
          <p:nvGrpSpPr>
            <p:cNvPr id="97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9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0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98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01" name="Rectangle 45"/>
          <p:cNvSpPr>
            <a:spLocks/>
          </p:cNvSpPr>
          <p:nvPr/>
        </p:nvSpPr>
        <p:spPr bwMode="auto">
          <a:xfrm>
            <a:off x="1986714" y="949015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solidFill>
                  <a:srgbClr val="23B9D6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2000" b="1" dirty="0">
              <a:solidFill>
                <a:srgbClr val="23B9D6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02" name="Rectangle 14"/>
          <p:cNvSpPr>
            <a:spLocks/>
          </p:cNvSpPr>
          <p:nvPr/>
        </p:nvSpPr>
        <p:spPr bwMode="auto">
          <a:xfrm>
            <a:off x="1296541" y="1503521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Click="0" advTm="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/>
      <p:bldP spid="46" grpId="0" animBg="1"/>
      <p:bldP spid="47" grpId="0"/>
      <p:bldP spid="48" grpId="0" animBg="1"/>
      <p:bldP spid="49" grpId="0"/>
      <p:bldP spid="59" grpId="0"/>
      <p:bldP spid="60" grpId="0"/>
      <p:bldP spid="61" grpId="0"/>
      <p:bldP spid="101" grpId="0"/>
      <p:bldP spid="1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4" name="矩形 23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26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9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4346" name="直接连接符 18"/>
          <p:cNvSpPr>
            <a:spLocks noChangeShapeType="1"/>
          </p:cNvSpPr>
          <p:nvPr/>
        </p:nvSpPr>
        <p:spPr bwMode="auto">
          <a:xfrm>
            <a:off x="1038225" y="3657600"/>
            <a:ext cx="10115550" cy="0"/>
          </a:xfrm>
          <a:prstGeom prst="line">
            <a:avLst/>
          </a:prstGeom>
          <a:noFill/>
          <a:ln w="28575" cap="flat" cmpd="sng">
            <a:solidFill>
              <a:srgbClr val="23B9D6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430338" y="2473093"/>
            <a:ext cx="2117725" cy="3155359"/>
            <a:chOff x="1430338" y="2473093"/>
            <a:chExt cx="2117725" cy="3155359"/>
          </a:xfrm>
        </p:grpSpPr>
        <p:sp>
          <p:nvSpPr>
            <p:cNvPr id="14347" name="矩形 23"/>
            <p:cNvSpPr>
              <a:spLocks noChangeArrowheads="1"/>
            </p:cNvSpPr>
            <p:nvPr/>
          </p:nvSpPr>
          <p:spPr bwMode="auto">
            <a:xfrm>
              <a:off x="1446213" y="4000500"/>
              <a:ext cx="2101850" cy="598488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48" name="文本框 24"/>
            <p:cNvSpPr>
              <a:spLocks noChangeArrowheads="1"/>
            </p:cNvSpPr>
            <p:nvPr/>
          </p:nvSpPr>
          <p:spPr bwMode="auto">
            <a:xfrm>
              <a:off x="1657166" y="4129509"/>
              <a:ext cx="16466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spc="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b="1" spc="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4359" name="椭圆 39"/>
            <p:cNvSpPr>
              <a:spLocks noChangeArrowheads="1"/>
            </p:cNvSpPr>
            <p:nvPr/>
          </p:nvSpPr>
          <p:spPr bwMode="auto">
            <a:xfrm flipV="1">
              <a:off x="2339975" y="3487738"/>
              <a:ext cx="280988" cy="280987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rgbClr val="23B9D6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2" name="Rectangle 7"/>
            <p:cNvSpPr>
              <a:spLocks/>
            </p:cNvSpPr>
            <p:nvPr/>
          </p:nvSpPr>
          <p:spPr bwMode="auto">
            <a:xfrm>
              <a:off x="1430338" y="4764356"/>
              <a:ext cx="2101850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200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50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124967" y="2473093"/>
              <a:ext cx="761199" cy="762471"/>
              <a:chOff x="2342812" y="2464377"/>
              <a:chExt cx="360735" cy="361338"/>
            </a:xfrm>
          </p:grpSpPr>
          <p:sp>
            <p:nvSpPr>
              <p:cNvPr id="46" name="Freeform 11"/>
              <p:cNvSpPr>
                <a:spLocks/>
              </p:cNvSpPr>
              <p:nvPr/>
            </p:nvSpPr>
            <p:spPr bwMode="auto">
              <a:xfrm>
                <a:off x="2441359" y="2464377"/>
                <a:ext cx="164244" cy="267915"/>
              </a:xfrm>
              <a:custGeom>
                <a:avLst/>
                <a:gdLst>
                  <a:gd name="T0" fmla="*/ 16 w 230"/>
                  <a:gd name="T1" fmla="*/ 185 h 375"/>
                  <a:gd name="T2" fmla="*/ 64 w 230"/>
                  <a:gd name="T3" fmla="*/ 254 h 375"/>
                  <a:gd name="T4" fmla="*/ 60 w 230"/>
                  <a:gd name="T5" fmla="*/ 285 h 375"/>
                  <a:gd name="T6" fmla="*/ 46 w 230"/>
                  <a:gd name="T7" fmla="*/ 290 h 375"/>
                  <a:gd name="T8" fmla="*/ 54 w 230"/>
                  <a:gd name="T9" fmla="*/ 321 h 375"/>
                  <a:gd name="T10" fmla="*/ 64 w 230"/>
                  <a:gd name="T11" fmla="*/ 347 h 375"/>
                  <a:gd name="T12" fmla="*/ 74 w 230"/>
                  <a:gd name="T13" fmla="*/ 366 h 375"/>
                  <a:gd name="T14" fmla="*/ 77 w 230"/>
                  <a:gd name="T15" fmla="*/ 369 h 375"/>
                  <a:gd name="T16" fmla="*/ 84 w 230"/>
                  <a:gd name="T17" fmla="*/ 372 h 375"/>
                  <a:gd name="T18" fmla="*/ 95 w 230"/>
                  <a:gd name="T19" fmla="*/ 373 h 375"/>
                  <a:gd name="T20" fmla="*/ 105 w 230"/>
                  <a:gd name="T21" fmla="*/ 374 h 375"/>
                  <a:gd name="T22" fmla="*/ 115 w 230"/>
                  <a:gd name="T23" fmla="*/ 375 h 375"/>
                  <a:gd name="T24" fmla="*/ 118 w 230"/>
                  <a:gd name="T25" fmla="*/ 375 h 375"/>
                  <a:gd name="T26" fmla="*/ 125 w 230"/>
                  <a:gd name="T27" fmla="*/ 374 h 375"/>
                  <a:gd name="T28" fmla="*/ 135 w 230"/>
                  <a:gd name="T29" fmla="*/ 374 h 375"/>
                  <a:gd name="T30" fmla="*/ 145 w 230"/>
                  <a:gd name="T31" fmla="*/ 373 h 375"/>
                  <a:gd name="T32" fmla="*/ 155 w 230"/>
                  <a:gd name="T33" fmla="*/ 371 h 375"/>
                  <a:gd name="T34" fmla="*/ 159 w 230"/>
                  <a:gd name="T35" fmla="*/ 369 h 375"/>
                  <a:gd name="T36" fmla="*/ 165 w 230"/>
                  <a:gd name="T37" fmla="*/ 357 h 375"/>
                  <a:gd name="T38" fmla="*/ 175 w 230"/>
                  <a:gd name="T39" fmla="*/ 327 h 375"/>
                  <a:gd name="T40" fmla="*/ 184 w 230"/>
                  <a:gd name="T41" fmla="*/ 290 h 375"/>
                  <a:gd name="T42" fmla="*/ 169 w 230"/>
                  <a:gd name="T43" fmla="*/ 285 h 375"/>
                  <a:gd name="T44" fmla="*/ 166 w 230"/>
                  <a:gd name="T45" fmla="*/ 255 h 375"/>
                  <a:gd name="T46" fmla="*/ 215 w 230"/>
                  <a:gd name="T47" fmla="*/ 184 h 375"/>
                  <a:gd name="T48" fmla="*/ 225 w 230"/>
                  <a:gd name="T49" fmla="*/ 178 h 375"/>
                  <a:gd name="T50" fmla="*/ 225 w 230"/>
                  <a:gd name="T51" fmla="*/ 126 h 375"/>
                  <a:gd name="T52" fmla="*/ 222 w 230"/>
                  <a:gd name="T53" fmla="*/ 123 h 375"/>
                  <a:gd name="T54" fmla="*/ 116 w 230"/>
                  <a:gd name="T55" fmla="*/ 0 h 375"/>
                  <a:gd name="T56" fmla="*/ 9 w 230"/>
                  <a:gd name="T57" fmla="*/ 123 h 375"/>
                  <a:gd name="T58" fmla="*/ 5 w 230"/>
                  <a:gd name="T59" fmla="*/ 126 h 375"/>
                  <a:gd name="T60" fmla="*/ 5 w 230"/>
                  <a:gd name="T61" fmla="*/ 178 h 375"/>
                  <a:gd name="T62" fmla="*/ 16 w 230"/>
                  <a:gd name="T63" fmla="*/ 18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375">
                    <a:moveTo>
                      <a:pt x="16" y="185"/>
                    </a:moveTo>
                    <a:cubicBezTo>
                      <a:pt x="25" y="214"/>
                      <a:pt x="42" y="238"/>
                      <a:pt x="64" y="254"/>
                    </a:cubicBezTo>
                    <a:cubicBezTo>
                      <a:pt x="60" y="285"/>
                      <a:pt x="60" y="285"/>
                      <a:pt x="60" y="285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47" y="299"/>
                      <a:pt x="50" y="310"/>
                      <a:pt x="54" y="321"/>
                    </a:cubicBezTo>
                    <a:cubicBezTo>
                      <a:pt x="57" y="330"/>
                      <a:pt x="61" y="339"/>
                      <a:pt x="64" y="347"/>
                    </a:cubicBezTo>
                    <a:cubicBezTo>
                      <a:pt x="68" y="355"/>
                      <a:pt x="72" y="363"/>
                      <a:pt x="74" y="366"/>
                    </a:cubicBezTo>
                    <a:cubicBezTo>
                      <a:pt x="75" y="368"/>
                      <a:pt x="76" y="369"/>
                      <a:pt x="77" y="369"/>
                    </a:cubicBezTo>
                    <a:cubicBezTo>
                      <a:pt x="79" y="370"/>
                      <a:pt x="81" y="371"/>
                      <a:pt x="84" y="372"/>
                    </a:cubicBezTo>
                    <a:cubicBezTo>
                      <a:pt x="88" y="372"/>
                      <a:pt x="91" y="373"/>
                      <a:pt x="95" y="373"/>
                    </a:cubicBezTo>
                    <a:cubicBezTo>
                      <a:pt x="98" y="374"/>
                      <a:pt x="101" y="374"/>
                      <a:pt x="105" y="374"/>
                    </a:cubicBezTo>
                    <a:cubicBezTo>
                      <a:pt x="108" y="374"/>
                      <a:pt x="112" y="374"/>
                      <a:pt x="115" y="375"/>
                    </a:cubicBezTo>
                    <a:cubicBezTo>
                      <a:pt x="116" y="375"/>
                      <a:pt x="117" y="375"/>
                      <a:pt x="118" y="375"/>
                    </a:cubicBezTo>
                    <a:cubicBezTo>
                      <a:pt x="120" y="375"/>
                      <a:pt x="122" y="375"/>
                      <a:pt x="125" y="374"/>
                    </a:cubicBezTo>
                    <a:cubicBezTo>
                      <a:pt x="128" y="374"/>
                      <a:pt x="131" y="374"/>
                      <a:pt x="135" y="374"/>
                    </a:cubicBezTo>
                    <a:cubicBezTo>
                      <a:pt x="138" y="374"/>
                      <a:pt x="142" y="373"/>
                      <a:pt x="145" y="373"/>
                    </a:cubicBezTo>
                    <a:cubicBezTo>
                      <a:pt x="149" y="372"/>
                      <a:pt x="152" y="371"/>
                      <a:pt x="155" y="371"/>
                    </a:cubicBezTo>
                    <a:cubicBezTo>
                      <a:pt x="156" y="370"/>
                      <a:pt x="158" y="370"/>
                      <a:pt x="159" y="369"/>
                    </a:cubicBezTo>
                    <a:cubicBezTo>
                      <a:pt x="160" y="368"/>
                      <a:pt x="163" y="364"/>
                      <a:pt x="165" y="357"/>
                    </a:cubicBezTo>
                    <a:cubicBezTo>
                      <a:pt x="169" y="349"/>
                      <a:pt x="172" y="338"/>
                      <a:pt x="175" y="327"/>
                    </a:cubicBezTo>
                    <a:cubicBezTo>
                      <a:pt x="179" y="314"/>
                      <a:pt x="182" y="300"/>
                      <a:pt x="184" y="290"/>
                    </a:cubicBezTo>
                    <a:cubicBezTo>
                      <a:pt x="169" y="285"/>
                      <a:pt x="169" y="285"/>
                      <a:pt x="169" y="28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88" y="239"/>
                      <a:pt x="206" y="214"/>
                      <a:pt x="215" y="184"/>
                    </a:cubicBezTo>
                    <a:cubicBezTo>
                      <a:pt x="219" y="183"/>
                      <a:pt x="223" y="181"/>
                      <a:pt x="225" y="178"/>
                    </a:cubicBezTo>
                    <a:cubicBezTo>
                      <a:pt x="229" y="173"/>
                      <a:pt x="230" y="133"/>
                      <a:pt x="225" y="126"/>
                    </a:cubicBezTo>
                    <a:cubicBezTo>
                      <a:pt x="225" y="124"/>
                      <a:pt x="223" y="123"/>
                      <a:pt x="222" y="123"/>
                    </a:cubicBezTo>
                    <a:cubicBezTo>
                      <a:pt x="217" y="54"/>
                      <a:pt x="171" y="0"/>
                      <a:pt x="116" y="0"/>
                    </a:cubicBezTo>
                    <a:cubicBezTo>
                      <a:pt x="60" y="0"/>
                      <a:pt x="14" y="54"/>
                      <a:pt x="9" y="123"/>
                    </a:cubicBezTo>
                    <a:cubicBezTo>
                      <a:pt x="7" y="123"/>
                      <a:pt x="6" y="124"/>
                      <a:pt x="5" y="126"/>
                    </a:cubicBezTo>
                    <a:cubicBezTo>
                      <a:pt x="0" y="133"/>
                      <a:pt x="1" y="173"/>
                      <a:pt x="5" y="178"/>
                    </a:cubicBezTo>
                    <a:cubicBezTo>
                      <a:pt x="7" y="181"/>
                      <a:pt x="12" y="183"/>
                      <a:pt x="16" y="185"/>
                    </a:cubicBez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2"/>
              <p:cNvSpPr>
                <a:spLocks noEditPoints="1"/>
              </p:cNvSpPr>
              <p:nvPr/>
            </p:nvSpPr>
            <p:spPr bwMode="auto">
              <a:xfrm>
                <a:off x="2342812" y="2674429"/>
                <a:ext cx="360735" cy="151286"/>
              </a:xfrm>
              <a:custGeom>
                <a:avLst/>
                <a:gdLst>
                  <a:gd name="T0" fmla="*/ 333 w 505"/>
                  <a:gd name="T1" fmla="*/ 0 h 212"/>
                  <a:gd name="T2" fmla="*/ 303 w 505"/>
                  <a:gd name="T3" fmla="*/ 85 h 212"/>
                  <a:gd name="T4" fmla="*/ 283 w 505"/>
                  <a:gd name="T5" fmla="*/ 90 h 212"/>
                  <a:gd name="T6" fmla="*/ 262 w 505"/>
                  <a:gd name="T7" fmla="*/ 92 h 212"/>
                  <a:gd name="T8" fmla="*/ 270 w 505"/>
                  <a:gd name="T9" fmla="*/ 160 h 212"/>
                  <a:gd name="T10" fmla="*/ 287 w 505"/>
                  <a:gd name="T11" fmla="*/ 163 h 212"/>
                  <a:gd name="T12" fmla="*/ 300 w 505"/>
                  <a:gd name="T13" fmla="*/ 164 h 212"/>
                  <a:gd name="T14" fmla="*/ 318 w 505"/>
                  <a:gd name="T15" fmla="*/ 163 h 212"/>
                  <a:gd name="T16" fmla="*/ 331 w 505"/>
                  <a:gd name="T17" fmla="*/ 157 h 212"/>
                  <a:gd name="T18" fmla="*/ 336 w 505"/>
                  <a:gd name="T19" fmla="*/ 96 h 212"/>
                  <a:gd name="T20" fmla="*/ 328 w 505"/>
                  <a:gd name="T21" fmla="*/ 90 h 212"/>
                  <a:gd name="T22" fmla="*/ 326 w 505"/>
                  <a:gd name="T23" fmla="*/ 67 h 212"/>
                  <a:gd name="T24" fmla="*/ 333 w 505"/>
                  <a:gd name="T25" fmla="*/ 60 h 212"/>
                  <a:gd name="T26" fmla="*/ 341 w 505"/>
                  <a:gd name="T27" fmla="*/ 57 h 212"/>
                  <a:gd name="T28" fmla="*/ 346 w 505"/>
                  <a:gd name="T29" fmla="*/ 57 h 212"/>
                  <a:gd name="T30" fmla="*/ 353 w 505"/>
                  <a:gd name="T31" fmla="*/ 60 h 212"/>
                  <a:gd name="T32" fmla="*/ 361 w 505"/>
                  <a:gd name="T33" fmla="*/ 67 h 212"/>
                  <a:gd name="T34" fmla="*/ 358 w 505"/>
                  <a:gd name="T35" fmla="*/ 90 h 212"/>
                  <a:gd name="T36" fmla="*/ 351 w 505"/>
                  <a:gd name="T37" fmla="*/ 96 h 212"/>
                  <a:gd name="T38" fmla="*/ 337 w 505"/>
                  <a:gd name="T39" fmla="*/ 169 h 212"/>
                  <a:gd name="T40" fmla="*/ 324 w 505"/>
                  <a:gd name="T41" fmla="*/ 173 h 212"/>
                  <a:gd name="T42" fmla="*/ 306 w 505"/>
                  <a:gd name="T43" fmla="*/ 175 h 212"/>
                  <a:gd name="T44" fmla="*/ 300 w 505"/>
                  <a:gd name="T45" fmla="*/ 175 h 212"/>
                  <a:gd name="T46" fmla="*/ 287 w 505"/>
                  <a:gd name="T47" fmla="*/ 175 h 212"/>
                  <a:gd name="T48" fmla="*/ 269 w 505"/>
                  <a:gd name="T49" fmla="*/ 172 h 212"/>
                  <a:gd name="T50" fmla="*/ 256 w 505"/>
                  <a:gd name="T51" fmla="*/ 154 h 212"/>
                  <a:gd name="T52" fmla="*/ 233 w 505"/>
                  <a:gd name="T53" fmla="*/ 91 h 212"/>
                  <a:gd name="T54" fmla="*/ 210 w 505"/>
                  <a:gd name="T55" fmla="*/ 86 h 212"/>
                  <a:gd name="T56" fmla="*/ 182 w 505"/>
                  <a:gd name="T57" fmla="*/ 33 h 212"/>
                  <a:gd name="T58" fmla="*/ 23 w 505"/>
                  <a:gd name="T59" fmla="*/ 62 h 212"/>
                  <a:gd name="T60" fmla="*/ 253 w 505"/>
                  <a:gd name="T61" fmla="*/ 212 h 212"/>
                  <a:gd name="T62" fmla="*/ 170 w 505"/>
                  <a:gd name="T63" fmla="*/ 128 h 212"/>
                  <a:gd name="T64" fmla="*/ 154 w 505"/>
                  <a:gd name="T65" fmla="*/ 128 h 212"/>
                  <a:gd name="T66" fmla="*/ 138 w 505"/>
                  <a:gd name="T67" fmla="*/ 128 h 212"/>
                  <a:gd name="T68" fmla="*/ 134 w 505"/>
                  <a:gd name="T69" fmla="*/ 163 h 212"/>
                  <a:gd name="T70" fmla="*/ 131 w 505"/>
                  <a:gd name="T71" fmla="*/ 163 h 212"/>
                  <a:gd name="T72" fmla="*/ 128 w 505"/>
                  <a:gd name="T73" fmla="*/ 163 h 212"/>
                  <a:gd name="T74" fmla="*/ 125 w 505"/>
                  <a:gd name="T75" fmla="*/ 163 h 212"/>
                  <a:gd name="T76" fmla="*/ 122 w 505"/>
                  <a:gd name="T77" fmla="*/ 163 h 212"/>
                  <a:gd name="T78" fmla="*/ 119 w 505"/>
                  <a:gd name="T79" fmla="*/ 163 h 212"/>
                  <a:gd name="T80" fmla="*/ 111 w 505"/>
                  <a:gd name="T81" fmla="*/ 128 h 212"/>
                  <a:gd name="T82" fmla="*/ 95 w 505"/>
                  <a:gd name="T83" fmla="*/ 128 h 212"/>
                  <a:gd name="T84" fmla="*/ 84 w 505"/>
                  <a:gd name="T85" fmla="*/ 113 h 212"/>
                  <a:gd name="T86" fmla="*/ 100 w 505"/>
                  <a:gd name="T87" fmla="*/ 113 h 212"/>
                  <a:gd name="T88" fmla="*/ 116 w 505"/>
                  <a:gd name="T89" fmla="*/ 113 h 212"/>
                  <a:gd name="T90" fmla="*/ 120 w 505"/>
                  <a:gd name="T91" fmla="*/ 78 h 212"/>
                  <a:gd name="T92" fmla="*/ 123 w 505"/>
                  <a:gd name="T93" fmla="*/ 78 h 212"/>
                  <a:gd name="T94" fmla="*/ 126 w 505"/>
                  <a:gd name="T95" fmla="*/ 78 h 212"/>
                  <a:gd name="T96" fmla="*/ 129 w 505"/>
                  <a:gd name="T97" fmla="*/ 78 h 212"/>
                  <a:gd name="T98" fmla="*/ 132 w 505"/>
                  <a:gd name="T99" fmla="*/ 78 h 212"/>
                  <a:gd name="T100" fmla="*/ 135 w 505"/>
                  <a:gd name="T101" fmla="*/ 78 h 212"/>
                  <a:gd name="T102" fmla="*/ 143 w 505"/>
                  <a:gd name="T103" fmla="*/ 113 h 212"/>
                  <a:gd name="T104" fmla="*/ 159 w 505"/>
                  <a:gd name="T105" fmla="*/ 113 h 212"/>
                  <a:gd name="T106" fmla="*/ 170 w 505"/>
                  <a:gd name="T107" fmla="*/ 1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5" h="212">
                    <a:moveTo>
                      <a:pt x="483" y="62"/>
                    </a:moveTo>
                    <a:cubicBezTo>
                      <a:pt x="474" y="51"/>
                      <a:pt x="443" y="41"/>
                      <a:pt x="443" y="41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331" y="10"/>
                      <a:pt x="328" y="25"/>
                      <a:pt x="324" y="40"/>
                    </a:cubicBezTo>
                    <a:cubicBezTo>
                      <a:pt x="321" y="50"/>
                      <a:pt x="317" y="61"/>
                      <a:pt x="313" y="69"/>
                    </a:cubicBezTo>
                    <a:cubicBezTo>
                      <a:pt x="310" y="76"/>
                      <a:pt x="307" y="82"/>
                      <a:pt x="303" y="85"/>
                    </a:cubicBezTo>
                    <a:cubicBezTo>
                      <a:pt x="303" y="85"/>
                      <a:pt x="302" y="85"/>
                      <a:pt x="302" y="86"/>
                    </a:cubicBezTo>
                    <a:cubicBezTo>
                      <a:pt x="299" y="87"/>
                      <a:pt x="296" y="88"/>
                      <a:pt x="293" y="89"/>
                    </a:cubicBezTo>
                    <a:cubicBezTo>
                      <a:pt x="290" y="89"/>
                      <a:pt x="287" y="90"/>
                      <a:pt x="283" y="90"/>
                    </a:cubicBezTo>
                    <a:cubicBezTo>
                      <a:pt x="280" y="91"/>
                      <a:pt x="276" y="91"/>
                      <a:pt x="273" y="91"/>
                    </a:cubicBezTo>
                    <a:cubicBezTo>
                      <a:pt x="269" y="92"/>
                      <a:pt x="266" y="92"/>
                      <a:pt x="263" y="92"/>
                    </a:cubicBezTo>
                    <a:cubicBezTo>
                      <a:pt x="262" y="92"/>
                      <a:pt x="262" y="92"/>
                      <a:pt x="262" y="92"/>
                    </a:cubicBezTo>
                    <a:cubicBezTo>
                      <a:pt x="262" y="96"/>
                      <a:pt x="262" y="101"/>
                      <a:pt x="262" y="105"/>
                    </a:cubicBezTo>
                    <a:cubicBezTo>
                      <a:pt x="264" y="127"/>
                      <a:pt x="266" y="148"/>
                      <a:pt x="269" y="157"/>
                    </a:cubicBezTo>
                    <a:cubicBezTo>
                      <a:pt x="269" y="158"/>
                      <a:pt x="269" y="159"/>
                      <a:pt x="270" y="160"/>
                    </a:cubicBezTo>
                    <a:cubicBezTo>
                      <a:pt x="271" y="161"/>
                      <a:pt x="273" y="161"/>
                      <a:pt x="275" y="162"/>
                    </a:cubicBezTo>
                    <a:cubicBezTo>
                      <a:pt x="277" y="162"/>
                      <a:pt x="279" y="162"/>
                      <a:pt x="281" y="163"/>
                    </a:cubicBezTo>
                    <a:cubicBezTo>
                      <a:pt x="283" y="163"/>
                      <a:pt x="285" y="163"/>
                      <a:pt x="287" y="163"/>
                    </a:cubicBezTo>
                    <a:cubicBezTo>
                      <a:pt x="289" y="163"/>
                      <a:pt x="291" y="164"/>
                      <a:pt x="293" y="164"/>
                    </a:cubicBezTo>
                    <a:cubicBezTo>
                      <a:pt x="296" y="164"/>
                      <a:pt x="298" y="164"/>
                      <a:pt x="300" y="164"/>
                    </a:cubicBezTo>
                    <a:cubicBezTo>
                      <a:pt x="300" y="164"/>
                      <a:pt x="300" y="164"/>
                      <a:pt x="300" y="164"/>
                    </a:cubicBezTo>
                    <a:cubicBezTo>
                      <a:pt x="301" y="164"/>
                      <a:pt x="303" y="164"/>
                      <a:pt x="306" y="164"/>
                    </a:cubicBezTo>
                    <a:cubicBezTo>
                      <a:pt x="308" y="164"/>
                      <a:pt x="310" y="163"/>
                      <a:pt x="312" y="163"/>
                    </a:cubicBezTo>
                    <a:cubicBezTo>
                      <a:pt x="314" y="163"/>
                      <a:pt x="316" y="163"/>
                      <a:pt x="318" y="163"/>
                    </a:cubicBezTo>
                    <a:cubicBezTo>
                      <a:pt x="320" y="162"/>
                      <a:pt x="322" y="162"/>
                      <a:pt x="324" y="162"/>
                    </a:cubicBezTo>
                    <a:cubicBezTo>
                      <a:pt x="326" y="161"/>
                      <a:pt x="328" y="161"/>
                      <a:pt x="329" y="160"/>
                    </a:cubicBezTo>
                    <a:cubicBezTo>
                      <a:pt x="330" y="159"/>
                      <a:pt x="330" y="158"/>
                      <a:pt x="331" y="157"/>
                    </a:cubicBezTo>
                    <a:cubicBezTo>
                      <a:pt x="333" y="149"/>
                      <a:pt x="336" y="127"/>
                      <a:pt x="337" y="105"/>
                    </a:cubicBezTo>
                    <a:cubicBezTo>
                      <a:pt x="337" y="102"/>
                      <a:pt x="337" y="99"/>
                      <a:pt x="337" y="96"/>
                    </a:cubicBezTo>
                    <a:cubicBezTo>
                      <a:pt x="337" y="96"/>
                      <a:pt x="336" y="96"/>
                      <a:pt x="336" y="96"/>
                    </a:cubicBezTo>
                    <a:cubicBezTo>
                      <a:pt x="335" y="95"/>
                      <a:pt x="334" y="95"/>
                      <a:pt x="333" y="95"/>
                    </a:cubicBezTo>
                    <a:cubicBezTo>
                      <a:pt x="332" y="94"/>
                      <a:pt x="332" y="93"/>
                      <a:pt x="331" y="93"/>
                    </a:cubicBezTo>
                    <a:cubicBezTo>
                      <a:pt x="330" y="92"/>
                      <a:pt x="329" y="91"/>
                      <a:pt x="328" y="90"/>
                    </a:cubicBezTo>
                    <a:cubicBezTo>
                      <a:pt x="327" y="89"/>
                      <a:pt x="326" y="88"/>
                      <a:pt x="326" y="87"/>
                    </a:cubicBezTo>
                    <a:cubicBezTo>
                      <a:pt x="324" y="84"/>
                      <a:pt x="323" y="81"/>
                      <a:pt x="323" y="77"/>
                    </a:cubicBezTo>
                    <a:cubicBezTo>
                      <a:pt x="323" y="74"/>
                      <a:pt x="324" y="70"/>
                      <a:pt x="326" y="67"/>
                    </a:cubicBezTo>
                    <a:cubicBezTo>
                      <a:pt x="326" y="66"/>
                      <a:pt x="327" y="65"/>
                      <a:pt x="328" y="64"/>
                    </a:cubicBezTo>
                    <a:cubicBezTo>
                      <a:pt x="329" y="63"/>
                      <a:pt x="330" y="62"/>
                      <a:pt x="331" y="62"/>
                    </a:cubicBezTo>
                    <a:cubicBezTo>
                      <a:pt x="332" y="61"/>
                      <a:pt x="332" y="60"/>
                      <a:pt x="333" y="60"/>
                    </a:cubicBezTo>
                    <a:cubicBezTo>
                      <a:pt x="334" y="59"/>
                      <a:pt x="335" y="59"/>
                      <a:pt x="336" y="59"/>
                    </a:cubicBezTo>
                    <a:cubicBezTo>
                      <a:pt x="337" y="58"/>
                      <a:pt x="337" y="58"/>
                      <a:pt x="338" y="58"/>
                    </a:cubicBezTo>
                    <a:cubicBezTo>
                      <a:pt x="339" y="58"/>
                      <a:pt x="340" y="57"/>
                      <a:pt x="341" y="57"/>
                    </a:cubicBezTo>
                    <a:cubicBezTo>
                      <a:pt x="342" y="57"/>
                      <a:pt x="342" y="57"/>
                      <a:pt x="343" y="57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4" y="57"/>
                      <a:pt x="345" y="57"/>
                      <a:pt x="346" y="57"/>
                    </a:cubicBezTo>
                    <a:cubicBezTo>
                      <a:pt x="347" y="57"/>
                      <a:pt x="348" y="58"/>
                      <a:pt x="348" y="58"/>
                    </a:cubicBezTo>
                    <a:cubicBezTo>
                      <a:pt x="349" y="58"/>
                      <a:pt x="350" y="58"/>
                      <a:pt x="351" y="59"/>
                    </a:cubicBezTo>
                    <a:cubicBezTo>
                      <a:pt x="352" y="59"/>
                      <a:pt x="353" y="59"/>
                      <a:pt x="353" y="60"/>
                    </a:cubicBezTo>
                    <a:cubicBezTo>
                      <a:pt x="354" y="60"/>
                      <a:pt x="355" y="61"/>
                      <a:pt x="356" y="61"/>
                    </a:cubicBezTo>
                    <a:cubicBezTo>
                      <a:pt x="357" y="62"/>
                      <a:pt x="358" y="63"/>
                      <a:pt x="358" y="64"/>
                    </a:cubicBezTo>
                    <a:cubicBezTo>
                      <a:pt x="359" y="65"/>
                      <a:pt x="360" y="66"/>
                      <a:pt x="361" y="67"/>
                    </a:cubicBezTo>
                    <a:cubicBezTo>
                      <a:pt x="363" y="70"/>
                      <a:pt x="363" y="74"/>
                      <a:pt x="363" y="77"/>
                    </a:cubicBezTo>
                    <a:cubicBezTo>
                      <a:pt x="363" y="81"/>
                      <a:pt x="363" y="84"/>
                      <a:pt x="361" y="87"/>
                    </a:cubicBezTo>
                    <a:cubicBezTo>
                      <a:pt x="360" y="88"/>
                      <a:pt x="359" y="89"/>
                      <a:pt x="358" y="90"/>
                    </a:cubicBezTo>
                    <a:cubicBezTo>
                      <a:pt x="358" y="91"/>
                      <a:pt x="357" y="92"/>
                      <a:pt x="356" y="93"/>
                    </a:cubicBezTo>
                    <a:cubicBezTo>
                      <a:pt x="355" y="93"/>
                      <a:pt x="354" y="94"/>
                      <a:pt x="353" y="95"/>
                    </a:cubicBezTo>
                    <a:cubicBezTo>
                      <a:pt x="353" y="95"/>
                      <a:pt x="352" y="95"/>
                      <a:pt x="351" y="96"/>
                    </a:cubicBezTo>
                    <a:cubicBezTo>
                      <a:pt x="350" y="96"/>
                      <a:pt x="350" y="96"/>
                      <a:pt x="349" y="96"/>
                    </a:cubicBezTo>
                    <a:cubicBezTo>
                      <a:pt x="348" y="123"/>
                      <a:pt x="346" y="142"/>
                      <a:pt x="343" y="154"/>
                    </a:cubicBezTo>
                    <a:cubicBezTo>
                      <a:pt x="341" y="162"/>
                      <a:pt x="339" y="166"/>
                      <a:pt x="337" y="169"/>
                    </a:cubicBezTo>
                    <a:cubicBezTo>
                      <a:pt x="336" y="169"/>
                      <a:pt x="336" y="170"/>
                      <a:pt x="335" y="170"/>
                    </a:cubicBezTo>
                    <a:cubicBezTo>
                      <a:pt x="334" y="171"/>
                      <a:pt x="332" y="171"/>
                      <a:pt x="331" y="172"/>
                    </a:cubicBezTo>
                    <a:cubicBezTo>
                      <a:pt x="329" y="172"/>
                      <a:pt x="327" y="173"/>
                      <a:pt x="324" y="173"/>
                    </a:cubicBezTo>
                    <a:cubicBezTo>
                      <a:pt x="322" y="174"/>
                      <a:pt x="320" y="174"/>
                      <a:pt x="318" y="174"/>
                    </a:cubicBezTo>
                    <a:cubicBezTo>
                      <a:pt x="316" y="175"/>
                      <a:pt x="314" y="175"/>
                      <a:pt x="312" y="175"/>
                    </a:cubicBezTo>
                    <a:cubicBezTo>
                      <a:pt x="310" y="175"/>
                      <a:pt x="308" y="175"/>
                      <a:pt x="306" y="175"/>
                    </a:cubicBezTo>
                    <a:cubicBezTo>
                      <a:pt x="303" y="175"/>
                      <a:pt x="301" y="175"/>
                      <a:pt x="300" y="175"/>
                    </a:cubicBezTo>
                    <a:cubicBezTo>
                      <a:pt x="300" y="175"/>
                      <a:pt x="300" y="175"/>
                      <a:pt x="300" y="175"/>
                    </a:cubicBezTo>
                    <a:cubicBezTo>
                      <a:pt x="300" y="175"/>
                      <a:pt x="300" y="175"/>
                      <a:pt x="300" y="175"/>
                    </a:cubicBezTo>
                    <a:cubicBezTo>
                      <a:pt x="299" y="175"/>
                      <a:pt x="299" y="175"/>
                      <a:pt x="299" y="175"/>
                    </a:cubicBezTo>
                    <a:cubicBezTo>
                      <a:pt x="298" y="175"/>
                      <a:pt x="296" y="175"/>
                      <a:pt x="293" y="175"/>
                    </a:cubicBezTo>
                    <a:cubicBezTo>
                      <a:pt x="291" y="175"/>
                      <a:pt x="289" y="175"/>
                      <a:pt x="287" y="175"/>
                    </a:cubicBezTo>
                    <a:cubicBezTo>
                      <a:pt x="285" y="175"/>
                      <a:pt x="283" y="175"/>
                      <a:pt x="281" y="174"/>
                    </a:cubicBezTo>
                    <a:cubicBezTo>
                      <a:pt x="279" y="174"/>
                      <a:pt x="277" y="174"/>
                      <a:pt x="275" y="173"/>
                    </a:cubicBezTo>
                    <a:cubicBezTo>
                      <a:pt x="273" y="173"/>
                      <a:pt x="270" y="172"/>
                      <a:pt x="269" y="172"/>
                    </a:cubicBezTo>
                    <a:cubicBezTo>
                      <a:pt x="267" y="171"/>
                      <a:pt x="265" y="171"/>
                      <a:pt x="264" y="170"/>
                    </a:cubicBezTo>
                    <a:cubicBezTo>
                      <a:pt x="263" y="170"/>
                      <a:pt x="263" y="169"/>
                      <a:pt x="262" y="169"/>
                    </a:cubicBezTo>
                    <a:cubicBezTo>
                      <a:pt x="260" y="166"/>
                      <a:pt x="258" y="162"/>
                      <a:pt x="256" y="154"/>
                    </a:cubicBezTo>
                    <a:cubicBezTo>
                      <a:pt x="253" y="141"/>
                      <a:pt x="251" y="120"/>
                      <a:pt x="250" y="92"/>
                    </a:cubicBezTo>
                    <a:cubicBezTo>
                      <a:pt x="248" y="92"/>
                      <a:pt x="245" y="92"/>
                      <a:pt x="243" y="92"/>
                    </a:cubicBezTo>
                    <a:cubicBezTo>
                      <a:pt x="240" y="92"/>
                      <a:pt x="236" y="91"/>
                      <a:pt x="233" y="91"/>
                    </a:cubicBezTo>
                    <a:cubicBezTo>
                      <a:pt x="229" y="91"/>
                      <a:pt x="226" y="90"/>
                      <a:pt x="222" y="89"/>
                    </a:cubicBezTo>
                    <a:cubicBezTo>
                      <a:pt x="219" y="89"/>
                      <a:pt x="215" y="88"/>
                      <a:pt x="212" y="87"/>
                    </a:cubicBezTo>
                    <a:cubicBezTo>
                      <a:pt x="211" y="86"/>
                      <a:pt x="211" y="86"/>
                      <a:pt x="210" y="86"/>
                    </a:cubicBezTo>
                    <a:cubicBezTo>
                      <a:pt x="208" y="85"/>
                      <a:pt x="205" y="82"/>
                      <a:pt x="202" y="78"/>
                    </a:cubicBezTo>
                    <a:cubicBezTo>
                      <a:pt x="199" y="73"/>
                      <a:pt x="196" y="66"/>
                      <a:pt x="192" y="59"/>
                    </a:cubicBezTo>
                    <a:cubicBezTo>
                      <a:pt x="189" y="51"/>
                      <a:pt x="185" y="42"/>
                      <a:pt x="182" y="33"/>
                    </a:cubicBezTo>
                    <a:cubicBezTo>
                      <a:pt x="178" y="21"/>
                      <a:pt x="174" y="9"/>
                      <a:pt x="173" y="0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1"/>
                      <a:pt x="31" y="51"/>
                      <a:pt x="23" y="62"/>
                    </a:cubicBezTo>
                    <a:cubicBezTo>
                      <a:pt x="15" y="73"/>
                      <a:pt x="0" y="212"/>
                      <a:pt x="11" y="212"/>
                    </a:cubicBezTo>
                    <a:cubicBezTo>
                      <a:pt x="23" y="212"/>
                      <a:pt x="234" y="212"/>
                      <a:pt x="252" y="212"/>
                    </a:cubicBezTo>
                    <a:cubicBezTo>
                      <a:pt x="253" y="212"/>
                      <a:pt x="253" y="212"/>
                      <a:pt x="253" y="212"/>
                    </a:cubicBezTo>
                    <a:cubicBezTo>
                      <a:pt x="271" y="212"/>
                      <a:pt x="483" y="212"/>
                      <a:pt x="495" y="212"/>
                    </a:cubicBezTo>
                    <a:cubicBezTo>
                      <a:pt x="505" y="212"/>
                      <a:pt x="491" y="73"/>
                      <a:pt x="483" y="62"/>
                    </a:cubicBezTo>
                    <a:close/>
                    <a:moveTo>
                      <a:pt x="170" y="128"/>
                    </a:moveTo>
                    <a:cubicBezTo>
                      <a:pt x="165" y="128"/>
                      <a:pt x="165" y="128"/>
                      <a:pt x="165" y="128"/>
                    </a:cubicBezTo>
                    <a:cubicBezTo>
                      <a:pt x="159" y="128"/>
                      <a:pt x="159" y="128"/>
                      <a:pt x="159" y="128"/>
                    </a:cubicBezTo>
                    <a:cubicBezTo>
                      <a:pt x="154" y="128"/>
                      <a:pt x="154" y="128"/>
                      <a:pt x="154" y="128"/>
                    </a:cubicBezTo>
                    <a:cubicBezTo>
                      <a:pt x="148" y="128"/>
                      <a:pt x="148" y="128"/>
                      <a:pt x="148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35" y="128"/>
                      <a:pt x="135" y="128"/>
                      <a:pt x="135" y="128"/>
                    </a:cubicBezTo>
                    <a:cubicBezTo>
                      <a:pt x="135" y="163"/>
                      <a:pt x="135" y="163"/>
                      <a:pt x="135" y="163"/>
                    </a:cubicBezTo>
                    <a:cubicBezTo>
                      <a:pt x="134" y="163"/>
                      <a:pt x="134" y="163"/>
                      <a:pt x="134" y="163"/>
                    </a:cubicBezTo>
                    <a:cubicBezTo>
                      <a:pt x="133" y="163"/>
                      <a:pt x="133" y="163"/>
                      <a:pt x="133" y="163"/>
                    </a:cubicBezTo>
                    <a:cubicBezTo>
                      <a:pt x="132" y="163"/>
                      <a:pt x="132" y="163"/>
                      <a:pt x="132" y="163"/>
                    </a:cubicBezTo>
                    <a:cubicBezTo>
                      <a:pt x="131" y="163"/>
                      <a:pt x="131" y="163"/>
                      <a:pt x="131" y="163"/>
                    </a:cubicBezTo>
                    <a:cubicBezTo>
                      <a:pt x="130" y="163"/>
                      <a:pt x="130" y="163"/>
                      <a:pt x="130" y="163"/>
                    </a:cubicBezTo>
                    <a:cubicBezTo>
                      <a:pt x="129" y="163"/>
                      <a:pt x="129" y="163"/>
                      <a:pt x="129" y="163"/>
                    </a:cubicBezTo>
                    <a:cubicBezTo>
                      <a:pt x="128" y="163"/>
                      <a:pt x="128" y="163"/>
                      <a:pt x="128" y="163"/>
                    </a:cubicBezTo>
                    <a:cubicBezTo>
                      <a:pt x="127" y="163"/>
                      <a:pt x="127" y="163"/>
                      <a:pt x="127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5" y="163"/>
                      <a:pt x="125" y="163"/>
                      <a:pt x="125" y="163"/>
                    </a:cubicBezTo>
                    <a:cubicBezTo>
                      <a:pt x="124" y="163"/>
                      <a:pt x="124" y="163"/>
                      <a:pt x="124" y="163"/>
                    </a:cubicBezTo>
                    <a:cubicBezTo>
                      <a:pt x="123" y="163"/>
                      <a:pt x="123" y="163"/>
                      <a:pt x="123" y="163"/>
                    </a:cubicBezTo>
                    <a:cubicBezTo>
                      <a:pt x="122" y="163"/>
                      <a:pt x="122" y="163"/>
                      <a:pt x="122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0" y="163"/>
                      <a:pt x="120" y="163"/>
                      <a:pt x="120" y="163"/>
                    </a:cubicBezTo>
                    <a:cubicBezTo>
                      <a:pt x="119" y="163"/>
                      <a:pt x="119" y="163"/>
                      <a:pt x="119" y="163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1" y="128"/>
                      <a:pt x="111" y="128"/>
                      <a:pt x="111" y="128"/>
                    </a:cubicBezTo>
                    <a:cubicBezTo>
                      <a:pt x="106" y="128"/>
                      <a:pt x="106" y="128"/>
                      <a:pt x="106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5" y="128"/>
                      <a:pt x="95" y="128"/>
                      <a:pt x="95" y="128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5" y="113"/>
                      <a:pt x="95" y="113"/>
                      <a:pt x="95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6" y="113"/>
                      <a:pt x="106" y="113"/>
                      <a:pt x="106" y="113"/>
                    </a:cubicBezTo>
                    <a:cubicBezTo>
                      <a:pt x="111" y="113"/>
                      <a:pt x="111" y="113"/>
                      <a:pt x="111" y="113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9" y="78"/>
                      <a:pt x="129" y="78"/>
                      <a:pt x="129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5" y="78"/>
                      <a:pt x="135" y="78"/>
                      <a:pt x="135" y="78"/>
                    </a:cubicBezTo>
                    <a:cubicBezTo>
                      <a:pt x="135" y="113"/>
                      <a:pt x="135" y="113"/>
                      <a:pt x="135" y="113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154" y="113"/>
                      <a:pt x="154" y="113"/>
                      <a:pt x="154" y="113"/>
                    </a:cubicBezTo>
                    <a:cubicBezTo>
                      <a:pt x="159" y="113"/>
                      <a:pt x="159" y="113"/>
                      <a:pt x="159" y="113"/>
                    </a:cubicBezTo>
                    <a:cubicBezTo>
                      <a:pt x="165" y="113"/>
                      <a:pt x="165" y="113"/>
                      <a:pt x="165" y="113"/>
                    </a:cubicBezTo>
                    <a:cubicBezTo>
                      <a:pt x="170" y="113"/>
                      <a:pt x="170" y="113"/>
                      <a:pt x="170" y="113"/>
                    </a:cubicBezTo>
                    <a:lnTo>
                      <a:pt x="170" y="128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117556" y="2549850"/>
            <a:ext cx="2102394" cy="3078602"/>
            <a:chOff x="5117556" y="2549850"/>
            <a:chExt cx="2102394" cy="3078602"/>
          </a:xfrm>
        </p:grpSpPr>
        <p:sp>
          <p:nvSpPr>
            <p:cNvPr id="14349" name="矩形 25"/>
            <p:cNvSpPr>
              <a:spLocks noChangeArrowheads="1"/>
            </p:cNvSpPr>
            <p:nvPr/>
          </p:nvSpPr>
          <p:spPr bwMode="auto">
            <a:xfrm>
              <a:off x="5118100" y="4000500"/>
              <a:ext cx="2101850" cy="598488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60" name="椭圆 40"/>
            <p:cNvSpPr>
              <a:spLocks noChangeArrowheads="1"/>
            </p:cNvSpPr>
            <p:nvPr/>
          </p:nvSpPr>
          <p:spPr bwMode="auto">
            <a:xfrm flipV="1">
              <a:off x="5961063" y="3513138"/>
              <a:ext cx="280987" cy="280987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rgbClr val="23B9D6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737340" y="2549850"/>
              <a:ext cx="717320" cy="699515"/>
              <a:chOff x="5964172" y="2706147"/>
              <a:chExt cx="339941" cy="331503"/>
            </a:xfrm>
          </p:grpSpPr>
          <p:sp>
            <p:nvSpPr>
              <p:cNvPr id="57" name="Freeform 34"/>
              <p:cNvSpPr>
                <a:spLocks/>
              </p:cNvSpPr>
              <p:nvPr/>
            </p:nvSpPr>
            <p:spPr bwMode="auto">
              <a:xfrm>
                <a:off x="6059102" y="2813433"/>
                <a:ext cx="149779" cy="150080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35"/>
              <p:cNvSpPr>
                <a:spLocks noEditPoints="1"/>
              </p:cNvSpPr>
              <p:nvPr/>
            </p:nvSpPr>
            <p:spPr bwMode="auto">
              <a:xfrm>
                <a:off x="5964172" y="2706147"/>
                <a:ext cx="339941" cy="331503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4" name="文本框 24"/>
            <p:cNvSpPr>
              <a:spLocks noChangeArrowheads="1"/>
            </p:cNvSpPr>
            <p:nvPr/>
          </p:nvSpPr>
          <p:spPr bwMode="auto">
            <a:xfrm>
              <a:off x="5344384" y="4129509"/>
              <a:ext cx="16466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spc="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b="1" spc="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5" name="Rectangle 7"/>
            <p:cNvSpPr>
              <a:spLocks/>
            </p:cNvSpPr>
            <p:nvPr/>
          </p:nvSpPr>
          <p:spPr bwMode="auto">
            <a:xfrm>
              <a:off x="5117556" y="4764356"/>
              <a:ext cx="2101850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200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50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775700" y="2687819"/>
            <a:ext cx="2110854" cy="2950121"/>
            <a:chOff x="8775700" y="2687819"/>
            <a:chExt cx="2110854" cy="2950121"/>
          </a:xfrm>
        </p:grpSpPr>
        <p:sp>
          <p:nvSpPr>
            <p:cNvPr id="14351" name="矩形 27"/>
            <p:cNvSpPr>
              <a:spLocks noChangeArrowheads="1"/>
            </p:cNvSpPr>
            <p:nvPr/>
          </p:nvSpPr>
          <p:spPr bwMode="auto">
            <a:xfrm>
              <a:off x="8775700" y="4000500"/>
              <a:ext cx="2101850" cy="598488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61" name="椭圆 41"/>
            <p:cNvSpPr>
              <a:spLocks noChangeArrowheads="1"/>
            </p:cNvSpPr>
            <p:nvPr/>
          </p:nvSpPr>
          <p:spPr bwMode="auto">
            <a:xfrm flipV="1">
              <a:off x="9564688" y="3511550"/>
              <a:ext cx="280987" cy="28257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rgbClr val="23B9D6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9232647" y="2687819"/>
              <a:ext cx="848320" cy="500471"/>
              <a:chOff x="9451040" y="2488437"/>
              <a:chExt cx="402022" cy="237175"/>
            </a:xfrm>
          </p:grpSpPr>
          <p:sp>
            <p:nvSpPr>
              <p:cNvPr id="61" name="Oval 40"/>
              <p:cNvSpPr>
                <a:spLocks noChangeArrowheads="1"/>
              </p:cNvSpPr>
              <p:nvPr/>
            </p:nvSpPr>
            <p:spPr bwMode="auto">
              <a:xfrm>
                <a:off x="9518848" y="2665640"/>
                <a:ext cx="59972" cy="59972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Oval 41"/>
              <p:cNvSpPr>
                <a:spLocks noChangeArrowheads="1"/>
              </p:cNvSpPr>
              <p:nvPr/>
            </p:nvSpPr>
            <p:spPr bwMode="auto">
              <a:xfrm>
                <a:off x="9731009" y="2665640"/>
                <a:ext cx="59972" cy="59972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2"/>
              <p:cNvSpPr>
                <a:spLocks noEditPoints="1"/>
              </p:cNvSpPr>
              <p:nvPr/>
            </p:nvSpPr>
            <p:spPr bwMode="auto">
              <a:xfrm>
                <a:off x="9451040" y="2488437"/>
                <a:ext cx="402022" cy="207340"/>
              </a:xfrm>
              <a:custGeom>
                <a:avLst/>
                <a:gdLst>
                  <a:gd name="T0" fmla="*/ 0 w 563"/>
                  <a:gd name="T1" fmla="*/ 169 h 290"/>
                  <a:gd name="T2" fmla="*/ 85 w 563"/>
                  <a:gd name="T3" fmla="*/ 290 h 290"/>
                  <a:gd name="T4" fmla="*/ 189 w 563"/>
                  <a:gd name="T5" fmla="*/ 290 h 290"/>
                  <a:gd name="T6" fmla="*/ 434 w 563"/>
                  <a:gd name="T7" fmla="*/ 238 h 290"/>
                  <a:gd name="T8" fmla="*/ 563 w 563"/>
                  <a:gd name="T9" fmla="*/ 290 h 290"/>
                  <a:gd name="T10" fmla="*/ 153 w 563"/>
                  <a:gd name="T11" fmla="*/ 0 h 290"/>
                  <a:gd name="T12" fmla="*/ 254 w 563"/>
                  <a:gd name="T13" fmla="*/ 169 h 290"/>
                  <a:gd name="T14" fmla="*/ 228 w 563"/>
                  <a:gd name="T15" fmla="*/ 169 h 290"/>
                  <a:gd name="T16" fmla="*/ 201 w 563"/>
                  <a:gd name="T17" fmla="*/ 169 h 290"/>
                  <a:gd name="T18" fmla="*/ 175 w 563"/>
                  <a:gd name="T19" fmla="*/ 169 h 290"/>
                  <a:gd name="T20" fmla="*/ 149 w 563"/>
                  <a:gd name="T21" fmla="*/ 169 h 290"/>
                  <a:gd name="T22" fmla="*/ 122 w 563"/>
                  <a:gd name="T23" fmla="*/ 169 h 290"/>
                  <a:gd name="T24" fmla="*/ 96 w 563"/>
                  <a:gd name="T25" fmla="*/ 169 h 290"/>
                  <a:gd name="T26" fmla="*/ 69 w 563"/>
                  <a:gd name="T27" fmla="*/ 169 h 290"/>
                  <a:gd name="T28" fmla="*/ 50 w 563"/>
                  <a:gd name="T29" fmla="*/ 169 h 290"/>
                  <a:gd name="T30" fmla="*/ 43 w 563"/>
                  <a:gd name="T31" fmla="*/ 169 h 290"/>
                  <a:gd name="T32" fmla="*/ 16 w 563"/>
                  <a:gd name="T33" fmla="*/ 169 h 290"/>
                  <a:gd name="T34" fmla="*/ 43 w 563"/>
                  <a:gd name="T35" fmla="*/ 139 h 290"/>
                  <a:gd name="T36" fmla="*/ 69 w 563"/>
                  <a:gd name="T37" fmla="*/ 109 h 290"/>
                  <a:gd name="T38" fmla="*/ 96 w 563"/>
                  <a:gd name="T39" fmla="*/ 80 h 290"/>
                  <a:gd name="T40" fmla="*/ 122 w 563"/>
                  <a:gd name="T41" fmla="*/ 50 h 290"/>
                  <a:gd name="T42" fmla="*/ 149 w 563"/>
                  <a:gd name="T43" fmla="*/ 20 h 290"/>
                  <a:gd name="T44" fmla="*/ 162 w 563"/>
                  <a:gd name="T45" fmla="*/ 11 h 290"/>
                  <a:gd name="T46" fmla="*/ 188 w 563"/>
                  <a:gd name="T47" fmla="*/ 11 h 290"/>
                  <a:gd name="T48" fmla="*/ 215 w 563"/>
                  <a:gd name="T49" fmla="*/ 11 h 290"/>
                  <a:gd name="T50" fmla="*/ 241 w 563"/>
                  <a:gd name="T51" fmla="*/ 11 h 290"/>
                  <a:gd name="T52" fmla="*/ 268 w 563"/>
                  <a:gd name="T53" fmla="*/ 11 h 290"/>
                  <a:gd name="T54" fmla="*/ 512 w 563"/>
                  <a:gd name="T55" fmla="*/ 104 h 290"/>
                  <a:gd name="T56" fmla="*/ 461 w 563"/>
                  <a:gd name="T57" fmla="*/ 155 h 290"/>
                  <a:gd name="T58" fmla="*/ 434 w 563"/>
                  <a:gd name="T59" fmla="*/ 104 h 290"/>
                  <a:gd name="T60" fmla="*/ 382 w 563"/>
                  <a:gd name="T61" fmla="*/ 77 h 290"/>
                  <a:gd name="T62" fmla="*/ 434 w 563"/>
                  <a:gd name="T63" fmla="*/ 25 h 290"/>
                  <a:gd name="T64" fmla="*/ 461 w 563"/>
                  <a:gd name="T65" fmla="*/ 77 h 290"/>
                  <a:gd name="T66" fmla="*/ 512 w 563"/>
                  <a:gd name="T67" fmla="*/ 10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3" h="290">
                    <a:moveTo>
                      <a:pt x="153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85" y="290"/>
                      <a:pt x="85" y="290"/>
                      <a:pt x="85" y="290"/>
                    </a:cubicBezTo>
                    <a:cubicBezTo>
                      <a:pt x="86" y="261"/>
                      <a:pt x="109" y="238"/>
                      <a:pt x="137" y="238"/>
                    </a:cubicBezTo>
                    <a:cubicBezTo>
                      <a:pt x="166" y="238"/>
                      <a:pt x="189" y="261"/>
                      <a:pt x="189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83" y="261"/>
                      <a:pt x="406" y="238"/>
                      <a:pt x="434" y="238"/>
                    </a:cubicBezTo>
                    <a:cubicBezTo>
                      <a:pt x="463" y="238"/>
                      <a:pt x="486" y="261"/>
                      <a:pt x="487" y="290"/>
                    </a:cubicBezTo>
                    <a:cubicBezTo>
                      <a:pt x="563" y="290"/>
                      <a:pt x="563" y="290"/>
                      <a:pt x="563" y="290"/>
                    </a:cubicBezTo>
                    <a:cubicBezTo>
                      <a:pt x="563" y="0"/>
                      <a:pt x="563" y="0"/>
                      <a:pt x="563" y="0"/>
                    </a:cubicBezTo>
                    <a:lnTo>
                      <a:pt x="153" y="0"/>
                    </a:lnTo>
                    <a:close/>
                    <a:moveTo>
                      <a:pt x="268" y="169"/>
                    </a:move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41" y="169"/>
                      <a:pt x="241" y="169"/>
                      <a:pt x="241" y="169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15" y="169"/>
                      <a:pt x="215" y="169"/>
                      <a:pt x="215" y="169"/>
                    </a:cubicBezTo>
                    <a:cubicBezTo>
                      <a:pt x="201" y="169"/>
                      <a:pt x="201" y="169"/>
                      <a:pt x="201" y="169"/>
                    </a:cubicBezTo>
                    <a:cubicBezTo>
                      <a:pt x="188" y="169"/>
                      <a:pt x="188" y="169"/>
                      <a:pt x="188" y="169"/>
                    </a:cubicBezTo>
                    <a:cubicBezTo>
                      <a:pt x="175" y="169"/>
                      <a:pt x="175" y="169"/>
                      <a:pt x="175" y="169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49" y="169"/>
                      <a:pt x="149" y="169"/>
                      <a:pt x="149" y="169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6" y="169"/>
                      <a:pt x="16" y="169"/>
                      <a:pt x="16" y="169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35" y="35"/>
                      <a:pt x="135" y="35"/>
                      <a:pt x="135" y="35"/>
                    </a:cubicBezTo>
                    <a:cubicBezTo>
                      <a:pt x="149" y="20"/>
                      <a:pt x="149" y="20"/>
                      <a:pt x="149" y="20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201" y="11"/>
                      <a:pt x="201" y="11"/>
                      <a:pt x="201" y="11"/>
                    </a:cubicBezTo>
                    <a:cubicBezTo>
                      <a:pt x="215" y="11"/>
                      <a:pt x="215" y="11"/>
                      <a:pt x="215" y="11"/>
                    </a:cubicBezTo>
                    <a:cubicBezTo>
                      <a:pt x="228" y="11"/>
                      <a:pt x="228" y="11"/>
                      <a:pt x="228" y="11"/>
                    </a:cubicBezTo>
                    <a:cubicBezTo>
                      <a:pt x="241" y="11"/>
                      <a:pt x="241" y="11"/>
                      <a:pt x="241" y="11"/>
                    </a:cubicBezTo>
                    <a:cubicBezTo>
                      <a:pt x="254" y="11"/>
                      <a:pt x="254" y="11"/>
                      <a:pt x="254" y="11"/>
                    </a:cubicBezTo>
                    <a:cubicBezTo>
                      <a:pt x="268" y="11"/>
                      <a:pt x="268" y="11"/>
                      <a:pt x="268" y="11"/>
                    </a:cubicBezTo>
                    <a:lnTo>
                      <a:pt x="268" y="169"/>
                    </a:lnTo>
                    <a:close/>
                    <a:moveTo>
                      <a:pt x="512" y="104"/>
                    </a:moveTo>
                    <a:cubicBezTo>
                      <a:pt x="461" y="104"/>
                      <a:pt x="461" y="104"/>
                      <a:pt x="461" y="104"/>
                    </a:cubicBezTo>
                    <a:cubicBezTo>
                      <a:pt x="461" y="155"/>
                      <a:pt x="461" y="155"/>
                      <a:pt x="461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cubicBezTo>
                      <a:pt x="434" y="104"/>
                      <a:pt x="434" y="104"/>
                      <a:pt x="434" y="104"/>
                    </a:cubicBezTo>
                    <a:cubicBezTo>
                      <a:pt x="382" y="104"/>
                      <a:pt x="382" y="104"/>
                      <a:pt x="382" y="104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434" y="77"/>
                      <a:pt x="434" y="77"/>
                      <a:pt x="434" y="77"/>
                    </a:cubicBezTo>
                    <a:cubicBezTo>
                      <a:pt x="434" y="25"/>
                      <a:pt x="434" y="25"/>
                      <a:pt x="434" y="25"/>
                    </a:cubicBezTo>
                    <a:cubicBezTo>
                      <a:pt x="461" y="25"/>
                      <a:pt x="461" y="25"/>
                      <a:pt x="461" y="25"/>
                    </a:cubicBezTo>
                    <a:cubicBezTo>
                      <a:pt x="461" y="77"/>
                      <a:pt x="461" y="77"/>
                      <a:pt x="461" y="77"/>
                    </a:cubicBezTo>
                    <a:cubicBezTo>
                      <a:pt x="512" y="77"/>
                      <a:pt x="512" y="77"/>
                      <a:pt x="512" y="77"/>
                    </a:cubicBezTo>
                    <a:lnTo>
                      <a:pt x="512" y="104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6" name="文本框 24"/>
            <p:cNvSpPr>
              <a:spLocks noChangeArrowheads="1"/>
            </p:cNvSpPr>
            <p:nvPr/>
          </p:nvSpPr>
          <p:spPr bwMode="auto">
            <a:xfrm>
              <a:off x="9011532" y="4138997"/>
              <a:ext cx="16466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spc="1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b="1" spc="1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7" name="Rectangle 7"/>
            <p:cNvSpPr>
              <a:spLocks/>
            </p:cNvSpPr>
            <p:nvPr/>
          </p:nvSpPr>
          <p:spPr bwMode="auto">
            <a:xfrm>
              <a:off x="8784704" y="4773844"/>
              <a:ext cx="2101850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200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50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71" name="Rectangle 7"/>
          <p:cNvSpPr>
            <a:spLocks/>
          </p:cNvSpPr>
          <p:nvPr/>
        </p:nvSpPr>
        <p:spPr bwMode="auto">
          <a:xfrm>
            <a:off x="1384300" y="1334746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  <p:bldP spid="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" y="2116310"/>
            <a:ext cx="4770024" cy="221360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67617" y="765563"/>
            <a:ext cx="1204578" cy="1189640"/>
            <a:chOff x="6894239" y="2430339"/>
            <a:chExt cx="1204578" cy="1189640"/>
          </a:xfrm>
        </p:grpSpPr>
        <p:sp>
          <p:nvSpPr>
            <p:cNvPr id="8" name="Oval 71"/>
            <p:cNvSpPr/>
            <p:nvPr/>
          </p:nvSpPr>
          <p:spPr bwMode="auto">
            <a:xfrm rot="10800000">
              <a:off x="6894239" y="2430339"/>
              <a:ext cx="1204578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9" name="Group 2"/>
            <p:cNvGrpSpPr/>
            <p:nvPr/>
          </p:nvGrpSpPr>
          <p:grpSpPr>
            <a:xfrm>
              <a:off x="7065720" y="2597034"/>
              <a:ext cx="861616" cy="851615"/>
              <a:chOff x="3291510" y="2125758"/>
              <a:chExt cx="675409" cy="675951"/>
            </a:xfrm>
          </p:grpSpPr>
          <p:sp>
            <p:nvSpPr>
              <p:cNvPr id="10" name="Oval 7"/>
              <p:cNvSpPr>
                <a:spLocks/>
              </p:cNvSpPr>
              <p:nvPr/>
            </p:nvSpPr>
            <p:spPr bwMode="auto">
              <a:xfrm>
                <a:off x="3291510" y="2125758"/>
                <a:ext cx="675409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" name="Freeform 6"/>
              <p:cNvSpPr>
                <a:spLocks noEditPoints="1"/>
              </p:cNvSpPr>
              <p:nvPr/>
            </p:nvSpPr>
            <p:spPr bwMode="auto">
              <a:xfrm>
                <a:off x="3437830" y="2341712"/>
                <a:ext cx="385407" cy="256486"/>
              </a:xfrm>
              <a:custGeom>
                <a:avLst/>
                <a:gdLst>
                  <a:gd name="T0" fmla="*/ 176 w 176"/>
                  <a:gd name="T1" fmla="*/ 99 h 117"/>
                  <a:gd name="T2" fmla="*/ 176 w 176"/>
                  <a:gd name="T3" fmla="*/ 108 h 117"/>
                  <a:gd name="T4" fmla="*/ 161 w 176"/>
                  <a:gd name="T5" fmla="*/ 117 h 117"/>
                  <a:gd name="T6" fmla="*/ 15 w 176"/>
                  <a:gd name="T7" fmla="*/ 117 h 117"/>
                  <a:gd name="T8" fmla="*/ 0 w 176"/>
                  <a:gd name="T9" fmla="*/ 108 h 117"/>
                  <a:gd name="T10" fmla="*/ 0 w 176"/>
                  <a:gd name="T11" fmla="*/ 99 h 117"/>
                  <a:gd name="T12" fmla="*/ 15 w 176"/>
                  <a:gd name="T13" fmla="*/ 99 h 117"/>
                  <a:gd name="T14" fmla="*/ 161 w 176"/>
                  <a:gd name="T15" fmla="*/ 99 h 117"/>
                  <a:gd name="T16" fmla="*/ 176 w 176"/>
                  <a:gd name="T17" fmla="*/ 99 h 117"/>
                  <a:gd name="T18" fmla="*/ 24 w 176"/>
                  <a:gd name="T19" fmla="*/ 79 h 117"/>
                  <a:gd name="T20" fmla="*/ 24 w 176"/>
                  <a:gd name="T21" fmla="*/ 14 h 117"/>
                  <a:gd name="T22" fmla="*/ 38 w 176"/>
                  <a:gd name="T23" fmla="*/ 0 h 117"/>
                  <a:gd name="T24" fmla="*/ 138 w 176"/>
                  <a:gd name="T25" fmla="*/ 0 h 117"/>
                  <a:gd name="T26" fmla="*/ 152 w 176"/>
                  <a:gd name="T27" fmla="*/ 14 h 117"/>
                  <a:gd name="T28" fmla="*/ 152 w 176"/>
                  <a:gd name="T29" fmla="*/ 79 h 117"/>
                  <a:gd name="T30" fmla="*/ 138 w 176"/>
                  <a:gd name="T31" fmla="*/ 93 h 117"/>
                  <a:gd name="T32" fmla="*/ 38 w 176"/>
                  <a:gd name="T33" fmla="*/ 93 h 117"/>
                  <a:gd name="T34" fmla="*/ 24 w 176"/>
                  <a:gd name="T35" fmla="*/ 79 h 117"/>
                  <a:gd name="T36" fmla="*/ 35 w 176"/>
                  <a:gd name="T37" fmla="*/ 79 h 117"/>
                  <a:gd name="T38" fmla="*/ 38 w 176"/>
                  <a:gd name="T39" fmla="*/ 82 h 117"/>
                  <a:gd name="T40" fmla="*/ 138 w 176"/>
                  <a:gd name="T41" fmla="*/ 82 h 117"/>
                  <a:gd name="T42" fmla="*/ 141 w 176"/>
                  <a:gd name="T43" fmla="*/ 79 h 117"/>
                  <a:gd name="T44" fmla="*/ 141 w 176"/>
                  <a:gd name="T45" fmla="*/ 14 h 117"/>
                  <a:gd name="T46" fmla="*/ 138 w 176"/>
                  <a:gd name="T47" fmla="*/ 11 h 117"/>
                  <a:gd name="T48" fmla="*/ 38 w 176"/>
                  <a:gd name="T49" fmla="*/ 11 h 117"/>
                  <a:gd name="T50" fmla="*/ 35 w 176"/>
                  <a:gd name="T51" fmla="*/ 14 h 117"/>
                  <a:gd name="T52" fmla="*/ 35 w 176"/>
                  <a:gd name="T53" fmla="*/ 79 h 117"/>
                  <a:gd name="T54" fmla="*/ 97 w 176"/>
                  <a:gd name="T55" fmla="*/ 107 h 117"/>
                  <a:gd name="T56" fmla="*/ 95 w 176"/>
                  <a:gd name="T57" fmla="*/ 105 h 117"/>
                  <a:gd name="T58" fmla="*/ 81 w 176"/>
                  <a:gd name="T59" fmla="*/ 105 h 117"/>
                  <a:gd name="T60" fmla="*/ 79 w 176"/>
                  <a:gd name="T61" fmla="*/ 107 h 117"/>
                  <a:gd name="T62" fmla="*/ 81 w 176"/>
                  <a:gd name="T63" fmla="*/ 108 h 117"/>
                  <a:gd name="T64" fmla="*/ 95 w 176"/>
                  <a:gd name="T65" fmla="*/ 108 h 117"/>
                  <a:gd name="T66" fmla="*/ 97 w 176"/>
                  <a:gd name="T67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17">
                    <a:moveTo>
                      <a:pt x="176" y="99"/>
                    </a:moveTo>
                    <a:cubicBezTo>
                      <a:pt x="176" y="108"/>
                      <a:pt x="176" y="108"/>
                      <a:pt x="176" y="108"/>
                    </a:cubicBezTo>
                    <a:cubicBezTo>
                      <a:pt x="176" y="113"/>
                      <a:pt x="169" y="117"/>
                      <a:pt x="161" y="11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3"/>
                      <a:pt x="0" y="10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61" y="99"/>
                      <a:pt x="161" y="99"/>
                      <a:pt x="161" y="99"/>
                    </a:cubicBezTo>
                    <a:lnTo>
                      <a:pt x="176" y="99"/>
                    </a:lnTo>
                    <a:close/>
                    <a:moveTo>
                      <a:pt x="24" y="79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6"/>
                      <a:pt x="30" y="0"/>
                      <a:pt x="38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6" y="0"/>
                      <a:pt x="152" y="6"/>
                      <a:pt x="152" y="14"/>
                    </a:cubicBezTo>
                    <a:cubicBezTo>
                      <a:pt x="152" y="79"/>
                      <a:pt x="152" y="79"/>
                      <a:pt x="152" y="79"/>
                    </a:cubicBezTo>
                    <a:cubicBezTo>
                      <a:pt x="152" y="87"/>
                      <a:pt x="146" y="93"/>
                      <a:pt x="1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0" y="93"/>
                      <a:pt x="24" y="87"/>
                      <a:pt x="24" y="79"/>
                    </a:cubicBezTo>
                    <a:close/>
                    <a:moveTo>
                      <a:pt x="35" y="79"/>
                    </a:moveTo>
                    <a:cubicBezTo>
                      <a:pt x="35" y="80"/>
                      <a:pt x="37" y="82"/>
                      <a:pt x="38" y="82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39" y="82"/>
                      <a:pt x="141" y="80"/>
                      <a:pt x="141" y="79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41" y="13"/>
                      <a:pt x="139" y="11"/>
                      <a:pt x="1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11"/>
                      <a:pt x="35" y="13"/>
                      <a:pt x="35" y="14"/>
                    </a:cubicBezTo>
                    <a:lnTo>
                      <a:pt x="35" y="79"/>
                    </a:lnTo>
                    <a:close/>
                    <a:moveTo>
                      <a:pt x="97" y="107"/>
                    </a:moveTo>
                    <a:cubicBezTo>
                      <a:pt x="97" y="106"/>
                      <a:pt x="96" y="105"/>
                      <a:pt x="95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0" y="105"/>
                      <a:pt x="79" y="106"/>
                      <a:pt x="79" y="107"/>
                    </a:cubicBezTo>
                    <a:cubicBezTo>
                      <a:pt x="79" y="107"/>
                      <a:pt x="80" y="108"/>
                      <a:pt x="81" y="108"/>
                    </a:cubicBezTo>
                    <a:cubicBezTo>
                      <a:pt x="95" y="108"/>
                      <a:pt x="95" y="108"/>
                      <a:pt x="95" y="108"/>
                    </a:cubicBezTo>
                    <a:cubicBezTo>
                      <a:pt x="96" y="108"/>
                      <a:pt x="97" y="107"/>
                      <a:pt x="9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Rectangle 7"/>
          <p:cNvSpPr>
            <a:spLocks/>
          </p:cNvSpPr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25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Rectangle 5"/>
          <p:cNvSpPr>
            <a:spLocks/>
          </p:cNvSpPr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30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" name="Rectangle 7"/>
          <p:cNvSpPr>
            <a:spLocks/>
          </p:cNvSpPr>
          <p:nvPr/>
        </p:nvSpPr>
        <p:spPr bwMode="auto">
          <a:xfrm>
            <a:off x="1464233" y="1437037"/>
            <a:ext cx="4004339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464234" y="2329161"/>
            <a:ext cx="4004338" cy="40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4100" y="0"/>
            <a:ext cx="61279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992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组合 14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1" name="矩形 150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2" name="矩形 151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5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153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5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6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8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3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84457" y="1560908"/>
            <a:ext cx="1355833" cy="4429459"/>
            <a:chOff x="1084457" y="1560908"/>
            <a:chExt cx="1355833" cy="4429459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1407102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8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805876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7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1407102" y="3716104"/>
              <a:ext cx="714169" cy="614477"/>
            </a:xfrm>
            <a:custGeom>
              <a:avLst/>
              <a:gdLst>
                <a:gd name="T0" fmla="*/ 394 w 394"/>
                <a:gd name="T1" fmla="*/ 0 h 339"/>
                <a:gd name="T2" fmla="*/ 394 w 394"/>
                <a:gd name="T3" fmla="*/ 339 h 339"/>
                <a:gd name="T4" fmla="*/ 220 w 394"/>
                <a:gd name="T5" fmla="*/ 339 h 339"/>
                <a:gd name="T6" fmla="*/ 220 w 394"/>
                <a:gd name="T7" fmla="*/ 0 h 339"/>
                <a:gd name="T8" fmla="*/ 394 w 394"/>
                <a:gd name="T9" fmla="*/ 0 h 339"/>
                <a:gd name="T10" fmla="*/ 174 w 394"/>
                <a:gd name="T11" fmla="*/ 0 h 339"/>
                <a:gd name="T12" fmla="*/ 174 w 394"/>
                <a:gd name="T13" fmla="*/ 339 h 339"/>
                <a:gd name="T14" fmla="*/ 0 w 394"/>
                <a:gd name="T15" fmla="*/ 339 h 339"/>
                <a:gd name="T16" fmla="*/ 0 w 394"/>
                <a:gd name="T17" fmla="*/ 0 h 339"/>
                <a:gd name="T18" fmla="*/ 174 w 394"/>
                <a:gd name="T19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4" h="339">
                  <a:moveTo>
                    <a:pt x="394" y="0"/>
                  </a:moveTo>
                  <a:lnTo>
                    <a:pt x="394" y="339"/>
                  </a:lnTo>
                  <a:lnTo>
                    <a:pt x="220" y="339"/>
                  </a:lnTo>
                  <a:lnTo>
                    <a:pt x="220" y="0"/>
                  </a:lnTo>
                  <a:lnTo>
                    <a:pt x="394" y="0"/>
                  </a:lnTo>
                  <a:close/>
                  <a:moveTo>
                    <a:pt x="174" y="0"/>
                  </a:moveTo>
                  <a:lnTo>
                    <a:pt x="174" y="339"/>
                  </a:lnTo>
                  <a:lnTo>
                    <a:pt x="0" y="339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/>
            <p:cNvSpPr>
              <a:spLocks noEditPoints="1"/>
            </p:cNvSpPr>
            <p:nvPr/>
          </p:nvSpPr>
          <p:spPr bwMode="auto">
            <a:xfrm>
              <a:off x="1084457" y="3085315"/>
              <a:ext cx="1355833" cy="630789"/>
            </a:xfrm>
            <a:custGeom>
              <a:avLst/>
              <a:gdLst>
                <a:gd name="T0" fmla="*/ 459 w 459"/>
                <a:gd name="T1" fmla="*/ 166 h 214"/>
                <a:gd name="T2" fmla="*/ 431 w 459"/>
                <a:gd name="T3" fmla="*/ 214 h 214"/>
                <a:gd name="T4" fmla="*/ 400 w 459"/>
                <a:gd name="T5" fmla="*/ 214 h 214"/>
                <a:gd name="T6" fmla="*/ 372 w 459"/>
                <a:gd name="T7" fmla="*/ 166 h 214"/>
                <a:gd name="T8" fmla="*/ 372 w 459"/>
                <a:gd name="T9" fmla="*/ 0 h 214"/>
                <a:gd name="T10" fmla="*/ 459 w 459"/>
                <a:gd name="T11" fmla="*/ 0 h 214"/>
                <a:gd name="T12" fmla="*/ 459 w 459"/>
                <a:gd name="T13" fmla="*/ 166 h 214"/>
                <a:gd name="T14" fmla="*/ 351 w 459"/>
                <a:gd name="T15" fmla="*/ 0 h 214"/>
                <a:gd name="T16" fmla="*/ 351 w 459"/>
                <a:gd name="T17" fmla="*/ 214 h 214"/>
                <a:gd name="T18" fmla="*/ 244 w 459"/>
                <a:gd name="T19" fmla="*/ 214 h 214"/>
                <a:gd name="T20" fmla="*/ 244 w 459"/>
                <a:gd name="T21" fmla="*/ 161 h 214"/>
                <a:gd name="T22" fmla="*/ 215 w 459"/>
                <a:gd name="T23" fmla="*/ 161 h 214"/>
                <a:gd name="T24" fmla="*/ 215 w 459"/>
                <a:gd name="T25" fmla="*/ 214 h 214"/>
                <a:gd name="T26" fmla="*/ 109 w 459"/>
                <a:gd name="T27" fmla="*/ 214 h 214"/>
                <a:gd name="T28" fmla="*/ 109 w 459"/>
                <a:gd name="T29" fmla="*/ 0 h 214"/>
                <a:gd name="T30" fmla="*/ 351 w 459"/>
                <a:gd name="T31" fmla="*/ 0 h 214"/>
                <a:gd name="T32" fmla="*/ 87 w 459"/>
                <a:gd name="T33" fmla="*/ 0 h 214"/>
                <a:gd name="T34" fmla="*/ 87 w 459"/>
                <a:gd name="T35" fmla="*/ 166 h 214"/>
                <a:gd name="T36" fmla="*/ 59 w 459"/>
                <a:gd name="T37" fmla="*/ 214 h 214"/>
                <a:gd name="T38" fmla="*/ 28 w 459"/>
                <a:gd name="T39" fmla="*/ 214 h 214"/>
                <a:gd name="T40" fmla="*/ 0 w 459"/>
                <a:gd name="T41" fmla="*/ 166 h 214"/>
                <a:gd name="T42" fmla="*/ 0 w 459"/>
                <a:gd name="T43" fmla="*/ 0 h 214"/>
                <a:gd name="T44" fmla="*/ 87 w 459"/>
                <a:gd name="T4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9" h="214">
                  <a:moveTo>
                    <a:pt x="459" y="166"/>
                  </a:moveTo>
                  <a:cubicBezTo>
                    <a:pt x="459" y="193"/>
                    <a:pt x="450" y="208"/>
                    <a:pt x="431" y="214"/>
                  </a:cubicBezTo>
                  <a:cubicBezTo>
                    <a:pt x="400" y="214"/>
                    <a:pt x="400" y="214"/>
                    <a:pt x="400" y="214"/>
                  </a:cubicBezTo>
                  <a:cubicBezTo>
                    <a:pt x="381" y="208"/>
                    <a:pt x="372" y="193"/>
                    <a:pt x="372" y="166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459" y="0"/>
                    <a:pt x="459" y="0"/>
                    <a:pt x="459" y="0"/>
                  </a:cubicBezTo>
                  <a:lnTo>
                    <a:pt x="459" y="166"/>
                  </a:lnTo>
                  <a:close/>
                  <a:moveTo>
                    <a:pt x="351" y="0"/>
                  </a:moveTo>
                  <a:cubicBezTo>
                    <a:pt x="351" y="214"/>
                    <a:pt x="351" y="214"/>
                    <a:pt x="351" y="214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44" y="161"/>
                    <a:pt x="244" y="161"/>
                    <a:pt x="244" y="161"/>
                  </a:cubicBezTo>
                  <a:cubicBezTo>
                    <a:pt x="215" y="161"/>
                    <a:pt x="215" y="161"/>
                    <a:pt x="215" y="161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351" y="0"/>
                  </a:lnTo>
                  <a:close/>
                  <a:moveTo>
                    <a:pt x="87" y="0"/>
                  </a:moveTo>
                  <a:cubicBezTo>
                    <a:pt x="87" y="166"/>
                    <a:pt x="87" y="166"/>
                    <a:pt x="87" y="166"/>
                  </a:cubicBezTo>
                  <a:cubicBezTo>
                    <a:pt x="87" y="193"/>
                    <a:pt x="78" y="208"/>
                    <a:pt x="59" y="214"/>
                  </a:cubicBezTo>
                  <a:cubicBezTo>
                    <a:pt x="28" y="214"/>
                    <a:pt x="28" y="214"/>
                    <a:pt x="28" y="214"/>
                  </a:cubicBezTo>
                  <a:cubicBezTo>
                    <a:pt x="9" y="208"/>
                    <a:pt x="0" y="193"/>
                    <a:pt x="0" y="16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/>
            <p:cNvSpPr>
              <a:spLocks noEditPoints="1"/>
            </p:cNvSpPr>
            <p:nvPr/>
          </p:nvSpPr>
          <p:spPr bwMode="auto">
            <a:xfrm>
              <a:off x="1084457" y="2657539"/>
              <a:ext cx="1355833" cy="427776"/>
            </a:xfrm>
            <a:custGeom>
              <a:avLst/>
              <a:gdLst>
                <a:gd name="T0" fmla="*/ 606 w 748"/>
                <a:gd name="T1" fmla="*/ 236 h 236"/>
                <a:gd name="T2" fmla="*/ 606 w 748"/>
                <a:gd name="T3" fmla="*/ 0 h 236"/>
                <a:gd name="T4" fmla="*/ 748 w 748"/>
                <a:gd name="T5" fmla="*/ 0 h 236"/>
                <a:gd name="T6" fmla="*/ 748 w 748"/>
                <a:gd name="T7" fmla="*/ 236 h 236"/>
                <a:gd name="T8" fmla="*/ 606 w 748"/>
                <a:gd name="T9" fmla="*/ 236 h 236"/>
                <a:gd name="T10" fmla="*/ 572 w 748"/>
                <a:gd name="T11" fmla="*/ 0 h 236"/>
                <a:gd name="T12" fmla="*/ 572 w 748"/>
                <a:gd name="T13" fmla="*/ 236 h 236"/>
                <a:gd name="T14" fmla="*/ 178 w 748"/>
                <a:gd name="T15" fmla="*/ 236 h 236"/>
                <a:gd name="T16" fmla="*/ 178 w 748"/>
                <a:gd name="T17" fmla="*/ 0 h 236"/>
                <a:gd name="T18" fmla="*/ 572 w 748"/>
                <a:gd name="T19" fmla="*/ 0 h 236"/>
                <a:gd name="T20" fmla="*/ 142 w 748"/>
                <a:gd name="T21" fmla="*/ 0 h 236"/>
                <a:gd name="T22" fmla="*/ 142 w 748"/>
                <a:gd name="T23" fmla="*/ 236 h 236"/>
                <a:gd name="T24" fmla="*/ 0 w 748"/>
                <a:gd name="T25" fmla="*/ 236 h 236"/>
                <a:gd name="T26" fmla="*/ 0 w 748"/>
                <a:gd name="T27" fmla="*/ 0 h 236"/>
                <a:gd name="T28" fmla="*/ 142 w 748"/>
                <a:gd name="T2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8" h="236">
                  <a:moveTo>
                    <a:pt x="606" y="236"/>
                  </a:moveTo>
                  <a:lnTo>
                    <a:pt x="606" y="0"/>
                  </a:lnTo>
                  <a:lnTo>
                    <a:pt x="748" y="0"/>
                  </a:lnTo>
                  <a:lnTo>
                    <a:pt x="748" y="236"/>
                  </a:lnTo>
                  <a:lnTo>
                    <a:pt x="606" y="236"/>
                  </a:lnTo>
                  <a:close/>
                  <a:moveTo>
                    <a:pt x="572" y="0"/>
                  </a:moveTo>
                  <a:lnTo>
                    <a:pt x="572" y="236"/>
                  </a:lnTo>
                  <a:lnTo>
                    <a:pt x="178" y="236"/>
                  </a:lnTo>
                  <a:lnTo>
                    <a:pt x="178" y="0"/>
                  </a:lnTo>
                  <a:lnTo>
                    <a:pt x="572" y="0"/>
                  </a:lnTo>
                  <a:close/>
                  <a:moveTo>
                    <a:pt x="142" y="0"/>
                  </a:moveTo>
                  <a:lnTo>
                    <a:pt x="142" y="236"/>
                  </a:lnTo>
                  <a:lnTo>
                    <a:pt x="0" y="236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1084457" y="2189885"/>
              <a:ext cx="1355833" cy="467654"/>
            </a:xfrm>
            <a:custGeom>
              <a:avLst/>
              <a:gdLst>
                <a:gd name="T0" fmla="*/ 372 w 459"/>
                <a:gd name="T1" fmla="*/ 159 h 159"/>
                <a:gd name="T2" fmla="*/ 372 w 459"/>
                <a:gd name="T3" fmla="*/ 140 h 159"/>
                <a:gd name="T4" fmla="*/ 351 w 459"/>
                <a:gd name="T5" fmla="*/ 140 h 159"/>
                <a:gd name="T6" fmla="*/ 351 w 459"/>
                <a:gd name="T7" fmla="*/ 159 h 159"/>
                <a:gd name="T8" fmla="*/ 109 w 459"/>
                <a:gd name="T9" fmla="*/ 159 h 159"/>
                <a:gd name="T10" fmla="*/ 109 w 459"/>
                <a:gd name="T11" fmla="*/ 140 h 159"/>
                <a:gd name="T12" fmla="*/ 87 w 459"/>
                <a:gd name="T13" fmla="*/ 140 h 159"/>
                <a:gd name="T14" fmla="*/ 87 w 459"/>
                <a:gd name="T15" fmla="*/ 159 h 159"/>
                <a:gd name="T16" fmla="*/ 0 w 459"/>
                <a:gd name="T17" fmla="*/ 159 h 159"/>
                <a:gd name="T18" fmla="*/ 0 w 459"/>
                <a:gd name="T19" fmla="*/ 92 h 159"/>
                <a:gd name="T20" fmla="*/ 119 w 459"/>
                <a:gd name="T21" fmla="*/ 0 h 159"/>
                <a:gd name="T22" fmla="*/ 341 w 459"/>
                <a:gd name="T23" fmla="*/ 0 h 159"/>
                <a:gd name="T24" fmla="*/ 459 w 459"/>
                <a:gd name="T25" fmla="*/ 92 h 159"/>
                <a:gd name="T26" fmla="*/ 459 w 459"/>
                <a:gd name="T27" fmla="*/ 159 h 159"/>
                <a:gd name="T28" fmla="*/ 372 w 459"/>
                <a:gd name="T2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159">
                  <a:moveTo>
                    <a:pt x="372" y="159"/>
                  </a:moveTo>
                  <a:cubicBezTo>
                    <a:pt x="372" y="140"/>
                    <a:pt x="372" y="140"/>
                    <a:pt x="372" y="140"/>
                  </a:cubicBezTo>
                  <a:cubicBezTo>
                    <a:pt x="351" y="140"/>
                    <a:pt x="351" y="140"/>
                    <a:pt x="351" y="140"/>
                  </a:cubicBezTo>
                  <a:cubicBezTo>
                    <a:pt x="351" y="159"/>
                    <a:pt x="351" y="159"/>
                    <a:pt x="351" y="159"/>
                  </a:cubicBezTo>
                  <a:cubicBezTo>
                    <a:pt x="109" y="159"/>
                    <a:pt x="109" y="159"/>
                    <a:pt x="109" y="159"/>
                  </a:cubicBezTo>
                  <a:cubicBezTo>
                    <a:pt x="109" y="140"/>
                    <a:pt x="109" y="140"/>
                    <a:pt x="109" y="140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7" y="159"/>
                    <a:pt x="87" y="159"/>
                    <a:pt x="87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31"/>
                    <a:pt x="40" y="0"/>
                    <a:pt x="119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420" y="0"/>
                    <a:pt x="459" y="31"/>
                    <a:pt x="459" y="92"/>
                  </a:cubicBezTo>
                  <a:cubicBezTo>
                    <a:pt x="459" y="159"/>
                    <a:pt x="459" y="159"/>
                    <a:pt x="459" y="159"/>
                  </a:cubicBezTo>
                  <a:lnTo>
                    <a:pt x="37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1474170" y="1560908"/>
              <a:ext cx="558285" cy="599976"/>
            </a:xfrm>
            <a:custGeom>
              <a:avLst/>
              <a:gdLst>
                <a:gd name="T0" fmla="*/ 189 w 189"/>
                <a:gd name="T1" fmla="*/ 98 h 204"/>
                <a:gd name="T2" fmla="*/ 161 w 189"/>
                <a:gd name="T3" fmla="*/ 171 h 204"/>
                <a:gd name="T4" fmla="*/ 95 w 189"/>
                <a:gd name="T5" fmla="*/ 204 h 204"/>
                <a:gd name="T6" fmla="*/ 28 w 189"/>
                <a:gd name="T7" fmla="*/ 171 h 204"/>
                <a:gd name="T8" fmla="*/ 0 w 189"/>
                <a:gd name="T9" fmla="*/ 98 h 204"/>
                <a:gd name="T10" fmla="*/ 28 w 189"/>
                <a:gd name="T11" fmla="*/ 28 h 204"/>
                <a:gd name="T12" fmla="*/ 95 w 189"/>
                <a:gd name="T13" fmla="*/ 0 h 204"/>
                <a:gd name="T14" fmla="*/ 161 w 189"/>
                <a:gd name="T15" fmla="*/ 28 h 204"/>
                <a:gd name="T16" fmla="*/ 189 w 189"/>
                <a:gd name="T17" fmla="*/ 9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204">
                  <a:moveTo>
                    <a:pt x="189" y="98"/>
                  </a:moveTo>
                  <a:cubicBezTo>
                    <a:pt x="189" y="125"/>
                    <a:pt x="180" y="150"/>
                    <a:pt x="161" y="171"/>
                  </a:cubicBezTo>
                  <a:cubicBezTo>
                    <a:pt x="143" y="193"/>
                    <a:pt x="121" y="204"/>
                    <a:pt x="95" y="204"/>
                  </a:cubicBezTo>
                  <a:cubicBezTo>
                    <a:pt x="69" y="204"/>
                    <a:pt x="47" y="193"/>
                    <a:pt x="28" y="171"/>
                  </a:cubicBezTo>
                  <a:cubicBezTo>
                    <a:pt x="9" y="150"/>
                    <a:pt x="0" y="125"/>
                    <a:pt x="0" y="98"/>
                  </a:cubicBezTo>
                  <a:cubicBezTo>
                    <a:pt x="0" y="71"/>
                    <a:pt x="9" y="48"/>
                    <a:pt x="28" y="28"/>
                  </a:cubicBezTo>
                  <a:cubicBezTo>
                    <a:pt x="46" y="9"/>
                    <a:pt x="68" y="0"/>
                    <a:pt x="95" y="0"/>
                  </a:cubicBezTo>
                  <a:cubicBezTo>
                    <a:pt x="121" y="0"/>
                    <a:pt x="143" y="9"/>
                    <a:pt x="161" y="28"/>
                  </a:cubicBezTo>
                  <a:cubicBezTo>
                    <a:pt x="180" y="48"/>
                    <a:pt x="189" y="71"/>
                    <a:pt x="189" y="9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1116702" y="5186794"/>
              <a:ext cx="1230617" cy="538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3200" b="1" dirty="0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80%</a:t>
              </a:r>
              <a:endParaRPr lang="en-US" sz="20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1116702" y="5759535"/>
              <a:ext cx="123061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20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Teenager</a:t>
              </a:r>
              <a:endParaRPr lang="en-US" sz="10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26233" y="1560908"/>
            <a:ext cx="1355833" cy="4429459"/>
            <a:chOff x="2626233" y="1560908"/>
            <a:chExt cx="1355833" cy="4429459"/>
          </a:xfrm>
        </p:grpSpPr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2948878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8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347653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7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 noEditPoints="1"/>
            </p:cNvSpPr>
            <p:nvPr/>
          </p:nvSpPr>
          <p:spPr bwMode="auto">
            <a:xfrm>
              <a:off x="2948878" y="3716104"/>
              <a:ext cx="714169" cy="614477"/>
            </a:xfrm>
            <a:custGeom>
              <a:avLst/>
              <a:gdLst>
                <a:gd name="T0" fmla="*/ 394 w 394"/>
                <a:gd name="T1" fmla="*/ 0 h 339"/>
                <a:gd name="T2" fmla="*/ 394 w 394"/>
                <a:gd name="T3" fmla="*/ 339 h 339"/>
                <a:gd name="T4" fmla="*/ 220 w 394"/>
                <a:gd name="T5" fmla="*/ 339 h 339"/>
                <a:gd name="T6" fmla="*/ 220 w 394"/>
                <a:gd name="T7" fmla="*/ 0 h 339"/>
                <a:gd name="T8" fmla="*/ 394 w 394"/>
                <a:gd name="T9" fmla="*/ 0 h 339"/>
                <a:gd name="T10" fmla="*/ 174 w 394"/>
                <a:gd name="T11" fmla="*/ 0 h 339"/>
                <a:gd name="T12" fmla="*/ 174 w 394"/>
                <a:gd name="T13" fmla="*/ 339 h 339"/>
                <a:gd name="T14" fmla="*/ 0 w 394"/>
                <a:gd name="T15" fmla="*/ 339 h 339"/>
                <a:gd name="T16" fmla="*/ 0 w 394"/>
                <a:gd name="T17" fmla="*/ 0 h 339"/>
                <a:gd name="T18" fmla="*/ 174 w 394"/>
                <a:gd name="T19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4" h="339">
                  <a:moveTo>
                    <a:pt x="394" y="0"/>
                  </a:moveTo>
                  <a:lnTo>
                    <a:pt x="394" y="339"/>
                  </a:lnTo>
                  <a:lnTo>
                    <a:pt x="220" y="339"/>
                  </a:lnTo>
                  <a:lnTo>
                    <a:pt x="220" y="0"/>
                  </a:lnTo>
                  <a:lnTo>
                    <a:pt x="394" y="0"/>
                  </a:lnTo>
                  <a:close/>
                  <a:moveTo>
                    <a:pt x="174" y="0"/>
                  </a:moveTo>
                  <a:lnTo>
                    <a:pt x="174" y="339"/>
                  </a:lnTo>
                  <a:lnTo>
                    <a:pt x="0" y="339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 noEditPoints="1"/>
            </p:cNvSpPr>
            <p:nvPr/>
          </p:nvSpPr>
          <p:spPr bwMode="auto">
            <a:xfrm>
              <a:off x="2626233" y="3085315"/>
              <a:ext cx="1355833" cy="630789"/>
            </a:xfrm>
            <a:custGeom>
              <a:avLst/>
              <a:gdLst>
                <a:gd name="T0" fmla="*/ 459 w 459"/>
                <a:gd name="T1" fmla="*/ 166 h 214"/>
                <a:gd name="T2" fmla="*/ 431 w 459"/>
                <a:gd name="T3" fmla="*/ 214 h 214"/>
                <a:gd name="T4" fmla="*/ 400 w 459"/>
                <a:gd name="T5" fmla="*/ 214 h 214"/>
                <a:gd name="T6" fmla="*/ 372 w 459"/>
                <a:gd name="T7" fmla="*/ 166 h 214"/>
                <a:gd name="T8" fmla="*/ 372 w 459"/>
                <a:gd name="T9" fmla="*/ 0 h 214"/>
                <a:gd name="T10" fmla="*/ 459 w 459"/>
                <a:gd name="T11" fmla="*/ 0 h 214"/>
                <a:gd name="T12" fmla="*/ 459 w 459"/>
                <a:gd name="T13" fmla="*/ 166 h 214"/>
                <a:gd name="T14" fmla="*/ 351 w 459"/>
                <a:gd name="T15" fmla="*/ 0 h 214"/>
                <a:gd name="T16" fmla="*/ 351 w 459"/>
                <a:gd name="T17" fmla="*/ 214 h 214"/>
                <a:gd name="T18" fmla="*/ 244 w 459"/>
                <a:gd name="T19" fmla="*/ 214 h 214"/>
                <a:gd name="T20" fmla="*/ 244 w 459"/>
                <a:gd name="T21" fmla="*/ 161 h 214"/>
                <a:gd name="T22" fmla="*/ 215 w 459"/>
                <a:gd name="T23" fmla="*/ 161 h 214"/>
                <a:gd name="T24" fmla="*/ 215 w 459"/>
                <a:gd name="T25" fmla="*/ 214 h 214"/>
                <a:gd name="T26" fmla="*/ 109 w 459"/>
                <a:gd name="T27" fmla="*/ 214 h 214"/>
                <a:gd name="T28" fmla="*/ 109 w 459"/>
                <a:gd name="T29" fmla="*/ 0 h 214"/>
                <a:gd name="T30" fmla="*/ 351 w 459"/>
                <a:gd name="T31" fmla="*/ 0 h 214"/>
                <a:gd name="T32" fmla="*/ 87 w 459"/>
                <a:gd name="T33" fmla="*/ 0 h 214"/>
                <a:gd name="T34" fmla="*/ 87 w 459"/>
                <a:gd name="T35" fmla="*/ 166 h 214"/>
                <a:gd name="T36" fmla="*/ 59 w 459"/>
                <a:gd name="T37" fmla="*/ 214 h 214"/>
                <a:gd name="T38" fmla="*/ 28 w 459"/>
                <a:gd name="T39" fmla="*/ 214 h 214"/>
                <a:gd name="T40" fmla="*/ 0 w 459"/>
                <a:gd name="T41" fmla="*/ 166 h 214"/>
                <a:gd name="T42" fmla="*/ 0 w 459"/>
                <a:gd name="T43" fmla="*/ 0 h 214"/>
                <a:gd name="T44" fmla="*/ 87 w 459"/>
                <a:gd name="T4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9" h="214">
                  <a:moveTo>
                    <a:pt x="459" y="166"/>
                  </a:moveTo>
                  <a:cubicBezTo>
                    <a:pt x="459" y="193"/>
                    <a:pt x="450" y="208"/>
                    <a:pt x="431" y="214"/>
                  </a:cubicBezTo>
                  <a:cubicBezTo>
                    <a:pt x="400" y="214"/>
                    <a:pt x="400" y="214"/>
                    <a:pt x="400" y="214"/>
                  </a:cubicBezTo>
                  <a:cubicBezTo>
                    <a:pt x="381" y="208"/>
                    <a:pt x="372" y="193"/>
                    <a:pt x="372" y="166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459" y="0"/>
                    <a:pt x="459" y="0"/>
                    <a:pt x="459" y="0"/>
                  </a:cubicBezTo>
                  <a:lnTo>
                    <a:pt x="459" y="166"/>
                  </a:lnTo>
                  <a:close/>
                  <a:moveTo>
                    <a:pt x="351" y="0"/>
                  </a:moveTo>
                  <a:cubicBezTo>
                    <a:pt x="351" y="214"/>
                    <a:pt x="351" y="214"/>
                    <a:pt x="351" y="214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44" y="161"/>
                    <a:pt x="244" y="161"/>
                    <a:pt x="244" y="161"/>
                  </a:cubicBezTo>
                  <a:cubicBezTo>
                    <a:pt x="215" y="161"/>
                    <a:pt x="215" y="161"/>
                    <a:pt x="215" y="161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351" y="0"/>
                  </a:lnTo>
                  <a:close/>
                  <a:moveTo>
                    <a:pt x="87" y="0"/>
                  </a:moveTo>
                  <a:cubicBezTo>
                    <a:pt x="87" y="166"/>
                    <a:pt x="87" y="166"/>
                    <a:pt x="87" y="166"/>
                  </a:cubicBezTo>
                  <a:cubicBezTo>
                    <a:pt x="87" y="193"/>
                    <a:pt x="78" y="208"/>
                    <a:pt x="59" y="214"/>
                  </a:cubicBezTo>
                  <a:cubicBezTo>
                    <a:pt x="28" y="214"/>
                    <a:pt x="28" y="214"/>
                    <a:pt x="28" y="214"/>
                  </a:cubicBezTo>
                  <a:cubicBezTo>
                    <a:pt x="9" y="208"/>
                    <a:pt x="0" y="193"/>
                    <a:pt x="0" y="16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 noEditPoints="1"/>
            </p:cNvSpPr>
            <p:nvPr/>
          </p:nvSpPr>
          <p:spPr bwMode="auto">
            <a:xfrm>
              <a:off x="2626233" y="2657539"/>
              <a:ext cx="1355833" cy="427776"/>
            </a:xfrm>
            <a:custGeom>
              <a:avLst/>
              <a:gdLst>
                <a:gd name="T0" fmla="*/ 606 w 748"/>
                <a:gd name="T1" fmla="*/ 236 h 236"/>
                <a:gd name="T2" fmla="*/ 606 w 748"/>
                <a:gd name="T3" fmla="*/ 0 h 236"/>
                <a:gd name="T4" fmla="*/ 748 w 748"/>
                <a:gd name="T5" fmla="*/ 0 h 236"/>
                <a:gd name="T6" fmla="*/ 748 w 748"/>
                <a:gd name="T7" fmla="*/ 236 h 236"/>
                <a:gd name="T8" fmla="*/ 606 w 748"/>
                <a:gd name="T9" fmla="*/ 236 h 236"/>
                <a:gd name="T10" fmla="*/ 572 w 748"/>
                <a:gd name="T11" fmla="*/ 0 h 236"/>
                <a:gd name="T12" fmla="*/ 572 w 748"/>
                <a:gd name="T13" fmla="*/ 236 h 236"/>
                <a:gd name="T14" fmla="*/ 178 w 748"/>
                <a:gd name="T15" fmla="*/ 236 h 236"/>
                <a:gd name="T16" fmla="*/ 178 w 748"/>
                <a:gd name="T17" fmla="*/ 0 h 236"/>
                <a:gd name="T18" fmla="*/ 572 w 748"/>
                <a:gd name="T19" fmla="*/ 0 h 236"/>
                <a:gd name="T20" fmla="*/ 142 w 748"/>
                <a:gd name="T21" fmla="*/ 0 h 236"/>
                <a:gd name="T22" fmla="*/ 142 w 748"/>
                <a:gd name="T23" fmla="*/ 236 h 236"/>
                <a:gd name="T24" fmla="*/ 0 w 748"/>
                <a:gd name="T25" fmla="*/ 236 h 236"/>
                <a:gd name="T26" fmla="*/ 0 w 748"/>
                <a:gd name="T27" fmla="*/ 0 h 236"/>
                <a:gd name="T28" fmla="*/ 142 w 748"/>
                <a:gd name="T2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8" h="236">
                  <a:moveTo>
                    <a:pt x="606" y="236"/>
                  </a:moveTo>
                  <a:lnTo>
                    <a:pt x="606" y="0"/>
                  </a:lnTo>
                  <a:lnTo>
                    <a:pt x="748" y="0"/>
                  </a:lnTo>
                  <a:lnTo>
                    <a:pt x="748" y="236"/>
                  </a:lnTo>
                  <a:lnTo>
                    <a:pt x="606" y="236"/>
                  </a:lnTo>
                  <a:close/>
                  <a:moveTo>
                    <a:pt x="572" y="0"/>
                  </a:moveTo>
                  <a:lnTo>
                    <a:pt x="572" y="236"/>
                  </a:lnTo>
                  <a:lnTo>
                    <a:pt x="178" y="236"/>
                  </a:lnTo>
                  <a:lnTo>
                    <a:pt x="178" y="0"/>
                  </a:lnTo>
                  <a:lnTo>
                    <a:pt x="572" y="0"/>
                  </a:lnTo>
                  <a:close/>
                  <a:moveTo>
                    <a:pt x="142" y="0"/>
                  </a:moveTo>
                  <a:lnTo>
                    <a:pt x="142" y="236"/>
                  </a:lnTo>
                  <a:lnTo>
                    <a:pt x="0" y="236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2626233" y="2189885"/>
              <a:ext cx="1355833" cy="467654"/>
            </a:xfrm>
            <a:custGeom>
              <a:avLst/>
              <a:gdLst>
                <a:gd name="T0" fmla="*/ 372 w 459"/>
                <a:gd name="T1" fmla="*/ 159 h 159"/>
                <a:gd name="T2" fmla="*/ 372 w 459"/>
                <a:gd name="T3" fmla="*/ 140 h 159"/>
                <a:gd name="T4" fmla="*/ 351 w 459"/>
                <a:gd name="T5" fmla="*/ 140 h 159"/>
                <a:gd name="T6" fmla="*/ 351 w 459"/>
                <a:gd name="T7" fmla="*/ 159 h 159"/>
                <a:gd name="T8" fmla="*/ 109 w 459"/>
                <a:gd name="T9" fmla="*/ 159 h 159"/>
                <a:gd name="T10" fmla="*/ 109 w 459"/>
                <a:gd name="T11" fmla="*/ 140 h 159"/>
                <a:gd name="T12" fmla="*/ 87 w 459"/>
                <a:gd name="T13" fmla="*/ 140 h 159"/>
                <a:gd name="T14" fmla="*/ 87 w 459"/>
                <a:gd name="T15" fmla="*/ 159 h 159"/>
                <a:gd name="T16" fmla="*/ 0 w 459"/>
                <a:gd name="T17" fmla="*/ 159 h 159"/>
                <a:gd name="T18" fmla="*/ 0 w 459"/>
                <a:gd name="T19" fmla="*/ 92 h 159"/>
                <a:gd name="T20" fmla="*/ 119 w 459"/>
                <a:gd name="T21" fmla="*/ 0 h 159"/>
                <a:gd name="T22" fmla="*/ 341 w 459"/>
                <a:gd name="T23" fmla="*/ 0 h 159"/>
                <a:gd name="T24" fmla="*/ 459 w 459"/>
                <a:gd name="T25" fmla="*/ 92 h 159"/>
                <a:gd name="T26" fmla="*/ 459 w 459"/>
                <a:gd name="T27" fmla="*/ 159 h 159"/>
                <a:gd name="T28" fmla="*/ 372 w 459"/>
                <a:gd name="T2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159">
                  <a:moveTo>
                    <a:pt x="372" y="159"/>
                  </a:moveTo>
                  <a:cubicBezTo>
                    <a:pt x="372" y="140"/>
                    <a:pt x="372" y="140"/>
                    <a:pt x="372" y="140"/>
                  </a:cubicBezTo>
                  <a:cubicBezTo>
                    <a:pt x="351" y="140"/>
                    <a:pt x="351" y="140"/>
                    <a:pt x="351" y="140"/>
                  </a:cubicBezTo>
                  <a:cubicBezTo>
                    <a:pt x="351" y="159"/>
                    <a:pt x="351" y="159"/>
                    <a:pt x="351" y="159"/>
                  </a:cubicBezTo>
                  <a:cubicBezTo>
                    <a:pt x="109" y="159"/>
                    <a:pt x="109" y="159"/>
                    <a:pt x="109" y="159"/>
                  </a:cubicBezTo>
                  <a:cubicBezTo>
                    <a:pt x="109" y="140"/>
                    <a:pt x="109" y="140"/>
                    <a:pt x="109" y="140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7" y="159"/>
                    <a:pt x="87" y="159"/>
                    <a:pt x="87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31"/>
                    <a:pt x="40" y="0"/>
                    <a:pt x="119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420" y="0"/>
                    <a:pt x="459" y="31"/>
                    <a:pt x="459" y="92"/>
                  </a:cubicBezTo>
                  <a:cubicBezTo>
                    <a:pt x="459" y="159"/>
                    <a:pt x="459" y="159"/>
                    <a:pt x="459" y="159"/>
                  </a:cubicBezTo>
                  <a:lnTo>
                    <a:pt x="37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3015946" y="1560908"/>
              <a:ext cx="558285" cy="599976"/>
            </a:xfrm>
            <a:custGeom>
              <a:avLst/>
              <a:gdLst>
                <a:gd name="T0" fmla="*/ 189 w 189"/>
                <a:gd name="T1" fmla="*/ 98 h 204"/>
                <a:gd name="T2" fmla="*/ 161 w 189"/>
                <a:gd name="T3" fmla="*/ 171 h 204"/>
                <a:gd name="T4" fmla="*/ 95 w 189"/>
                <a:gd name="T5" fmla="*/ 204 h 204"/>
                <a:gd name="T6" fmla="*/ 28 w 189"/>
                <a:gd name="T7" fmla="*/ 171 h 204"/>
                <a:gd name="T8" fmla="*/ 0 w 189"/>
                <a:gd name="T9" fmla="*/ 98 h 204"/>
                <a:gd name="T10" fmla="*/ 28 w 189"/>
                <a:gd name="T11" fmla="*/ 28 h 204"/>
                <a:gd name="T12" fmla="*/ 95 w 189"/>
                <a:gd name="T13" fmla="*/ 0 h 204"/>
                <a:gd name="T14" fmla="*/ 161 w 189"/>
                <a:gd name="T15" fmla="*/ 28 h 204"/>
                <a:gd name="T16" fmla="*/ 189 w 189"/>
                <a:gd name="T17" fmla="*/ 9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204">
                  <a:moveTo>
                    <a:pt x="189" y="98"/>
                  </a:moveTo>
                  <a:cubicBezTo>
                    <a:pt x="189" y="125"/>
                    <a:pt x="180" y="150"/>
                    <a:pt x="161" y="171"/>
                  </a:cubicBezTo>
                  <a:cubicBezTo>
                    <a:pt x="143" y="193"/>
                    <a:pt x="121" y="204"/>
                    <a:pt x="95" y="204"/>
                  </a:cubicBezTo>
                  <a:cubicBezTo>
                    <a:pt x="69" y="204"/>
                    <a:pt x="47" y="193"/>
                    <a:pt x="28" y="171"/>
                  </a:cubicBezTo>
                  <a:cubicBezTo>
                    <a:pt x="9" y="150"/>
                    <a:pt x="0" y="125"/>
                    <a:pt x="0" y="98"/>
                  </a:cubicBezTo>
                  <a:cubicBezTo>
                    <a:pt x="0" y="71"/>
                    <a:pt x="9" y="48"/>
                    <a:pt x="28" y="28"/>
                  </a:cubicBezTo>
                  <a:cubicBezTo>
                    <a:pt x="46" y="9"/>
                    <a:pt x="68" y="0"/>
                    <a:pt x="95" y="0"/>
                  </a:cubicBezTo>
                  <a:cubicBezTo>
                    <a:pt x="121" y="0"/>
                    <a:pt x="143" y="9"/>
                    <a:pt x="161" y="28"/>
                  </a:cubicBezTo>
                  <a:cubicBezTo>
                    <a:pt x="180" y="48"/>
                    <a:pt x="189" y="71"/>
                    <a:pt x="189" y="9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2658478" y="5186794"/>
              <a:ext cx="1230617" cy="538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320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60%</a:t>
              </a:r>
              <a:endParaRPr lang="en-US" sz="20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2658478" y="5759535"/>
              <a:ext cx="123061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20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Children</a:t>
              </a:r>
              <a:endParaRPr lang="en-US" sz="10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52514" y="1560908"/>
            <a:ext cx="1355833" cy="4429459"/>
            <a:chOff x="4152514" y="1560908"/>
            <a:chExt cx="1355833" cy="4429459"/>
          </a:xfrm>
        </p:grpSpPr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4475159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8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4873934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7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4475159" y="3716104"/>
              <a:ext cx="714169" cy="614477"/>
            </a:xfrm>
            <a:custGeom>
              <a:avLst/>
              <a:gdLst>
                <a:gd name="T0" fmla="*/ 394 w 394"/>
                <a:gd name="T1" fmla="*/ 0 h 339"/>
                <a:gd name="T2" fmla="*/ 394 w 394"/>
                <a:gd name="T3" fmla="*/ 339 h 339"/>
                <a:gd name="T4" fmla="*/ 220 w 394"/>
                <a:gd name="T5" fmla="*/ 339 h 339"/>
                <a:gd name="T6" fmla="*/ 220 w 394"/>
                <a:gd name="T7" fmla="*/ 0 h 339"/>
                <a:gd name="T8" fmla="*/ 394 w 394"/>
                <a:gd name="T9" fmla="*/ 0 h 339"/>
                <a:gd name="T10" fmla="*/ 174 w 394"/>
                <a:gd name="T11" fmla="*/ 0 h 339"/>
                <a:gd name="T12" fmla="*/ 174 w 394"/>
                <a:gd name="T13" fmla="*/ 339 h 339"/>
                <a:gd name="T14" fmla="*/ 0 w 394"/>
                <a:gd name="T15" fmla="*/ 339 h 339"/>
                <a:gd name="T16" fmla="*/ 0 w 394"/>
                <a:gd name="T17" fmla="*/ 0 h 339"/>
                <a:gd name="T18" fmla="*/ 174 w 394"/>
                <a:gd name="T19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4" h="339">
                  <a:moveTo>
                    <a:pt x="394" y="0"/>
                  </a:moveTo>
                  <a:lnTo>
                    <a:pt x="394" y="339"/>
                  </a:lnTo>
                  <a:lnTo>
                    <a:pt x="220" y="339"/>
                  </a:lnTo>
                  <a:lnTo>
                    <a:pt x="220" y="0"/>
                  </a:lnTo>
                  <a:lnTo>
                    <a:pt x="394" y="0"/>
                  </a:lnTo>
                  <a:close/>
                  <a:moveTo>
                    <a:pt x="174" y="0"/>
                  </a:moveTo>
                  <a:lnTo>
                    <a:pt x="174" y="339"/>
                  </a:lnTo>
                  <a:lnTo>
                    <a:pt x="0" y="339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0"/>
            <p:cNvSpPr>
              <a:spLocks noEditPoints="1"/>
            </p:cNvSpPr>
            <p:nvPr/>
          </p:nvSpPr>
          <p:spPr bwMode="auto">
            <a:xfrm>
              <a:off x="4152514" y="3085315"/>
              <a:ext cx="1355833" cy="630789"/>
            </a:xfrm>
            <a:custGeom>
              <a:avLst/>
              <a:gdLst>
                <a:gd name="T0" fmla="*/ 459 w 459"/>
                <a:gd name="T1" fmla="*/ 166 h 214"/>
                <a:gd name="T2" fmla="*/ 431 w 459"/>
                <a:gd name="T3" fmla="*/ 214 h 214"/>
                <a:gd name="T4" fmla="*/ 400 w 459"/>
                <a:gd name="T5" fmla="*/ 214 h 214"/>
                <a:gd name="T6" fmla="*/ 372 w 459"/>
                <a:gd name="T7" fmla="*/ 166 h 214"/>
                <a:gd name="T8" fmla="*/ 372 w 459"/>
                <a:gd name="T9" fmla="*/ 0 h 214"/>
                <a:gd name="T10" fmla="*/ 459 w 459"/>
                <a:gd name="T11" fmla="*/ 0 h 214"/>
                <a:gd name="T12" fmla="*/ 459 w 459"/>
                <a:gd name="T13" fmla="*/ 166 h 214"/>
                <a:gd name="T14" fmla="*/ 351 w 459"/>
                <a:gd name="T15" fmla="*/ 0 h 214"/>
                <a:gd name="T16" fmla="*/ 351 w 459"/>
                <a:gd name="T17" fmla="*/ 214 h 214"/>
                <a:gd name="T18" fmla="*/ 244 w 459"/>
                <a:gd name="T19" fmla="*/ 214 h 214"/>
                <a:gd name="T20" fmla="*/ 244 w 459"/>
                <a:gd name="T21" fmla="*/ 161 h 214"/>
                <a:gd name="T22" fmla="*/ 215 w 459"/>
                <a:gd name="T23" fmla="*/ 161 h 214"/>
                <a:gd name="T24" fmla="*/ 215 w 459"/>
                <a:gd name="T25" fmla="*/ 214 h 214"/>
                <a:gd name="T26" fmla="*/ 109 w 459"/>
                <a:gd name="T27" fmla="*/ 214 h 214"/>
                <a:gd name="T28" fmla="*/ 109 w 459"/>
                <a:gd name="T29" fmla="*/ 0 h 214"/>
                <a:gd name="T30" fmla="*/ 351 w 459"/>
                <a:gd name="T31" fmla="*/ 0 h 214"/>
                <a:gd name="T32" fmla="*/ 87 w 459"/>
                <a:gd name="T33" fmla="*/ 0 h 214"/>
                <a:gd name="T34" fmla="*/ 87 w 459"/>
                <a:gd name="T35" fmla="*/ 166 h 214"/>
                <a:gd name="T36" fmla="*/ 59 w 459"/>
                <a:gd name="T37" fmla="*/ 214 h 214"/>
                <a:gd name="T38" fmla="*/ 28 w 459"/>
                <a:gd name="T39" fmla="*/ 214 h 214"/>
                <a:gd name="T40" fmla="*/ 0 w 459"/>
                <a:gd name="T41" fmla="*/ 166 h 214"/>
                <a:gd name="T42" fmla="*/ 0 w 459"/>
                <a:gd name="T43" fmla="*/ 0 h 214"/>
                <a:gd name="T44" fmla="*/ 87 w 459"/>
                <a:gd name="T4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9" h="214">
                  <a:moveTo>
                    <a:pt x="459" y="166"/>
                  </a:moveTo>
                  <a:cubicBezTo>
                    <a:pt x="459" y="193"/>
                    <a:pt x="450" y="208"/>
                    <a:pt x="431" y="214"/>
                  </a:cubicBezTo>
                  <a:cubicBezTo>
                    <a:pt x="400" y="214"/>
                    <a:pt x="400" y="214"/>
                    <a:pt x="400" y="214"/>
                  </a:cubicBezTo>
                  <a:cubicBezTo>
                    <a:pt x="381" y="208"/>
                    <a:pt x="372" y="193"/>
                    <a:pt x="372" y="166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459" y="0"/>
                    <a:pt x="459" y="0"/>
                    <a:pt x="459" y="0"/>
                  </a:cubicBezTo>
                  <a:lnTo>
                    <a:pt x="459" y="166"/>
                  </a:lnTo>
                  <a:close/>
                  <a:moveTo>
                    <a:pt x="351" y="0"/>
                  </a:moveTo>
                  <a:cubicBezTo>
                    <a:pt x="351" y="214"/>
                    <a:pt x="351" y="214"/>
                    <a:pt x="351" y="214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44" y="161"/>
                    <a:pt x="244" y="161"/>
                    <a:pt x="244" y="161"/>
                  </a:cubicBezTo>
                  <a:cubicBezTo>
                    <a:pt x="215" y="161"/>
                    <a:pt x="215" y="161"/>
                    <a:pt x="215" y="161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351" y="0"/>
                  </a:lnTo>
                  <a:close/>
                  <a:moveTo>
                    <a:pt x="87" y="0"/>
                  </a:moveTo>
                  <a:cubicBezTo>
                    <a:pt x="87" y="166"/>
                    <a:pt x="87" y="166"/>
                    <a:pt x="87" y="166"/>
                  </a:cubicBezTo>
                  <a:cubicBezTo>
                    <a:pt x="87" y="193"/>
                    <a:pt x="78" y="208"/>
                    <a:pt x="59" y="214"/>
                  </a:cubicBezTo>
                  <a:cubicBezTo>
                    <a:pt x="28" y="214"/>
                    <a:pt x="28" y="214"/>
                    <a:pt x="28" y="214"/>
                  </a:cubicBezTo>
                  <a:cubicBezTo>
                    <a:pt x="9" y="208"/>
                    <a:pt x="0" y="193"/>
                    <a:pt x="0" y="16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1"/>
            <p:cNvSpPr>
              <a:spLocks noEditPoints="1"/>
            </p:cNvSpPr>
            <p:nvPr/>
          </p:nvSpPr>
          <p:spPr bwMode="auto">
            <a:xfrm>
              <a:off x="4152514" y="2657539"/>
              <a:ext cx="1355833" cy="427776"/>
            </a:xfrm>
            <a:custGeom>
              <a:avLst/>
              <a:gdLst>
                <a:gd name="T0" fmla="*/ 606 w 748"/>
                <a:gd name="T1" fmla="*/ 236 h 236"/>
                <a:gd name="T2" fmla="*/ 606 w 748"/>
                <a:gd name="T3" fmla="*/ 0 h 236"/>
                <a:gd name="T4" fmla="*/ 748 w 748"/>
                <a:gd name="T5" fmla="*/ 0 h 236"/>
                <a:gd name="T6" fmla="*/ 748 w 748"/>
                <a:gd name="T7" fmla="*/ 236 h 236"/>
                <a:gd name="T8" fmla="*/ 606 w 748"/>
                <a:gd name="T9" fmla="*/ 236 h 236"/>
                <a:gd name="T10" fmla="*/ 572 w 748"/>
                <a:gd name="T11" fmla="*/ 0 h 236"/>
                <a:gd name="T12" fmla="*/ 572 w 748"/>
                <a:gd name="T13" fmla="*/ 236 h 236"/>
                <a:gd name="T14" fmla="*/ 178 w 748"/>
                <a:gd name="T15" fmla="*/ 236 h 236"/>
                <a:gd name="T16" fmla="*/ 178 w 748"/>
                <a:gd name="T17" fmla="*/ 0 h 236"/>
                <a:gd name="T18" fmla="*/ 572 w 748"/>
                <a:gd name="T19" fmla="*/ 0 h 236"/>
                <a:gd name="T20" fmla="*/ 142 w 748"/>
                <a:gd name="T21" fmla="*/ 0 h 236"/>
                <a:gd name="T22" fmla="*/ 142 w 748"/>
                <a:gd name="T23" fmla="*/ 236 h 236"/>
                <a:gd name="T24" fmla="*/ 0 w 748"/>
                <a:gd name="T25" fmla="*/ 236 h 236"/>
                <a:gd name="T26" fmla="*/ 0 w 748"/>
                <a:gd name="T27" fmla="*/ 0 h 236"/>
                <a:gd name="T28" fmla="*/ 142 w 748"/>
                <a:gd name="T2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8" h="236">
                  <a:moveTo>
                    <a:pt x="606" y="236"/>
                  </a:moveTo>
                  <a:lnTo>
                    <a:pt x="606" y="0"/>
                  </a:lnTo>
                  <a:lnTo>
                    <a:pt x="748" y="0"/>
                  </a:lnTo>
                  <a:lnTo>
                    <a:pt x="748" y="236"/>
                  </a:lnTo>
                  <a:lnTo>
                    <a:pt x="606" y="236"/>
                  </a:lnTo>
                  <a:close/>
                  <a:moveTo>
                    <a:pt x="572" y="0"/>
                  </a:moveTo>
                  <a:lnTo>
                    <a:pt x="572" y="236"/>
                  </a:lnTo>
                  <a:lnTo>
                    <a:pt x="178" y="236"/>
                  </a:lnTo>
                  <a:lnTo>
                    <a:pt x="178" y="0"/>
                  </a:lnTo>
                  <a:lnTo>
                    <a:pt x="572" y="0"/>
                  </a:lnTo>
                  <a:close/>
                  <a:moveTo>
                    <a:pt x="142" y="0"/>
                  </a:moveTo>
                  <a:lnTo>
                    <a:pt x="142" y="236"/>
                  </a:lnTo>
                  <a:lnTo>
                    <a:pt x="0" y="236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4152514" y="2189885"/>
              <a:ext cx="1355833" cy="467654"/>
            </a:xfrm>
            <a:custGeom>
              <a:avLst/>
              <a:gdLst>
                <a:gd name="T0" fmla="*/ 372 w 459"/>
                <a:gd name="T1" fmla="*/ 159 h 159"/>
                <a:gd name="T2" fmla="*/ 372 w 459"/>
                <a:gd name="T3" fmla="*/ 140 h 159"/>
                <a:gd name="T4" fmla="*/ 351 w 459"/>
                <a:gd name="T5" fmla="*/ 140 h 159"/>
                <a:gd name="T6" fmla="*/ 351 w 459"/>
                <a:gd name="T7" fmla="*/ 159 h 159"/>
                <a:gd name="T8" fmla="*/ 109 w 459"/>
                <a:gd name="T9" fmla="*/ 159 h 159"/>
                <a:gd name="T10" fmla="*/ 109 w 459"/>
                <a:gd name="T11" fmla="*/ 140 h 159"/>
                <a:gd name="T12" fmla="*/ 87 w 459"/>
                <a:gd name="T13" fmla="*/ 140 h 159"/>
                <a:gd name="T14" fmla="*/ 87 w 459"/>
                <a:gd name="T15" fmla="*/ 159 h 159"/>
                <a:gd name="T16" fmla="*/ 0 w 459"/>
                <a:gd name="T17" fmla="*/ 159 h 159"/>
                <a:gd name="T18" fmla="*/ 0 w 459"/>
                <a:gd name="T19" fmla="*/ 92 h 159"/>
                <a:gd name="T20" fmla="*/ 119 w 459"/>
                <a:gd name="T21" fmla="*/ 0 h 159"/>
                <a:gd name="T22" fmla="*/ 341 w 459"/>
                <a:gd name="T23" fmla="*/ 0 h 159"/>
                <a:gd name="T24" fmla="*/ 459 w 459"/>
                <a:gd name="T25" fmla="*/ 92 h 159"/>
                <a:gd name="T26" fmla="*/ 459 w 459"/>
                <a:gd name="T27" fmla="*/ 159 h 159"/>
                <a:gd name="T28" fmla="*/ 372 w 459"/>
                <a:gd name="T2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159">
                  <a:moveTo>
                    <a:pt x="372" y="159"/>
                  </a:moveTo>
                  <a:cubicBezTo>
                    <a:pt x="372" y="140"/>
                    <a:pt x="372" y="140"/>
                    <a:pt x="372" y="140"/>
                  </a:cubicBezTo>
                  <a:cubicBezTo>
                    <a:pt x="351" y="140"/>
                    <a:pt x="351" y="140"/>
                    <a:pt x="351" y="140"/>
                  </a:cubicBezTo>
                  <a:cubicBezTo>
                    <a:pt x="351" y="159"/>
                    <a:pt x="351" y="159"/>
                    <a:pt x="351" y="159"/>
                  </a:cubicBezTo>
                  <a:cubicBezTo>
                    <a:pt x="109" y="159"/>
                    <a:pt x="109" y="159"/>
                    <a:pt x="109" y="159"/>
                  </a:cubicBezTo>
                  <a:cubicBezTo>
                    <a:pt x="109" y="140"/>
                    <a:pt x="109" y="140"/>
                    <a:pt x="109" y="140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7" y="159"/>
                    <a:pt x="87" y="159"/>
                    <a:pt x="87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31"/>
                    <a:pt x="40" y="0"/>
                    <a:pt x="119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420" y="0"/>
                    <a:pt x="459" y="31"/>
                    <a:pt x="459" y="92"/>
                  </a:cubicBezTo>
                  <a:cubicBezTo>
                    <a:pt x="459" y="159"/>
                    <a:pt x="459" y="159"/>
                    <a:pt x="459" y="159"/>
                  </a:cubicBezTo>
                  <a:lnTo>
                    <a:pt x="37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4542227" y="1560908"/>
              <a:ext cx="558285" cy="599976"/>
            </a:xfrm>
            <a:custGeom>
              <a:avLst/>
              <a:gdLst>
                <a:gd name="T0" fmla="*/ 189 w 189"/>
                <a:gd name="T1" fmla="*/ 98 h 204"/>
                <a:gd name="T2" fmla="*/ 161 w 189"/>
                <a:gd name="T3" fmla="*/ 171 h 204"/>
                <a:gd name="T4" fmla="*/ 95 w 189"/>
                <a:gd name="T5" fmla="*/ 204 h 204"/>
                <a:gd name="T6" fmla="*/ 28 w 189"/>
                <a:gd name="T7" fmla="*/ 171 h 204"/>
                <a:gd name="T8" fmla="*/ 0 w 189"/>
                <a:gd name="T9" fmla="*/ 98 h 204"/>
                <a:gd name="T10" fmla="*/ 28 w 189"/>
                <a:gd name="T11" fmla="*/ 28 h 204"/>
                <a:gd name="T12" fmla="*/ 95 w 189"/>
                <a:gd name="T13" fmla="*/ 0 h 204"/>
                <a:gd name="T14" fmla="*/ 161 w 189"/>
                <a:gd name="T15" fmla="*/ 28 h 204"/>
                <a:gd name="T16" fmla="*/ 189 w 189"/>
                <a:gd name="T17" fmla="*/ 9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204">
                  <a:moveTo>
                    <a:pt x="189" y="98"/>
                  </a:moveTo>
                  <a:cubicBezTo>
                    <a:pt x="189" y="125"/>
                    <a:pt x="180" y="150"/>
                    <a:pt x="161" y="171"/>
                  </a:cubicBezTo>
                  <a:cubicBezTo>
                    <a:pt x="143" y="193"/>
                    <a:pt x="121" y="204"/>
                    <a:pt x="95" y="204"/>
                  </a:cubicBezTo>
                  <a:cubicBezTo>
                    <a:pt x="69" y="204"/>
                    <a:pt x="47" y="193"/>
                    <a:pt x="28" y="171"/>
                  </a:cubicBezTo>
                  <a:cubicBezTo>
                    <a:pt x="9" y="150"/>
                    <a:pt x="0" y="125"/>
                    <a:pt x="0" y="98"/>
                  </a:cubicBezTo>
                  <a:cubicBezTo>
                    <a:pt x="0" y="71"/>
                    <a:pt x="9" y="48"/>
                    <a:pt x="28" y="28"/>
                  </a:cubicBezTo>
                  <a:cubicBezTo>
                    <a:pt x="46" y="9"/>
                    <a:pt x="68" y="0"/>
                    <a:pt x="95" y="0"/>
                  </a:cubicBezTo>
                  <a:cubicBezTo>
                    <a:pt x="121" y="0"/>
                    <a:pt x="143" y="9"/>
                    <a:pt x="161" y="28"/>
                  </a:cubicBezTo>
                  <a:cubicBezTo>
                    <a:pt x="180" y="48"/>
                    <a:pt x="189" y="71"/>
                    <a:pt x="189" y="9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Text Box 10"/>
            <p:cNvSpPr txBox="1">
              <a:spLocks noChangeArrowheads="1"/>
            </p:cNvSpPr>
            <p:nvPr/>
          </p:nvSpPr>
          <p:spPr bwMode="auto">
            <a:xfrm>
              <a:off x="4184759" y="5186794"/>
              <a:ext cx="1230617" cy="538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3200" b="1" dirty="0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20%</a:t>
              </a:r>
              <a:endParaRPr lang="en-US" sz="20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auto">
            <a:xfrm>
              <a:off x="4184759" y="5759535"/>
              <a:ext cx="123061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20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Elder</a:t>
              </a:r>
              <a:endParaRPr lang="en-US" sz="10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53034" y="1567258"/>
            <a:ext cx="3112412" cy="931816"/>
            <a:chOff x="5953034" y="1567258"/>
            <a:chExt cx="3112412" cy="931816"/>
          </a:xfrm>
        </p:grpSpPr>
        <p:grpSp>
          <p:nvGrpSpPr>
            <p:cNvPr id="169" name="组合 168"/>
            <p:cNvGrpSpPr/>
            <p:nvPr/>
          </p:nvGrpSpPr>
          <p:grpSpPr>
            <a:xfrm>
              <a:off x="5953034" y="1567258"/>
              <a:ext cx="911906" cy="911906"/>
              <a:chOff x="4092575" y="674688"/>
              <a:chExt cx="3171825" cy="3171825"/>
            </a:xfrm>
          </p:grpSpPr>
          <p:sp>
            <p:nvSpPr>
              <p:cNvPr id="170" name="Oval 10"/>
              <p:cNvSpPr>
                <a:spLocks noChangeArrowheads="1"/>
              </p:cNvSpPr>
              <p:nvPr/>
            </p:nvSpPr>
            <p:spPr bwMode="auto">
              <a:xfrm>
                <a:off x="4092575" y="674688"/>
                <a:ext cx="3171825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71" name="组合 170"/>
              <p:cNvGrpSpPr/>
              <p:nvPr/>
            </p:nvGrpSpPr>
            <p:grpSpPr>
              <a:xfrm>
                <a:off x="4727575" y="1306513"/>
                <a:ext cx="1900238" cy="1903413"/>
                <a:chOff x="4727575" y="1306513"/>
                <a:chExt cx="1900238" cy="1903413"/>
              </a:xfrm>
            </p:grpSpPr>
            <p:sp>
              <p:nvSpPr>
                <p:cNvPr id="172" name="Freeform 11"/>
                <p:cNvSpPr>
                  <a:spLocks/>
                </p:cNvSpPr>
                <p:nvPr/>
              </p:nvSpPr>
              <p:spPr bwMode="auto">
                <a:xfrm>
                  <a:off x="5246688" y="1306513"/>
                  <a:ext cx="865188" cy="1411288"/>
                </a:xfrm>
                <a:custGeom>
                  <a:avLst/>
                  <a:gdLst>
                    <a:gd name="T0" fmla="*/ 16 w 230"/>
                    <a:gd name="T1" fmla="*/ 185 h 375"/>
                    <a:gd name="T2" fmla="*/ 64 w 230"/>
                    <a:gd name="T3" fmla="*/ 254 h 375"/>
                    <a:gd name="T4" fmla="*/ 60 w 230"/>
                    <a:gd name="T5" fmla="*/ 285 h 375"/>
                    <a:gd name="T6" fmla="*/ 46 w 230"/>
                    <a:gd name="T7" fmla="*/ 290 h 375"/>
                    <a:gd name="T8" fmla="*/ 54 w 230"/>
                    <a:gd name="T9" fmla="*/ 321 h 375"/>
                    <a:gd name="T10" fmla="*/ 64 w 230"/>
                    <a:gd name="T11" fmla="*/ 347 h 375"/>
                    <a:gd name="T12" fmla="*/ 74 w 230"/>
                    <a:gd name="T13" fmla="*/ 366 h 375"/>
                    <a:gd name="T14" fmla="*/ 77 w 230"/>
                    <a:gd name="T15" fmla="*/ 369 h 375"/>
                    <a:gd name="T16" fmla="*/ 84 w 230"/>
                    <a:gd name="T17" fmla="*/ 372 h 375"/>
                    <a:gd name="T18" fmla="*/ 95 w 230"/>
                    <a:gd name="T19" fmla="*/ 373 h 375"/>
                    <a:gd name="T20" fmla="*/ 105 w 230"/>
                    <a:gd name="T21" fmla="*/ 374 h 375"/>
                    <a:gd name="T22" fmla="*/ 115 w 230"/>
                    <a:gd name="T23" fmla="*/ 375 h 375"/>
                    <a:gd name="T24" fmla="*/ 118 w 230"/>
                    <a:gd name="T25" fmla="*/ 375 h 375"/>
                    <a:gd name="T26" fmla="*/ 125 w 230"/>
                    <a:gd name="T27" fmla="*/ 374 h 375"/>
                    <a:gd name="T28" fmla="*/ 135 w 230"/>
                    <a:gd name="T29" fmla="*/ 374 h 375"/>
                    <a:gd name="T30" fmla="*/ 145 w 230"/>
                    <a:gd name="T31" fmla="*/ 373 h 375"/>
                    <a:gd name="T32" fmla="*/ 155 w 230"/>
                    <a:gd name="T33" fmla="*/ 371 h 375"/>
                    <a:gd name="T34" fmla="*/ 159 w 230"/>
                    <a:gd name="T35" fmla="*/ 369 h 375"/>
                    <a:gd name="T36" fmla="*/ 165 w 230"/>
                    <a:gd name="T37" fmla="*/ 357 h 375"/>
                    <a:gd name="T38" fmla="*/ 175 w 230"/>
                    <a:gd name="T39" fmla="*/ 327 h 375"/>
                    <a:gd name="T40" fmla="*/ 184 w 230"/>
                    <a:gd name="T41" fmla="*/ 290 h 375"/>
                    <a:gd name="T42" fmla="*/ 169 w 230"/>
                    <a:gd name="T43" fmla="*/ 285 h 375"/>
                    <a:gd name="T44" fmla="*/ 166 w 230"/>
                    <a:gd name="T45" fmla="*/ 255 h 375"/>
                    <a:gd name="T46" fmla="*/ 215 w 230"/>
                    <a:gd name="T47" fmla="*/ 184 h 375"/>
                    <a:gd name="T48" fmla="*/ 225 w 230"/>
                    <a:gd name="T49" fmla="*/ 178 h 375"/>
                    <a:gd name="T50" fmla="*/ 225 w 230"/>
                    <a:gd name="T51" fmla="*/ 126 h 375"/>
                    <a:gd name="T52" fmla="*/ 222 w 230"/>
                    <a:gd name="T53" fmla="*/ 123 h 375"/>
                    <a:gd name="T54" fmla="*/ 116 w 230"/>
                    <a:gd name="T55" fmla="*/ 0 h 375"/>
                    <a:gd name="T56" fmla="*/ 9 w 230"/>
                    <a:gd name="T57" fmla="*/ 123 h 375"/>
                    <a:gd name="T58" fmla="*/ 5 w 230"/>
                    <a:gd name="T59" fmla="*/ 126 h 375"/>
                    <a:gd name="T60" fmla="*/ 5 w 230"/>
                    <a:gd name="T61" fmla="*/ 178 h 375"/>
                    <a:gd name="T62" fmla="*/ 16 w 230"/>
                    <a:gd name="T63" fmla="*/ 18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0" h="375">
                      <a:moveTo>
                        <a:pt x="16" y="185"/>
                      </a:moveTo>
                      <a:cubicBezTo>
                        <a:pt x="25" y="214"/>
                        <a:pt x="42" y="238"/>
                        <a:pt x="64" y="254"/>
                      </a:cubicBezTo>
                      <a:cubicBezTo>
                        <a:pt x="60" y="285"/>
                        <a:pt x="60" y="285"/>
                        <a:pt x="60" y="285"/>
                      </a:cubicBezTo>
                      <a:cubicBezTo>
                        <a:pt x="46" y="290"/>
                        <a:pt x="46" y="290"/>
                        <a:pt x="46" y="290"/>
                      </a:cubicBezTo>
                      <a:cubicBezTo>
                        <a:pt x="47" y="299"/>
                        <a:pt x="50" y="310"/>
                        <a:pt x="54" y="321"/>
                      </a:cubicBezTo>
                      <a:cubicBezTo>
                        <a:pt x="57" y="330"/>
                        <a:pt x="61" y="339"/>
                        <a:pt x="64" y="347"/>
                      </a:cubicBezTo>
                      <a:cubicBezTo>
                        <a:pt x="68" y="355"/>
                        <a:pt x="72" y="363"/>
                        <a:pt x="74" y="366"/>
                      </a:cubicBezTo>
                      <a:cubicBezTo>
                        <a:pt x="75" y="368"/>
                        <a:pt x="76" y="369"/>
                        <a:pt x="77" y="369"/>
                      </a:cubicBezTo>
                      <a:cubicBezTo>
                        <a:pt x="79" y="370"/>
                        <a:pt x="81" y="371"/>
                        <a:pt x="84" y="372"/>
                      </a:cubicBezTo>
                      <a:cubicBezTo>
                        <a:pt x="88" y="372"/>
                        <a:pt x="91" y="373"/>
                        <a:pt x="95" y="373"/>
                      </a:cubicBezTo>
                      <a:cubicBezTo>
                        <a:pt x="98" y="374"/>
                        <a:pt x="101" y="374"/>
                        <a:pt x="105" y="374"/>
                      </a:cubicBezTo>
                      <a:cubicBezTo>
                        <a:pt x="108" y="374"/>
                        <a:pt x="112" y="374"/>
                        <a:pt x="115" y="375"/>
                      </a:cubicBezTo>
                      <a:cubicBezTo>
                        <a:pt x="116" y="375"/>
                        <a:pt x="117" y="375"/>
                        <a:pt x="118" y="375"/>
                      </a:cubicBezTo>
                      <a:cubicBezTo>
                        <a:pt x="120" y="375"/>
                        <a:pt x="122" y="375"/>
                        <a:pt x="125" y="374"/>
                      </a:cubicBezTo>
                      <a:cubicBezTo>
                        <a:pt x="128" y="374"/>
                        <a:pt x="131" y="374"/>
                        <a:pt x="135" y="374"/>
                      </a:cubicBezTo>
                      <a:cubicBezTo>
                        <a:pt x="138" y="374"/>
                        <a:pt x="142" y="373"/>
                        <a:pt x="145" y="373"/>
                      </a:cubicBezTo>
                      <a:cubicBezTo>
                        <a:pt x="149" y="372"/>
                        <a:pt x="152" y="371"/>
                        <a:pt x="155" y="371"/>
                      </a:cubicBezTo>
                      <a:cubicBezTo>
                        <a:pt x="156" y="370"/>
                        <a:pt x="158" y="370"/>
                        <a:pt x="159" y="369"/>
                      </a:cubicBezTo>
                      <a:cubicBezTo>
                        <a:pt x="160" y="368"/>
                        <a:pt x="163" y="364"/>
                        <a:pt x="165" y="357"/>
                      </a:cubicBezTo>
                      <a:cubicBezTo>
                        <a:pt x="169" y="349"/>
                        <a:pt x="172" y="338"/>
                        <a:pt x="175" y="327"/>
                      </a:cubicBezTo>
                      <a:cubicBezTo>
                        <a:pt x="179" y="314"/>
                        <a:pt x="182" y="300"/>
                        <a:pt x="184" y="290"/>
                      </a:cubicBezTo>
                      <a:cubicBezTo>
                        <a:pt x="169" y="285"/>
                        <a:pt x="169" y="285"/>
                        <a:pt x="169" y="285"/>
                      </a:cubicBezTo>
                      <a:cubicBezTo>
                        <a:pt x="166" y="255"/>
                        <a:pt x="166" y="255"/>
                        <a:pt x="166" y="255"/>
                      </a:cubicBezTo>
                      <a:cubicBezTo>
                        <a:pt x="188" y="239"/>
                        <a:pt x="206" y="214"/>
                        <a:pt x="215" y="184"/>
                      </a:cubicBezTo>
                      <a:cubicBezTo>
                        <a:pt x="219" y="183"/>
                        <a:pt x="223" y="181"/>
                        <a:pt x="225" y="178"/>
                      </a:cubicBezTo>
                      <a:cubicBezTo>
                        <a:pt x="229" y="173"/>
                        <a:pt x="230" y="133"/>
                        <a:pt x="225" y="126"/>
                      </a:cubicBezTo>
                      <a:cubicBezTo>
                        <a:pt x="225" y="124"/>
                        <a:pt x="223" y="123"/>
                        <a:pt x="222" y="123"/>
                      </a:cubicBezTo>
                      <a:cubicBezTo>
                        <a:pt x="217" y="54"/>
                        <a:pt x="171" y="0"/>
                        <a:pt x="116" y="0"/>
                      </a:cubicBezTo>
                      <a:cubicBezTo>
                        <a:pt x="60" y="0"/>
                        <a:pt x="14" y="54"/>
                        <a:pt x="9" y="123"/>
                      </a:cubicBezTo>
                      <a:cubicBezTo>
                        <a:pt x="7" y="123"/>
                        <a:pt x="6" y="124"/>
                        <a:pt x="5" y="126"/>
                      </a:cubicBezTo>
                      <a:cubicBezTo>
                        <a:pt x="0" y="133"/>
                        <a:pt x="1" y="173"/>
                        <a:pt x="5" y="178"/>
                      </a:cubicBezTo>
                      <a:cubicBezTo>
                        <a:pt x="7" y="181"/>
                        <a:pt x="12" y="183"/>
                        <a:pt x="16" y="18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2"/>
                <p:cNvSpPr>
                  <a:spLocks noEditPoints="1"/>
                </p:cNvSpPr>
                <p:nvPr/>
              </p:nvSpPr>
              <p:spPr bwMode="auto">
                <a:xfrm>
                  <a:off x="4727575" y="2413001"/>
                  <a:ext cx="1900238" cy="796925"/>
                </a:xfrm>
                <a:custGeom>
                  <a:avLst/>
                  <a:gdLst>
                    <a:gd name="T0" fmla="*/ 333 w 505"/>
                    <a:gd name="T1" fmla="*/ 0 h 212"/>
                    <a:gd name="T2" fmla="*/ 303 w 505"/>
                    <a:gd name="T3" fmla="*/ 85 h 212"/>
                    <a:gd name="T4" fmla="*/ 283 w 505"/>
                    <a:gd name="T5" fmla="*/ 90 h 212"/>
                    <a:gd name="T6" fmla="*/ 262 w 505"/>
                    <a:gd name="T7" fmla="*/ 92 h 212"/>
                    <a:gd name="T8" fmla="*/ 270 w 505"/>
                    <a:gd name="T9" fmla="*/ 160 h 212"/>
                    <a:gd name="T10" fmla="*/ 287 w 505"/>
                    <a:gd name="T11" fmla="*/ 163 h 212"/>
                    <a:gd name="T12" fmla="*/ 300 w 505"/>
                    <a:gd name="T13" fmla="*/ 164 h 212"/>
                    <a:gd name="T14" fmla="*/ 318 w 505"/>
                    <a:gd name="T15" fmla="*/ 163 h 212"/>
                    <a:gd name="T16" fmla="*/ 331 w 505"/>
                    <a:gd name="T17" fmla="*/ 157 h 212"/>
                    <a:gd name="T18" fmla="*/ 336 w 505"/>
                    <a:gd name="T19" fmla="*/ 96 h 212"/>
                    <a:gd name="T20" fmla="*/ 328 w 505"/>
                    <a:gd name="T21" fmla="*/ 90 h 212"/>
                    <a:gd name="T22" fmla="*/ 326 w 505"/>
                    <a:gd name="T23" fmla="*/ 67 h 212"/>
                    <a:gd name="T24" fmla="*/ 333 w 505"/>
                    <a:gd name="T25" fmla="*/ 60 h 212"/>
                    <a:gd name="T26" fmla="*/ 341 w 505"/>
                    <a:gd name="T27" fmla="*/ 57 h 212"/>
                    <a:gd name="T28" fmla="*/ 346 w 505"/>
                    <a:gd name="T29" fmla="*/ 57 h 212"/>
                    <a:gd name="T30" fmla="*/ 353 w 505"/>
                    <a:gd name="T31" fmla="*/ 60 h 212"/>
                    <a:gd name="T32" fmla="*/ 361 w 505"/>
                    <a:gd name="T33" fmla="*/ 67 h 212"/>
                    <a:gd name="T34" fmla="*/ 358 w 505"/>
                    <a:gd name="T35" fmla="*/ 90 h 212"/>
                    <a:gd name="T36" fmla="*/ 351 w 505"/>
                    <a:gd name="T37" fmla="*/ 96 h 212"/>
                    <a:gd name="T38" fmla="*/ 337 w 505"/>
                    <a:gd name="T39" fmla="*/ 169 h 212"/>
                    <a:gd name="T40" fmla="*/ 324 w 505"/>
                    <a:gd name="T41" fmla="*/ 173 h 212"/>
                    <a:gd name="T42" fmla="*/ 306 w 505"/>
                    <a:gd name="T43" fmla="*/ 175 h 212"/>
                    <a:gd name="T44" fmla="*/ 300 w 505"/>
                    <a:gd name="T45" fmla="*/ 175 h 212"/>
                    <a:gd name="T46" fmla="*/ 287 w 505"/>
                    <a:gd name="T47" fmla="*/ 175 h 212"/>
                    <a:gd name="T48" fmla="*/ 269 w 505"/>
                    <a:gd name="T49" fmla="*/ 172 h 212"/>
                    <a:gd name="T50" fmla="*/ 256 w 505"/>
                    <a:gd name="T51" fmla="*/ 154 h 212"/>
                    <a:gd name="T52" fmla="*/ 233 w 505"/>
                    <a:gd name="T53" fmla="*/ 91 h 212"/>
                    <a:gd name="T54" fmla="*/ 210 w 505"/>
                    <a:gd name="T55" fmla="*/ 86 h 212"/>
                    <a:gd name="T56" fmla="*/ 182 w 505"/>
                    <a:gd name="T57" fmla="*/ 33 h 212"/>
                    <a:gd name="T58" fmla="*/ 23 w 505"/>
                    <a:gd name="T59" fmla="*/ 62 h 212"/>
                    <a:gd name="T60" fmla="*/ 253 w 505"/>
                    <a:gd name="T61" fmla="*/ 212 h 212"/>
                    <a:gd name="T62" fmla="*/ 170 w 505"/>
                    <a:gd name="T63" fmla="*/ 128 h 212"/>
                    <a:gd name="T64" fmla="*/ 154 w 505"/>
                    <a:gd name="T65" fmla="*/ 128 h 212"/>
                    <a:gd name="T66" fmla="*/ 138 w 505"/>
                    <a:gd name="T67" fmla="*/ 128 h 212"/>
                    <a:gd name="T68" fmla="*/ 134 w 505"/>
                    <a:gd name="T69" fmla="*/ 163 h 212"/>
                    <a:gd name="T70" fmla="*/ 131 w 505"/>
                    <a:gd name="T71" fmla="*/ 163 h 212"/>
                    <a:gd name="T72" fmla="*/ 128 w 505"/>
                    <a:gd name="T73" fmla="*/ 163 h 212"/>
                    <a:gd name="T74" fmla="*/ 125 w 505"/>
                    <a:gd name="T75" fmla="*/ 163 h 212"/>
                    <a:gd name="T76" fmla="*/ 122 w 505"/>
                    <a:gd name="T77" fmla="*/ 163 h 212"/>
                    <a:gd name="T78" fmla="*/ 119 w 505"/>
                    <a:gd name="T79" fmla="*/ 163 h 212"/>
                    <a:gd name="T80" fmla="*/ 111 w 505"/>
                    <a:gd name="T81" fmla="*/ 128 h 212"/>
                    <a:gd name="T82" fmla="*/ 95 w 505"/>
                    <a:gd name="T83" fmla="*/ 128 h 212"/>
                    <a:gd name="T84" fmla="*/ 84 w 505"/>
                    <a:gd name="T85" fmla="*/ 113 h 212"/>
                    <a:gd name="T86" fmla="*/ 100 w 505"/>
                    <a:gd name="T87" fmla="*/ 113 h 212"/>
                    <a:gd name="T88" fmla="*/ 116 w 505"/>
                    <a:gd name="T89" fmla="*/ 113 h 212"/>
                    <a:gd name="T90" fmla="*/ 120 w 505"/>
                    <a:gd name="T91" fmla="*/ 78 h 212"/>
                    <a:gd name="T92" fmla="*/ 123 w 505"/>
                    <a:gd name="T93" fmla="*/ 78 h 212"/>
                    <a:gd name="T94" fmla="*/ 126 w 505"/>
                    <a:gd name="T95" fmla="*/ 78 h 212"/>
                    <a:gd name="T96" fmla="*/ 129 w 505"/>
                    <a:gd name="T97" fmla="*/ 78 h 212"/>
                    <a:gd name="T98" fmla="*/ 132 w 505"/>
                    <a:gd name="T99" fmla="*/ 78 h 212"/>
                    <a:gd name="T100" fmla="*/ 135 w 505"/>
                    <a:gd name="T101" fmla="*/ 78 h 212"/>
                    <a:gd name="T102" fmla="*/ 143 w 505"/>
                    <a:gd name="T103" fmla="*/ 113 h 212"/>
                    <a:gd name="T104" fmla="*/ 159 w 505"/>
                    <a:gd name="T105" fmla="*/ 113 h 212"/>
                    <a:gd name="T106" fmla="*/ 170 w 505"/>
                    <a:gd name="T107" fmla="*/ 12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05" h="212">
                      <a:moveTo>
                        <a:pt x="483" y="62"/>
                      </a:moveTo>
                      <a:cubicBezTo>
                        <a:pt x="474" y="51"/>
                        <a:pt x="443" y="41"/>
                        <a:pt x="443" y="41"/>
                      </a:cubicBezTo>
                      <a:cubicBezTo>
                        <a:pt x="333" y="0"/>
                        <a:pt x="333" y="0"/>
                        <a:pt x="333" y="0"/>
                      </a:cubicBezTo>
                      <a:cubicBezTo>
                        <a:pt x="331" y="10"/>
                        <a:pt x="328" y="25"/>
                        <a:pt x="324" y="40"/>
                      </a:cubicBezTo>
                      <a:cubicBezTo>
                        <a:pt x="321" y="50"/>
                        <a:pt x="317" y="61"/>
                        <a:pt x="313" y="69"/>
                      </a:cubicBezTo>
                      <a:cubicBezTo>
                        <a:pt x="310" y="76"/>
                        <a:pt x="307" y="82"/>
                        <a:pt x="303" y="85"/>
                      </a:cubicBezTo>
                      <a:cubicBezTo>
                        <a:pt x="303" y="85"/>
                        <a:pt x="302" y="85"/>
                        <a:pt x="302" y="86"/>
                      </a:cubicBezTo>
                      <a:cubicBezTo>
                        <a:pt x="299" y="87"/>
                        <a:pt x="296" y="88"/>
                        <a:pt x="293" y="89"/>
                      </a:cubicBezTo>
                      <a:cubicBezTo>
                        <a:pt x="290" y="89"/>
                        <a:pt x="287" y="90"/>
                        <a:pt x="283" y="90"/>
                      </a:cubicBezTo>
                      <a:cubicBezTo>
                        <a:pt x="280" y="91"/>
                        <a:pt x="276" y="91"/>
                        <a:pt x="273" y="91"/>
                      </a:cubicBezTo>
                      <a:cubicBezTo>
                        <a:pt x="269" y="92"/>
                        <a:pt x="266" y="92"/>
                        <a:pt x="263" y="92"/>
                      </a:cubicBezTo>
                      <a:cubicBezTo>
                        <a:pt x="262" y="92"/>
                        <a:pt x="262" y="92"/>
                        <a:pt x="262" y="92"/>
                      </a:cubicBezTo>
                      <a:cubicBezTo>
                        <a:pt x="262" y="96"/>
                        <a:pt x="262" y="101"/>
                        <a:pt x="262" y="105"/>
                      </a:cubicBezTo>
                      <a:cubicBezTo>
                        <a:pt x="264" y="127"/>
                        <a:pt x="266" y="148"/>
                        <a:pt x="269" y="157"/>
                      </a:cubicBezTo>
                      <a:cubicBezTo>
                        <a:pt x="269" y="158"/>
                        <a:pt x="269" y="159"/>
                        <a:pt x="270" y="160"/>
                      </a:cubicBezTo>
                      <a:cubicBezTo>
                        <a:pt x="271" y="161"/>
                        <a:pt x="273" y="161"/>
                        <a:pt x="275" y="162"/>
                      </a:cubicBezTo>
                      <a:cubicBezTo>
                        <a:pt x="277" y="162"/>
                        <a:pt x="279" y="162"/>
                        <a:pt x="281" y="163"/>
                      </a:cubicBezTo>
                      <a:cubicBezTo>
                        <a:pt x="283" y="163"/>
                        <a:pt x="285" y="163"/>
                        <a:pt x="287" y="163"/>
                      </a:cubicBezTo>
                      <a:cubicBezTo>
                        <a:pt x="289" y="163"/>
                        <a:pt x="291" y="164"/>
                        <a:pt x="293" y="164"/>
                      </a:cubicBezTo>
                      <a:cubicBezTo>
                        <a:pt x="296" y="164"/>
                        <a:pt x="298" y="164"/>
                        <a:pt x="300" y="164"/>
                      </a:cubicBezTo>
                      <a:cubicBezTo>
                        <a:pt x="300" y="164"/>
                        <a:pt x="300" y="164"/>
                        <a:pt x="300" y="164"/>
                      </a:cubicBezTo>
                      <a:cubicBezTo>
                        <a:pt x="301" y="164"/>
                        <a:pt x="303" y="164"/>
                        <a:pt x="306" y="164"/>
                      </a:cubicBezTo>
                      <a:cubicBezTo>
                        <a:pt x="308" y="164"/>
                        <a:pt x="310" y="163"/>
                        <a:pt x="312" y="163"/>
                      </a:cubicBezTo>
                      <a:cubicBezTo>
                        <a:pt x="314" y="163"/>
                        <a:pt x="316" y="163"/>
                        <a:pt x="318" y="163"/>
                      </a:cubicBezTo>
                      <a:cubicBezTo>
                        <a:pt x="320" y="162"/>
                        <a:pt x="322" y="162"/>
                        <a:pt x="324" y="162"/>
                      </a:cubicBezTo>
                      <a:cubicBezTo>
                        <a:pt x="326" y="161"/>
                        <a:pt x="328" y="161"/>
                        <a:pt x="329" y="160"/>
                      </a:cubicBezTo>
                      <a:cubicBezTo>
                        <a:pt x="330" y="159"/>
                        <a:pt x="330" y="158"/>
                        <a:pt x="331" y="157"/>
                      </a:cubicBezTo>
                      <a:cubicBezTo>
                        <a:pt x="333" y="149"/>
                        <a:pt x="336" y="127"/>
                        <a:pt x="337" y="105"/>
                      </a:cubicBezTo>
                      <a:cubicBezTo>
                        <a:pt x="337" y="102"/>
                        <a:pt x="337" y="99"/>
                        <a:pt x="337" y="96"/>
                      </a:cubicBezTo>
                      <a:cubicBezTo>
                        <a:pt x="337" y="96"/>
                        <a:pt x="336" y="96"/>
                        <a:pt x="336" y="96"/>
                      </a:cubicBezTo>
                      <a:cubicBezTo>
                        <a:pt x="335" y="95"/>
                        <a:pt x="334" y="95"/>
                        <a:pt x="333" y="95"/>
                      </a:cubicBezTo>
                      <a:cubicBezTo>
                        <a:pt x="332" y="94"/>
                        <a:pt x="332" y="93"/>
                        <a:pt x="331" y="93"/>
                      </a:cubicBezTo>
                      <a:cubicBezTo>
                        <a:pt x="330" y="92"/>
                        <a:pt x="329" y="91"/>
                        <a:pt x="328" y="90"/>
                      </a:cubicBezTo>
                      <a:cubicBezTo>
                        <a:pt x="327" y="89"/>
                        <a:pt x="326" y="88"/>
                        <a:pt x="326" y="87"/>
                      </a:cubicBezTo>
                      <a:cubicBezTo>
                        <a:pt x="324" y="84"/>
                        <a:pt x="323" y="81"/>
                        <a:pt x="323" y="77"/>
                      </a:cubicBezTo>
                      <a:cubicBezTo>
                        <a:pt x="323" y="74"/>
                        <a:pt x="324" y="70"/>
                        <a:pt x="326" y="67"/>
                      </a:cubicBezTo>
                      <a:cubicBezTo>
                        <a:pt x="326" y="66"/>
                        <a:pt x="327" y="65"/>
                        <a:pt x="328" y="64"/>
                      </a:cubicBezTo>
                      <a:cubicBezTo>
                        <a:pt x="329" y="63"/>
                        <a:pt x="330" y="62"/>
                        <a:pt x="331" y="62"/>
                      </a:cubicBezTo>
                      <a:cubicBezTo>
                        <a:pt x="332" y="61"/>
                        <a:pt x="332" y="60"/>
                        <a:pt x="333" y="60"/>
                      </a:cubicBezTo>
                      <a:cubicBezTo>
                        <a:pt x="334" y="59"/>
                        <a:pt x="335" y="59"/>
                        <a:pt x="336" y="59"/>
                      </a:cubicBezTo>
                      <a:cubicBezTo>
                        <a:pt x="337" y="58"/>
                        <a:pt x="337" y="58"/>
                        <a:pt x="338" y="58"/>
                      </a:cubicBezTo>
                      <a:cubicBezTo>
                        <a:pt x="339" y="58"/>
                        <a:pt x="340" y="57"/>
                        <a:pt x="341" y="57"/>
                      </a:cubicBezTo>
                      <a:cubicBezTo>
                        <a:pt x="342" y="57"/>
                        <a:pt x="342" y="57"/>
                        <a:pt x="343" y="57"/>
                      </a:cubicBezTo>
                      <a:cubicBezTo>
                        <a:pt x="343" y="57"/>
                        <a:pt x="343" y="57"/>
                        <a:pt x="343" y="57"/>
                      </a:cubicBezTo>
                      <a:cubicBezTo>
                        <a:pt x="344" y="57"/>
                        <a:pt x="345" y="57"/>
                        <a:pt x="346" y="57"/>
                      </a:cubicBezTo>
                      <a:cubicBezTo>
                        <a:pt x="347" y="57"/>
                        <a:pt x="348" y="58"/>
                        <a:pt x="348" y="58"/>
                      </a:cubicBezTo>
                      <a:cubicBezTo>
                        <a:pt x="349" y="58"/>
                        <a:pt x="350" y="58"/>
                        <a:pt x="351" y="59"/>
                      </a:cubicBezTo>
                      <a:cubicBezTo>
                        <a:pt x="352" y="59"/>
                        <a:pt x="353" y="59"/>
                        <a:pt x="353" y="60"/>
                      </a:cubicBezTo>
                      <a:cubicBezTo>
                        <a:pt x="354" y="60"/>
                        <a:pt x="355" y="61"/>
                        <a:pt x="356" y="61"/>
                      </a:cubicBezTo>
                      <a:cubicBezTo>
                        <a:pt x="357" y="62"/>
                        <a:pt x="358" y="63"/>
                        <a:pt x="358" y="64"/>
                      </a:cubicBezTo>
                      <a:cubicBezTo>
                        <a:pt x="359" y="65"/>
                        <a:pt x="360" y="66"/>
                        <a:pt x="361" y="67"/>
                      </a:cubicBezTo>
                      <a:cubicBezTo>
                        <a:pt x="363" y="70"/>
                        <a:pt x="363" y="74"/>
                        <a:pt x="363" y="77"/>
                      </a:cubicBezTo>
                      <a:cubicBezTo>
                        <a:pt x="363" y="81"/>
                        <a:pt x="363" y="84"/>
                        <a:pt x="361" y="87"/>
                      </a:cubicBezTo>
                      <a:cubicBezTo>
                        <a:pt x="360" y="88"/>
                        <a:pt x="359" y="89"/>
                        <a:pt x="358" y="90"/>
                      </a:cubicBezTo>
                      <a:cubicBezTo>
                        <a:pt x="358" y="91"/>
                        <a:pt x="357" y="92"/>
                        <a:pt x="356" y="93"/>
                      </a:cubicBezTo>
                      <a:cubicBezTo>
                        <a:pt x="355" y="93"/>
                        <a:pt x="354" y="94"/>
                        <a:pt x="353" y="95"/>
                      </a:cubicBezTo>
                      <a:cubicBezTo>
                        <a:pt x="353" y="95"/>
                        <a:pt x="352" y="95"/>
                        <a:pt x="351" y="96"/>
                      </a:cubicBezTo>
                      <a:cubicBezTo>
                        <a:pt x="350" y="96"/>
                        <a:pt x="350" y="96"/>
                        <a:pt x="349" y="96"/>
                      </a:cubicBezTo>
                      <a:cubicBezTo>
                        <a:pt x="348" y="123"/>
                        <a:pt x="346" y="142"/>
                        <a:pt x="343" y="154"/>
                      </a:cubicBezTo>
                      <a:cubicBezTo>
                        <a:pt x="341" y="162"/>
                        <a:pt x="339" y="166"/>
                        <a:pt x="337" y="169"/>
                      </a:cubicBezTo>
                      <a:cubicBezTo>
                        <a:pt x="336" y="169"/>
                        <a:pt x="336" y="170"/>
                        <a:pt x="335" y="170"/>
                      </a:cubicBezTo>
                      <a:cubicBezTo>
                        <a:pt x="334" y="171"/>
                        <a:pt x="332" y="171"/>
                        <a:pt x="331" y="172"/>
                      </a:cubicBezTo>
                      <a:cubicBezTo>
                        <a:pt x="329" y="172"/>
                        <a:pt x="327" y="173"/>
                        <a:pt x="324" y="173"/>
                      </a:cubicBezTo>
                      <a:cubicBezTo>
                        <a:pt x="322" y="174"/>
                        <a:pt x="320" y="174"/>
                        <a:pt x="318" y="174"/>
                      </a:cubicBezTo>
                      <a:cubicBezTo>
                        <a:pt x="316" y="175"/>
                        <a:pt x="314" y="175"/>
                        <a:pt x="312" y="175"/>
                      </a:cubicBezTo>
                      <a:cubicBezTo>
                        <a:pt x="310" y="175"/>
                        <a:pt x="308" y="175"/>
                        <a:pt x="306" y="175"/>
                      </a:cubicBezTo>
                      <a:cubicBezTo>
                        <a:pt x="303" y="175"/>
                        <a:pt x="301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299" y="175"/>
                        <a:pt x="299" y="175"/>
                        <a:pt x="299" y="175"/>
                      </a:cubicBezTo>
                      <a:cubicBezTo>
                        <a:pt x="298" y="175"/>
                        <a:pt x="296" y="175"/>
                        <a:pt x="293" y="175"/>
                      </a:cubicBezTo>
                      <a:cubicBezTo>
                        <a:pt x="291" y="175"/>
                        <a:pt x="289" y="175"/>
                        <a:pt x="287" y="175"/>
                      </a:cubicBezTo>
                      <a:cubicBezTo>
                        <a:pt x="285" y="175"/>
                        <a:pt x="283" y="175"/>
                        <a:pt x="281" y="174"/>
                      </a:cubicBezTo>
                      <a:cubicBezTo>
                        <a:pt x="279" y="174"/>
                        <a:pt x="277" y="174"/>
                        <a:pt x="275" y="173"/>
                      </a:cubicBezTo>
                      <a:cubicBezTo>
                        <a:pt x="273" y="173"/>
                        <a:pt x="270" y="172"/>
                        <a:pt x="269" y="172"/>
                      </a:cubicBezTo>
                      <a:cubicBezTo>
                        <a:pt x="267" y="171"/>
                        <a:pt x="265" y="171"/>
                        <a:pt x="264" y="170"/>
                      </a:cubicBezTo>
                      <a:cubicBezTo>
                        <a:pt x="263" y="170"/>
                        <a:pt x="263" y="169"/>
                        <a:pt x="262" y="169"/>
                      </a:cubicBezTo>
                      <a:cubicBezTo>
                        <a:pt x="260" y="166"/>
                        <a:pt x="258" y="162"/>
                        <a:pt x="256" y="154"/>
                      </a:cubicBezTo>
                      <a:cubicBezTo>
                        <a:pt x="253" y="141"/>
                        <a:pt x="251" y="120"/>
                        <a:pt x="250" y="92"/>
                      </a:cubicBezTo>
                      <a:cubicBezTo>
                        <a:pt x="248" y="92"/>
                        <a:pt x="245" y="92"/>
                        <a:pt x="243" y="92"/>
                      </a:cubicBezTo>
                      <a:cubicBezTo>
                        <a:pt x="240" y="92"/>
                        <a:pt x="236" y="91"/>
                        <a:pt x="233" y="91"/>
                      </a:cubicBezTo>
                      <a:cubicBezTo>
                        <a:pt x="229" y="91"/>
                        <a:pt x="226" y="90"/>
                        <a:pt x="222" y="89"/>
                      </a:cubicBezTo>
                      <a:cubicBezTo>
                        <a:pt x="219" y="89"/>
                        <a:pt x="215" y="88"/>
                        <a:pt x="212" y="87"/>
                      </a:cubicBezTo>
                      <a:cubicBezTo>
                        <a:pt x="211" y="86"/>
                        <a:pt x="211" y="86"/>
                        <a:pt x="210" y="86"/>
                      </a:cubicBezTo>
                      <a:cubicBezTo>
                        <a:pt x="208" y="85"/>
                        <a:pt x="205" y="82"/>
                        <a:pt x="202" y="78"/>
                      </a:cubicBezTo>
                      <a:cubicBezTo>
                        <a:pt x="199" y="73"/>
                        <a:pt x="196" y="66"/>
                        <a:pt x="192" y="59"/>
                      </a:cubicBezTo>
                      <a:cubicBezTo>
                        <a:pt x="189" y="51"/>
                        <a:pt x="185" y="42"/>
                        <a:pt x="182" y="33"/>
                      </a:cubicBezTo>
                      <a:cubicBezTo>
                        <a:pt x="178" y="21"/>
                        <a:pt x="174" y="9"/>
                        <a:pt x="173" y="0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1"/>
                        <a:pt x="31" y="51"/>
                        <a:pt x="23" y="62"/>
                      </a:cubicBezTo>
                      <a:cubicBezTo>
                        <a:pt x="15" y="73"/>
                        <a:pt x="0" y="212"/>
                        <a:pt x="11" y="212"/>
                      </a:cubicBezTo>
                      <a:cubicBezTo>
                        <a:pt x="23" y="212"/>
                        <a:pt x="234" y="212"/>
                        <a:pt x="252" y="212"/>
                      </a:cubicBezTo>
                      <a:cubicBezTo>
                        <a:pt x="253" y="212"/>
                        <a:pt x="253" y="212"/>
                        <a:pt x="253" y="212"/>
                      </a:cubicBezTo>
                      <a:cubicBezTo>
                        <a:pt x="271" y="212"/>
                        <a:pt x="483" y="212"/>
                        <a:pt x="495" y="212"/>
                      </a:cubicBezTo>
                      <a:cubicBezTo>
                        <a:pt x="505" y="212"/>
                        <a:pt x="491" y="73"/>
                        <a:pt x="483" y="62"/>
                      </a:cubicBezTo>
                      <a:close/>
                      <a:moveTo>
                        <a:pt x="170" y="128"/>
                      </a:move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59" y="128"/>
                        <a:pt x="159" y="128"/>
                        <a:pt x="159" y="128"/>
                      </a:cubicBezTo>
                      <a:cubicBezTo>
                        <a:pt x="154" y="128"/>
                        <a:pt x="154" y="128"/>
                        <a:pt x="154" y="128"/>
                      </a:cubicBezTo>
                      <a:cubicBezTo>
                        <a:pt x="148" y="128"/>
                        <a:pt x="148" y="128"/>
                        <a:pt x="148" y="128"/>
                      </a:cubicBezTo>
                      <a:cubicBezTo>
                        <a:pt x="143" y="128"/>
                        <a:pt x="143" y="128"/>
                        <a:pt x="143" y="128"/>
                      </a:cubicBezTo>
                      <a:cubicBezTo>
                        <a:pt x="138" y="128"/>
                        <a:pt x="138" y="128"/>
                        <a:pt x="138" y="128"/>
                      </a:cubicBezTo>
                      <a:cubicBezTo>
                        <a:pt x="135" y="128"/>
                        <a:pt x="135" y="128"/>
                        <a:pt x="135" y="128"/>
                      </a:cubicBezTo>
                      <a:cubicBezTo>
                        <a:pt x="135" y="163"/>
                        <a:pt x="135" y="163"/>
                        <a:pt x="135" y="163"/>
                      </a:cubicBezTo>
                      <a:cubicBezTo>
                        <a:pt x="134" y="163"/>
                        <a:pt x="134" y="163"/>
                        <a:pt x="134" y="163"/>
                      </a:cubicBezTo>
                      <a:cubicBezTo>
                        <a:pt x="133" y="163"/>
                        <a:pt x="133" y="163"/>
                        <a:pt x="133" y="163"/>
                      </a:cubicBezTo>
                      <a:cubicBezTo>
                        <a:pt x="132" y="163"/>
                        <a:pt x="132" y="163"/>
                        <a:pt x="132" y="163"/>
                      </a:cubicBezTo>
                      <a:cubicBezTo>
                        <a:pt x="131" y="163"/>
                        <a:pt x="131" y="163"/>
                        <a:pt x="131" y="163"/>
                      </a:cubicBezTo>
                      <a:cubicBezTo>
                        <a:pt x="130" y="163"/>
                        <a:pt x="130" y="163"/>
                        <a:pt x="130" y="163"/>
                      </a:cubicBezTo>
                      <a:cubicBezTo>
                        <a:pt x="129" y="163"/>
                        <a:pt x="129" y="163"/>
                        <a:pt x="129" y="163"/>
                      </a:cubicBezTo>
                      <a:cubicBezTo>
                        <a:pt x="128" y="163"/>
                        <a:pt x="128" y="163"/>
                        <a:pt x="128" y="163"/>
                      </a:cubicBezTo>
                      <a:cubicBezTo>
                        <a:pt x="127" y="163"/>
                        <a:pt x="127" y="163"/>
                        <a:pt x="127" y="163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5" y="163"/>
                        <a:pt x="125" y="163"/>
                        <a:pt x="125" y="163"/>
                      </a:cubicBezTo>
                      <a:cubicBezTo>
                        <a:pt x="124" y="163"/>
                        <a:pt x="124" y="163"/>
                        <a:pt x="124" y="163"/>
                      </a:cubicBezTo>
                      <a:cubicBezTo>
                        <a:pt x="123" y="163"/>
                        <a:pt x="123" y="163"/>
                        <a:pt x="123" y="163"/>
                      </a:cubicBezTo>
                      <a:cubicBezTo>
                        <a:pt x="122" y="163"/>
                        <a:pt x="122" y="163"/>
                        <a:pt x="122" y="163"/>
                      </a:cubicBezTo>
                      <a:cubicBezTo>
                        <a:pt x="121" y="163"/>
                        <a:pt x="121" y="163"/>
                        <a:pt x="121" y="163"/>
                      </a:cubicBezTo>
                      <a:cubicBezTo>
                        <a:pt x="120" y="163"/>
                        <a:pt x="120" y="163"/>
                        <a:pt x="120" y="163"/>
                      </a:cubicBezTo>
                      <a:cubicBezTo>
                        <a:pt x="119" y="163"/>
                        <a:pt x="119" y="163"/>
                        <a:pt x="119" y="163"/>
                      </a:cubicBezTo>
                      <a:cubicBezTo>
                        <a:pt x="119" y="128"/>
                        <a:pt x="119" y="128"/>
                        <a:pt x="119" y="128"/>
                      </a:cubicBezTo>
                      <a:cubicBezTo>
                        <a:pt x="116" y="128"/>
                        <a:pt x="116" y="128"/>
                        <a:pt x="116" y="128"/>
                      </a:cubicBezTo>
                      <a:cubicBezTo>
                        <a:pt x="111" y="128"/>
                        <a:pt x="111" y="128"/>
                        <a:pt x="111" y="128"/>
                      </a:cubicBezTo>
                      <a:cubicBezTo>
                        <a:pt x="106" y="128"/>
                        <a:pt x="106" y="128"/>
                        <a:pt x="106" y="128"/>
                      </a:cubicBezTo>
                      <a:cubicBezTo>
                        <a:pt x="100" y="128"/>
                        <a:pt x="100" y="128"/>
                        <a:pt x="100" y="128"/>
                      </a:cubicBezTo>
                      <a:cubicBezTo>
                        <a:pt x="95" y="128"/>
                        <a:pt x="95" y="128"/>
                        <a:pt x="95" y="128"/>
                      </a:cubicBezTo>
                      <a:cubicBezTo>
                        <a:pt x="90" y="128"/>
                        <a:pt x="90" y="128"/>
                        <a:pt x="90" y="128"/>
                      </a:cubicBezTo>
                      <a:cubicBezTo>
                        <a:pt x="84" y="128"/>
                        <a:pt x="84" y="128"/>
                        <a:pt x="84" y="128"/>
                      </a:cubicBezTo>
                      <a:cubicBezTo>
                        <a:pt x="84" y="113"/>
                        <a:pt x="84" y="113"/>
                        <a:pt x="84" y="113"/>
                      </a:cubicBezTo>
                      <a:cubicBezTo>
                        <a:pt x="90" y="113"/>
                        <a:pt x="90" y="113"/>
                        <a:pt x="90" y="113"/>
                      </a:cubicBezTo>
                      <a:cubicBezTo>
                        <a:pt x="95" y="113"/>
                        <a:pt x="95" y="113"/>
                        <a:pt x="95" y="113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106" y="113"/>
                        <a:pt x="106" y="113"/>
                        <a:pt x="106" y="113"/>
                      </a:cubicBezTo>
                      <a:cubicBezTo>
                        <a:pt x="111" y="113"/>
                        <a:pt x="111" y="113"/>
                        <a:pt x="111" y="113"/>
                      </a:cubicBezTo>
                      <a:cubicBezTo>
                        <a:pt x="116" y="113"/>
                        <a:pt x="116" y="113"/>
                        <a:pt x="116" y="113"/>
                      </a:cubicBezTo>
                      <a:cubicBezTo>
                        <a:pt x="119" y="113"/>
                        <a:pt x="119" y="113"/>
                        <a:pt x="119" y="113"/>
                      </a:cubicBezTo>
                      <a:cubicBezTo>
                        <a:pt x="119" y="78"/>
                        <a:pt x="119" y="78"/>
                        <a:pt x="119" y="78"/>
                      </a:cubicBezTo>
                      <a:cubicBezTo>
                        <a:pt x="120" y="78"/>
                        <a:pt x="120" y="78"/>
                        <a:pt x="120" y="78"/>
                      </a:cubicBezTo>
                      <a:cubicBezTo>
                        <a:pt x="121" y="78"/>
                        <a:pt x="121" y="78"/>
                        <a:pt x="121" y="78"/>
                      </a:cubicBezTo>
                      <a:cubicBezTo>
                        <a:pt x="122" y="78"/>
                        <a:pt x="122" y="78"/>
                        <a:pt x="122" y="78"/>
                      </a:cubicBezTo>
                      <a:cubicBezTo>
                        <a:pt x="123" y="78"/>
                        <a:pt x="123" y="78"/>
                        <a:pt x="123" y="78"/>
                      </a:cubicBezTo>
                      <a:cubicBezTo>
                        <a:pt x="124" y="78"/>
                        <a:pt x="124" y="78"/>
                        <a:pt x="124" y="78"/>
                      </a:cubicBezTo>
                      <a:cubicBezTo>
                        <a:pt x="125" y="78"/>
                        <a:pt x="125" y="78"/>
                        <a:pt x="125" y="78"/>
                      </a:cubicBezTo>
                      <a:cubicBezTo>
                        <a:pt x="126" y="78"/>
                        <a:pt x="126" y="78"/>
                        <a:pt x="126" y="78"/>
                      </a:cubicBezTo>
                      <a:cubicBezTo>
                        <a:pt x="127" y="78"/>
                        <a:pt x="127" y="78"/>
                        <a:pt x="127" y="78"/>
                      </a:cubicBezTo>
                      <a:cubicBezTo>
                        <a:pt x="128" y="78"/>
                        <a:pt x="128" y="78"/>
                        <a:pt x="128" y="78"/>
                      </a:cubicBezTo>
                      <a:cubicBezTo>
                        <a:pt x="129" y="78"/>
                        <a:pt x="129" y="78"/>
                        <a:pt x="129" y="78"/>
                      </a:cubicBezTo>
                      <a:cubicBezTo>
                        <a:pt x="130" y="78"/>
                        <a:pt x="130" y="78"/>
                        <a:pt x="130" y="78"/>
                      </a:cubicBezTo>
                      <a:cubicBezTo>
                        <a:pt x="131" y="78"/>
                        <a:pt x="131" y="78"/>
                        <a:pt x="131" y="78"/>
                      </a:cubicBezTo>
                      <a:cubicBezTo>
                        <a:pt x="132" y="78"/>
                        <a:pt x="132" y="78"/>
                        <a:pt x="132" y="78"/>
                      </a:cubicBezTo>
                      <a:cubicBezTo>
                        <a:pt x="133" y="78"/>
                        <a:pt x="133" y="78"/>
                        <a:pt x="133" y="78"/>
                      </a:cubicBezTo>
                      <a:cubicBezTo>
                        <a:pt x="134" y="78"/>
                        <a:pt x="134" y="78"/>
                        <a:pt x="134" y="78"/>
                      </a:cubicBezTo>
                      <a:cubicBezTo>
                        <a:pt x="135" y="78"/>
                        <a:pt x="135" y="78"/>
                        <a:pt x="135" y="78"/>
                      </a:cubicBezTo>
                      <a:cubicBezTo>
                        <a:pt x="135" y="113"/>
                        <a:pt x="135" y="113"/>
                        <a:pt x="135" y="11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143" y="113"/>
                        <a:pt x="143" y="113"/>
                        <a:pt x="143" y="113"/>
                      </a:cubicBezTo>
                      <a:cubicBezTo>
                        <a:pt x="148" y="113"/>
                        <a:pt x="148" y="113"/>
                        <a:pt x="148" y="113"/>
                      </a:cubicBezTo>
                      <a:cubicBezTo>
                        <a:pt x="154" y="113"/>
                        <a:pt x="154" y="113"/>
                        <a:pt x="154" y="113"/>
                      </a:cubicBezTo>
                      <a:cubicBezTo>
                        <a:pt x="159" y="113"/>
                        <a:pt x="159" y="113"/>
                        <a:pt x="159" y="113"/>
                      </a:cubicBezTo>
                      <a:cubicBezTo>
                        <a:pt x="165" y="113"/>
                        <a:pt x="165" y="113"/>
                        <a:pt x="165" y="113"/>
                      </a:cubicBezTo>
                      <a:cubicBezTo>
                        <a:pt x="170" y="113"/>
                        <a:pt x="170" y="113"/>
                        <a:pt x="170" y="113"/>
                      </a:cubicBezTo>
                      <a:lnTo>
                        <a:pt x="17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91" name="Rectangle 7"/>
            <p:cNvSpPr>
              <a:spLocks/>
            </p:cNvSpPr>
            <p:nvPr/>
          </p:nvSpPr>
          <p:spPr bwMode="auto">
            <a:xfrm>
              <a:off x="7071480" y="1634978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52350" y="2752034"/>
            <a:ext cx="3106692" cy="950280"/>
            <a:chOff x="5952350" y="2752034"/>
            <a:chExt cx="3106692" cy="950280"/>
          </a:xfrm>
        </p:grpSpPr>
        <p:grpSp>
          <p:nvGrpSpPr>
            <p:cNvPr id="181" name="组合 180"/>
            <p:cNvGrpSpPr/>
            <p:nvPr/>
          </p:nvGrpSpPr>
          <p:grpSpPr>
            <a:xfrm>
              <a:off x="5952350" y="2752034"/>
              <a:ext cx="913275" cy="912819"/>
              <a:chOff x="2185988" y="3163888"/>
              <a:chExt cx="3176587" cy="3175000"/>
            </a:xfrm>
          </p:grpSpPr>
          <p:sp>
            <p:nvSpPr>
              <p:cNvPr id="182" name="Oval 33"/>
              <p:cNvSpPr>
                <a:spLocks noChangeArrowheads="1"/>
              </p:cNvSpPr>
              <p:nvPr/>
            </p:nvSpPr>
            <p:spPr bwMode="auto">
              <a:xfrm>
                <a:off x="2185988" y="3163888"/>
                <a:ext cx="3176587" cy="3175000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34"/>
              <p:cNvSpPr>
                <a:spLocks/>
              </p:cNvSpPr>
              <p:nvPr/>
            </p:nvSpPr>
            <p:spPr bwMode="auto">
              <a:xfrm>
                <a:off x="3379788" y="4443413"/>
                <a:ext cx="788987" cy="790575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35"/>
              <p:cNvSpPr>
                <a:spLocks noEditPoints="1"/>
              </p:cNvSpPr>
              <p:nvPr/>
            </p:nvSpPr>
            <p:spPr bwMode="auto">
              <a:xfrm>
                <a:off x="2879725" y="3878263"/>
                <a:ext cx="1790700" cy="17462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2" name="Rectangle 7"/>
            <p:cNvSpPr>
              <a:spLocks/>
            </p:cNvSpPr>
            <p:nvPr/>
          </p:nvSpPr>
          <p:spPr bwMode="auto">
            <a:xfrm>
              <a:off x="7065076" y="2838218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952350" y="3937723"/>
            <a:ext cx="3096342" cy="943596"/>
            <a:chOff x="5952350" y="3937723"/>
            <a:chExt cx="3096342" cy="943596"/>
          </a:xfrm>
        </p:grpSpPr>
        <p:grpSp>
          <p:nvGrpSpPr>
            <p:cNvPr id="174" name="组合 173"/>
            <p:cNvGrpSpPr/>
            <p:nvPr/>
          </p:nvGrpSpPr>
          <p:grpSpPr>
            <a:xfrm>
              <a:off x="5952350" y="3937723"/>
              <a:ext cx="913275" cy="912362"/>
              <a:chOff x="4724400" y="4673600"/>
              <a:chExt cx="3176588" cy="3173413"/>
            </a:xfrm>
          </p:grpSpPr>
          <p:sp>
            <p:nvSpPr>
              <p:cNvPr id="175" name="Oval 22"/>
              <p:cNvSpPr>
                <a:spLocks noChangeArrowheads="1"/>
              </p:cNvSpPr>
              <p:nvPr/>
            </p:nvSpPr>
            <p:spPr bwMode="auto">
              <a:xfrm>
                <a:off x="4724400" y="4673600"/>
                <a:ext cx="3176588" cy="3173413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23"/>
              <p:cNvSpPr>
                <a:spLocks noEditPoints="1"/>
              </p:cNvSpPr>
              <p:nvPr/>
            </p:nvSpPr>
            <p:spPr bwMode="auto">
              <a:xfrm>
                <a:off x="5402263" y="5283200"/>
                <a:ext cx="1806575" cy="1957388"/>
              </a:xfrm>
              <a:custGeom>
                <a:avLst/>
                <a:gdLst>
                  <a:gd name="T0" fmla="*/ 480 w 480"/>
                  <a:gd name="T1" fmla="*/ 277 h 520"/>
                  <a:gd name="T2" fmla="*/ 429 w 480"/>
                  <a:gd name="T3" fmla="*/ 227 h 520"/>
                  <a:gd name="T4" fmla="*/ 379 w 480"/>
                  <a:gd name="T5" fmla="*/ 277 h 520"/>
                  <a:gd name="T6" fmla="*/ 416 w 480"/>
                  <a:gd name="T7" fmla="*/ 326 h 520"/>
                  <a:gd name="T8" fmla="*/ 396 w 480"/>
                  <a:gd name="T9" fmla="*/ 485 h 520"/>
                  <a:gd name="T10" fmla="*/ 320 w 480"/>
                  <a:gd name="T11" fmla="*/ 495 h 520"/>
                  <a:gd name="T12" fmla="*/ 245 w 480"/>
                  <a:gd name="T13" fmla="*/ 485 h 520"/>
                  <a:gd name="T14" fmla="*/ 224 w 480"/>
                  <a:gd name="T15" fmla="*/ 312 h 520"/>
                  <a:gd name="T16" fmla="*/ 325 w 480"/>
                  <a:gd name="T17" fmla="*/ 297 h 520"/>
                  <a:gd name="T18" fmla="*/ 391 w 480"/>
                  <a:gd name="T19" fmla="*/ 134 h 520"/>
                  <a:gd name="T20" fmla="*/ 399 w 480"/>
                  <a:gd name="T21" fmla="*/ 39 h 520"/>
                  <a:gd name="T22" fmla="*/ 271 w 480"/>
                  <a:gd name="T23" fmla="*/ 20 h 520"/>
                  <a:gd name="T24" fmla="*/ 242 w 480"/>
                  <a:gd name="T25" fmla="*/ 0 h 520"/>
                  <a:gd name="T26" fmla="*/ 209 w 480"/>
                  <a:gd name="T27" fmla="*/ 32 h 520"/>
                  <a:gd name="T28" fmla="*/ 242 w 480"/>
                  <a:gd name="T29" fmla="*/ 64 h 520"/>
                  <a:gd name="T30" fmla="*/ 272 w 480"/>
                  <a:gd name="T31" fmla="*/ 44 h 520"/>
                  <a:gd name="T32" fmla="*/ 379 w 480"/>
                  <a:gd name="T33" fmla="*/ 54 h 520"/>
                  <a:gd name="T34" fmla="*/ 357 w 480"/>
                  <a:gd name="T35" fmla="*/ 167 h 520"/>
                  <a:gd name="T36" fmla="*/ 314 w 480"/>
                  <a:gd name="T37" fmla="*/ 275 h 520"/>
                  <a:gd name="T38" fmla="*/ 211 w 480"/>
                  <a:gd name="T39" fmla="*/ 288 h 520"/>
                  <a:gd name="T40" fmla="*/ 109 w 480"/>
                  <a:gd name="T41" fmla="*/ 275 h 520"/>
                  <a:gd name="T42" fmla="*/ 56 w 480"/>
                  <a:gd name="T43" fmla="*/ 168 h 520"/>
                  <a:gd name="T44" fmla="*/ 30 w 480"/>
                  <a:gd name="T45" fmla="*/ 54 h 520"/>
                  <a:gd name="T46" fmla="*/ 132 w 480"/>
                  <a:gd name="T47" fmla="*/ 43 h 520"/>
                  <a:gd name="T48" fmla="*/ 162 w 480"/>
                  <a:gd name="T49" fmla="*/ 64 h 520"/>
                  <a:gd name="T50" fmla="*/ 195 w 480"/>
                  <a:gd name="T51" fmla="*/ 32 h 520"/>
                  <a:gd name="T52" fmla="*/ 162 w 480"/>
                  <a:gd name="T53" fmla="*/ 0 h 520"/>
                  <a:gd name="T54" fmla="*/ 133 w 480"/>
                  <a:gd name="T55" fmla="*/ 19 h 520"/>
                  <a:gd name="T56" fmla="*/ 10 w 480"/>
                  <a:gd name="T57" fmla="*/ 40 h 520"/>
                  <a:gd name="T58" fmla="*/ 13 w 480"/>
                  <a:gd name="T59" fmla="*/ 112 h 520"/>
                  <a:gd name="T60" fmla="*/ 98 w 480"/>
                  <a:gd name="T61" fmla="*/ 297 h 520"/>
                  <a:gd name="T62" fmla="*/ 199 w 480"/>
                  <a:gd name="T63" fmla="*/ 312 h 520"/>
                  <a:gd name="T64" fmla="*/ 204 w 480"/>
                  <a:gd name="T65" fmla="*/ 394 h 520"/>
                  <a:gd name="T66" fmla="*/ 233 w 480"/>
                  <a:gd name="T67" fmla="*/ 506 h 520"/>
                  <a:gd name="T68" fmla="*/ 319 w 480"/>
                  <a:gd name="T69" fmla="*/ 520 h 520"/>
                  <a:gd name="T70" fmla="*/ 322 w 480"/>
                  <a:gd name="T71" fmla="*/ 520 h 520"/>
                  <a:gd name="T72" fmla="*/ 322 w 480"/>
                  <a:gd name="T73" fmla="*/ 520 h 520"/>
                  <a:gd name="T74" fmla="*/ 408 w 480"/>
                  <a:gd name="T75" fmla="*/ 506 h 520"/>
                  <a:gd name="T76" fmla="*/ 436 w 480"/>
                  <a:gd name="T77" fmla="*/ 394 h 520"/>
                  <a:gd name="T78" fmla="*/ 441 w 480"/>
                  <a:gd name="T79" fmla="*/ 326 h 520"/>
                  <a:gd name="T80" fmla="*/ 480 w 480"/>
                  <a:gd name="T81" fmla="*/ 277 h 520"/>
                  <a:gd name="T82" fmla="*/ 242 w 480"/>
                  <a:gd name="T83" fmla="*/ 40 h 520"/>
                  <a:gd name="T84" fmla="*/ 234 w 480"/>
                  <a:gd name="T85" fmla="*/ 32 h 520"/>
                  <a:gd name="T86" fmla="*/ 242 w 480"/>
                  <a:gd name="T87" fmla="*/ 24 h 520"/>
                  <a:gd name="T88" fmla="*/ 249 w 480"/>
                  <a:gd name="T89" fmla="*/ 32 h 520"/>
                  <a:gd name="T90" fmla="*/ 242 w 480"/>
                  <a:gd name="T91" fmla="*/ 40 h 520"/>
                  <a:gd name="T92" fmla="*/ 162 w 480"/>
                  <a:gd name="T93" fmla="*/ 24 h 520"/>
                  <a:gd name="T94" fmla="*/ 170 w 480"/>
                  <a:gd name="T95" fmla="*/ 32 h 520"/>
                  <a:gd name="T96" fmla="*/ 162 w 480"/>
                  <a:gd name="T97" fmla="*/ 40 h 520"/>
                  <a:gd name="T98" fmla="*/ 154 w 480"/>
                  <a:gd name="T99" fmla="*/ 32 h 520"/>
                  <a:gd name="T100" fmla="*/ 162 w 480"/>
                  <a:gd name="T101" fmla="*/ 24 h 520"/>
                  <a:gd name="T102" fmla="*/ 429 w 480"/>
                  <a:gd name="T103" fmla="*/ 298 h 520"/>
                  <a:gd name="T104" fmla="*/ 408 w 480"/>
                  <a:gd name="T105" fmla="*/ 277 h 520"/>
                  <a:gd name="T106" fmla="*/ 429 w 480"/>
                  <a:gd name="T107" fmla="*/ 256 h 520"/>
                  <a:gd name="T108" fmla="*/ 450 w 480"/>
                  <a:gd name="T109" fmla="*/ 277 h 520"/>
                  <a:gd name="T110" fmla="*/ 429 w 480"/>
                  <a:gd name="T111" fmla="*/ 298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520">
                    <a:moveTo>
                      <a:pt x="480" y="277"/>
                    </a:moveTo>
                    <a:cubicBezTo>
                      <a:pt x="480" y="249"/>
                      <a:pt x="457" y="227"/>
                      <a:pt x="429" y="227"/>
                    </a:cubicBezTo>
                    <a:cubicBezTo>
                      <a:pt x="401" y="227"/>
                      <a:pt x="379" y="249"/>
                      <a:pt x="379" y="277"/>
                    </a:cubicBezTo>
                    <a:cubicBezTo>
                      <a:pt x="379" y="300"/>
                      <a:pt x="395" y="320"/>
                      <a:pt x="416" y="326"/>
                    </a:cubicBezTo>
                    <a:cubicBezTo>
                      <a:pt x="413" y="398"/>
                      <a:pt x="405" y="473"/>
                      <a:pt x="396" y="485"/>
                    </a:cubicBezTo>
                    <a:cubicBezTo>
                      <a:pt x="381" y="492"/>
                      <a:pt x="343" y="495"/>
                      <a:pt x="320" y="495"/>
                    </a:cubicBezTo>
                    <a:cubicBezTo>
                      <a:pt x="298" y="495"/>
                      <a:pt x="259" y="492"/>
                      <a:pt x="245" y="485"/>
                    </a:cubicBezTo>
                    <a:cubicBezTo>
                      <a:pt x="235" y="472"/>
                      <a:pt x="227" y="388"/>
                      <a:pt x="224" y="312"/>
                    </a:cubicBezTo>
                    <a:cubicBezTo>
                      <a:pt x="250" y="311"/>
                      <a:pt x="301" y="308"/>
                      <a:pt x="325" y="297"/>
                    </a:cubicBezTo>
                    <a:cubicBezTo>
                      <a:pt x="355" y="281"/>
                      <a:pt x="387" y="149"/>
                      <a:pt x="391" y="134"/>
                    </a:cubicBezTo>
                    <a:cubicBezTo>
                      <a:pt x="410" y="54"/>
                      <a:pt x="402" y="44"/>
                      <a:pt x="399" y="39"/>
                    </a:cubicBezTo>
                    <a:cubicBezTo>
                      <a:pt x="386" y="22"/>
                      <a:pt x="325" y="19"/>
                      <a:pt x="271" y="20"/>
                    </a:cubicBezTo>
                    <a:cubicBezTo>
                      <a:pt x="267" y="8"/>
                      <a:pt x="255" y="0"/>
                      <a:pt x="242" y="0"/>
                    </a:cubicBezTo>
                    <a:cubicBezTo>
                      <a:pt x="224" y="0"/>
                      <a:pt x="209" y="14"/>
                      <a:pt x="209" y="32"/>
                    </a:cubicBezTo>
                    <a:cubicBezTo>
                      <a:pt x="209" y="50"/>
                      <a:pt x="224" y="64"/>
                      <a:pt x="242" y="64"/>
                    </a:cubicBezTo>
                    <a:cubicBezTo>
                      <a:pt x="255" y="64"/>
                      <a:pt x="267" y="56"/>
                      <a:pt x="272" y="44"/>
                    </a:cubicBezTo>
                    <a:cubicBezTo>
                      <a:pt x="317" y="44"/>
                      <a:pt x="368" y="47"/>
                      <a:pt x="379" y="54"/>
                    </a:cubicBezTo>
                    <a:cubicBezTo>
                      <a:pt x="380" y="65"/>
                      <a:pt x="374" y="108"/>
                      <a:pt x="357" y="167"/>
                    </a:cubicBezTo>
                    <a:cubicBezTo>
                      <a:pt x="337" y="238"/>
                      <a:pt x="320" y="271"/>
                      <a:pt x="314" y="275"/>
                    </a:cubicBezTo>
                    <a:cubicBezTo>
                      <a:pt x="293" y="285"/>
                      <a:pt x="234" y="288"/>
                      <a:pt x="211" y="288"/>
                    </a:cubicBezTo>
                    <a:cubicBezTo>
                      <a:pt x="188" y="288"/>
                      <a:pt x="130" y="285"/>
                      <a:pt x="109" y="275"/>
                    </a:cubicBezTo>
                    <a:cubicBezTo>
                      <a:pt x="102" y="271"/>
                      <a:pt x="80" y="234"/>
                      <a:pt x="56" y="168"/>
                    </a:cubicBezTo>
                    <a:cubicBezTo>
                      <a:pt x="32" y="102"/>
                      <a:pt x="26" y="61"/>
                      <a:pt x="30" y="54"/>
                    </a:cubicBezTo>
                    <a:cubicBezTo>
                      <a:pt x="38" y="42"/>
                      <a:pt x="87" y="39"/>
                      <a:pt x="132" y="43"/>
                    </a:cubicBezTo>
                    <a:cubicBezTo>
                      <a:pt x="137" y="56"/>
                      <a:pt x="148" y="64"/>
                      <a:pt x="162" y="64"/>
                    </a:cubicBezTo>
                    <a:cubicBezTo>
                      <a:pt x="180" y="64"/>
                      <a:pt x="195" y="50"/>
                      <a:pt x="195" y="32"/>
                    </a:cubicBezTo>
                    <a:cubicBezTo>
                      <a:pt x="195" y="14"/>
                      <a:pt x="180" y="0"/>
                      <a:pt x="162" y="0"/>
                    </a:cubicBezTo>
                    <a:cubicBezTo>
                      <a:pt x="149" y="0"/>
                      <a:pt x="138" y="7"/>
                      <a:pt x="133" y="19"/>
                    </a:cubicBezTo>
                    <a:cubicBezTo>
                      <a:pt x="99" y="16"/>
                      <a:pt x="28" y="13"/>
                      <a:pt x="10" y="40"/>
                    </a:cubicBezTo>
                    <a:cubicBezTo>
                      <a:pt x="4" y="47"/>
                      <a:pt x="0" y="62"/>
                      <a:pt x="13" y="112"/>
                    </a:cubicBezTo>
                    <a:cubicBezTo>
                      <a:pt x="27" y="167"/>
                      <a:pt x="70" y="282"/>
                      <a:pt x="98" y="297"/>
                    </a:cubicBezTo>
                    <a:cubicBezTo>
                      <a:pt x="122" y="309"/>
                      <a:pt x="174" y="311"/>
                      <a:pt x="199" y="312"/>
                    </a:cubicBezTo>
                    <a:cubicBezTo>
                      <a:pt x="200" y="329"/>
                      <a:pt x="202" y="361"/>
                      <a:pt x="204" y="394"/>
                    </a:cubicBezTo>
                    <a:cubicBezTo>
                      <a:pt x="212" y="488"/>
                      <a:pt x="223" y="501"/>
                      <a:pt x="233" y="506"/>
                    </a:cubicBezTo>
                    <a:cubicBezTo>
                      <a:pt x="255" y="518"/>
                      <a:pt x="305" y="519"/>
                      <a:pt x="319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35" y="519"/>
                      <a:pt x="386" y="518"/>
                      <a:pt x="408" y="506"/>
                    </a:cubicBezTo>
                    <a:cubicBezTo>
                      <a:pt x="418" y="501"/>
                      <a:pt x="428" y="488"/>
                      <a:pt x="436" y="394"/>
                    </a:cubicBezTo>
                    <a:cubicBezTo>
                      <a:pt x="438" y="369"/>
                      <a:pt x="440" y="344"/>
                      <a:pt x="441" y="326"/>
                    </a:cubicBezTo>
                    <a:cubicBezTo>
                      <a:pt x="463" y="321"/>
                      <a:pt x="480" y="301"/>
                      <a:pt x="480" y="277"/>
                    </a:cubicBezTo>
                    <a:close/>
                    <a:moveTo>
                      <a:pt x="242" y="40"/>
                    </a:moveTo>
                    <a:cubicBezTo>
                      <a:pt x="237" y="40"/>
                      <a:pt x="234" y="36"/>
                      <a:pt x="234" y="32"/>
                    </a:cubicBezTo>
                    <a:cubicBezTo>
                      <a:pt x="234" y="28"/>
                      <a:pt x="237" y="24"/>
                      <a:pt x="242" y="24"/>
                    </a:cubicBezTo>
                    <a:cubicBezTo>
                      <a:pt x="246" y="24"/>
                      <a:pt x="249" y="28"/>
                      <a:pt x="249" y="32"/>
                    </a:cubicBezTo>
                    <a:cubicBezTo>
                      <a:pt x="249" y="36"/>
                      <a:pt x="246" y="40"/>
                      <a:pt x="242" y="40"/>
                    </a:cubicBezTo>
                    <a:close/>
                    <a:moveTo>
                      <a:pt x="162" y="24"/>
                    </a:moveTo>
                    <a:cubicBezTo>
                      <a:pt x="167" y="24"/>
                      <a:pt x="170" y="28"/>
                      <a:pt x="170" y="32"/>
                    </a:cubicBezTo>
                    <a:cubicBezTo>
                      <a:pt x="170" y="36"/>
                      <a:pt x="167" y="40"/>
                      <a:pt x="162" y="40"/>
                    </a:cubicBezTo>
                    <a:cubicBezTo>
                      <a:pt x="158" y="40"/>
                      <a:pt x="154" y="36"/>
                      <a:pt x="154" y="32"/>
                    </a:cubicBezTo>
                    <a:cubicBezTo>
                      <a:pt x="154" y="28"/>
                      <a:pt x="158" y="24"/>
                      <a:pt x="162" y="24"/>
                    </a:cubicBezTo>
                    <a:close/>
                    <a:moveTo>
                      <a:pt x="429" y="298"/>
                    </a:moveTo>
                    <a:cubicBezTo>
                      <a:pt x="418" y="298"/>
                      <a:pt x="408" y="289"/>
                      <a:pt x="408" y="277"/>
                    </a:cubicBezTo>
                    <a:cubicBezTo>
                      <a:pt x="408" y="266"/>
                      <a:pt x="418" y="256"/>
                      <a:pt x="429" y="256"/>
                    </a:cubicBezTo>
                    <a:cubicBezTo>
                      <a:pt x="441" y="256"/>
                      <a:pt x="450" y="266"/>
                      <a:pt x="450" y="277"/>
                    </a:cubicBezTo>
                    <a:cubicBezTo>
                      <a:pt x="450" y="289"/>
                      <a:pt x="441" y="298"/>
                      <a:pt x="429" y="2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3" name="Rectangle 7"/>
            <p:cNvSpPr>
              <a:spLocks/>
            </p:cNvSpPr>
            <p:nvPr/>
          </p:nvSpPr>
          <p:spPr bwMode="auto">
            <a:xfrm>
              <a:off x="7054726" y="4017223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52578" y="5122954"/>
            <a:ext cx="3091871" cy="913732"/>
            <a:chOff x="5952578" y="5122954"/>
            <a:chExt cx="3091871" cy="913732"/>
          </a:xfrm>
        </p:grpSpPr>
        <p:grpSp>
          <p:nvGrpSpPr>
            <p:cNvPr id="177" name="组合 176"/>
            <p:cNvGrpSpPr/>
            <p:nvPr/>
          </p:nvGrpSpPr>
          <p:grpSpPr>
            <a:xfrm>
              <a:off x="5952578" y="5122954"/>
              <a:ext cx="912819" cy="913732"/>
              <a:chOff x="5795963" y="3938588"/>
              <a:chExt cx="3175000" cy="3178175"/>
            </a:xfrm>
          </p:grpSpPr>
          <p:sp>
            <p:nvSpPr>
              <p:cNvPr id="178" name="Oval 27"/>
              <p:cNvSpPr>
                <a:spLocks noChangeArrowheads="1"/>
              </p:cNvSpPr>
              <p:nvPr/>
            </p:nvSpPr>
            <p:spPr bwMode="auto">
              <a:xfrm>
                <a:off x="5795963" y="3938588"/>
                <a:ext cx="3175000" cy="317817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28"/>
              <p:cNvSpPr>
                <a:spLocks/>
              </p:cNvSpPr>
              <p:nvPr/>
            </p:nvSpPr>
            <p:spPr bwMode="auto">
              <a:xfrm>
                <a:off x="6438901" y="5783263"/>
                <a:ext cx="685800" cy="674688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29"/>
              <p:cNvSpPr>
                <a:spLocks noEditPoints="1"/>
              </p:cNvSpPr>
              <p:nvPr/>
            </p:nvSpPr>
            <p:spPr bwMode="auto">
              <a:xfrm>
                <a:off x="6740526" y="4597401"/>
                <a:ext cx="1587500" cy="1573213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4" name="Rectangle 7"/>
            <p:cNvSpPr>
              <a:spLocks/>
            </p:cNvSpPr>
            <p:nvPr/>
          </p:nvSpPr>
          <p:spPr bwMode="auto">
            <a:xfrm>
              <a:off x="7050483" y="5166471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314365" y="1578544"/>
            <a:ext cx="1859429" cy="2229563"/>
            <a:chOff x="9314365" y="1578544"/>
            <a:chExt cx="1859429" cy="2229563"/>
          </a:xfrm>
        </p:grpSpPr>
        <p:sp>
          <p:nvSpPr>
            <p:cNvPr id="75" name="Rounded Rectangle 66"/>
            <p:cNvSpPr/>
            <p:nvPr/>
          </p:nvSpPr>
          <p:spPr>
            <a:xfrm>
              <a:off x="9314365" y="1578544"/>
              <a:ext cx="1859429" cy="2138342"/>
            </a:xfrm>
            <a:prstGeom prst="roundRect">
              <a:avLst>
                <a:gd name="adj" fmla="val 5186"/>
              </a:avLst>
            </a:prstGeom>
            <a:noFill/>
            <a:ln w="19050">
              <a:solidFill>
                <a:srgbClr val="23B9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Rectangle 7"/>
            <p:cNvSpPr>
              <a:spLocks/>
            </p:cNvSpPr>
            <p:nvPr/>
          </p:nvSpPr>
          <p:spPr bwMode="auto">
            <a:xfrm>
              <a:off x="9541679" y="1856095"/>
              <a:ext cx="1427479" cy="195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>
                <a:lnSpc>
                  <a:spcPts val="1300"/>
                </a:lnSpc>
              </a:pP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>
                <a:lnSpc>
                  <a:spcPts val="1300"/>
                </a:lnSpc>
              </a:pP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此处添加详细文本描述，建议与标题相关并符合整体语言风格，语言描述尽量简活生活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314365" y="3902831"/>
            <a:ext cx="1859429" cy="2174975"/>
            <a:chOff x="9314365" y="3902831"/>
            <a:chExt cx="1859429" cy="2174975"/>
          </a:xfrm>
        </p:grpSpPr>
        <p:sp>
          <p:nvSpPr>
            <p:cNvPr id="77" name="Rounded Rectangle 69"/>
            <p:cNvSpPr/>
            <p:nvPr/>
          </p:nvSpPr>
          <p:spPr>
            <a:xfrm>
              <a:off x="9314365" y="3902831"/>
              <a:ext cx="1859429" cy="2022128"/>
            </a:xfrm>
            <a:prstGeom prst="roundRect">
              <a:avLst>
                <a:gd name="adj" fmla="val 5186"/>
              </a:avLst>
            </a:prstGeom>
            <a:noFill/>
            <a:ln w="19050">
              <a:solidFill>
                <a:srgbClr val="23B9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Rectangle 7"/>
            <p:cNvSpPr>
              <a:spLocks/>
            </p:cNvSpPr>
            <p:nvPr/>
          </p:nvSpPr>
          <p:spPr bwMode="auto">
            <a:xfrm>
              <a:off x="9562591" y="4125794"/>
              <a:ext cx="1427479" cy="195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>
                <a:lnSpc>
                  <a:spcPts val="1300"/>
                </a:lnSpc>
              </a:pP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>
                <a:lnSpc>
                  <a:spcPts val="1300"/>
                </a:lnSpc>
              </a:pP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此处添加详细文本描述，建议与标题相关并符合整体语言风格，语言描述尽量简活生活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7" name="矩形 66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" name="矩形 6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69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0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4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3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9147" y="3568480"/>
            <a:ext cx="12272998" cy="871872"/>
            <a:chOff x="-9147" y="3568480"/>
            <a:chExt cx="12272998" cy="871872"/>
          </a:xfrm>
        </p:grpSpPr>
        <p:cxnSp>
          <p:nvCxnSpPr>
            <p:cNvPr id="21" name="Straight Connector 3"/>
            <p:cNvCxnSpPr/>
            <p:nvPr/>
          </p:nvCxnSpPr>
          <p:spPr>
            <a:xfrm>
              <a:off x="-9147" y="3868614"/>
              <a:ext cx="12272998" cy="0"/>
            </a:xfrm>
            <a:prstGeom prst="line">
              <a:avLst/>
            </a:prstGeom>
            <a:ln w="19050">
              <a:solidFill>
                <a:srgbClr val="23B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4"/>
            <p:cNvSpPr/>
            <p:nvPr/>
          </p:nvSpPr>
          <p:spPr>
            <a:xfrm>
              <a:off x="997776" y="3568480"/>
              <a:ext cx="609538" cy="613037"/>
            </a:xfrm>
            <a:prstGeom prst="ellipse">
              <a:avLst/>
            </a:prstGeom>
            <a:solidFill>
              <a:srgbClr val="23B9D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sp>
          <p:nvSpPr>
            <p:cNvPr id="23" name="Oval 5"/>
            <p:cNvSpPr/>
            <p:nvPr/>
          </p:nvSpPr>
          <p:spPr>
            <a:xfrm>
              <a:off x="2939059" y="3568480"/>
              <a:ext cx="609538" cy="613037"/>
            </a:xfrm>
            <a:prstGeom prst="ellipse">
              <a:avLst/>
            </a:prstGeom>
            <a:solidFill>
              <a:srgbClr val="23B9D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sp>
          <p:nvSpPr>
            <p:cNvPr id="24" name="Oval 6"/>
            <p:cNvSpPr/>
            <p:nvPr/>
          </p:nvSpPr>
          <p:spPr>
            <a:xfrm>
              <a:off x="4989511" y="3568480"/>
              <a:ext cx="609538" cy="613037"/>
            </a:xfrm>
            <a:prstGeom prst="ellipse">
              <a:avLst/>
            </a:prstGeom>
            <a:solidFill>
              <a:srgbClr val="23B9D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sp>
          <p:nvSpPr>
            <p:cNvPr id="25" name="Oval 7"/>
            <p:cNvSpPr/>
            <p:nvPr/>
          </p:nvSpPr>
          <p:spPr>
            <a:xfrm>
              <a:off x="7029469" y="3568480"/>
              <a:ext cx="609538" cy="613037"/>
            </a:xfrm>
            <a:prstGeom prst="ellipse">
              <a:avLst/>
            </a:prstGeom>
            <a:solidFill>
              <a:srgbClr val="23B9D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sp>
          <p:nvSpPr>
            <p:cNvPr id="26" name="Oval 8"/>
            <p:cNvSpPr/>
            <p:nvPr/>
          </p:nvSpPr>
          <p:spPr>
            <a:xfrm>
              <a:off x="8970751" y="3568480"/>
              <a:ext cx="609538" cy="613037"/>
            </a:xfrm>
            <a:prstGeom prst="ellipse">
              <a:avLst/>
            </a:prstGeom>
            <a:solidFill>
              <a:srgbClr val="23B9D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513982" y="4232603"/>
              <a:ext cx="1577127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050" b="1" dirty="0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2011</a:t>
              </a:r>
              <a:endParaRPr lang="en-US" sz="8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48" name="Text Box 10"/>
            <p:cNvSpPr txBox="1">
              <a:spLocks noChangeArrowheads="1"/>
            </p:cNvSpPr>
            <p:nvPr/>
          </p:nvSpPr>
          <p:spPr bwMode="auto">
            <a:xfrm>
              <a:off x="2455264" y="4232603"/>
              <a:ext cx="1577127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05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2012</a:t>
              </a:r>
              <a:endParaRPr lang="en-US" sz="8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49" name="Text Box 10"/>
            <p:cNvSpPr txBox="1">
              <a:spLocks noChangeArrowheads="1"/>
            </p:cNvSpPr>
            <p:nvPr/>
          </p:nvSpPr>
          <p:spPr bwMode="auto">
            <a:xfrm>
              <a:off x="4502218" y="4232603"/>
              <a:ext cx="1577127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05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2013</a:t>
              </a:r>
              <a:endParaRPr lang="en-US" sz="8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50" name="Text Box 10"/>
            <p:cNvSpPr txBox="1">
              <a:spLocks noChangeArrowheads="1"/>
            </p:cNvSpPr>
            <p:nvPr/>
          </p:nvSpPr>
          <p:spPr bwMode="auto">
            <a:xfrm>
              <a:off x="6542175" y="4232603"/>
              <a:ext cx="1577127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05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2014</a:t>
              </a:r>
              <a:endParaRPr lang="en-US" sz="8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8486957" y="4232603"/>
              <a:ext cx="1577127" cy="207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05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2015</a:t>
              </a:r>
              <a:endParaRPr lang="en-US" sz="8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52" name="Group 37"/>
            <p:cNvGrpSpPr/>
            <p:nvPr/>
          </p:nvGrpSpPr>
          <p:grpSpPr>
            <a:xfrm>
              <a:off x="1123650" y="3729427"/>
              <a:ext cx="357791" cy="291144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53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6"/>
              <p:cNvSpPr>
                <a:spLocks/>
              </p:cNvSpPr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6" name="Group 41"/>
            <p:cNvGrpSpPr/>
            <p:nvPr/>
          </p:nvGrpSpPr>
          <p:grpSpPr>
            <a:xfrm>
              <a:off x="5083453" y="3679794"/>
              <a:ext cx="421654" cy="414962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57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" name="Freeform 64"/>
            <p:cNvSpPr>
              <a:spLocks noEditPoints="1"/>
            </p:cNvSpPr>
            <p:nvPr/>
          </p:nvSpPr>
          <p:spPr bwMode="auto">
            <a:xfrm>
              <a:off x="9109476" y="3748668"/>
              <a:ext cx="332090" cy="317080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5"/>
            <p:cNvSpPr>
              <a:spLocks noEditPoints="1"/>
            </p:cNvSpPr>
            <p:nvPr/>
          </p:nvSpPr>
          <p:spPr bwMode="auto">
            <a:xfrm>
              <a:off x="7185320" y="3762973"/>
              <a:ext cx="297835" cy="262698"/>
            </a:xfrm>
            <a:custGeom>
              <a:avLst/>
              <a:gdLst>
                <a:gd name="T0" fmla="*/ 133 w 134"/>
                <a:gd name="T1" fmla="*/ 16 h 118"/>
                <a:gd name="T2" fmla="*/ 121 w 134"/>
                <a:gd name="T3" fmla="*/ 4 h 118"/>
                <a:gd name="T4" fmla="*/ 115 w 134"/>
                <a:gd name="T5" fmla="*/ 4 h 118"/>
                <a:gd name="T6" fmla="*/ 114 w 134"/>
                <a:gd name="T7" fmla="*/ 7 h 118"/>
                <a:gd name="T8" fmla="*/ 111 w 134"/>
                <a:gd name="T9" fmla="*/ 8 h 118"/>
                <a:gd name="T10" fmla="*/ 111 w 134"/>
                <a:gd name="T11" fmla="*/ 8 h 118"/>
                <a:gd name="T12" fmla="*/ 81 w 134"/>
                <a:gd name="T13" fmla="*/ 39 h 118"/>
                <a:gd name="T14" fmla="*/ 79 w 134"/>
                <a:gd name="T15" fmla="*/ 46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6 w 134"/>
                <a:gd name="T23" fmla="*/ 57 h 118"/>
                <a:gd name="T24" fmla="*/ 54 w 134"/>
                <a:gd name="T25" fmla="*/ 35 h 118"/>
                <a:gd name="T26" fmla="*/ 47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8 w 134"/>
                <a:gd name="T35" fmla="*/ 36 h 118"/>
                <a:gd name="T36" fmla="*/ 3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1 w 134"/>
                <a:gd name="T51" fmla="*/ 98 h 118"/>
                <a:gd name="T52" fmla="*/ 21 w 134"/>
                <a:gd name="T53" fmla="*/ 114 h 118"/>
                <a:gd name="T54" fmla="*/ 23 w 134"/>
                <a:gd name="T55" fmla="*/ 116 h 118"/>
                <a:gd name="T56" fmla="*/ 39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3 w 134"/>
                <a:gd name="T63" fmla="*/ 79 h 118"/>
                <a:gd name="T64" fmla="*/ 98 w 134"/>
                <a:gd name="T65" fmla="*/ 114 h 118"/>
                <a:gd name="T66" fmla="*/ 107 w 134"/>
                <a:gd name="T67" fmla="*/ 118 h 118"/>
                <a:gd name="T68" fmla="*/ 116 w 134"/>
                <a:gd name="T69" fmla="*/ 114 h 118"/>
                <a:gd name="T70" fmla="*/ 116 w 134"/>
                <a:gd name="T71" fmla="*/ 97 h 118"/>
                <a:gd name="T72" fmla="*/ 80 w 134"/>
                <a:gd name="T73" fmla="*/ 61 h 118"/>
                <a:gd name="T74" fmla="*/ 87 w 134"/>
                <a:gd name="T75" fmla="*/ 55 h 118"/>
                <a:gd name="T76" fmla="*/ 90 w 134"/>
                <a:gd name="T77" fmla="*/ 58 h 118"/>
                <a:gd name="T78" fmla="*/ 98 w 134"/>
                <a:gd name="T79" fmla="*/ 56 h 118"/>
                <a:gd name="T80" fmla="*/ 128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3 w 134"/>
                <a:gd name="T89" fmla="*/ 22 h 118"/>
                <a:gd name="T90" fmla="*/ 133 w 134"/>
                <a:gd name="T91" fmla="*/ 16 h 118"/>
                <a:gd name="T92" fmla="*/ 108 w 134"/>
                <a:gd name="T93" fmla="*/ 103 h 118"/>
                <a:gd name="T94" fmla="*/ 113 w 134"/>
                <a:gd name="T95" fmla="*/ 107 h 118"/>
                <a:gd name="T96" fmla="*/ 108 w 134"/>
                <a:gd name="T97" fmla="*/ 112 h 118"/>
                <a:gd name="T98" fmla="*/ 103 w 134"/>
                <a:gd name="T99" fmla="*/ 107 h 118"/>
                <a:gd name="T100" fmla="*/ 108 w 134"/>
                <a:gd name="T101" fmla="*/ 103 h 118"/>
                <a:gd name="T102" fmla="*/ 91 w 134"/>
                <a:gd name="T103" fmla="*/ 40 h 118"/>
                <a:gd name="T104" fmla="*/ 89 w 134"/>
                <a:gd name="T105" fmla="*/ 38 h 118"/>
                <a:gd name="T106" fmla="*/ 111 w 134"/>
                <a:gd name="T107" fmla="*/ 16 h 118"/>
                <a:gd name="T108" fmla="*/ 113 w 134"/>
                <a:gd name="T109" fmla="*/ 18 h 118"/>
                <a:gd name="T110" fmla="*/ 91 w 134"/>
                <a:gd name="T111" fmla="*/ 40 h 118"/>
                <a:gd name="T112" fmla="*/ 98 w 134"/>
                <a:gd name="T113" fmla="*/ 48 h 118"/>
                <a:gd name="T114" fmla="*/ 96 w 134"/>
                <a:gd name="T115" fmla="*/ 46 h 118"/>
                <a:gd name="T116" fmla="*/ 119 w 134"/>
                <a:gd name="T117" fmla="*/ 23 h 118"/>
                <a:gd name="T118" fmla="*/ 121 w 134"/>
                <a:gd name="T119" fmla="*/ 25 h 118"/>
                <a:gd name="T120" fmla="*/ 98 w 134"/>
                <a:gd name="T121" fmla="*/ 4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8">
                  <a:moveTo>
                    <a:pt x="133" y="16"/>
                  </a:moveTo>
                  <a:cubicBezTo>
                    <a:pt x="121" y="4"/>
                    <a:pt x="121" y="4"/>
                    <a:pt x="121" y="4"/>
                  </a:cubicBezTo>
                  <a:cubicBezTo>
                    <a:pt x="119" y="2"/>
                    <a:pt x="117" y="2"/>
                    <a:pt x="115" y="4"/>
                  </a:cubicBezTo>
                  <a:cubicBezTo>
                    <a:pt x="114" y="5"/>
                    <a:pt x="114" y="6"/>
                    <a:pt x="114" y="7"/>
                  </a:cubicBezTo>
                  <a:cubicBezTo>
                    <a:pt x="113" y="7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1"/>
                    <a:pt x="80" y="44"/>
                    <a:pt x="79" y="46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6"/>
                    <a:pt x="47" y="9"/>
                  </a:cubicBezTo>
                  <a:cubicBezTo>
                    <a:pt x="40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29"/>
                    <a:pt x="2" y="39"/>
                    <a:pt x="9" y="46"/>
                  </a:cubicBezTo>
                  <a:cubicBezTo>
                    <a:pt x="17" y="53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4" y="118"/>
                    <a:pt x="107" y="118"/>
                  </a:cubicBezTo>
                  <a:cubicBezTo>
                    <a:pt x="110" y="118"/>
                    <a:pt x="113" y="117"/>
                    <a:pt x="116" y="114"/>
                  </a:cubicBezTo>
                  <a:cubicBezTo>
                    <a:pt x="121" y="109"/>
                    <a:pt x="121" y="102"/>
                    <a:pt x="116" y="97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8" y="5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9" y="24"/>
                    <a:pt x="129" y="24"/>
                    <a:pt x="129" y="23"/>
                  </a:cubicBezTo>
                  <a:cubicBezTo>
                    <a:pt x="130" y="23"/>
                    <a:pt x="132" y="23"/>
                    <a:pt x="133" y="22"/>
                  </a:cubicBezTo>
                  <a:cubicBezTo>
                    <a:pt x="134" y="20"/>
                    <a:pt x="134" y="17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5"/>
                    <a:pt x="113" y="107"/>
                  </a:cubicBezTo>
                  <a:cubicBezTo>
                    <a:pt x="113" y="110"/>
                    <a:pt x="111" y="112"/>
                    <a:pt x="108" y="112"/>
                  </a:cubicBezTo>
                  <a:cubicBezTo>
                    <a:pt x="105" y="112"/>
                    <a:pt x="103" y="110"/>
                    <a:pt x="103" y="107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1" y="40"/>
                  </a:moveTo>
                  <a:cubicBezTo>
                    <a:pt x="89" y="38"/>
                    <a:pt x="89" y="38"/>
                    <a:pt x="89" y="38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1" y="40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21" y="25"/>
                    <a:pt x="121" y="25"/>
                    <a:pt x="121" y="25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1" name="Group 46"/>
            <p:cNvGrpSpPr/>
            <p:nvPr/>
          </p:nvGrpSpPr>
          <p:grpSpPr>
            <a:xfrm>
              <a:off x="3092820" y="3684251"/>
              <a:ext cx="302017" cy="381497"/>
              <a:chOff x="3526798" y="4057329"/>
              <a:chExt cx="284519" cy="359394"/>
            </a:xfrm>
            <a:solidFill>
              <a:schemeClr val="bg1"/>
            </a:solidFill>
          </p:grpSpPr>
          <p:sp>
            <p:nvSpPr>
              <p:cNvPr id="62" name="Freeform 107"/>
              <p:cNvSpPr>
                <a:spLocks/>
              </p:cNvSpPr>
              <p:nvPr/>
            </p:nvSpPr>
            <p:spPr bwMode="auto">
              <a:xfrm>
                <a:off x="3561739" y="4092269"/>
                <a:ext cx="214637" cy="289511"/>
              </a:xfrm>
              <a:custGeom>
                <a:avLst/>
                <a:gdLst>
                  <a:gd name="T0" fmla="*/ 0 w 86"/>
                  <a:gd name="T1" fmla="*/ 10 h 116"/>
                  <a:gd name="T2" fmla="*/ 76 w 86"/>
                  <a:gd name="T3" fmla="*/ 10 h 116"/>
                  <a:gd name="T4" fmla="*/ 76 w 86"/>
                  <a:gd name="T5" fmla="*/ 116 h 116"/>
                  <a:gd name="T6" fmla="*/ 86 w 86"/>
                  <a:gd name="T7" fmla="*/ 116 h 116"/>
                  <a:gd name="T8" fmla="*/ 86 w 86"/>
                  <a:gd name="T9" fmla="*/ 0 h 116"/>
                  <a:gd name="T10" fmla="*/ 0 w 86"/>
                  <a:gd name="T11" fmla="*/ 0 h 116"/>
                  <a:gd name="T12" fmla="*/ 0 w 86"/>
                  <a:gd name="T13" fmla="*/ 1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16">
                    <a:moveTo>
                      <a:pt x="0" y="10"/>
                    </a:moveTo>
                    <a:lnTo>
                      <a:pt x="76" y="10"/>
                    </a:lnTo>
                    <a:lnTo>
                      <a:pt x="76" y="116"/>
                    </a:lnTo>
                    <a:lnTo>
                      <a:pt x="86" y="116"/>
                    </a:lnTo>
                    <a:lnTo>
                      <a:pt x="86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08"/>
              <p:cNvSpPr>
                <a:spLocks/>
              </p:cNvSpPr>
              <p:nvPr/>
            </p:nvSpPr>
            <p:spPr bwMode="auto">
              <a:xfrm>
                <a:off x="3599175" y="4057329"/>
                <a:ext cx="212142" cy="284519"/>
              </a:xfrm>
              <a:custGeom>
                <a:avLst/>
                <a:gdLst>
                  <a:gd name="T0" fmla="*/ 0 w 85"/>
                  <a:gd name="T1" fmla="*/ 0 h 114"/>
                  <a:gd name="T2" fmla="*/ 0 w 85"/>
                  <a:gd name="T3" fmla="*/ 9 h 114"/>
                  <a:gd name="T4" fmla="*/ 76 w 85"/>
                  <a:gd name="T5" fmla="*/ 9 h 114"/>
                  <a:gd name="T6" fmla="*/ 76 w 85"/>
                  <a:gd name="T7" fmla="*/ 114 h 114"/>
                  <a:gd name="T8" fmla="*/ 85 w 85"/>
                  <a:gd name="T9" fmla="*/ 114 h 114"/>
                  <a:gd name="T10" fmla="*/ 85 w 85"/>
                  <a:gd name="T11" fmla="*/ 0 h 114"/>
                  <a:gd name="T12" fmla="*/ 0 w 85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114">
                    <a:moveTo>
                      <a:pt x="0" y="0"/>
                    </a:moveTo>
                    <a:lnTo>
                      <a:pt x="0" y="9"/>
                    </a:lnTo>
                    <a:lnTo>
                      <a:pt x="76" y="9"/>
                    </a:lnTo>
                    <a:lnTo>
                      <a:pt x="76" y="114"/>
                    </a:lnTo>
                    <a:lnTo>
                      <a:pt x="85" y="114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09"/>
              <p:cNvSpPr>
                <a:spLocks/>
              </p:cNvSpPr>
              <p:nvPr/>
            </p:nvSpPr>
            <p:spPr bwMode="auto">
              <a:xfrm>
                <a:off x="3526798" y="4129707"/>
                <a:ext cx="212142" cy="287016"/>
              </a:xfrm>
              <a:custGeom>
                <a:avLst/>
                <a:gdLst>
                  <a:gd name="T0" fmla="*/ 0 w 85"/>
                  <a:gd name="T1" fmla="*/ 0 h 115"/>
                  <a:gd name="T2" fmla="*/ 0 w 85"/>
                  <a:gd name="T3" fmla="*/ 115 h 115"/>
                  <a:gd name="T4" fmla="*/ 85 w 85"/>
                  <a:gd name="T5" fmla="*/ 115 h 115"/>
                  <a:gd name="T6" fmla="*/ 85 w 85"/>
                  <a:gd name="T7" fmla="*/ 105 h 115"/>
                  <a:gd name="T8" fmla="*/ 85 w 85"/>
                  <a:gd name="T9" fmla="*/ 0 h 115"/>
                  <a:gd name="T10" fmla="*/ 10 w 85"/>
                  <a:gd name="T11" fmla="*/ 0 h 115"/>
                  <a:gd name="T12" fmla="*/ 0 w 85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5" y="115"/>
                    </a:lnTo>
                    <a:lnTo>
                      <a:pt x="85" y="105"/>
                    </a:lnTo>
                    <a:lnTo>
                      <a:pt x="85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1302545" y="1825158"/>
            <a:ext cx="2043456" cy="1583678"/>
            <a:chOff x="1302545" y="1825158"/>
            <a:chExt cx="2043456" cy="1583678"/>
          </a:xfrm>
        </p:grpSpPr>
        <p:grpSp>
          <p:nvGrpSpPr>
            <p:cNvPr id="28" name="Group 14"/>
            <p:cNvGrpSpPr/>
            <p:nvPr/>
          </p:nvGrpSpPr>
          <p:grpSpPr>
            <a:xfrm flipV="1">
              <a:off x="1302545" y="1825158"/>
              <a:ext cx="2043456" cy="1583678"/>
              <a:chOff x="1066800" y="781050"/>
              <a:chExt cx="1524000" cy="1181100"/>
            </a:xfrm>
            <a:solidFill>
              <a:srgbClr val="00C2D6"/>
            </a:solidFill>
          </p:grpSpPr>
          <p:sp>
            <p:nvSpPr>
              <p:cNvPr id="29" name="Rounded Rectangle 11"/>
              <p:cNvSpPr/>
              <p:nvPr/>
            </p:nvSpPr>
            <p:spPr>
              <a:xfrm>
                <a:off x="1066800" y="1123950"/>
                <a:ext cx="1524000" cy="838200"/>
              </a:xfrm>
              <a:prstGeom prst="roundRect">
                <a:avLst>
                  <a:gd name="adj" fmla="val 1098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ight Triangle 12"/>
              <p:cNvSpPr/>
              <p:nvPr/>
            </p:nvSpPr>
            <p:spPr>
              <a:xfrm>
                <a:off x="1066800" y="781050"/>
                <a:ext cx="228600" cy="41910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7" name="Rectangle 7"/>
            <p:cNvSpPr>
              <a:spLocks/>
            </p:cNvSpPr>
            <p:nvPr/>
          </p:nvSpPr>
          <p:spPr bwMode="auto">
            <a:xfrm>
              <a:off x="1481347" y="1961277"/>
              <a:ext cx="1815409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，</a:t>
              </a:r>
              <a:endParaRPr lang="en-US" sz="1000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90782" y="1825158"/>
            <a:ext cx="2043456" cy="1583678"/>
            <a:chOff x="5290782" y="1825158"/>
            <a:chExt cx="2043456" cy="1583678"/>
          </a:xfrm>
        </p:grpSpPr>
        <p:grpSp>
          <p:nvGrpSpPr>
            <p:cNvPr id="37" name="Group 21"/>
            <p:cNvGrpSpPr/>
            <p:nvPr/>
          </p:nvGrpSpPr>
          <p:grpSpPr>
            <a:xfrm flipV="1">
              <a:off x="5290782" y="1825158"/>
              <a:ext cx="2043456" cy="1583678"/>
              <a:chOff x="1066800" y="781050"/>
              <a:chExt cx="1524000" cy="1181100"/>
            </a:xfrm>
            <a:solidFill>
              <a:srgbClr val="00C2D6"/>
            </a:solidFill>
          </p:grpSpPr>
          <p:sp>
            <p:nvSpPr>
              <p:cNvPr id="38" name="Rounded Rectangle 22"/>
              <p:cNvSpPr/>
              <p:nvPr/>
            </p:nvSpPr>
            <p:spPr>
              <a:xfrm>
                <a:off x="1066800" y="1123950"/>
                <a:ext cx="1524000" cy="838200"/>
              </a:xfrm>
              <a:prstGeom prst="roundRect">
                <a:avLst>
                  <a:gd name="adj" fmla="val 1098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ight Triangle 23"/>
              <p:cNvSpPr/>
              <p:nvPr/>
            </p:nvSpPr>
            <p:spPr>
              <a:xfrm>
                <a:off x="1066800" y="781050"/>
                <a:ext cx="228600" cy="41910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8" name="Rectangle 7"/>
            <p:cNvSpPr>
              <a:spLocks/>
            </p:cNvSpPr>
            <p:nvPr/>
          </p:nvSpPr>
          <p:spPr bwMode="auto">
            <a:xfrm>
              <a:off x="5479594" y="1961277"/>
              <a:ext cx="1815409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，</a:t>
              </a:r>
              <a:endParaRPr lang="en-US" sz="1000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275520" y="1825158"/>
            <a:ext cx="2043456" cy="1583678"/>
            <a:chOff x="9275520" y="1825158"/>
            <a:chExt cx="2043456" cy="1583678"/>
          </a:xfrm>
        </p:grpSpPr>
        <p:grpSp>
          <p:nvGrpSpPr>
            <p:cNvPr id="40" name="Group 24"/>
            <p:cNvGrpSpPr/>
            <p:nvPr/>
          </p:nvGrpSpPr>
          <p:grpSpPr>
            <a:xfrm flipV="1">
              <a:off x="9275520" y="1825158"/>
              <a:ext cx="2043456" cy="1583678"/>
              <a:chOff x="1066800" y="781050"/>
              <a:chExt cx="1524000" cy="1181100"/>
            </a:xfrm>
            <a:solidFill>
              <a:srgbClr val="00C2D6"/>
            </a:solidFill>
          </p:grpSpPr>
          <p:sp>
            <p:nvSpPr>
              <p:cNvPr id="41" name="Rounded Rectangle 25"/>
              <p:cNvSpPr/>
              <p:nvPr/>
            </p:nvSpPr>
            <p:spPr>
              <a:xfrm>
                <a:off x="1066800" y="1123950"/>
                <a:ext cx="1524000" cy="838200"/>
              </a:xfrm>
              <a:prstGeom prst="roundRect">
                <a:avLst>
                  <a:gd name="adj" fmla="val 1098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ight Triangle 26"/>
              <p:cNvSpPr/>
              <p:nvPr/>
            </p:nvSpPr>
            <p:spPr>
              <a:xfrm>
                <a:off x="1066800" y="781050"/>
                <a:ext cx="228600" cy="41910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9" name="Rectangle 7"/>
            <p:cNvSpPr>
              <a:spLocks/>
            </p:cNvSpPr>
            <p:nvPr/>
          </p:nvSpPr>
          <p:spPr bwMode="auto">
            <a:xfrm>
              <a:off x="9502711" y="1961277"/>
              <a:ext cx="1815409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，</a:t>
              </a:r>
              <a:endParaRPr lang="en-US" sz="1000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20" name="Rectangle 7"/>
          <p:cNvSpPr>
            <a:spLocks/>
          </p:cNvSpPr>
          <p:nvPr/>
        </p:nvSpPr>
        <p:spPr bwMode="auto">
          <a:xfrm>
            <a:off x="1320085" y="1072200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143405" y="4555865"/>
            <a:ext cx="2043456" cy="1583678"/>
            <a:chOff x="3143405" y="4555865"/>
            <a:chExt cx="2043456" cy="1583678"/>
          </a:xfrm>
        </p:grpSpPr>
        <p:grpSp>
          <p:nvGrpSpPr>
            <p:cNvPr id="31" name="Group 15"/>
            <p:cNvGrpSpPr/>
            <p:nvPr/>
          </p:nvGrpSpPr>
          <p:grpSpPr>
            <a:xfrm>
              <a:off x="3143405" y="4555865"/>
              <a:ext cx="2043456" cy="1583678"/>
              <a:chOff x="1066800" y="781050"/>
              <a:chExt cx="1524000" cy="1181100"/>
            </a:xfrm>
            <a:solidFill>
              <a:srgbClr val="00C2D6"/>
            </a:solidFill>
          </p:grpSpPr>
          <p:sp>
            <p:nvSpPr>
              <p:cNvPr id="32" name="Rounded Rectangle 16"/>
              <p:cNvSpPr/>
              <p:nvPr/>
            </p:nvSpPr>
            <p:spPr>
              <a:xfrm>
                <a:off x="1066800" y="1123950"/>
                <a:ext cx="1524000" cy="838200"/>
              </a:xfrm>
              <a:prstGeom prst="roundRect">
                <a:avLst>
                  <a:gd name="adj" fmla="val 1098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ight Triangle 17"/>
              <p:cNvSpPr/>
              <p:nvPr/>
            </p:nvSpPr>
            <p:spPr>
              <a:xfrm>
                <a:off x="1066800" y="781050"/>
                <a:ext cx="228600" cy="41910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1" name="Rectangle 7"/>
            <p:cNvSpPr>
              <a:spLocks/>
            </p:cNvSpPr>
            <p:nvPr/>
          </p:nvSpPr>
          <p:spPr bwMode="auto">
            <a:xfrm>
              <a:off x="3322952" y="5202628"/>
              <a:ext cx="1815409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，</a:t>
              </a:r>
              <a:endParaRPr lang="en-US" sz="1000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334237" y="4555865"/>
            <a:ext cx="2043456" cy="1583678"/>
            <a:chOff x="7334237" y="4555865"/>
            <a:chExt cx="2043456" cy="1583678"/>
          </a:xfrm>
        </p:grpSpPr>
        <p:grpSp>
          <p:nvGrpSpPr>
            <p:cNvPr id="34" name="Group 18"/>
            <p:cNvGrpSpPr/>
            <p:nvPr/>
          </p:nvGrpSpPr>
          <p:grpSpPr>
            <a:xfrm>
              <a:off x="7334237" y="4555865"/>
              <a:ext cx="2043456" cy="1583678"/>
              <a:chOff x="1066800" y="781050"/>
              <a:chExt cx="1524000" cy="1181100"/>
            </a:xfrm>
            <a:solidFill>
              <a:srgbClr val="00C2D6"/>
            </a:solidFill>
          </p:grpSpPr>
          <p:sp>
            <p:nvSpPr>
              <p:cNvPr id="35" name="Rounded Rectangle 19"/>
              <p:cNvSpPr/>
              <p:nvPr/>
            </p:nvSpPr>
            <p:spPr>
              <a:xfrm>
                <a:off x="1066800" y="1123950"/>
                <a:ext cx="1524000" cy="838200"/>
              </a:xfrm>
              <a:prstGeom prst="roundRect">
                <a:avLst>
                  <a:gd name="adj" fmla="val 1098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ight Triangle 20"/>
              <p:cNvSpPr/>
              <p:nvPr/>
            </p:nvSpPr>
            <p:spPr>
              <a:xfrm>
                <a:off x="1066800" y="781050"/>
                <a:ext cx="228600" cy="41910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2" name="Rectangle 7"/>
            <p:cNvSpPr>
              <a:spLocks/>
            </p:cNvSpPr>
            <p:nvPr/>
          </p:nvSpPr>
          <p:spPr bwMode="auto">
            <a:xfrm>
              <a:off x="7480857" y="5202628"/>
              <a:ext cx="1815409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，</a:t>
              </a:r>
              <a:endParaRPr lang="en-US" sz="1000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8" name="矩形 2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30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3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02188" y="4376510"/>
            <a:ext cx="1265237" cy="1466850"/>
            <a:chOff x="4802188" y="4376510"/>
            <a:chExt cx="1265237" cy="1466850"/>
          </a:xfrm>
        </p:grpSpPr>
        <p:sp>
          <p:nvSpPr>
            <p:cNvPr id="20488" name="六边形 11"/>
            <p:cNvSpPr>
              <a:spLocks noChangeArrowheads="1"/>
            </p:cNvSpPr>
            <p:nvPr/>
          </p:nvSpPr>
          <p:spPr bwMode="auto">
            <a:xfrm rot="5400000">
              <a:off x="4701382" y="4477316"/>
              <a:ext cx="1466850" cy="1265237"/>
            </a:xfrm>
            <a:prstGeom prst="hexagon">
              <a:avLst>
                <a:gd name="adj" fmla="val 24980"/>
                <a:gd name="vf" fmla="val 115470"/>
              </a:avLst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0500" name="图片 2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2063" y="4903560"/>
              <a:ext cx="630237" cy="41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6119813" y="1990498"/>
            <a:ext cx="1265237" cy="1468437"/>
            <a:chOff x="6119813" y="1990498"/>
            <a:chExt cx="1265237" cy="1468437"/>
          </a:xfrm>
        </p:grpSpPr>
        <p:sp>
          <p:nvSpPr>
            <p:cNvPr id="20491" name="六边形 14"/>
            <p:cNvSpPr>
              <a:spLocks noChangeArrowheads="1"/>
            </p:cNvSpPr>
            <p:nvPr/>
          </p:nvSpPr>
          <p:spPr bwMode="auto">
            <a:xfrm rot="5400000">
              <a:off x="6018213" y="2092098"/>
              <a:ext cx="1468437" cy="1265237"/>
            </a:xfrm>
            <a:prstGeom prst="hexagon">
              <a:avLst>
                <a:gd name="adj" fmla="val 25007"/>
                <a:gd name="vf" fmla="val 115470"/>
              </a:avLst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0501" name="图片 2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2238" y="2414360"/>
              <a:ext cx="569912" cy="53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4813300" y="2000023"/>
            <a:ext cx="1265238" cy="1466850"/>
            <a:chOff x="4813300" y="2000023"/>
            <a:chExt cx="1265238" cy="1466850"/>
          </a:xfrm>
        </p:grpSpPr>
        <p:sp>
          <p:nvSpPr>
            <p:cNvPr id="20492" name="六边形 15"/>
            <p:cNvSpPr>
              <a:spLocks noChangeArrowheads="1"/>
            </p:cNvSpPr>
            <p:nvPr/>
          </p:nvSpPr>
          <p:spPr bwMode="auto">
            <a:xfrm rot="5400000">
              <a:off x="4712494" y="2100829"/>
              <a:ext cx="1466850" cy="1265238"/>
            </a:xfrm>
            <a:prstGeom prst="hexagon">
              <a:avLst>
                <a:gd name="adj" fmla="val 24980"/>
                <a:gd name="vf" fmla="val 115470"/>
              </a:avLst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0502" name="图片 2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4125" y="2377848"/>
              <a:ext cx="739775" cy="741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6742113" y="3184298"/>
            <a:ext cx="1265237" cy="1466850"/>
            <a:chOff x="6742113" y="3184298"/>
            <a:chExt cx="1265237" cy="1466850"/>
          </a:xfrm>
        </p:grpSpPr>
        <p:sp>
          <p:nvSpPr>
            <p:cNvPr id="20490" name="六边形 13"/>
            <p:cNvSpPr>
              <a:spLocks noChangeArrowheads="1"/>
            </p:cNvSpPr>
            <p:nvPr/>
          </p:nvSpPr>
          <p:spPr bwMode="auto">
            <a:xfrm rot="5400000">
              <a:off x="6641307" y="3285104"/>
              <a:ext cx="1466850" cy="1265237"/>
            </a:xfrm>
            <a:prstGeom prst="hexagon">
              <a:avLst>
                <a:gd name="adj" fmla="val 24980"/>
                <a:gd name="vf" fmla="val 115470"/>
              </a:avLst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0503" name="图片 26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7063" y="3584348"/>
              <a:ext cx="763587" cy="552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4171950" y="3184298"/>
            <a:ext cx="1265238" cy="1466850"/>
            <a:chOff x="4171950" y="3184298"/>
            <a:chExt cx="1265238" cy="1466850"/>
          </a:xfrm>
        </p:grpSpPr>
        <p:sp>
          <p:nvSpPr>
            <p:cNvPr id="20487" name="六边形 10"/>
            <p:cNvSpPr>
              <a:spLocks noChangeArrowheads="1"/>
            </p:cNvSpPr>
            <p:nvPr/>
          </p:nvSpPr>
          <p:spPr bwMode="auto">
            <a:xfrm rot="5400000">
              <a:off x="4071144" y="3285104"/>
              <a:ext cx="1466850" cy="1265238"/>
            </a:xfrm>
            <a:prstGeom prst="hexagon">
              <a:avLst>
                <a:gd name="adj" fmla="val 24980"/>
                <a:gd name="vf" fmla="val 115470"/>
              </a:avLst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0504" name="图片 27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1038" y="3579585"/>
              <a:ext cx="661987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6096000" y="4360635"/>
            <a:ext cx="1265238" cy="1466850"/>
            <a:chOff x="6096000" y="4360635"/>
            <a:chExt cx="1265238" cy="1466850"/>
          </a:xfrm>
        </p:grpSpPr>
        <p:sp>
          <p:nvSpPr>
            <p:cNvPr id="20489" name="六边形 12"/>
            <p:cNvSpPr>
              <a:spLocks noChangeArrowheads="1"/>
            </p:cNvSpPr>
            <p:nvPr/>
          </p:nvSpPr>
          <p:spPr bwMode="auto">
            <a:xfrm rot="5400000">
              <a:off x="5995194" y="4461441"/>
              <a:ext cx="1466850" cy="1265238"/>
            </a:xfrm>
            <a:prstGeom prst="hexagon">
              <a:avLst>
                <a:gd name="adj" fmla="val 24980"/>
                <a:gd name="vf" fmla="val 115470"/>
              </a:avLst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0505" name="图片 28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7313" y="4687660"/>
              <a:ext cx="584200" cy="730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5500688" y="3231923"/>
            <a:ext cx="1189037" cy="1379537"/>
            <a:chOff x="5500688" y="3231923"/>
            <a:chExt cx="1189037" cy="1379537"/>
          </a:xfrm>
        </p:grpSpPr>
        <p:sp>
          <p:nvSpPr>
            <p:cNvPr id="20493" name="六边形 16"/>
            <p:cNvSpPr>
              <a:spLocks noChangeArrowheads="1"/>
            </p:cNvSpPr>
            <p:nvPr/>
          </p:nvSpPr>
          <p:spPr bwMode="auto">
            <a:xfrm rot="5400000">
              <a:off x="5405438" y="3327173"/>
              <a:ext cx="1379537" cy="1189037"/>
            </a:xfrm>
            <a:prstGeom prst="hexagon">
              <a:avLst>
                <a:gd name="adj" fmla="val 24993"/>
                <a:gd name="vf" fmla="val 115470"/>
              </a:avLst>
            </a:prstGeom>
            <a:noFill/>
            <a:ln w="19050" cap="flat" cmpd="sng">
              <a:solidFill>
                <a:srgbClr val="23B9D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6" name="矩形 29"/>
            <p:cNvSpPr>
              <a:spLocks noChangeArrowheads="1"/>
            </p:cNvSpPr>
            <p:nvPr/>
          </p:nvSpPr>
          <p:spPr bwMode="auto">
            <a:xfrm>
              <a:off x="5653698" y="3705424"/>
              <a:ext cx="98156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23B9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r>
                <a:rPr lang="en-US" altLang="zh-CN" sz="2800" b="1" dirty="0" smtClean="0">
                  <a:solidFill>
                    <a:srgbClr val="23B9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  </a:t>
              </a:r>
              <a:endParaRPr lang="zh-CN" altLang="en-US" sz="2800" b="1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endParaRPr lang="zh-CN" altLang="en-US" sz="20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" name="Rectangle 7"/>
          <p:cNvSpPr>
            <a:spLocks/>
          </p:cNvSpPr>
          <p:nvPr/>
        </p:nvSpPr>
        <p:spPr bwMode="auto">
          <a:xfrm>
            <a:off x="7908774" y="2055563"/>
            <a:ext cx="19939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7" name="Rectangle 7"/>
          <p:cNvSpPr>
            <a:spLocks/>
          </p:cNvSpPr>
          <p:nvPr/>
        </p:nvSpPr>
        <p:spPr bwMode="auto">
          <a:xfrm>
            <a:off x="8462249" y="3516085"/>
            <a:ext cx="19939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8" name="Rectangle 7"/>
          <p:cNvSpPr>
            <a:spLocks/>
          </p:cNvSpPr>
          <p:nvPr/>
        </p:nvSpPr>
        <p:spPr bwMode="auto">
          <a:xfrm>
            <a:off x="7916479" y="4776561"/>
            <a:ext cx="19939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9" name="Rectangle 7"/>
          <p:cNvSpPr>
            <a:spLocks/>
          </p:cNvSpPr>
          <p:nvPr/>
        </p:nvSpPr>
        <p:spPr bwMode="auto">
          <a:xfrm>
            <a:off x="2227721" y="4839564"/>
            <a:ext cx="19939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50" name="Rectangle 7"/>
          <p:cNvSpPr>
            <a:spLocks/>
          </p:cNvSpPr>
          <p:nvPr/>
        </p:nvSpPr>
        <p:spPr bwMode="auto">
          <a:xfrm>
            <a:off x="1602483" y="3485674"/>
            <a:ext cx="19939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51" name="Rectangle 7"/>
          <p:cNvSpPr>
            <a:spLocks/>
          </p:cNvSpPr>
          <p:nvPr/>
        </p:nvSpPr>
        <p:spPr bwMode="auto">
          <a:xfrm>
            <a:off x="2263417" y="2119043"/>
            <a:ext cx="19939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52" name="Rectangle 7"/>
          <p:cNvSpPr>
            <a:spLocks/>
          </p:cNvSpPr>
          <p:nvPr/>
        </p:nvSpPr>
        <p:spPr bwMode="auto">
          <a:xfrm>
            <a:off x="1320085" y="1072200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矩形 16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19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3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1511" name="任意多边形 12"/>
          <p:cNvSpPr>
            <a:spLocks noChangeArrowheads="1"/>
          </p:cNvSpPr>
          <p:nvPr/>
        </p:nvSpPr>
        <p:spPr bwMode="auto">
          <a:xfrm rot="2083007">
            <a:off x="6629400" y="2903538"/>
            <a:ext cx="1562100" cy="1560512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solidFill>
            <a:srgbClr val="23B9D6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2" name="任意多边形 15"/>
          <p:cNvSpPr>
            <a:spLocks noChangeArrowheads="1"/>
          </p:cNvSpPr>
          <p:nvPr/>
        </p:nvSpPr>
        <p:spPr bwMode="auto">
          <a:xfrm rot="2535249">
            <a:off x="5070475" y="3944938"/>
            <a:ext cx="2143125" cy="2143125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solidFill>
            <a:srgbClr val="23B9D6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3" name="任意多边形 18"/>
          <p:cNvSpPr>
            <a:spLocks noChangeArrowheads="1"/>
          </p:cNvSpPr>
          <p:nvPr/>
        </p:nvSpPr>
        <p:spPr bwMode="auto">
          <a:xfrm rot="1877475">
            <a:off x="4956175" y="1504950"/>
            <a:ext cx="2127250" cy="2125663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solidFill>
            <a:srgbClr val="23B9D6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4" name="文本框 19"/>
          <p:cNvSpPr>
            <a:spLocks noChangeArrowheads="1"/>
          </p:cNvSpPr>
          <p:nvPr/>
        </p:nvSpPr>
        <p:spPr bwMode="auto">
          <a:xfrm>
            <a:off x="5576888" y="2178050"/>
            <a:ext cx="8794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zh-CN" altLang="en-US" sz="4400" b="1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5" name="文本框 20"/>
          <p:cNvSpPr>
            <a:spLocks noChangeArrowheads="1"/>
          </p:cNvSpPr>
          <p:nvPr/>
        </p:nvSpPr>
        <p:spPr bwMode="auto">
          <a:xfrm>
            <a:off x="7024688" y="3360738"/>
            <a:ext cx="755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3600" b="1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6" name="文本框 21"/>
          <p:cNvSpPr>
            <a:spLocks noChangeArrowheads="1"/>
          </p:cNvSpPr>
          <p:nvPr/>
        </p:nvSpPr>
        <p:spPr bwMode="auto">
          <a:xfrm>
            <a:off x="5684838" y="4632325"/>
            <a:ext cx="87471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4400" b="1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Rectangle 7"/>
          <p:cNvSpPr>
            <a:spLocks/>
          </p:cNvSpPr>
          <p:nvPr/>
        </p:nvSpPr>
        <p:spPr bwMode="auto">
          <a:xfrm>
            <a:off x="2389918" y="2000454"/>
            <a:ext cx="19939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6" name="Rectangle 7"/>
          <p:cNvSpPr>
            <a:spLocks/>
          </p:cNvSpPr>
          <p:nvPr/>
        </p:nvSpPr>
        <p:spPr bwMode="auto">
          <a:xfrm>
            <a:off x="2270639" y="4580710"/>
            <a:ext cx="19939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9244012" y="3158175"/>
            <a:ext cx="199396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75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75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75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  <p:bldP spid="21512" grpId="0" animBg="1"/>
      <p:bldP spid="21513" grpId="0" animBg="1"/>
      <p:bldP spid="35" grpId="0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" y="2116309"/>
            <a:ext cx="4704614" cy="22065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67617" y="765563"/>
            <a:ext cx="1204577" cy="1189640"/>
            <a:chOff x="6105728" y="4285031"/>
            <a:chExt cx="1204577" cy="1189640"/>
          </a:xfrm>
        </p:grpSpPr>
        <p:sp>
          <p:nvSpPr>
            <p:cNvPr id="8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273137" y="4435725"/>
              <a:ext cx="861616" cy="851616"/>
              <a:chOff x="6273137" y="4435725"/>
              <a:chExt cx="861616" cy="851616"/>
            </a:xfrm>
          </p:grpSpPr>
          <p:sp>
            <p:nvSpPr>
              <p:cNvPr id="10" name="Oval 7"/>
              <p:cNvSpPr>
                <a:spLocks/>
              </p:cNvSpPr>
              <p:nvPr/>
            </p:nvSpPr>
            <p:spPr bwMode="auto">
              <a:xfrm>
                <a:off x="6273137" y="4435725"/>
                <a:ext cx="861616" cy="851616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6498296" y="4671829"/>
                <a:ext cx="394276" cy="360102"/>
              </a:xfrm>
              <a:custGeom>
                <a:avLst/>
                <a:gdLst>
                  <a:gd name="T0" fmla="*/ 152 w 152"/>
                  <a:gd name="T1" fmla="*/ 114 h 140"/>
                  <a:gd name="T2" fmla="*/ 149 w 152"/>
                  <a:gd name="T3" fmla="*/ 117 h 140"/>
                  <a:gd name="T4" fmla="*/ 129 w 152"/>
                  <a:gd name="T5" fmla="*/ 117 h 140"/>
                  <a:gd name="T6" fmla="*/ 129 w 152"/>
                  <a:gd name="T7" fmla="*/ 131 h 140"/>
                  <a:gd name="T8" fmla="*/ 120 w 152"/>
                  <a:gd name="T9" fmla="*/ 140 h 140"/>
                  <a:gd name="T10" fmla="*/ 32 w 152"/>
                  <a:gd name="T11" fmla="*/ 140 h 140"/>
                  <a:gd name="T12" fmla="*/ 23 w 152"/>
                  <a:gd name="T13" fmla="*/ 131 h 140"/>
                  <a:gd name="T14" fmla="*/ 23 w 152"/>
                  <a:gd name="T15" fmla="*/ 117 h 140"/>
                  <a:gd name="T16" fmla="*/ 3 w 152"/>
                  <a:gd name="T17" fmla="*/ 117 h 140"/>
                  <a:gd name="T18" fmla="*/ 0 w 152"/>
                  <a:gd name="T19" fmla="*/ 114 h 140"/>
                  <a:gd name="T20" fmla="*/ 0 w 152"/>
                  <a:gd name="T21" fmla="*/ 76 h 140"/>
                  <a:gd name="T22" fmla="*/ 17 w 152"/>
                  <a:gd name="T23" fmla="*/ 58 h 140"/>
                  <a:gd name="T24" fmla="*/ 23 w 152"/>
                  <a:gd name="T25" fmla="*/ 58 h 140"/>
                  <a:gd name="T26" fmla="*/ 23 w 152"/>
                  <a:gd name="T27" fmla="*/ 8 h 140"/>
                  <a:gd name="T28" fmla="*/ 32 w 152"/>
                  <a:gd name="T29" fmla="*/ 0 h 140"/>
                  <a:gd name="T30" fmla="*/ 94 w 152"/>
                  <a:gd name="T31" fmla="*/ 0 h 140"/>
                  <a:gd name="T32" fmla="*/ 109 w 152"/>
                  <a:gd name="T33" fmla="*/ 6 h 140"/>
                  <a:gd name="T34" fmla="*/ 123 w 152"/>
                  <a:gd name="T35" fmla="*/ 20 h 140"/>
                  <a:gd name="T36" fmla="*/ 129 w 152"/>
                  <a:gd name="T37" fmla="*/ 35 h 140"/>
                  <a:gd name="T38" fmla="*/ 129 w 152"/>
                  <a:gd name="T39" fmla="*/ 58 h 140"/>
                  <a:gd name="T40" fmla="*/ 135 w 152"/>
                  <a:gd name="T41" fmla="*/ 58 h 140"/>
                  <a:gd name="T42" fmla="*/ 152 w 152"/>
                  <a:gd name="T43" fmla="*/ 76 h 140"/>
                  <a:gd name="T44" fmla="*/ 152 w 152"/>
                  <a:gd name="T45" fmla="*/ 114 h 140"/>
                  <a:gd name="T46" fmla="*/ 117 w 152"/>
                  <a:gd name="T47" fmla="*/ 70 h 140"/>
                  <a:gd name="T48" fmla="*/ 117 w 152"/>
                  <a:gd name="T49" fmla="*/ 35 h 140"/>
                  <a:gd name="T50" fmla="*/ 102 w 152"/>
                  <a:gd name="T51" fmla="*/ 35 h 140"/>
                  <a:gd name="T52" fmla="*/ 94 w 152"/>
                  <a:gd name="T53" fmla="*/ 26 h 140"/>
                  <a:gd name="T54" fmla="*/ 94 w 152"/>
                  <a:gd name="T55" fmla="*/ 11 h 140"/>
                  <a:gd name="T56" fmla="*/ 35 w 152"/>
                  <a:gd name="T57" fmla="*/ 11 h 140"/>
                  <a:gd name="T58" fmla="*/ 35 w 152"/>
                  <a:gd name="T59" fmla="*/ 70 h 140"/>
                  <a:gd name="T60" fmla="*/ 117 w 152"/>
                  <a:gd name="T61" fmla="*/ 70 h 140"/>
                  <a:gd name="T62" fmla="*/ 117 w 152"/>
                  <a:gd name="T63" fmla="*/ 129 h 140"/>
                  <a:gd name="T64" fmla="*/ 117 w 152"/>
                  <a:gd name="T65" fmla="*/ 105 h 140"/>
                  <a:gd name="T66" fmla="*/ 35 w 152"/>
                  <a:gd name="T67" fmla="*/ 105 h 140"/>
                  <a:gd name="T68" fmla="*/ 35 w 152"/>
                  <a:gd name="T69" fmla="*/ 129 h 140"/>
                  <a:gd name="T70" fmla="*/ 117 w 152"/>
                  <a:gd name="T71" fmla="*/ 129 h 140"/>
                  <a:gd name="T72" fmla="*/ 135 w 152"/>
                  <a:gd name="T73" fmla="*/ 70 h 140"/>
                  <a:gd name="T74" fmla="*/ 129 w 152"/>
                  <a:gd name="T75" fmla="*/ 76 h 140"/>
                  <a:gd name="T76" fmla="*/ 135 w 152"/>
                  <a:gd name="T77" fmla="*/ 82 h 140"/>
                  <a:gd name="T78" fmla="*/ 140 w 152"/>
                  <a:gd name="T79" fmla="*/ 76 h 140"/>
                  <a:gd name="T80" fmla="*/ 135 w 152"/>
                  <a:gd name="T81" fmla="*/ 7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2" h="140">
                    <a:moveTo>
                      <a:pt x="152" y="114"/>
                    </a:moveTo>
                    <a:cubicBezTo>
                      <a:pt x="152" y="115"/>
                      <a:pt x="151" y="117"/>
                      <a:pt x="149" y="117"/>
                    </a:cubicBezTo>
                    <a:cubicBezTo>
                      <a:pt x="129" y="117"/>
                      <a:pt x="129" y="117"/>
                      <a:pt x="129" y="117"/>
                    </a:cubicBezTo>
                    <a:cubicBezTo>
                      <a:pt x="129" y="131"/>
                      <a:pt x="129" y="131"/>
                      <a:pt x="129" y="131"/>
                    </a:cubicBezTo>
                    <a:cubicBezTo>
                      <a:pt x="129" y="136"/>
                      <a:pt x="125" y="140"/>
                      <a:pt x="120" y="140"/>
                    </a:cubicBezTo>
                    <a:cubicBezTo>
                      <a:pt x="32" y="140"/>
                      <a:pt x="32" y="140"/>
                      <a:pt x="32" y="140"/>
                    </a:cubicBezTo>
                    <a:cubicBezTo>
                      <a:pt x="27" y="140"/>
                      <a:pt x="23" y="136"/>
                      <a:pt x="23" y="131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1" y="117"/>
                      <a:pt x="0" y="115"/>
                      <a:pt x="0" y="11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6"/>
                      <a:pt x="8" y="58"/>
                      <a:pt x="17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4"/>
                      <a:pt x="27" y="0"/>
                      <a:pt x="32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8" y="0"/>
                      <a:pt x="105" y="2"/>
                      <a:pt x="109" y="6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6" y="23"/>
                      <a:pt x="129" y="30"/>
                      <a:pt x="129" y="35"/>
                    </a:cubicBezTo>
                    <a:cubicBezTo>
                      <a:pt x="129" y="58"/>
                      <a:pt x="129" y="58"/>
                      <a:pt x="129" y="58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44" y="58"/>
                      <a:pt x="152" y="66"/>
                      <a:pt x="152" y="76"/>
                    </a:cubicBezTo>
                    <a:lnTo>
                      <a:pt x="152" y="114"/>
                    </a:lnTo>
                    <a:close/>
                    <a:moveTo>
                      <a:pt x="117" y="70"/>
                    </a:moveTo>
                    <a:cubicBezTo>
                      <a:pt x="117" y="35"/>
                      <a:pt x="117" y="35"/>
                      <a:pt x="117" y="35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98" y="35"/>
                      <a:pt x="94" y="31"/>
                      <a:pt x="94" y="26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70"/>
                      <a:pt x="35" y="70"/>
                      <a:pt x="35" y="70"/>
                    </a:cubicBezTo>
                    <a:lnTo>
                      <a:pt x="117" y="70"/>
                    </a:lnTo>
                    <a:close/>
                    <a:moveTo>
                      <a:pt x="117" y="129"/>
                    </a:moveTo>
                    <a:cubicBezTo>
                      <a:pt x="117" y="105"/>
                      <a:pt x="117" y="105"/>
                      <a:pt x="117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29"/>
                      <a:pt x="35" y="129"/>
                      <a:pt x="35" y="129"/>
                    </a:cubicBezTo>
                    <a:lnTo>
                      <a:pt x="117" y="129"/>
                    </a:lnTo>
                    <a:close/>
                    <a:moveTo>
                      <a:pt x="135" y="70"/>
                    </a:moveTo>
                    <a:cubicBezTo>
                      <a:pt x="131" y="70"/>
                      <a:pt x="129" y="73"/>
                      <a:pt x="129" y="76"/>
                    </a:cubicBezTo>
                    <a:cubicBezTo>
                      <a:pt x="129" y="79"/>
                      <a:pt x="131" y="82"/>
                      <a:pt x="135" y="82"/>
                    </a:cubicBezTo>
                    <a:cubicBezTo>
                      <a:pt x="138" y="82"/>
                      <a:pt x="140" y="79"/>
                      <a:pt x="140" y="76"/>
                    </a:cubicBezTo>
                    <a:cubicBezTo>
                      <a:pt x="140" y="73"/>
                      <a:pt x="138" y="70"/>
                      <a:pt x="135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Rectangle 7"/>
          <p:cNvSpPr>
            <a:spLocks/>
          </p:cNvSpPr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25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Rectangle 5"/>
          <p:cNvSpPr>
            <a:spLocks/>
          </p:cNvSpPr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06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3B9D6">
              <a:alpha val="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Rectangle 5"/>
          <p:cNvSpPr>
            <a:spLocks/>
          </p:cNvSpPr>
          <p:nvPr/>
        </p:nvSpPr>
        <p:spPr bwMode="auto">
          <a:xfrm>
            <a:off x="4415210" y="2964088"/>
            <a:ext cx="7028929" cy="280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rgbClr val="23B9D6"/>
              </a:solidFill>
              <a:latin typeface="微软雅黑"/>
              <a:ea typeface="微软雅黑"/>
              <a:sym typeface="Gill Sans" charset="0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 smtClean="0">
              <a:solidFill>
                <a:srgbClr val="23B9D6"/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rgbClr val="23B9D6"/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rgbClr val="23B9D6"/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altLang="zh-CN" sz="12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580331" y="2164233"/>
            <a:ext cx="4464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924"/>
            <a:r>
              <a:rPr lang="zh-CN" altLang="en-US" sz="4000" b="1" spc="100" dirty="0">
                <a:solidFill>
                  <a:schemeClr val="bg1">
                    <a:lumMod val="6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关于</a:t>
            </a:r>
            <a:r>
              <a:rPr lang="zh-CN" altLang="en-US" sz="4000" b="1" spc="100" dirty="0" smtClean="0">
                <a:solidFill>
                  <a:schemeClr val="bg1">
                    <a:lumMod val="6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我们 </a:t>
            </a:r>
            <a:r>
              <a:rPr lang="en-US" altLang="zh-CN" sz="4000" b="1" spc="100" dirty="0" smtClean="0">
                <a:solidFill>
                  <a:schemeClr val="bg1">
                    <a:lumMod val="6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· </a:t>
            </a:r>
            <a:r>
              <a:rPr lang="zh-CN" altLang="en-US" sz="4000" b="1" spc="1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  <a:sym typeface="Bebas Neue" charset="0"/>
              </a:rPr>
              <a:t>欢迎页</a:t>
            </a:r>
            <a:endParaRPr lang="en-US" altLang="zh-CN" sz="4000" b="1" spc="1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87109" y="1444322"/>
            <a:ext cx="5714832" cy="456455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506663" y="1"/>
            <a:ext cx="7162800" cy="908154"/>
            <a:chOff x="2506663" y="1"/>
            <a:chExt cx="7162800" cy="908154"/>
          </a:xfrm>
        </p:grpSpPr>
        <p:grpSp>
          <p:nvGrpSpPr>
            <p:cNvPr id="76" name="组合 75"/>
            <p:cNvGrpSpPr/>
            <p:nvPr/>
          </p:nvGrpSpPr>
          <p:grpSpPr>
            <a:xfrm>
              <a:off x="8280400" y="1"/>
              <a:ext cx="1389063" cy="908154"/>
              <a:chOff x="8280400" y="0"/>
              <a:chExt cx="1389063" cy="1287463"/>
            </a:xfrm>
          </p:grpSpPr>
          <p:sp>
            <p:nvSpPr>
              <p:cNvPr id="77" name="矩形 122"/>
              <p:cNvSpPr>
                <a:spLocks noChangeArrowheads="1"/>
              </p:cNvSpPr>
              <p:nvPr/>
            </p:nvSpPr>
            <p:spPr bwMode="auto">
              <a:xfrm>
                <a:off x="8280400" y="0"/>
                <a:ext cx="187711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8" name="矩形 123"/>
              <p:cNvSpPr>
                <a:spLocks noChangeArrowheads="1"/>
              </p:cNvSpPr>
              <p:nvPr/>
            </p:nvSpPr>
            <p:spPr bwMode="auto">
              <a:xfrm>
                <a:off x="8510007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9" name="矩形 124"/>
              <p:cNvSpPr>
                <a:spLocks noChangeArrowheads="1"/>
              </p:cNvSpPr>
              <p:nvPr/>
            </p:nvSpPr>
            <p:spPr bwMode="auto">
              <a:xfrm>
                <a:off x="8849520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0" name="矩形 125"/>
              <p:cNvSpPr>
                <a:spLocks noChangeArrowheads="1"/>
              </p:cNvSpPr>
              <p:nvPr/>
            </p:nvSpPr>
            <p:spPr bwMode="auto">
              <a:xfrm>
                <a:off x="9241266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2506663" y="1"/>
              <a:ext cx="1389062" cy="908154"/>
              <a:chOff x="2506663" y="0"/>
              <a:chExt cx="1389062" cy="1287463"/>
            </a:xfrm>
          </p:grpSpPr>
          <p:sp>
            <p:nvSpPr>
              <p:cNvPr id="82" name="矩形 127"/>
              <p:cNvSpPr>
                <a:spLocks noChangeArrowheads="1"/>
              </p:cNvSpPr>
              <p:nvPr/>
            </p:nvSpPr>
            <p:spPr bwMode="auto">
              <a:xfrm flipH="1">
                <a:off x="3708015" y="0"/>
                <a:ext cx="187710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3" name="矩形 128"/>
              <p:cNvSpPr>
                <a:spLocks noChangeArrowheads="1"/>
              </p:cNvSpPr>
              <p:nvPr/>
            </p:nvSpPr>
            <p:spPr bwMode="auto">
              <a:xfrm flipH="1">
                <a:off x="3368502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4" name="矩形 129"/>
              <p:cNvSpPr>
                <a:spLocks noChangeArrowheads="1"/>
              </p:cNvSpPr>
              <p:nvPr/>
            </p:nvSpPr>
            <p:spPr bwMode="auto">
              <a:xfrm flipH="1">
                <a:off x="2976757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5" name="矩形 130"/>
              <p:cNvSpPr>
                <a:spLocks noChangeArrowheads="1"/>
              </p:cNvSpPr>
              <p:nvPr/>
            </p:nvSpPr>
            <p:spPr bwMode="auto">
              <a:xfrm flipH="1">
                <a:off x="2506663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86" name="文本框 131"/>
          <p:cNvSpPr>
            <a:spLocks noChangeArrowheads="1"/>
          </p:cNvSpPr>
          <p:nvPr/>
        </p:nvSpPr>
        <p:spPr bwMode="auto">
          <a:xfrm>
            <a:off x="5410491" y="138822"/>
            <a:ext cx="136287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 言</a:t>
            </a:r>
            <a:endParaRPr lang="zh-CN" altLang="en-US" sz="4000" b="1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8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187" y="0"/>
            <a:ext cx="8445813" cy="6858000"/>
          </a:xfrm>
          <a:prstGeom prst="rect">
            <a:avLst/>
          </a:prstGeom>
        </p:spPr>
      </p:pic>
      <p:sp>
        <p:nvSpPr>
          <p:cNvPr id="8" name="Rectangle 7"/>
          <p:cNvSpPr>
            <a:spLocks/>
          </p:cNvSpPr>
          <p:nvPr/>
        </p:nvSpPr>
        <p:spPr bwMode="auto">
          <a:xfrm>
            <a:off x="1464233" y="1437037"/>
            <a:ext cx="4004339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" name="Rectangle 5"/>
          <p:cNvSpPr>
            <a:spLocks/>
          </p:cNvSpPr>
          <p:nvPr/>
        </p:nvSpPr>
        <p:spPr bwMode="auto">
          <a:xfrm>
            <a:off x="1464234" y="2329161"/>
            <a:ext cx="4004338" cy="40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417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4" name="矩形 23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26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9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4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2530" name="直接连接符 24"/>
          <p:cNvSpPr>
            <a:spLocks noChangeShapeType="1"/>
          </p:cNvSpPr>
          <p:nvPr/>
        </p:nvSpPr>
        <p:spPr bwMode="auto">
          <a:xfrm>
            <a:off x="1122363" y="2911475"/>
            <a:ext cx="10117137" cy="1588"/>
          </a:xfrm>
          <a:prstGeom prst="line">
            <a:avLst/>
          </a:prstGeom>
          <a:noFill/>
          <a:ln w="28575" cap="flat" cmpd="sng">
            <a:solidFill>
              <a:srgbClr val="23B9D6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Rectangle 7"/>
          <p:cNvSpPr>
            <a:spLocks/>
          </p:cNvSpPr>
          <p:nvPr/>
        </p:nvSpPr>
        <p:spPr bwMode="auto">
          <a:xfrm>
            <a:off x="3105325" y="4230736"/>
            <a:ext cx="1445611" cy="1660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</a:t>
            </a:r>
            <a:r>
              <a:rPr lang="zh-CN" altLang="en-US" sz="1600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名称</a:t>
            </a:r>
            <a:endParaRPr lang="en-US" altLang="zh-CN" sz="1600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3" name="Rectangle 7"/>
          <p:cNvSpPr>
            <a:spLocks/>
          </p:cNvSpPr>
          <p:nvPr/>
        </p:nvSpPr>
        <p:spPr bwMode="auto">
          <a:xfrm>
            <a:off x="1023295" y="4230736"/>
            <a:ext cx="1431296" cy="137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</a:t>
            </a:r>
            <a:r>
              <a:rPr lang="zh-CN" altLang="en-US" sz="1600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名称</a:t>
            </a:r>
            <a:endParaRPr lang="en-US" altLang="zh-CN" sz="1600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4" name="Rectangle 7"/>
          <p:cNvSpPr>
            <a:spLocks/>
          </p:cNvSpPr>
          <p:nvPr/>
        </p:nvSpPr>
        <p:spPr bwMode="auto">
          <a:xfrm>
            <a:off x="7547513" y="4230736"/>
            <a:ext cx="1555613" cy="135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</a:t>
            </a:r>
            <a:r>
              <a:rPr lang="zh-CN" altLang="en-US" sz="1600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名称</a:t>
            </a:r>
            <a:endParaRPr lang="en-US" altLang="zh-CN" sz="1600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5" name="Rectangle 7"/>
          <p:cNvSpPr>
            <a:spLocks/>
          </p:cNvSpPr>
          <p:nvPr/>
        </p:nvSpPr>
        <p:spPr bwMode="auto">
          <a:xfrm>
            <a:off x="9674694" y="4230736"/>
            <a:ext cx="1454701" cy="144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</a:t>
            </a:r>
            <a:r>
              <a:rPr lang="zh-CN" altLang="en-US" sz="1600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名称</a:t>
            </a:r>
            <a:endParaRPr lang="en-US" altLang="zh-CN" sz="1600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6" name="Rectangle 7"/>
          <p:cNvSpPr>
            <a:spLocks/>
          </p:cNvSpPr>
          <p:nvPr/>
        </p:nvSpPr>
        <p:spPr bwMode="auto">
          <a:xfrm>
            <a:off x="5258470" y="4230736"/>
            <a:ext cx="1718024" cy="196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20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</a:t>
            </a:r>
            <a:r>
              <a:rPr lang="zh-CN" altLang="en-US" sz="2000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名称</a:t>
            </a:r>
            <a:endParaRPr lang="en-US" altLang="zh-CN" sz="2000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endParaRPr lang="en-US" altLang="zh-CN" sz="20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2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59363" y="1841500"/>
            <a:ext cx="2052637" cy="2052638"/>
            <a:chOff x="5059363" y="1841500"/>
            <a:chExt cx="2052637" cy="2052638"/>
          </a:xfrm>
        </p:grpSpPr>
        <p:sp>
          <p:nvSpPr>
            <p:cNvPr id="22531" name="椭圆 2"/>
            <p:cNvSpPr>
              <a:spLocks noChangeArrowheads="1"/>
            </p:cNvSpPr>
            <p:nvPr/>
          </p:nvSpPr>
          <p:spPr bwMode="auto">
            <a:xfrm>
              <a:off x="5059363" y="1841500"/>
              <a:ext cx="2052637" cy="2052638"/>
            </a:xfrm>
            <a:prstGeom prst="ellipse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548023" y="2212975"/>
              <a:ext cx="1095953" cy="1097785"/>
              <a:chOff x="4727575" y="1306513"/>
              <a:chExt cx="1900238" cy="1903413"/>
            </a:xfrm>
          </p:grpSpPr>
          <p:sp>
            <p:nvSpPr>
              <p:cNvPr id="62" name="Freeform 11"/>
              <p:cNvSpPr>
                <a:spLocks/>
              </p:cNvSpPr>
              <p:nvPr/>
            </p:nvSpPr>
            <p:spPr bwMode="auto">
              <a:xfrm>
                <a:off x="5246688" y="1306513"/>
                <a:ext cx="865187" cy="1411288"/>
              </a:xfrm>
              <a:custGeom>
                <a:avLst/>
                <a:gdLst>
                  <a:gd name="T0" fmla="*/ 16 w 230"/>
                  <a:gd name="T1" fmla="*/ 185 h 375"/>
                  <a:gd name="T2" fmla="*/ 64 w 230"/>
                  <a:gd name="T3" fmla="*/ 254 h 375"/>
                  <a:gd name="T4" fmla="*/ 60 w 230"/>
                  <a:gd name="T5" fmla="*/ 285 h 375"/>
                  <a:gd name="T6" fmla="*/ 46 w 230"/>
                  <a:gd name="T7" fmla="*/ 290 h 375"/>
                  <a:gd name="T8" fmla="*/ 54 w 230"/>
                  <a:gd name="T9" fmla="*/ 321 h 375"/>
                  <a:gd name="T10" fmla="*/ 64 w 230"/>
                  <a:gd name="T11" fmla="*/ 347 h 375"/>
                  <a:gd name="T12" fmla="*/ 74 w 230"/>
                  <a:gd name="T13" fmla="*/ 366 h 375"/>
                  <a:gd name="T14" fmla="*/ 77 w 230"/>
                  <a:gd name="T15" fmla="*/ 369 h 375"/>
                  <a:gd name="T16" fmla="*/ 84 w 230"/>
                  <a:gd name="T17" fmla="*/ 372 h 375"/>
                  <a:gd name="T18" fmla="*/ 95 w 230"/>
                  <a:gd name="T19" fmla="*/ 373 h 375"/>
                  <a:gd name="T20" fmla="*/ 105 w 230"/>
                  <a:gd name="T21" fmla="*/ 374 h 375"/>
                  <a:gd name="T22" fmla="*/ 115 w 230"/>
                  <a:gd name="T23" fmla="*/ 375 h 375"/>
                  <a:gd name="T24" fmla="*/ 118 w 230"/>
                  <a:gd name="T25" fmla="*/ 375 h 375"/>
                  <a:gd name="T26" fmla="*/ 125 w 230"/>
                  <a:gd name="T27" fmla="*/ 374 h 375"/>
                  <a:gd name="T28" fmla="*/ 135 w 230"/>
                  <a:gd name="T29" fmla="*/ 374 h 375"/>
                  <a:gd name="T30" fmla="*/ 145 w 230"/>
                  <a:gd name="T31" fmla="*/ 373 h 375"/>
                  <a:gd name="T32" fmla="*/ 155 w 230"/>
                  <a:gd name="T33" fmla="*/ 371 h 375"/>
                  <a:gd name="T34" fmla="*/ 159 w 230"/>
                  <a:gd name="T35" fmla="*/ 369 h 375"/>
                  <a:gd name="T36" fmla="*/ 165 w 230"/>
                  <a:gd name="T37" fmla="*/ 357 h 375"/>
                  <a:gd name="T38" fmla="*/ 175 w 230"/>
                  <a:gd name="T39" fmla="*/ 327 h 375"/>
                  <a:gd name="T40" fmla="*/ 184 w 230"/>
                  <a:gd name="T41" fmla="*/ 290 h 375"/>
                  <a:gd name="T42" fmla="*/ 169 w 230"/>
                  <a:gd name="T43" fmla="*/ 285 h 375"/>
                  <a:gd name="T44" fmla="*/ 166 w 230"/>
                  <a:gd name="T45" fmla="*/ 255 h 375"/>
                  <a:gd name="T46" fmla="*/ 215 w 230"/>
                  <a:gd name="T47" fmla="*/ 184 h 375"/>
                  <a:gd name="T48" fmla="*/ 225 w 230"/>
                  <a:gd name="T49" fmla="*/ 178 h 375"/>
                  <a:gd name="T50" fmla="*/ 225 w 230"/>
                  <a:gd name="T51" fmla="*/ 126 h 375"/>
                  <a:gd name="T52" fmla="*/ 222 w 230"/>
                  <a:gd name="T53" fmla="*/ 123 h 375"/>
                  <a:gd name="T54" fmla="*/ 116 w 230"/>
                  <a:gd name="T55" fmla="*/ 0 h 375"/>
                  <a:gd name="T56" fmla="*/ 9 w 230"/>
                  <a:gd name="T57" fmla="*/ 123 h 375"/>
                  <a:gd name="T58" fmla="*/ 5 w 230"/>
                  <a:gd name="T59" fmla="*/ 126 h 375"/>
                  <a:gd name="T60" fmla="*/ 5 w 230"/>
                  <a:gd name="T61" fmla="*/ 178 h 375"/>
                  <a:gd name="T62" fmla="*/ 16 w 230"/>
                  <a:gd name="T63" fmla="*/ 18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375">
                    <a:moveTo>
                      <a:pt x="16" y="185"/>
                    </a:moveTo>
                    <a:cubicBezTo>
                      <a:pt x="25" y="214"/>
                      <a:pt x="42" y="238"/>
                      <a:pt x="64" y="254"/>
                    </a:cubicBezTo>
                    <a:cubicBezTo>
                      <a:pt x="60" y="285"/>
                      <a:pt x="60" y="285"/>
                      <a:pt x="60" y="285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47" y="299"/>
                      <a:pt x="50" y="310"/>
                      <a:pt x="54" y="321"/>
                    </a:cubicBezTo>
                    <a:cubicBezTo>
                      <a:pt x="57" y="330"/>
                      <a:pt x="61" y="339"/>
                      <a:pt x="64" y="347"/>
                    </a:cubicBezTo>
                    <a:cubicBezTo>
                      <a:pt x="68" y="355"/>
                      <a:pt x="72" y="363"/>
                      <a:pt x="74" y="366"/>
                    </a:cubicBezTo>
                    <a:cubicBezTo>
                      <a:pt x="75" y="368"/>
                      <a:pt x="76" y="369"/>
                      <a:pt x="77" y="369"/>
                    </a:cubicBezTo>
                    <a:cubicBezTo>
                      <a:pt x="79" y="370"/>
                      <a:pt x="81" y="371"/>
                      <a:pt x="84" y="372"/>
                    </a:cubicBezTo>
                    <a:cubicBezTo>
                      <a:pt x="88" y="372"/>
                      <a:pt x="91" y="373"/>
                      <a:pt x="95" y="373"/>
                    </a:cubicBezTo>
                    <a:cubicBezTo>
                      <a:pt x="98" y="374"/>
                      <a:pt x="101" y="374"/>
                      <a:pt x="105" y="374"/>
                    </a:cubicBezTo>
                    <a:cubicBezTo>
                      <a:pt x="108" y="374"/>
                      <a:pt x="112" y="374"/>
                      <a:pt x="115" y="375"/>
                    </a:cubicBezTo>
                    <a:cubicBezTo>
                      <a:pt x="116" y="375"/>
                      <a:pt x="117" y="375"/>
                      <a:pt x="118" y="375"/>
                    </a:cubicBezTo>
                    <a:cubicBezTo>
                      <a:pt x="120" y="375"/>
                      <a:pt x="122" y="375"/>
                      <a:pt x="125" y="374"/>
                    </a:cubicBezTo>
                    <a:cubicBezTo>
                      <a:pt x="128" y="374"/>
                      <a:pt x="131" y="374"/>
                      <a:pt x="135" y="374"/>
                    </a:cubicBezTo>
                    <a:cubicBezTo>
                      <a:pt x="138" y="374"/>
                      <a:pt x="142" y="373"/>
                      <a:pt x="145" y="373"/>
                    </a:cubicBezTo>
                    <a:cubicBezTo>
                      <a:pt x="149" y="372"/>
                      <a:pt x="152" y="371"/>
                      <a:pt x="155" y="371"/>
                    </a:cubicBezTo>
                    <a:cubicBezTo>
                      <a:pt x="156" y="370"/>
                      <a:pt x="158" y="370"/>
                      <a:pt x="159" y="369"/>
                    </a:cubicBezTo>
                    <a:cubicBezTo>
                      <a:pt x="160" y="368"/>
                      <a:pt x="163" y="364"/>
                      <a:pt x="165" y="357"/>
                    </a:cubicBezTo>
                    <a:cubicBezTo>
                      <a:pt x="169" y="349"/>
                      <a:pt x="172" y="338"/>
                      <a:pt x="175" y="327"/>
                    </a:cubicBezTo>
                    <a:cubicBezTo>
                      <a:pt x="179" y="314"/>
                      <a:pt x="182" y="300"/>
                      <a:pt x="184" y="290"/>
                    </a:cubicBezTo>
                    <a:cubicBezTo>
                      <a:pt x="169" y="285"/>
                      <a:pt x="169" y="285"/>
                      <a:pt x="169" y="28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88" y="239"/>
                      <a:pt x="206" y="214"/>
                      <a:pt x="215" y="184"/>
                    </a:cubicBezTo>
                    <a:cubicBezTo>
                      <a:pt x="219" y="183"/>
                      <a:pt x="223" y="181"/>
                      <a:pt x="225" y="178"/>
                    </a:cubicBezTo>
                    <a:cubicBezTo>
                      <a:pt x="229" y="173"/>
                      <a:pt x="230" y="133"/>
                      <a:pt x="225" y="126"/>
                    </a:cubicBezTo>
                    <a:cubicBezTo>
                      <a:pt x="225" y="124"/>
                      <a:pt x="223" y="123"/>
                      <a:pt x="222" y="123"/>
                    </a:cubicBezTo>
                    <a:cubicBezTo>
                      <a:pt x="217" y="54"/>
                      <a:pt x="171" y="0"/>
                      <a:pt x="116" y="0"/>
                    </a:cubicBezTo>
                    <a:cubicBezTo>
                      <a:pt x="60" y="0"/>
                      <a:pt x="14" y="54"/>
                      <a:pt x="9" y="123"/>
                    </a:cubicBezTo>
                    <a:cubicBezTo>
                      <a:pt x="7" y="123"/>
                      <a:pt x="6" y="124"/>
                      <a:pt x="5" y="126"/>
                    </a:cubicBezTo>
                    <a:cubicBezTo>
                      <a:pt x="0" y="133"/>
                      <a:pt x="1" y="173"/>
                      <a:pt x="5" y="178"/>
                    </a:cubicBezTo>
                    <a:cubicBezTo>
                      <a:pt x="7" y="181"/>
                      <a:pt x="12" y="183"/>
                      <a:pt x="16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2"/>
              <p:cNvSpPr>
                <a:spLocks noEditPoints="1"/>
              </p:cNvSpPr>
              <p:nvPr/>
            </p:nvSpPr>
            <p:spPr bwMode="auto">
              <a:xfrm>
                <a:off x="4727575" y="2413001"/>
                <a:ext cx="1900238" cy="796925"/>
              </a:xfrm>
              <a:custGeom>
                <a:avLst/>
                <a:gdLst>
                  <a:gd name="T0" fmla="*/ 333 w 505"/>
                  <a:gd name="T1" fmla="*/ 0 h 212"/>
                  <a:gd name="T2" fmla="*/ 303 w 505"/>
                  <a:gd name="T3" fmla="*/ 85 h 212"/>
                  <a:gd name="T4" fmla="*/ 283 w 505"/>
                  <a:gd name="T5" fmla="*/ 90 h 212"/>
                  <a:gd name="T6" fmla="*/ 262 w 505"/>
                  <a:gd name="T7" fmla="*/ 92 h 212"/>
                  <a:gd name="T8" fmla="*/ 270 w 505"/>
                  <a:gd name="T9" fmla="*/ 160 h 212"/>
                  <a:gd name="T10" fmla="*/ 287 w 505"/>
                  <a:gd name="T11" fmla="*/ 163 h 212"/>
                  <a:gd name="T12" fmla="*/ 300 w 505"/>
                  <a:gd name="T13" fmla="*/ 164 h 212"/>
                  <a:gd name="T14" fmla="*/ 318 w 505"/>
                  <a:gd name="T15" fmla="*/ 163 h 212"/>
                  <a:gd name="T16" fmla="*/ 331 w 505"/>
                  <a:gd name="T17" fmla="*/ 157 h 212"/>
                  <a:gd name="T18" fmla="*/ 336 w 505"/>
                  <a:gd name="T19" fmla="*/ 96 h 212"/>
                  <a:gd name="T20" fmla="*/ 328 w 505"/>
                  <a:gd name="T21" fmla="*/ 90 h 212"/>
                  <a:gd name="T22" fmla="*/ 326 w 505"/>
                  <a:gd name="T23" fmla="*/ 67 h 212"/>
                  <a:gd name="T24" fmla="*/ 333 w 505"/>
                  <a:gd name="T25" fmla="*/ 60 h 212"/>
                  <a:gd name="T26" fmla="*/ 341 w 505"/>
                  <a:gd name="T27" fmla="*/ 57 h 212"/>
                  <a:gd name="T28" fmla="*/ 346 w 505"/>
                  <a:gd name="T29" fmla="*/ 57 h 212"/>
                  <a:gd name="T30" fmla="*/ 353 w 505"/>
                  <a:gd name="T31" fmla="*/ 60 h 212"/>
                  <a:gd name="T32" fmla="*/ 361 w 505"/>
                  <a:gd name="T33" fmla="*/ 67 h 212"/>
                  <a:gd name="T34" fmla="*/ 358 w 505"/>
                  <a:gd name="T35" fmla="*/ 90 h 212"/>
                  <a:gd name="T36" fmla="*/ 351 w 505"/>
                  <a:gd name="T37" fmla="*/ 96 h 212"/>
                  <a:gd name="T38" fmla="*/ 337 w 505"/>
                  <a:gd name="T39" fmla="*/ 169 h 212"/>
                  <a:gd name="T40" fmla="*/ 324 w 505"/>
                  <a:gd name="T41" fmla="*/ 173 h 212"/>
                  <a:gd name="T42" fmla="*/ 306 w 505"/>
                  <a:gd name="T43" fmla="*/ 175 h 212"/>
                  <a:gd name="T44" fmla="*/ 300 w 505"/>
                  <a:gd name="T45" fmla="*/ 175 h 212"/>
                  <a:gd name="T46" fmla="*/ 287 w 505"/>
                  <a:gd name="T47" fmla="*/ 175 h 212"/>
                  <a:gd name="T48" fmla="*/ 269 w 505"/>
                  <a:gd name="T49" fmla="*/ 172 h 212"/>
                  <a:gd name="T50" fmla="*/ 256 w 505"/>
                  <a:gd name="T51" fmla="*/ 154 h 212"/>
                  <a:gd name="T52" fmla="*/ 233 w 505"/>
                  <a:gd name="T53" fmla="*/ 91 h 212"/>
                  <a:gd name="T54" fmla="*/ 210 w 505"/>
                  <a:gd name="T55" fmla="*/ 86 h 212"/>
                  <a:gd name="T56" fmla="*/ 182 w 505"/>
                  <a:gd name="T57" fmla="*/ 33 h 212"/>
                  <a:gd name="T58" fmla="*/ 23 w 505"/>
                  <a:gd name="T59" fmla="*/ 62 h 212"/>
                  <a:gd name="T60" fmla="*/ 253 w 505"/>
                  <a:gd name="T61" fmla="*/ 212 h 212"/>
                  <a:gd name="T62" fmla="*/ 170 w 505"/>
                  <a:gd name="T63" fmla="*/ 128 h 212"/>
                  <a:gd name="T64" fmla="*/ 154 w 505"/>
                  <a:gd name="T65" fmla="*/ 128 h 212"/>
                  <a:gd name="T66" fmla="*/ 138 w 505"/>
                  <a:gd name="T67" fmla="*/ 128 h 212"/>
                  <a:gd name="T68" fmla="*/ 134 w 505"/>
                  <a:gd name="T69" fmla="*/ 163 h 212"/>
                  <a:gd name="T70" fmla="*/ 131 w 505"/>
                  <a:gd name="T71" fmla="*/ 163 h 212"/>
                  <a:gd name="T72" fmla="*/ 128 w 505"/>
                  <a:gd name="T73" fmla="*/ 163 h 212"/>
                  <a:gd name="T74" fmla="*/ 125 w 505"/>
                  <a:gd name="T75" fmla="*/ 163 h 212"/>
                  <a:gd name="T76" fmla="*/ 122 w 505"/>
                  <a:gd name="T77" fmla="*/ 163 h 212"/>
                  <a:gd name="T78" fmla="*/ 119 w 505"/>
                  <a:gd name="T79" fmla="*/ 163 h 212"/>
                  <a:gd name="T80" fmla="*/ 111 w 505"/>
                  <a:gd name="T81" fmla="*/ 128 h 212"/>
                  <a:gd name="T82" fmla="*/ 95 w 505"/>
                  <a:gd name="T83" fmla="*/ 128 h 212"/>
                  <a:gd name="T84" fmla="*/ 84 w 505"/>
                  <a:gd name="T85" fmla="*/ 113 h 212"/>
                  <a:gd name="T86" fmla="*/ 100 w 505"/>
                  <a:gd name="T87" fmla="*/ 113 h 212"/>
                  <a:gd name="T88" fmla="*/ 116 w 505"/>
                  <a:gd name="T89" fmla="*/ 113 h 212"/>
                  <a:gd name="T90" fmla="*/ 120 w 505"/>
                  <a:gd name="T91" fmla="*/ 78 h 212"/>
                  <a:gd name="T92" fmla="*/ 123 w 505"/>
                  <a:gd name="T93" fmla="*/ 78 h 212"/>
                  <a:gd name="T94" fmla="*/ 126 w 505"/>
                  <a:gd name="T95" fmla="*/ 78 h 212"/>
                  <a:gd name="T96" fmla="*/ 129 w 505"/>
                  <a:gd name="T97" fmla="*/ 78 h 212"/>
                  <a:gd name="T98" fmla="*/ 132 w 505"/>
                  <a:gd name="T99" fmla="*/ 78 h 212"/>
                  <a:gd name="T100" fmla="*/ 135 w 505"/>
                  <a:gd name="T101" fmla="*/ 78 h 212"/>
                  <a:gd name="T102" fmla="*/ 143 w 505"/>
                  <a:gd name="T103" fmla="*/ 113 h 212"/>
                  <a:gd name="T104" fmla="*/ 159 w 505"/>
                  <a:gd name="T105" fmla="*/ 113 h 212"/>
                  <a:gd name="T106" fmla="*/ 170 w 505"/>
                  <a:gd name="T107" fmla="*/ 1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5" h="212">
                    <a:moveTo>
                      <a:pt x="483" y="62"/>
                    </a:moveTo>
                    <a:cubicBezTo>
                      <a:pt x="474" y="51"/>
                      <a:pt x="443" y="41"/>
                      <a:pt x="443" y="41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331" y="10"/>
                      <a:pt x="328" y="25"/>
                      <a:pt x="324" y="40"/>
                    </a:cubicBezTo>
                    <a:cubicBezTo>
                      <a:pt x="321" y="50"/>
                      <a:pt x="317" y="61"/>
                      <a:pt x="313" y="69"/>
                    </a:cubicBezTo>
                    <a:cubicBezTo>
                      <a:pt x="310" y="76"/>
                      <a:pt x="307" y="82"/>
                      <a:pt x="303" y="85"/>
                    </a:cubicBezTo>
                    <a:cubicBezTo>
                      <a:pt x="303" y="85"/>
                      <a:pt x="302" y="85"/>
                      <a:pt x="302" y="86"/>
                    </a:cubicBezTo>
                    <a:cubicBezTo>
                      <a:pt x="299" y="87"/>
                      <a:pt x="296" y="88"/>
                      <a:pt x="293" y="89"/>
                    </a:cubicBezTo>
                    <a:cubicBezTo>
                      <a:pt x="290" y="89"/>
                      <a:pt x="287" y="90"/>
                      <a:pt x="283" y="90"/>
                    </a:cubicBezTo>
                    <a:cubicBezTo>
                      <a:pt x="280" y="91"/>
                      <a:pt x="276" y="91"/>
                      <a:pt x="273" y="91"/>
                    </a:cubicBezTo>
                    <a:cubicBezTo>
                      <a:pt x="269" y="92"/>
                      <a:pt x="266" y="92"/>
                      <a:pt x="263" y="92"/>
                    </a:cubicBezTo>
                    <a:cubicBezTo>
                      <a:pt x="262" y="92"/>
                      <a:pt x="262" y="92"/>
                      <a:pt x="262" y="92"/>
                    </a:cubicBezTo>
                    <a:cubicBezTo>
                      <a:pt x="262" y="96"/>
                      <a:pt x="262" y="101"/>
                      <a:pt x="262" y="105"/>
                    </a:cubicBezTo>
                    <a:cubicBezTo>
                      <a:pt x="264" y="127"/>
                      <a:pt x="266" y="148"/>
                      <a:pt x="269" y="157"/>
                    </a:cubicBezTo>
                    <a:cubicBezTo>
                      <a:pt x="269" y="158"/>
                      <a:pt x="269" y="159"/>
                      <a:pt x="270" y="160"/>
                    </a:cubicBezTo>
                    <a:cubicBezTo>
                      <a:pt x="271" y="161"/>
                      <a:pt x="273" y="161"/>
                      <a:pt x="275" y="162"/>
                    </a:cubicBezTo>
                    <a:cubicBezTo>
                      <a:pt x="277" y="162"/>
                      <a:pt x="279" y="162"/>
                      <a:pt x="281" y="163"/>
                    </a:cubicBezTo>
                    <a:cubicBezTo>
                      <a:pt x="283" y="163"/>
                      <a:pt x="285" y="163"/>
                      <a:pt x="287" y="163"/>
                    </a:cubicBezTo>
                    <a:cubicBezTo>
                      <a:pt x="289" y="163"/>
                      <a:pt x="291" y="164"/>
                      <a:pt x="293" y="164"/>
                    </a:cubicBezTo>
                    <a:cubicBezTo>
                      <a:pt x="296" y="164"/>
                      <a:pt x="298" y="164"/>
                      <a:pt x="300" y="164"/>
                    </a:cubicBezTo>
                    <a:cubicBezTo>
                      <a:pt x="300" y="164"/>
                      <a:pt x="300" y="164"/>
                      <a:pt x="300" y="164"/>
                    </a:cubicBezTo>
                    <a:cubicBezTo>
                      <a:pt x="301" y="164"/>
                      <a:pt x="303" y="164"/>
                      <a:pt x="306" y="164"/>
                    </a:cubicBezTo>
                    <a:cubicBezTo>
                      <a:pt x="308" y="164"/>
                      <a:pt x="310" y="163"/>
                      <a:pt x="312" y="163"/>
                    </a:cubicBezTo>
                    <a:cubicBezTo>
                      <a:pt x="314" y="163"/>
                      <a:pt x="316" y="163"/>
                      <a:pt x="318" y="163"/>
                    </a:cubicBezTo>
                    <a:cubicBezTo>
                      <a:pt x="320" y="162"/>
                      <a:pt x="322" y="162"/>
                      <a:pt x="324" y="162"/>
                    </a:cubicBezTo>
                    <a:cubicBezTo>
                      <a:pt x="326" y="161"/>
                      <a:pt x="328" y="161"/>
                      <a:pt x="329" y="160"/>
                    </a:cubicBezTo>
                    <a:cubicBezTo>
                      <a:pt x="330" y="159"/>
                      <a:pt x="330" y="158"/>
                      <a:pt x="331" y="157"/>
                    </a:cubicBezTo>
                    <a:cubicBezTo>
                      <a:pt x="333" y="149"/>
                      <a:pt x="336" y="127"/>
                      <a:pt x="337" y="105"/>
                    </a:cubicBezTo>
                    <a:cubicBezTo>
                      <a:pt x="337" y="102"/>
                      <a:pt x="337" y="99"/>
                      <a:pt x="337" y="96"/>
                    </a:cubicBezTo>
                    <a:cubicBezTo>
                      <a:pt x="337" y="96"/>
                      <a:pt x="336" y="96"/>
                      <a:pt x="336" y="96"/>
                    </a:cubicBezTo>
                    <a:cubicBezTo>
                      <a:pt x="335" y="95"/>
                      <a:pt x="334" y="95"/>
                      <a:pt x="333" y="95"/>
                    </a:cubicBezTo>
                    <a:cubicBezTo>
                      <a:pt x="332" y="94"/>
                      <a:pt x="332" y="93"/>
                      <a:pt x="331" y="93"/>
                    </a:cubicBezTo>
                    <a:cubicBezTo>
                      <a:pt x="330" y="92"/>
                      <a:pt x="329" y="91"/>
                      <a:pt x="328" y="90"/>
                    </a:cubicBezTo>
                    <a:cubicBezTo>
                      <a:pt x="327" y="89"/>
                      <a:pt x="326" y="88"/>
                      <a:pt x="326" y="87"/>
                    </a:cubicBezTo>
                    <a:cubicBezTo>
                      <a:pt x="324" y="84"/>
                      <a:pt x="323" y="81"/>
                      <a:pt x="323" y="77"/>
                    </a:cubicBezTo>
                    <a:cubicBezTo>
                      <a:pt x="323" y="74"/>
                      <a:pt x="324" y="70"/>
                      <a:pt x="326" y="67"/>
                    </a:cubicBezTo>
                    <a:cubicBezTo>
                      <a:pt x="326" y="66"/>
                      <a:pt x="327" y="65"/>
                      <a:pt x="328" y="64"/>
                    </a:cubicBezTo>
                    <a:cubicBezTo>
                      <a:pt x="329" y="63"/>
                      <a:pt x="330" y="62"/>
                      <a:pt x="331" y="62"/>
                    </a:cubicBezTo>
                    <a:cubicBezTo>
                      <a:pt x="332" y="61"/>
                      <a:pt x="332" y="60"/>
                      <a:pt x="333" y="60"/>
                    </a:cubicBezTo>
                    <a:cubicBezTo>
                      <a:pt x="334" y="59"/>
                      <a:pt x="335" y="59"/>
                      <a:pt x="336" y="59"/>
                    </a:cubicBezTo>
                    <a:cubicBezTo>
                      <a:pt x="337" y="58"/>
                      <a:pt x="337" y="58"/>
                      <a:pt x="338" y="58"/>
                    </a:cubicBezTo>
                    <a:cubicBezTo>
                      <a:pt x="339" y="58"/>
                      <a:pt x="340" y="57"/>
                      <a:pt x="341" y="57"/>
                    </a:cubicBezTo>
                    <a:cubicBezTo>
                      <a:pt x="342" y="57"/>
                      <a:pt x="342" y="57"/>
                      <a:pt x="343" y="57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4" y="57"/>
                      <a:pt x="345" y="57"/>
                      <a:pt x="346" y="57"/>
                    </a:cubicBezTo>
                    <a:cubicBezTo>
                      <a:pt x="347" y="57"/>
                      <a:pt x="348" y="58"/>
                      <a:pt x="348" y="58"/>
                    </a:cubicBezTo>
                    <a:cubicBezTo>
                      <a:pt x="349" y="58"/>
                      <a:pt x="350" y="58"/>
                      <a:pt x="351" y="59"/>
                    </a:cubicBezTo>
                    <a:cubicBezTo>
                      <a:pt x="352" y="59"/>
                      <a:pt x="353" y="59"/>
                      <a:pt x="353" y="60"/>
                    </a:cubicBezTo>
                    <a:cubicBezTo>
                      <a:pt x="354" y="60"/>
                      <a:pt x="355" y="61"/>
                      <a:pt x="356" y="61"/>
                    </a:cubicBezTo>
                    <a:cubicBezTo>
                      <a:pt x="357" y="62"/>
                      <a:pt x="358" y="63"/>
                      <a:pt x="358" y="64"/>
                    </a:cubicBezTo>
                    <a:cubicBezTo>
                      <a:pt x="359" y="65"/>
                      <a:pt x="360" y="66"/>
                      <a:pt x="361" y="67"/>
                    </a:cubicBezTo>
                    <a:cubicBezTo>
                      <a:pt x="363" y="70"/>
                      <a:pt x="363" y="74"/>
                      <a:pt x="363" y="77"/>
                    </a:cubicBezTo>
                    <a:cubicBezTo>
                      <a:pt x="363" y="81"/>
                      <a:pt x="363" y="84"/>
                      <a:pt x="361" y="87"/>
                    </a:cubicBezTo>
                    <a:cubicBezTo>
                      <a:pt x="360" y="88"/>
                      <a:pt x="359" y="89"/>
                      <a:pt x="358" y="90"/>
                    </a:cubicBezTo>
                    <a:cubicBezTo>
                      <a:pt x="358" y="91"/>
                      <a:pt x="357" y="92"/>
                      <a:pt x="356" y="93"/>
                    </a:cubicBezTo>
                    <a:cubicBezTo>
                      <a:pt x="355" y="93"/>
                      <a:pt x="354" y="94"/>
                      <a:pt x="353" y="95"/>
                    </a:cubicBezTo>
                    <a:cubicBezTo>
                      <a:pt x="353" y="95"/>
                      <a:pt x="352" y="95"/>
                      <a:pt x="351" y="96"/>
                    </a:cubicBezTo>
                    <a:cubicBezTo>
                      <a:pt x="350" y="96"/>
                      <a:pt x="350" y="96"/>
                      <a:pt x="349" y="96"/>
                    </a:cubicBezTo>
                    <a:cubicBezTo>
                      <a:pt x="348" y="123"/>
                      <a:pt x="346" y="142"/>
                      <a:pt x="343" y="154"/>
                    </a:cubicBezTo>
                    <a:cubicBezTo>
                      <a:pt x="341" y="162"/>
                      <a:pt x="339" y="166"/>
                      <a:pt x="337" y="169"/>
                    </a:cubicBezTo>
                    <a:cubicBezTo>
                      <a:pt x="336" y="169"/>
                      <a:pt x="336" y="170"/>
                      <a:pt x="335" y="170"/>
                    </a:cubicBezTo>
                    <a:cubicBezTo>
                      <a:pt x="334" y="171"/>
                      <a:pt x="332" y="171"/>
                      <a:pt x="331" y="172"/>
                    </a:cubicBezTo>
                    <a:cubicBezTo>
                      <a:pt x="329" y="172"/>
                      <a:pt x="327" y="173"/>
                      <a:pt x="324" y="173"/>
                    </a:cubicBezTo>
                    <a:cubicBezTo>
                      <a:pt x="322" y="174"/>
                      <a:pt x="320" y="174"/>
                      <a:pt x="318" y="174"/>
                    </a:cubicBezTo>
                    <a:cubicBezTo>
                      <a:pt x="316" y="175"/>
                      <a:pt x="314" y="175"/>
                      <a:pt x="312" y="175"/>
                    </a:cubicBezTo>
                    <a:cubicBezTo>
                      <a:pt x="310" y="175"/>
                      <a:pt x="308" y="175"/>
                      <a:pt x="306" y="175"/>
                    </a:cubicBezTo>
                    <a:cubicBezTo>
                      <a:pt x="303" y="175"/>
                      <a:pt x="301" y="175"/>
                      <a:pt x="300" y="175"/>
                    </a:cubicBezTo>
                    <a:cubicBezTo>
                      <a:pt x="300" y="175"/>
                      <a:pt x="300" y="175"/>
                      <a:pt x="300" y="175"/>
                    </a:cubicBezTo>
                    <a:cubicBezTo>
                      <a:pt x="300" y="175"/>
                      <a:pt x="300" y="175"/>
                      <a:pt x="300" y="175"/>
                    </a:cubicBezTo>
                    <a:cubicBezTo>
                      <a:pt x="299" y="175"/>
                      <a:pt x="299" y="175"/>
                      <a:pt x="299" y="175"/>
                    </a:cubicBezTo>
                    <a:cubicBezTo>
                      <a:pt x="298" y="175"/>
                      <a:pt x="296" y="175"/>
                      <a:pt x="293" y="175"/>
                    </a:cubicBezTo>
                    <a:cubicBezTo>
                      <a:pt x="291" y="175"/>
                      <a:pt x="289" y="175"/>
                      <a:pt x="287" y="175"/>
                    </a:cubicBezTo>
                    <a:cubicBezTo>
                      <a:pt x="285" y="175"/>
                      <a:pt x="283" y="175"/>
                      <a:pt x="281" y="174"/>
                    </a:cubicBezTo>
                    <a:cubicBezTo>
                      <a:pt x="279" y="174"/>
                      <a:pt x="277" y="174"/>
                      <a:pt x="275" y="173"/>
                    </a:cubicBezTo>
                    <a:cubicBezTo>
                      <a:pt x="273" y="173"/>
                      <a:pt x="270" y="172"/>
                      <a:pt x="269" y="172"/>
                    </a:cubicBezTo>
                    <a:cubicBezTo>
                      <a:pt x="267" y="171"/>
                      <a:pt x="265" y="171"/>
                      <a:pt x="264" y="170"/>
                    </a:cubicBezTo>
                    <a:cubicBezTo>
                      <a:pt x="263" y="170"/>
                      <a:pt x="263" y="169"/>
                      <a:pt x="262" y="169"/>
                    </a:cubicBezTo>
                    <a:cubicBezTo>
                      <a:pt x="260" y="166"/>
                      <a:pt x="258" y="162"/>
                      <a:pt x="256" y="154"/>
                    </a:cubicBezTo>
                    <a:cubicBezTo>
                      <a:pt x="253" y="141"/>
                      <a:pt x="251" y="120"/>
                      <a:pt x="250" y="92"/>
                    </a:cubicBezTo>
                    <a:cubicBezTo>
                      <a:pt x="248" y="92"/>
                      <a:pt x="245" y="92"/>
                      <a:pt x="243" y="92"/>
                    </a:cubicBezTo>
                    <a:cubicBezTo>
                      <a:pt x="240" y="92"/>
                      <a:pt x="236" y="91"/>
                      <a:pt x="233" y="91"/>
                    </a:cubicBezTo>
                    <a:cubicBezTo>
                      <a:pt x="229" y="91"/>
                      <a:pt x="226" y="90"/>
                      <a:pt x="222" y="89"/>
                    </a:cubicBezTo>
                    <a:cubicBezTo>
                      <a:pt x="219" y="89"/>
                      <a:pt x="215" y="88"/>
                      <a:pt x="212" y="87"/>
                    </a:cubicBezTo>
                    <a:cubicBezTo>
                      <a:pt x="211" y="86"/>
                      <a:pt x="211" y="86"/>
                      <a:pt x="210" y="86"/>
                    </a:cubicBezTo>
                    <a:cubicBezTo>
                      <a:pt x="208" y="85"/>
                      <a:pt x="205" y="82"/>
                      <a:pt x="202" y="78"/>
                    </a:cubicBezTo>
                    <a:cubicBezTo>
                      <a:pt x="199" y="73"/>
                      <a:pt x="196" y="66"/>
                      <a:pt x="192" y="59"/>
                    </a:cubicBezTo>
                    <a:cubicBezTo>
                      <a:pt x="189" y="51"/>
                      <a:pt x="185" y="42"/>
                      <a:pt x="182" y="33"/>
                    </a:cubicBezTo>
                    <a:cubicBezTo>
                      <a:pt x="178" y="21"/>
                      <a:pt x="174" y="9"/>
                      <a:pt x="173" y="0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1"/>
                      <a:pt x="31" y="51"/>
                      <a:pt x="23" y="62"/>
                    </a:cubicBezTo>
                    <a:cubicBezTo>
                      <a:pt x="15" y="73"/>
                      <a:pt x="0" y="212"/>
                      <a:pt x="11" y="212"/>
                    </a:cubicBezTo>
                    <a:cubicBezTo>
                      <a:pt x="23" y="212"/>
                      <a:pt x="234" y="212"/>
                      <a:pt x="252" y="212"/>
                    </a:cubicBezTo>
                    <a:cubicBezTo>
                      <a:pt x="253" y="212"/>
                      <a:pt x="253" y="212"/>
                      <a:pt x="253" y="212"/>
                    </a:cubicBezTo>
                    <a:cubicBezTo>
                      <a:pt x="271" y="212"/>
                      <a:pt x="483" y="212"/>
                      <a:pt x="495" y="212"/>
                    </a:cubicBezTo>
                    <a:cubicBezTo>
                      <a:pt x="505" y="212"/>
                      <a:pt x="491" y="73"/>
                      <a:pt x="483" y="62"/>
                    </a:cubicBezTo>
                    <a:close/>
                    <a:moveTo>
                      <a:pt x="170" y="128"/>
                    </a:moveTo>
                    <a:cubicBezTo>
                      <a:pt x="165" y="128"/>
                      <a:pt x="165" y="128"/>
                      <a:pt x="165" y="128"/>
                    </a:cubicBezTo>
                    <a:cubicBezTo>
                      <a:pt x="159" y="128"/>
                      <a:pt x="159" y="128"/>
                      <a:pt x="159" y="128"/>
                    </a:cubicBezTo>
                    <a:cubicBezTo>
                      <a:pt x="154" y="128"/>
                      <a:pt x="154" y="128"/>
                      <a:pt x="154" y="128"/>
                    </a:cubicBezTo>
                    <a:cubicBezTo>
                      <a:pt x="148" y="128"/>
                      <a:pt x="148" y="128"/>
                      <a:pt x="148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35" y="128"/>
                      <a:pt x="135" y="128"/>
                      <a:pt x="135" y="128"/>
                    </a:cubicBezTo>
                    <a:cubicBezTo>
                      <a:pt x="135" y="163"/>
                      <a:pt x="135" y="163"/>
                      <a:pt x="135" y="163"/>
                    </a:cubicBezTo>
                    <a:cubicBezTo>
                      <a:pt x="134" y="163"/>
                      <a:pt x="134" y="163"/>
                      <a:pt x="134" y="163"/>
                    </a:cubicBezTo>
                    <a:cubicBezTo>
                      <a:pt x="133" y="163"/>
                      <a:pt x="133" y="163"/>
                      <a:pt x="133" y="163"/>
                    </a:cubicBezTo>
                    <a:cubicBezTo>
                      <a:pt x="132" y="163"/>
                      <a:pt x="132" y="163"/>
                      <a:pt x="132" y="163"/>
                    </a:cubicBezTo>
                    <a:cubicBezTo>
                      <a:pt x="131" y="163"/>
                      <a:pt x="131" y="163"/>
                      <a:pt x="131" y="163"/>
                    </a:cubicBezTo>
                    <a:cubicBezTo>
                      <a:pt x="130" y="163"/>
                      <a:pt x="130" y="163"/>
                      <a:pt x="130" y="163"/>
                    </a:cubicBezTo>
                    <a:cubicBezTo>
                      <a:pt x="129" y="163"/>
                      <a:pt x="129" y="163"/>
                      <a:pt x="129" y="163"/>
                    </a:cubicBezTo>
                    <a:cubicBezTo>
                      <a:pt x="128" y="163"/>
                      <a:pt x="128" y="163"/>
                      <a:pt x="128" y="163"/>
                    </a:cubicBezTo>
                    <a:cubicBezTo>
                      <a:pt x="127" y="163"/>
                      <a:pt x="127" y="163"/>
                      <a:pt x="127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5" y="163"/>
                      <a:pt x="125" y="163"/>
                      <a:pt x="125" y="163"/>
                    </a:cubicBezTo>
                    <a:cubicBezTo>
                      <a:pt x="124" y="163"/>
                      <a:pt x="124" y="163"/>
                      <a:pt x="124" y="163"/>
                    </a:cubicBezTo>
                    <a:cubicBezTo>
                      <a:pt x="123" y="163"/>
                      <a:pt x="123" y="163"/>
                      <a:pt x="123" y="163"/>
                    </a:cubicBezTo>
                    <a:cubicBezTo>
                      <a:pt x="122" y="163"/>
                      <a:pt x="122" y="163"/>
                      <a:pt x="122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0" y="163"/>
                      <a:pt x="120" y="163"/>
                      <a:pt x="120" y="163"/>
                    </a:cubicBezTo>
                    <a:cubicBezTo>
                      <a:pt x="119" y="163"/>
                      <a:pt x="119" y="163"/>
                      <a:pt x="119" y="163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1" y="128"/>
                      <a:pt x="111" y="128"/>
                      <a:pt x="111" y="128"/>
                    </a:cubicBezTo>
                    <a:cubicBezTo>
                      <a:pt x="106" y="128"/>
                      <a:pt x="106" y="128"/>
                      <a:pt x="106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5" y="128"/>
                      <a:pt x="95" y="128"/>
                      <a:pt x="95" y="128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5" y="113"/>
                      <a:pt x="95" y="113"/>
                      <a:pt x="95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6" y="113"/>
                      <a:pt x="106" y="113"/>
                      <a:pt x="106" y="113"/>
                    </a:cubicBezTo>
                    <a:cubicBezTo>
                      <a:pt x="111" y="113"/>
                      <a:pt x="111" y="113"/>
                      <a:pt x="111" y="113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9" y="78"/>
                      <a:pt x="129" y="78"/>
                      <a:pt x="129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5" y="78"/>
                      <a:pt x="135" y="78"/>
                      <a:pt x="135" y="78"/>
                    </a:cubicBezTo>
                    <a:cubicBezTo>
                      <a:pt x="135" y="113"/>
                      <a:pt x="135" y="113"/>
                      <a:pt x="135" y="113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154" y="113"/>
                      <a:pt x="154" y="113"/>
                      <a:pt x="154" y="113"/>
                    </a:cubicBezTo>
                    <a:cubicBezTo>
                      <a:pt x="159" y="113"/>
                      <a:pt x="159" y="113"/>
                      <a:pt x="159" y="113"/>
                    </a:cubicBezTo>
                    <a:cubicBezTo>
                      <a:pt x="165" y="113"/>
                      <a:pt x="165" y="113"/>
                      <a:pt x="165" y="113"/>
                    </a:cubicBezTo>
                    <a:cubicBezTo>
                      <a:pt x="170" y="113"/>
                      <a:pt x="170" y="113"/>
                      <a:pt x="170" y="113"/>
                    </a:cubicBezTo>
                    <a:lnTo>
                      <a:pt x="170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9494835" y="2214563"/>
            <a:ext cx="1308100" cy="1308100"/>
            <a:chOff x="9494835" y="2214563"/>
            <a:chExt cx="1308100" cy="1308100"/>
          </a:xfrm>
        </p:grpSpPr>
        <p:sp>
          <p:nvSpPr>
            <p:cNvPr id="22535" name="椭圆 6"/>
            <p:cNvSpPr>
              <a:spLocks noChangeArrowheads="1"/>
            </p:cNvSpPr>
            <p:nvPr/>
          </p:nvSpPr>
          <p:spPr bwMode="auto">
            <a:xfrm>
              <a:off x="9494835" y="2214563"/>
              <a:ext cx="1308100" cy="1308100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Freeform 23"/>
            <p:cNvSpPr>
              <a:spLocks noEditPoints="1"/>
            </p:cNvSpPr>
            <p:nvPr/>
          </p:nvSpPr>
          <p:spPr bwMode="auto">
            <a:xfrm>
              <a:off x="9857315" y="2534491"/>
              <a:ext cx="519394" cy="562753"/>
            </a:xfrm>
            <a:custGeom>
              <a:avLst/>
              <a:gdLst>
                <a:gd name="T0" fmla="*/ 480 w 480"/>
                <a:gd name="T1" fmla="*/ 277 h 520"/>
                <a:gd name="T2" fmla="*/ 429 w 480"/>
                <a:gd name="T3" fmla="*/ 227 h 520"/>
                <a:gd name="T4" fmla="*/ 379 w 480"/>
                <a:gd name="T5" fmla="*/ 277 h 520"/>
                <a:gd name="T6" fmla="*/ 416 w 480"/>
                <a:gd name="T7" fmla="*/ 326 h 520"/>
                <a:gd name="T8" fmla="*/ 396 w 480"/>
                <a:gd name="T9" fmla="*/ 485 h 520"/>
                <a:gd name="T10" fmla="*/ 320 w 480"/>
                <a:gd name="T11" fmla="*/ 495 h 520"/>
                <a:gd name="T12" fmla="*/ 245 w 480"/>
                <a:gd name="T13" fmla="*/ 485 h 520"/>
                <a:gd name="T14" fmla="*/ 224 w 480"/>
                <a:gd name="T15" fmla="*/ 312 h 520"/>
                <a:gd name="T16" fmla="*/ 325 w 480"/>
                <a:gd name="T17" fmla="*/ 297 h 520"/>
                <a:gd name="T18" fmla="*/ 391 w 480"/>
                <a:gd name="T19" fmla="*/ 134 h 520"/>
                <a:gd name="T20" fmla="*/ 399 w 480"/>
                <a:gd name="T21" fmla="*/ 39 h 520"/>
                <a:gd name="T22" fmla="*/ 271 w 480"/>
                <a:gd name="T23" fmla="*/ 20 h 520"/>
                <a:gd name="T24" fmla="*/ 242 w 480"/>
                <a:gd name="T25" fmla="*/ 0 h 520"/>
                <a:gd name="T26" fmla="*/ 209 w 480"/>
                <a:gd name="T27" fmla="*/ 32 h 520"/>
                <a:gd name="T28" fmla="*/ 242 w 480"/>
                <a:gd name="T29" fmla="*/ 64 h 520"/>
                <a:gd name="T30" fmla="*/ 272 w 480"/>
                <a:gd name="T31" fmla="*/ 44 h 520"/>
                <a:gd name="T32" fmla="*/ 379 w 480"/>
                <a:gd name="T33" fmla="*/ 54 h 520"/>
                <a:gd name="T34" fmla="*/ 357 w 480"/>
                <a:gd name="T35" fmla="*/ 167 h 520"/>
                <a:gd name="T36" fmla="*/ 314 w 480"/>
                <a:gd name="T37" fmla="*/ 275 h 520"/>
                <a:gd name="T38" fmla="*/ 211 w 480"/>
                <a:gd name="T39" fmla="*/ 288 h 520"/>
                <a:gd name="T40" fmla="*/ 109 w 480"/>
                <a:gd name="T41" fmla="*/ 275 h 520"/>
                <a:gd name="T42" fmla="*/ 56 w 480"/>
                <a:gd name="T43" fmla="*/ 168 h 520"/>
                <a:gd name="T44" fmla="*/ 30 w 480"/>
                <a:gd name="T45" fmla="*/ 54 h 520"/>
                <a:gd name="T46" fmla="*/ 132 w 480"/>
                <a:gd name="T47" fmla="*/ 43 h 520"/>
                <a:gd name="T48" fmla="*/ 162 w 480"/>
                <a:gd name="T49" fmla="*/ 64 h 520"/>
                <a:gd name="T50" fmla="*/ 195 w 480"/>
                <a:gd name="T51" fmla="*/ 32 h 520"/>
                <a:gd name="T52" fmla="*/ 162 w 480"/>
                <a:gd name="T53" fmla="*/ 0 h 520"/>
                <a:gd name="T54" fmla="*/ 133 w 480"/>
                <a:gd name="T55" fmla="*/ 19 h 520"/>
                <a:gd name="T56" fmla="*/ 10 w 480"/>
                <a:gd name="T57" fmla="*/ 40 h 520"/>
                <a:gd name="T58" fmla="*/ 13 w 480"/>
                <a:gd name="T59" fmla="*/ 112 h 520"/>
                <a:gd name="T60" fmla="*/ 98 w 480"/>
                <a:gd name="T61" fmla="*/ 297 h 520"/>
                <a:gd name="T62" fmla="*/ 199 w 480"/>
                <a:gd name="T63" fmla="*/ 312 h 520"/>
                <a:gd name="T64" fmla="*/ 204 w 480"/>
                <a:gd name="T65" fmla="*/ 394 h 520"/>
                <a:gd name="T66" fmla="*/ 233 w 480"/>
                <a:gd name="T67" fmla="*/ 506 h 520"/>
                <a:gd name="T68" fmla="*/ 319 w 480"/>
                <a:gd name="T69" fmla="*/ 520 h 520"/>
                <a:gd name="T70" fmla="*/ 322 w 480"/>
                <a:gd name="T71" fmla="*/ 520 h 520"/>
                <a:gd name="T72" fmla="*/ 322 w 480"/>
                <a:gd name="T73" fmla="*/ 520 h 520"/>
                <a:gd name="T74" fmla="*/ 408 w 480"/>
                <a:gd name="T75" fmla="*/ 506 h 520"/>
                <a:gd name="T76" fmla="*/ 436 w 480"/>
                <a:gd name="T77" fmla="*/ 394 h 520"/>
                <a:gd name="T78" fmla="*/ 441 w 480"/>
                <a:gd name="T79" fmla="*/ 326 h 520"/>
                <a:gd name="T80" fmla="*/ 480 w 480"/>
                <a:gd name="T81" fmla="*/ 277 h 520"/>
                <a:gd name="T82" fmla="*/ 242 w 480"/>
                <a:gd name="T83" fmla="*/ 40 h 520"/>
                <a:gd name="T84" fmla="*/ 234 w 480"/>
                <a:gd name="T85" fmla="*/ 32 h 520"/>
                <a:gd name="T86" fmla="*/ 242 w 480"/>
                <a:gd name="T87" fmla="*/ 24 h 520"/>
                <a:gd name="T88" fmla="*/ 249 w 480"/>
                <a:gd name="T89" fmla="*/ 32 h 520"/>
                <a:gd name="T90" fmla="*/ 242 w 480"/>
                <a:gd name="T91" fmla="*/ 40 h 520"/>
                <a:gd name="T92" fmla="*/ 162 w 480"/>
                <a:gd name="T93" fmla="*/ 24 h 520"/>
                <a:gd name="T94" fmla="*/ 170 w 480"/>
                <a:gd name="T95" fmla="*/ 32 h 520"/>
                <a:gd name="T96" fmla="*/ 162 w 480"/>
                <a:gd name="T97" fmla="*/ 40 h 520"/>
                <a:gd name="T98" fmla="*/ 154 w 480"/>
                <a:gd name="T99" fmla="*/ 32 h 520"/>
                <a:gd name="T100" fmla="*/ 162 w 480"/>
                <a:gd name="T101" fmla="*/ 24 h 520"/>
                <a:gd name="T102" fmla="*/ 429 w 480"/>
                <a:gd name="T103" fmla="*/ 298 h 520"/>
                <a:gd name="T104" fmla="*/ 408 w 480"/>
                <a:gd name="T105" fmla="*/ 277 h 520"/>
                <a:gd name="T106" fmla="*/ 429 w 480"/>
                <a:gd name="T107" fmla="*/ 256 h 520"/>
                <a:gd name="T108" fmla="*/ 450 w 480"/>
                <a:gd name="T109" fmla="*/ 277 h 520"/>
                <a:gd name="T110" fmla="*/ 429 w 480"/>
                <a:gd name="T111" fmla="*/ 29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0" h="520">
                  <a:moveTo>
                    <a:pt x="480" y="277"/>
                  </a:moveTo>
                  <a:cubicBezTo>
                    <a:pt x="480" y="249"/>
                    <a:pt x="457" y="227"/>
                    <a:pt x="429" y="227"/>
                  </a:cubicBezTo>
                  <a:cubicBezTo>
                    <a:pt x="401" y="227"/>
                    <a:pt x="379" y="249"/>
                    <a:pt x="379" y="277"/>
                  </a:cubicBezTo>
                  <a:cubicBezTo>
                    <a:pt x="379" y="300"/>
                    <a:pt x="395" y="320"/>
                    <a:pt x="416" y="326"/>
                  </a:cubicBezTo>
                  <a:cubicBezTo>
                    <a:pt x="413" y="398"/>
                    <a:pt x="405" y="473"/>
                    <a:pt x="396" y="485"/>
                  </a:cubicBezTo>
                  <a:cubicBezTo>
                    <a:pt x="381" y="492"/>
                    <a:pt x="343" y="495"/>
                    <a:pt x="320" y="495"/>
                  </a:cubicBezTo>
                  <a:cubicBezTo>
                    <a:pt x="298" y="495"/>
                    <a:pt x="259" y="492"/>
                    <a:pt x="245" y="485"/>
                  </a:cubicBezTo>
                  <a:cubicBezTo>
                    <a:pt x="235" y="472"/>
                    <a:pt x="227" y="388"/>
                    <a:pt x="224" y="312"/>
                  </a:cubicBezTo>
                  <a:cubicBezTo>
                    <a:pt x="250" y="311"/>
                    <a:pt x="301" y="308"/>
                    <a:pt x="325" y="297"/>
                  </a:cubicBezTo>
                  <a:cubicBezTo>
                    <a:pt x="355" y="281"/>
                    <a:pt x="387" y="149"/>
                    <a:pt x="391" y="134"/>
                  </a:cubicBezTo>
                  <a:cubicBezTo>
                    <a:pt x="410" y="54"/>
                    <a:pt x="402" y="44"/>
                    <a:pt x="399" y="39"/>
                  </a:cubicBezTo>
                  <a:cubicBezTo>
                    <a:pt x="386" y="22"/>
                    <a:pt x="325" y="19"/>
                    <a:pt x="271" y="20"/>
                  </a:cubicBezTo>
                  <a:cubicBezTo>
                    <a:pt x="267" y="8"/>
                    <a:pt x="255" y="0"/>
                    <a:pt x="242" y="0"/>
                  </a:cubicBezTo>
                  <a:cubicBezTo>
                    <a:pt x="224" y="0"/>
                    <a:pt x="209" y="14"/>
                    <a:pt x="209" y="32"/>
                  </a:cubicBezTo>
                  <a:cubicBezTo>
                    <a:pt x="209" y="50"/>
                    <a:pt x="224" y="64"/>
                    <a:pt x="242" y="64"/>
                  </a:cubicBezTo>
                  <a:cubicBezTo>
                    <a:pt x="255" y="64"/>
                    <a:pt x="267" y="56"/>
                    <a:pt x="272" y="44"/>
                  </a:cubicBezTo>
                  <a:cubicBezTo>
                    <a:pt x="317" y="44"/>
                    <a:pt x="368" y="47"/>
                    <a:pt x="379" y="54"/>
                  </a:cubicBezTo>
                  <a:cubicBezTo>
                    <a:pt x="380" y="65"/>
                    <a:pt x="374" y="108"/>
                    <a:pt x="357" y="167"/>
                  </a:cubicBezTo>
                  <a:cubicBezTo>
                    <a:pt x="337" y="238"/>
                    <a:pt x="320" y="271"/>
                    <a:pt x="314" y="275"/>
                  </a:cubicBezTo>
                  <a:cubicBezTo>
                    <a:pt x="293" y="285"/>
                    <a:pt x="234" y="288"/>
                    <a:pt x="211" y="288"/>
                  </a:cubicBezTo>
                  <a:cubicBezTo>
                    <a:pt x="188" y="288"/>
                    <a:pt x="130" y="285"/>
                    <a:pt x="109" y="275"/>
                  </a:cubicBezTo>
                  <a:cubicBezTo>
                    <a:pt x="102" y="271"/>
                    <a:pt x="80" y="234"/>
                    <a:pt x="56" y="168"/>
                  </a:cubicBezTo>
                  <a:cubicBezTo>
                    <a:pt x="32" y="102"/>
                    <a:pt x="26" y="61"/>
                    <a:pt x="30" y="54"/>
                  </a:cubicBezTo>
                  <a:cubicBezTo>
                    <a:pt x="38" y="42"/>
                    <a:pt x="87" y="39"/>
                    <a:pt x="132" y="43"/>
                  </a:cubicBezTo>
                  <a:cubicBezTo>
                    <a:pt x="137" y="56"/>
                    <a:pt x="148" y="64"/>
                    <a:pt x="162" y="64"/>
                  </a:cubicBezTo>
                  <a:cubicBezTo>
                    <a:pt x="180" y="64"/>
                    <a:pt x="195" y="50"/>
                    <a:pt x="195" y="32"/>
                  </a:cubicBezTo>
                  <a:cubicBezTo>
                    <a:pt x="195" y="14"/>
                    <a:pt x="180" y="0"/>
                    <a:pt x="162" y="0"/>
                  </a:cubicBezTo>
                  <a:cubicBezTo>
                    <a:pt x="149" y="0"/>
                    <a:pt x="138" y="7"/>
                    <a:pt x="133" y="19"/>
                  </a:cubicBezTo>
                  <a:cubicBezTo>
                    <a:pt x="99" y="16"/>
                    <a:pt x="28" y="13"/>
                    <a:pt x="10" y="40"/>
                  </a:cubicBezTo>
                  <a:cubicBezTo>
                    <a:pt x="4" y="47"/>
                    <a:pt x="0" y="62"/>
                    <a:pt x="13" y="112"/>
                  </a:cubicBezTo>
                  <a:cubicBezTo>
                    <a:pt x="27" y="167"/>
                    <a:pt x="70" y="282"/>
                    <a:pt x="98" y="297"/>
                  </a:cubicBezTo>
                  <a:cubicBezTo>
                    <a:pt x="122" y="309"/>
                    <a:pt x="174" y="311"/>
                    <a:pt x="199" y="312"/>
                  </a:cubicBezTo>
                  <a:cubicBezTo>
                    <a:pt x="200" y="329"/>
                    <a:pt x="202" y="361"/>
                    <a:pt x="204" y="394"/>
                  </a:cubicBezTo>
                  <a:cubicBezTo>
                    <a:pt x="212" y="488"/>
                    <a:pt x="223" y="501"/>
                    <a:pt x="233" y="506"/>
                  </a:cubicBezTo>
                  <a:cubicBezTo>
                    <a:pt x="255" y="518"/>
                    <a:pt x="305" y="519"/>
                    <a:pt x="319" y="520"/>
                  </a:cubicBezTo>
                  <a:cubicBezTo>
                    <a:pt x="322" y="520"/>
                    <a:pt x="322" y="520"/>
                    <a:pt x="322" y="520"/>
                  </a:cubicBezTo>
                  <a:cubicBezTo>
                    <a:pt x="322" y="520"/>
                    <a:pt x="322" y="520"/>
                    <a:pt x="322" y="520"/>
                  </a:cubicBezTo>
                  <a:cubicBezTo>
                    <a:pt x="335" y="519"/>
                    <a:pt x="386" y="518"/>
                    <a:pt x="408" y="506"/>
                  </a:cubicBezTo>
                  <a:cubicBezTo>
                    <a:pt x="418" y="501"/>
                    <a:pt x="428" y="488"/>
                    <a:pt x="436" y="394"/>
                  </a:cubicBezTo>
                  <a:cubicBezTo>
                    <a:pt x="438" y="369"/>
                    <a:pt x="440" y="344"/>
                    <a:pt x="441" y="326"/>
                  </a:cubicBezTo>
                  <a:cubicBezTo>
                    <a:pt x="463" y="321"/>
                    <a:pt x="480" y="301"/>
                    <a:pt x="480" y="277"/>
                  </a:cubicBezTo>
                  <a:close/>
                  <a:moveTo>
                    <a:pt x="242" y="40"/>
                  </a:moveTo>
                  <a:cubicBezTo>
                    <a:pt x="237" y="40"/>
                    <a:pt x="234" y="36"/>
                    <a:pt x="234" y="32"/>
                  </a:cubicBezTo>
                  <a:cubicBezTo>
                    <a:pt x="234" y="28"/>
                    <a:pt x="237" y="24"/>
                    <a:pt x="242" y="24"/>
                  </a:cubicBezTo>
                  <a:cubicBezTo>
                    <a:pt x="246" y="24"/>
                    <a:pt x="249" y="28"/>
                    <a:pt x="249" y="32"/>
                  </a:cubicBezTo>
                  <a:cubicBezTo>
                    <a:pt x="249" y="36"/>
                    <a:pt x="246" y="40"/>
                    <a:pt x="242" y="40"/>
                  </a:cubicBezTo>
                  <a:close/>
                  <a:moveTo>
                    <a:pt x="162" y="24"/>
                  </a:moveTo>
                  <a:cubicBezTo>
                    <a:pt x="167" y="24"/>
                    <a:pt x="170" y="28"/>
                    <a:pt x="170" y="32"/>
                  </a:cubicBezTo>
                  <a:cubicBezTo>
                    <a:pt x="170" y="36"/>
                    <a:pt x="167" y="40"/>
                    <a:pt x="162" y="40"/>
                  </a:cubicBezTo>
                  <a:cubicBezTo>
                    <a:pt x="158" y="40"/>
                    <a:pt x="154" y="36"/>
                    <a:pt x="154" y="32"/>
                  </a:cubicBezTo>
                  <a:cubicBezTo>
                    <a:pt x="154" y="28"/>
                    <a:pt x="158" y="24"/>
                    <a:pt x="162" y="24"/>
                  </a:cubicBezTo>
                  <a:close/>
                  <a:moveTo>
                    <a:pt x="429" y="298"/>
                  </a:moveTo>
                  <a:cubicBezTo>
                    <a:pt x="418" y="298"/>
                    <a:pt x="408" y="289"/>
                    <a:pt x="408" y="277"/>
                  </a:cubicBezTo>
                  <a:cubicBezTo>
                    <a:pt x="408" y="266"/>
                    <a:pt x="418" y="256"/>
                    <a:pt x="429" y="256"/>
                  </a:cubicBezTo>
                  <a:cubicBezTo>
                    <a:pt x="441" y="256"/>
                    <a:pt x="450" y="266"/>
                    <a:pt x="450" y="277"/>
                  </a:cubicBezTo>
                  <a:cubicBezTo>
                    <a:pt x="450" y="289"/>
                    <a:pt x="441" y="298"/>
                    <a:pt x="429" y="2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84893" y="2214563"/>
            <a:ext cx="1308100" cy="1308100"/>
            <a:chOff x="1084893" y="2214563"/>
            <a:chExt cx="1308100" cy="1308100"/>
          </a:xfrm>
        </p:grpSpPr>
        <p:sp>
          <p:nvSpPr>
            <p:cNvPr id="22533" name="椭圆 4"/>
            <p:cNvSpPr>
              <a:spLocks noChangeArrowheads="1"/>
            </p:cNvSpPr>
            <p:nvPr/>
          </p:nvSpPr>
          <p:spPr bwMode="auto">
            <a:xfrm>
              <a:off x="1084893" y="2214563"/>
              <a:ext cx="1308100" cy="1308100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436586" y="2548411"/>
              <a:ext cx="543128" cy="534912"/>
              <a:chOff x="-2974909" y="6117349"/>
              <a:chExt cx="543128" cy="534912"/>
            </a:xfrm>
          </p:grpSpPr>
          <p:sp>
            <p:nvSpPr>
              <p:cNvPr id="56" name="Freeform 28"/>
              <p:cNvSpPr>
                <a:spLocks/>
              </p:cNvSpPr>
              <p:nvPr/>
            </p:nvSpPr>
            <p:spPr bwMode="auto">
              <a:xfrm>
                <a:off x="-2974909" y="6458287"/>
                <a:ext cx="197169" cy="193974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9"/>
              <p:cNvSpPr>
                <a:spLocks noEditPoints="1"/>
              </p:cNvSpPr>
              <p:nvPr/>
            </p:nvSpPr>
            <p:spPr bwMode="auto">
              <a:xfrm>
                <a:off x="-2888191" y="6117349"/>
                <a:ext cx="456410" cy="452302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093811" y="2203450"/>
            <a:ext cx="1308100" cy="1308100"/>
            <a:chOff x="3093811" y="2203450"/>
            <a:chExt cx="1308100" cy="1308100"/>
          </a:xfrm>
        </p:grpSpPr>
        <p:sp>
          <p:nvSpPr>
            <p:cNvPr id="22532" name="椭圆 3"/>
            <p:cNvSpPr>
              <a:spLocks noChangeArrowheads="1"/>
            </p:cNvSpPr>
            <p:nvPr/>
          </p:nvSpPr>
          <p:spPr bwMode="auto">
            <a:xfrm>
              <a:off x="3093811" y="2203450"/>
              <a:ext cx="1308100" cy="1308100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468763" y="2564842"/>
              <a:ext cx="514830" cy="502050"/>
              <a:chOff x="-2960532" y="3762403"/>
              <a:chExt cx="514830" cy="502050"/>
            </a:xfrm>
          </p:grpSpPr>
          <p:sp>
            <p:nvSpPr>
              <p:cNvPr id="53" name="Freeform 34"/>
              <p:cNvSpPr>
                <a:spLocks/>
              </p:cNvSpPr>
              <p:nvPr/>
            </p:nvSpPr>
            <p:spPr bwMode="auto">
              <a:xfrm>
                <a:off x="-2816763" y="3924885"/>
                <a:ext cx="226835" cy="227292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5"/>
              <p:cNvSpPr>
                <a:spLocks noEditPoints="1"/>
              </p:cNvSpPr>
              <p:nvPr/>
            </p:nvSpPr>
            <p:spPr bwMode="auto">
              <a:xfrm>
                <a:off x="-2960532" y="3762403"/>
                <a:ext cx="514830" cy="5020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7650162" y="2212975"/>
            <a:ext cx="1308100" cy="1308100"/>
            <a:chOff x="7650162" y="2212975"/>
            <a:chExt cx="1308100" cy="1308100"/>
          </a:xfrm>
        </p:grpSpPr>
        <p:sp>
          <p:nvSpPr>
            <p:cNvPr id="22534" name="椭圆 5"/>
            <p:cNvSpPr>
              <a:spLocks noChangeArrowheads="1"/>
            </p:cNvSpPr>
            <p:nvPr/>
          </p:nvSpPr>
          <p:spPr bwMode="auto">
            <a:xfrm>
              <a:off x="7650162" y="2212975"/>
              <a:ext cx="1308100" cy="1308100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Freeform 48"/>
            <p:cNvSpPr>
              <a:spLocks noEditPoints="1"/>
            </p:cNvSpPr>
            <p:nvPr/>
          </p:nvSpPr>
          <p:spPr bwMode="auto">
            <a:xfrm>
              <a:off x="8009629" y="2571392"/>
              <a:ext cx="495300" cy="488950"/>
            </a:xfrm>
            <a:custGeom>
              <a:avLst/>
              <a:gdLst>
                <a:gd name="T0" fmla="*/ 398 w 426"/>
                <a:gd name="T1" fmla="*/ 296 h 419"/>
                <a:gd name="T2" fmla="*/ 280 w 426"/>
                <a:gd name="T3" fmla="*/ 179 h 419"/>
                <a:gd name="T4" fmla="*/ 279 w 426"/>
                <a:gd name="T5" fmla="*/ 178 h 419"/>
                <a:gd name="T6" fmla="*/ 274 w 426"/>
                <a:gd name="T7" fmla="*/ 173 h 419"/>
                <a:gd name="T8" fmla="*/ 274 w 426"/>
                <a:gd name="T9" fmla="*/ 173 h 419"/>
                <a:gd name="T10" fmla="*/ 147 w 426"/>
                <a:gd name="T11" fmla="*/ 47 h 419"/>
                <a:gd name="T12" fmla="*/ 158 w 426"/>
                <a:gd name="T13" fmla="*/ 36 h 419"/>
                <a:gd name="T14" fmla="*/ 158 w 426"/>
                <a:gd name="T15" fmla="*/ 26 h 419"/>
                <a:gd name="T16" fmla="*/ 135 w 426"/>
                <a:gd name="T17" fmla="*/ 3 h 419"/>
                <a:gd name="T18" fmla="*/ 126 w 426"/>
                <a:gd name="T19" fmla="*/ 3 h 419"/>
                <a:gd name="T20" fmla="*/ 2 w 426"/>
                <a:gd name="T21" fmla="*/ 126 h 419"/>
                <a:gd name="T22" fmla="*/ 2 w 426"/>
                <a:gd name="T23" fmla="*/ 136 h 419"/>
                <a:gd name="T24" fmla="*/ 26 w 426"/>
                <a:gd name="T25" fmla="*/ 159 h 419"/>
                <a:gd name="T26" fmla="*/ 35 w 426"/>
                <a:gd name="T27" fmla="*/ 159 h 419"/>
                <a:gd name="T28" fmla="*/ 46 w 426"/>
                <a:gd name="T29" fmla="*/ 149 h 419"/>
                <a:gd name="T30" fmla="*/ 177 w 426"/>
                <a:gd name="T31" fmla="*/ 280 h 419"/>
                <a:gd name="T32" fmla="*/ 256 w 426"/>
                <a:gd name="T33" fmla="*/ 358 h 419"/>
                <a:gd name="T34" fmla="*/ 296 w 426"/>
                <a:gd name="T35" fmla="*/ 398 h 419"/>
                <a:gd name="T36" fmla="*/ 347 w 426"/>
                <a:gd name="T37" fmla="*/ 419 h 419"/>
                <a:gd name="T38" fmla="*/ 398 w 426"/>
                <a:gd name="T39" fmla="*/ 398 h 419"/>
                <a:gd name="T40" fmla="*/ 398 w 426"/>
                <a:gd name="T41" fmla="*/ 296 h 419"/>
                <a:gd name="T42" fmla="*/ 138 w 426"/>
                <a:gd name="T43" fmla="*/ 56 h 419"/>
                <a:gd name="T44" fmla="*/ 170 w 426"/>
                <a:gd name="T45" fmla="*/ 88 h 419"/>
                <a:gd name="T46" fmla="*/ 141 w 426"/>
                <a:gd name="T47" fmla="*/ 118 h 419"/>
                <a:gd name="T48" fmla="*/ 157 w 426"/>
                <a:gd name="T49" fmla="*/ 134 h 419"/>
                <a:gd name="T50" fmla="*/ 186 w 426"/>
                <a:gd name="T51" fmla="*/ 104 h 419"/>
                <a:gd name="T52" fmla="*/ 214 w 426"/>
                <a:gd name="T53" fmla="*/ 132 h 419"/>
                <a:gd name="T54" fmla="*/ 184 w 426"/>
                <a:gd name="T55" fmla="*/ 161 h 419"/>
                <a:gd name="T56" fmla="*/ 204 w 426"/>
                <a:gd name="T57" fmla="*/ 181 h 419"/>
                <a:gd name="T58" fmla="*/ 233 w 426"/>
                <a:gd name="T59" fmla="*/ 151 h 419"/>
                <a:gd name="T60" fmla="*/ 265 w 426"/>
                <a:gd name="T61" fmla="*/ 182 h 419"/>
                <a:gd name="T62" fmla="*/ 182 w 426"/>
                <a:gd name="T63" fmla="*/ 265 h 419"/>
                <a:gd name="T64" fmla="*/ 55 w 426"/>
                <a:gd name="T65" fmla="*/ 139 h 419"/>
                <a:gd name="T66" fmla="*/ 138 w 426"/>
                <a:gd name="T67" fmla="*/ 5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6" h="419">
                  <a:moveTo>
                    <a:pt x="398" y="296"/>
                  </a:moveTo>
                  <a:cubicBezTo>
                    <a:pt x="280" y="179"/>
                    <a:pt x="280" y="179"/>
                    <a:pt x="280" y="179"/>
                  </a:cubicBezTo>
                  <a:cubicBezTo>
                    <a:pt x="280" y="179"/>
                    <a:pt x="279" y="178"/>
                    <a:pt x="279" y="178"/>
                  </a:cubicBezTo>
                  <a:cubicBezTo>
                    <a:pt x="274" y="173"/>
                    <a:pt x="274" y="173"/>
                    <a:pt x="274" y="173"/>
                  </a:cubicBezTo>
                  <a:cubicBezTo>
                    <a:pt x="274" y="173"/>
                    <a:pt x="274" y="173"/>
                    <a:pt x="274" y="173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61" y="33"/>
                    <a:pt x="161" y="29"/>
                    <a:pt x="158" y="26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32" y="0"/>
                    <a:pt x="128" y="0"/>
                    <a:pt x="126" y="3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29"/>
                    <a:pt x="0" y="133"/>
                    <a:pt x="2" y="136"/>
                  </a:cubicBezTo>
                  <a:cubicBezTo>
                    <a:pt x="26" y="159"/>
                    <a:pt x="26" y="159"/>
                    <a:pt x="26" y="159"/>
                  </a:cubicBezTo>
                  <a:cubicBezTo>
                    <a:pt x="28" y="162"/>
                    <a:pt x="32" y="162"/>
                    <a:pt x="35" y="15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177" y="280"/>
                    <a:pt x="177" y="280"/>
                    <a:pt x="177" y="280"/>
                  </a:cubicBezTo>
                  <a:cubicBezTo>
                    <a:pt x="184" y="287"/>
                    <a:pt x="220" y="325"/>
                    <a:pt x="256" y="358"/>
                  </a:cubicBezTo>
                  <a:cubicBezTo>
                    <a:pt x="296" y="398"/>
                    <a:pt x="296" y="398"/>
                    <a:pt x="296" y="398"/>
                  </a:cubicBezTo>
                  <a:cubicBezTo>
                    <a:pt x="309" y="412"/>
                    <a:pt x="328" y="419"/>
                    <a:pt x="347" y="419"/>
                  </a:cubicBezTo>
                  <a:cubicBezTo>
                    <a:pt x="366" y="419"/>
                    <a:pt x="384" y="412"/>
                    <a:pt x="398" y="398"/>
                  </a:cubicBezTo>
                  <a:cubicBezTo>
                    <a:pt x="426" y="370"/>
                    <a:pt x="426" y="324"/>
                    <a:pt x="398" y="296"/>
                  </a:cubicBezTo>
                  <a:close/>
                  <a:moveTo>
                    <a:pt x="138" y="56"/>
                  </a:moveTo>
                  <a:cubicBezTo>
                    <a:pt x="170" y="88"/>
                    <a:pt x="170" y="88"/>
                    <a:pt x="170" y="8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214" y="132"/>
                    <a:pt x="214" y="132"/>
                    <a:pt x="214" y="132"/>
                  </a:cubicBezTo>
                  <a:cubicBezTo>
                    <a:pt x="184" y="161"/>
                    <a:pt x="184" y="161"/>
                    <a:pt x="184" y="161"/>
                  </a:cubicBezTo>
                  <a:cubicBezTo>
                    <a:pt x="204" y="181"/>
                    <a:pt x="204" y="181"/>
                    <a:pt x="204" y="181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182" y="265"/>
                    <a:pt x="182" y="265"/>
                    <a:pt x="182" y="265"/>
                  </a:cubicBezTo>
                  <a:cubicBezTo>
                    <a:pt x="55" y="139"/>
                    <a:pt x="55" y="139"/>
                    <a:pt x="55" y="139"/>
                  </a:cubicBezTo>
                  <a:lnTo>
                    <a:pt x="138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42" grpId="0"/>
      <p:bldP spid="43" grpId="0"/>
      <p:bldP spid="44" grpId="0"/>
      <p:bldP spid="45" grpId="0"/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6" name="矩形 4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" name="矩形 46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842" y="1596797"/>
            <a:ext cx="4457000" cy="21830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025" y="3899657"/>
            <a:ext cx="1959067" cy="22147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9407" y="3860800"/>
            <a:ext cx="2497816" cy="2209800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48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4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10027" y="1596797"/>
            <a:ext cx="5419725" cy="982662"/>
            <a:chOff x="5810027" y="1596797"/>
            <a:chExt cx="5419725" cy="982662"/>
          </a:xfrm>
        </p:grpSpPr>
        <p:sp>
          <p:nvSpPr>
            <p:cNvPr id="23562" name="矩形 13"/>
            <p:cNvSpPr>
              <a:spLocks noChangeArrowheads="1"/>
            </p:cNvSpPr>
            <p:nvPr/>
          </p:nvSpPr>
          <p:spPr bwMode="auto">
            <a:xfrm>
              <a:off x="5810027" y="1596797"/>
              <a:ext cx="982662" cy="982662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6" name="矩形 17"/>
            <p:cNvSpPr>
              <a:spLocks noChangeArrowheads="1"/>
            </p:cNvSpPr>
            <p:nvPr/>
          </p:nvSpPr>
          <p:spPr bwMode="auto">
            <a:xfrm>
              <a:off x="7064152" y="1596797"/>
              <a:ext cx="4165600" cy="982662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3570" name="图片 21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8789" y="1765072"/>
              <a:ext cx="485775" cy="608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4" name="文本框 25"/>
            <p:cNvSpPr>
              <a:spLocks noChangeArrowheads="1"/>
            </p:cNvSpPr>
            <p:nvPr/>
          </p:nvSpPr>
          <p:spPr bwMode="auto">
            <a:xfrm flipH="1">
              <a:off x="7408639" y="1715859"/>
              <a:ext cx="347662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 you to the</a:t>
              </a:r>
              <a:endParaRPr lang="zh-CN" altLang="en-US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center of the narrative thought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10027" y="2775630"/>
            <a:ext cx="5427662" cy="982662"/>
            <a:chOff x="5810027" y="2775630"/>
            <a:chExt cx="5427662" cy="982662"/>
          </a:xfrm>
        </p:grpSpPr>
        <p:sp>
          <p:nvSpPr>
            <p:cNvPr id="23563" name="矩形 14"/>
            <p:cNvSpPr>
              <a:spLocks noChangeArrowheads="1"/>
            </p:cNvSpPr>
            <p:nvPr/>
          </p:nvSpPr>
          <p:spPr bwMode="auto">
            <a:xfrm>
              <a:off x="5810027" y="2775630"/>
              <a:ext cx="982662" cy="982662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7" name="矩形 18"/>
            <p:cNvSpPr>
              <a:spLocks noChangeArrowheads="1"/>
            </p:cNvSpPr>
            <p:nvPr/>
          </p:nvSpPr>
          <p:spPr bwMode="auto">
            <a:xfrm>
              <a:off x="7072089" y="2775630"/>
              <a:ext cx="4165600" cy="982662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3571" name="图片 22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9414" y="2945492"/>
              <a:ext cx="623888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5" name="文本框 26"/>
            <p:cNvSpPr>
              <a:spLocks noChangeArrowheads="1"/>
            </p:cNvSpPr>
            <p:nvPr/>
          </p:nvSpPr>
          <p:spPr bwMode="auto">
            <a:xfrm flipH="1">
              <a:off x="7408639" y="2861355"/>
              <a:ext cx="347662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 you to the</a:t>
              </a:r>
              <a:endParaRPr lang="zh-CN" altLang="en-US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center of the narrative thought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10027" y="3954463"/>
            <a:ext cx="5427662" cy="982662"/>
            <a:chOff x="5810027" y="3954463"/>
            <a:chExt cx="5427662" cy="982662"/>
          </a:xfrm>
        </p:grpSpPr>
        <p:sp>
          <p:nvSpPr>
            <p:cNvPr id="23564" name="矩形 15"/>
            <p:cNvSpPr>
              <a:spLocks noChangeArrowheads="1"/>
            </p:cNvSpPr>
            <p:nvPr/>
          </p:nvSpPr>
          <p:spPr bwMode="auto">
            <a:xfrm>
              <a:off x="5810027" y="3954463"/>
              <a:ext cx="982662" cy="982662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8" name="矩形 19"/>
            <p:cNvSpPr>
              <a:spLocks noChangeArrowheads="1"/>
            </p:cNvSpPr>
            <p:nvPr/>
          </p:nvSpPr>
          <p:spPr bwMode="auto">
            <a:xfrm>
              <a:off x="7072089" y="3954463"/>
              <a:ext cx="4165600" cy="982662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3572" name="图片 23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6877" y="4194175"/>
              <a:ext cx="587375" cy="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6" name="文本框 27"/>
            <p:cNvSpPr>
              <a:spLocks noChangeArrowheads="1"/>
            </p:cNvSpPr>
            <p:nvPr/>
          </p:nvSpPr>
          <p:spPr bwMode="auto">
            <a:xfrm flipH="1">
              <a:off x="7408639" y="4090988"/>
              <a:ext cx="347662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 you to the</a:t>
              </a:r>
              <a:endParaRPr lang="zh-CN" altLang="en-US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center of the narrative thought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10027" y="5131708"/>
            <a:ext cx="5427662" cy="982663"/>
            <a:chOff x="5810027" y="5131708"/>
            <a:chExt cx="5427662" cy="982663"/>
          </a:xfrm>
        </p:grpSpPr>
        <p:sp>
          <p:nvSpPr>
            <p:cNvPr id="23565" name="矩形 16"/>
            <p:cNvSpPr>
              <a:spLocks noChangeArrowheads="1"/>
            </p:cNvSpPr>
            <p:nvPr/>
          </p:nvSpPr>
          <p:spPr bwMode="auto">
            <a:xfrm>
              <a:off x="5810027" y="5131708"/>
              <a:ext cx="982662" cy="982663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9" name="矩形 20"/>
            <p:cNvSpPr>
              <a:spLocks noChangeArrowheads="1"/>
            </p:cNvSpPr>
            <p:nvPr/>
          </p:nvSpPr>
          <p:spPr bwMode="auto">
            <a:xfrm>
              <a:off x="7072089" y="5131708"/>
              <a:ext cx="4165600" cy="982663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23573" name="图片 24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8314" y="5373008"/>
              <a:ext cx="511175" cy="500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7" name="文本框 28"/>
            <p:cNvSpPr>
              <a:spLocks noChangeArrowheads="1"/>
            </p:cNvSpPr>
            <p:nvPr/>
          </p:nvSpPr>
          <p:spPr bwMode="auto">
            <a:xfrm flipH="1">
              <a:off x="7416577" y="5269821"/>
              <a:ext cx="347662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 you to the</a:t>
              </a:r>
              <a:endParaRPr lang="zh-CN" altLang="en-US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center of the narrative thought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67617" y="765563"/>
            <a:ext cx="1204577" cy="1189640"/>
            <a:chOff x="3960837" y="4563843"/>
            <a:chExt cx="1204577" cy="1189640"/>
          </a:xfrm>
        </p:grpSpPr>
        <p:sp>
          <p:nvSpPr>
            <p:cNvPr id="32" name="Oval 68"/>
            <p:cNvSpPr/>
            <p:nvPr/>
          </p:nvSpPr>
          <p:spPr bwMode="auto">
            <a:xfrm rot="10800000">
              <a:off x="3960837" y="4563843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4121762" y="4739857"/>
              <a:ext cx="861616" cy="851616"/>
              <a:chOff x="4121762" y="4739857"/>
              <a:chExt cx="861616" cy="851616"/>
            </a:xfrm>
          </p:grpSpPr>
          <p:sp>
            <p:nvSpPr>
              <p:cNvPr id="34" name="Oval 7"/>
              <p:cNvSpPr>
                <a:spLocks/>
              </p:cNvSpPr>
              <p:nvPr/>
            </p:nvSpPr>
            <p:spPr bwMode="auto">
              <a:xfrm>
                <a:off x="4121762" y="4739857"/>
                <a:ext cx="861616" cy="851616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35" name="Freeform 6"/>
              <p:cNvSpPr>
                <a:spLocks noEditPoints="1"/>
              </p:cNvSpPr>
              <p:nvPr/>
            </p:nvSpPr>
            <p:spPr bwMode="auto">
              <a:xfrm>
                <a:off x="4349040" y="4957811"/>
                <a:ext cx="415463" cy="367411"/>
              </a:xfrm>
              <a:custGeom>
                <a:avLst/>
                <a:gdLst>
                  <a:gd name="T0" fmla="*/ 18 w 158"/>
                  <a:gd name="T1" fmla="*/ 22 h 141"/>
                  <a:gd name="T2" fmla="*/ 18 w 158"/>
                  <a:gd name="T3" fmla="*/ 138 h 141"/>
                  <a:gd name="T4" fmla="*/ 15 w 158"/>
                  <a:gd name="T5" fmla="*/ 141 h 141"/>
                  <a:gd name="T6" fmla="*/ 9 w 158"/>
                  <a:gd name="T7" fmla="*/ 141 h 141"/>
                  <a:gd name="T8" fmla="*/ 6 w 158"/>
                  <a:gd name="T9" fmla="*/ 138 h 141"/>
                  <a:gd name="T10" fmla="*/ 6 w 158"/>
                  <a:gd name="T11" fmla="*/ 22 h 141"/>
                  <a:gd name="T12" fmla="*/ 0 w 158"/>
                  <a:gd name="T13" fmla="*/ 12 h 141"/>
                  <a:gd name="T14" fmla="*/ 12 w 158"/>
                  <a:gd name="T15" fmla="*/ 0 h 141"/>
                  <a:gd name="T16" fmla="*/ 24 w 158"/>
                  <a:gd name="T17" fmla="*/ 12 h 141"/>
                  <a:gd name="T18" fmla="*/ 18 w 158"/>
                  <a:gd name="T19" fmla="*/ 22 h 141"/>
                  <a:gd name="T20" fmla="*/ 158 w 158"/>
                  <a:gd name="T21" fmla="*/ 88 h 141"/>
                  <a:gd name="T22" fmla="*/ 155 w 158"/>
                  <a:gd name="T23" fmla="*/ 93 h 141"/>
                  <a:gd name="T24" fmla="*/ 154 w 158"/>
                  <a:gd name="T25" fmla="*/ 94 h 141"/>
                  <a:gd name="T26" fmla="*/ 120 w 158"/>
                  <a:gd name="T27" fmla="*/ 105 h 141"/>
                  <a:gd name="T28" fmla="*/ 105 w 158"/>
                  <a:gd name="T29" fmla="*/ 101 h 141"/>
                  <a:gd name="T30" fmla="*/ 103 w 158"/>
                  <a:gd name="T31" fmla="*/ 100 h 141"/>
                  <a:gd name="T32" fmla="*/ 75 w 158"/>
                  <a:gd name="T33" fmla="*/ 92 h 141"/>
                  <a:gd name="T34" fmla="*/ 32 w 158"/>
                  <a:gd name="T35" fmla="*/ 105 h 141"/>
                  <a:gd name="T36" fmla="*/ 29 w 158"/>
                  <a:gd name="T37" fmla="*/ 106 h 141"/>
                  <a:gd name="T38" fmla="*/ 27 w 158"/>
                  <a:gd name="T39" fmla="*/ 105 h 141"/>
                  <a:gd name="T40" fmla="*/ 24 w 158"/>
                  <a:gd name="T41" fmla="*/ 100 h 141"/>
                  <a:gd name="T42" fmla="*/ 24 w 158"/>
                  <a:gd name="T43" fmla="*/ 32 h 141"/>
                  <a:gd name="T44" fmla="*/ 26 w 158"/>
                  <a:gd name="T45" fmla="*/ 27 h 141"/>
                  <a:gd name="T46" fmla="*/ 72 w 158"/>
                  <a:gd name="T47" fmla="*/ 12 h 141"/>
                  <a:gd name="T48" fmla="*/ 110 w 158"/>
                  <a:gd name="T49" fmla="*/ 23 h 141"/>
                  <a:gd name="T50" fmla="*/ 119 w 158"/>
                  <a:gd name="T51" fmla="*/ 25 h 141"/>
                  <a:gd name="T52" fmla="*/ 147 w 158"/>
                  <a:gd name="T53" fmla="*/ 14 h 141"/>
                  <a:gd name="T54" fmla="*/ 150 w 158"/>
                  <a:gd name="T55" fmla="*/ 13 h 141"/>
                  <a:gd name="T56" fmla="*/ 156 w 158"/>
                  <a:gd name="T57" fmla="*/ 13 h 141"/>
                  <a:gd name="T58" fmla="*/ 158 w 158"/>
                  <a:gd name="T59" fmla="*/ 18 h 141"/>
                  <a:gd name="T60" fmla="*/ 158 w 158"/>
                  <a:gd name="T61" fmla="*/ 88 h 141"/>
                  <a:gd name="T62" fmla="*/ 70 w 158"/>
                  <a:gd name="T63" fmla="*/ 24 h 141"/>
                  <a:gd name="T64" fmla="*/ 35 w 158"/>
                  <a:gd name="T65" fmla="*/ 36 h 141"/>
                  <a:gd name="T66" fmla="*/ 35 w 158"/>
                  <a:gd name="T67" fmla="*/ 53 h 141"/>
                  <a:gd name="T68" fmla="*/ 70 w 158"/>
                  <a:gd name="T69" fmla="*/ 42 h 141"/>
                  <a:gd name="T70" fmla="*/ 70 w 158"/>
                  <a:gd name="T71" fmla="*/ 24 h 141"/>
                  <a:gd name="T72" fmla="*/ 70 w 158"/>
                  <a:gd name="T73" fmla="*/ 63 h 141"/>
                  <a:gd name="T74" fmla="*/ 35 w 158"/>
                  <a:gd name="T75" fmla="*/ 73 h 141"/>
                  <a:gd name="T76" fmla="*/ 35 w 158"/>
                  <a:gd name="T77" fmla="*/ 90 h 141"/>
                  <a:gd name="T78" fmla="*/ 70 w 158"/>
                  <a:gd name="T79" fmla="*/ 80 h 141"/>
                  <a:gd name="T80" fmla="*/ 70 w 158"/>
                  <a:gd name="T81" fmla="*/ 63 h 141"/>
                  <a:gd name="T82" fmla="*/ 147 w 158"/>
                  <a:gd name="T83" fmla="*/ 68 h 141"/>
                  <a:gd name="T84" fmla="*/ 111 w 158"/>
                  <a:gd name="T85" fmla="*/ 74 h 141"/>
                  <a:gd name="T86" fmla="*/ 111 w 158"/>
                  <a:gd name="T87" fmla="*/ 54 h 141"/>
                  <a:gd name="T88" fmla="*/ 108 w 158"/>
                  <a:gd name="T89" fmla="*/ 52 h 141"/>
                  <a:gd name="T90" fmla="*/ 75 w 158"/>
                  <a:gd name="T91" fmla="*/ 42 h 141"/>
                  <a:gd name="T92" fmla="*/ 70 w 158"/>
                  <a:gd name="T93" fmla="*/ 42 h 141"/>
                  <a:gd name="T94" fmla="*/ 70 w 158"/>
                  <a:gd name="T95" fmla="*/ 63 h 141"/>
                  <a:gd name="T96" fmla="*/ 72 w 158"/>
                  <a:gd name="T97" fmla="*/ 63 h 141"/>
                  <a:gd name="T98" fmla="*/ 108 w 158"/>
                  <a:gd name="T99" fmla="*/ 73 h 141"/>
                  <a:gd name="T100" fmla="*/ 111 w 158"/>
                  <a:gd name="T101" fmla="*/ 74 h 141"/>
                  <a:gd name="T102" fmla="*/ 111 w 158"/>
                  <a:gd name="T103" fmla="*/ 91 h 141"/>
                  <a:gd name="T104" fmla="*/ 120 w 158"/>
                  <a:gd name="T105" fmla="*/ 93 h 141"/>
                  <a:gd name="T106" fmla="*/ 147 w 158"/>
                  <a:gd name="T107" fmla="*/ 84 h 141"/>
                  <a:gd name="T108" fmla="*/ 147 w 158"/>
                  <a:gd name="T109" fmla="*/ 68 h 141"/>
                  <a:gd name="T110" fmla="*/ 147 w 158"/>
                  <a:gd name="T111" fmla="*/ 28 h 141"/>
                  <a:gd name="T112" fmla="*/ 119 w 158"/>
                  <a:gd name="T113" fmla="*/ 36 h 141"/>
                  <a:gd name="T114" fmla="*/ 111 w 158"/>
                  <a:gd name="T115" fmla="*/ 36 h 141"/>
                  <a:gd name="T116" fmla="*/ 111 w 158"/>
                  <a:gd name="T117" fmla="*/ 54 h 141"/>
                  <a:gd name="T118" fmla="*/ 147 w 158"/>
                  <a:gd name="T119" fmla="*/ 45 h 141"/>
                  <a:gd name="T120" fmla="*/ 147 w 158"/>
                  <a:gd name="T121" fmla="*/ 2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141">
                    <a:moveTo>
                      <a:pt x="18" y="22"/>
                    </a:move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0"/>
                      <a:pt x="16" y="141"/>
                      <a:pt x="15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7" y="141"/>
                      <a:pt x="6" y="140"/>
                      <a:pt x="6" y="13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3" y="20"/>
                      <a:pt x="0" y="16"/>
                      <a:pt x="0" y="12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18" y="0"/>
                      <a:pt x="24" y="6"/>
                      <a:pt x="24" y="12"/>
                    </a:cubicBezTo>
                    <a:cubicBezTo>
                      <a:pt x="24" y="16"/>
                      <a:pt x="21" y="20"/>
                      <a:pt x="18" y="22"/>
                    </a:cubicBezTo>
                    <a:close/>
                    <a:moveTo>
                      <a:pt x="158" y="88"/>
                    </a:moveTo>
                    <a:cubicBezTo>
                      <a:pt x="158" y="90"/>
                      <a:pt x="157" y="92"/>
                      <a:pt x="155" y="93"/>
                    </a:cubicBezTo>
                    <a:cubicBezTo>
                      <a:pt x="155" y="93"/>
                      <a:pt x="154" y="94"/>
                      <a:pt x="154" y="94"/>
                    </a:cubicBezTo>
                    <a:cubicBezTo>
                      <a:pt x="148" y="97"/>
                      <a:pt x="134" y="105"/>
                      <a:pt x="120" y="105"/>
                    </a:cubicBezTo>
                    <a:cubicBezTo>
                      <a:pt x="114" y="105"/>
                      <a:pt x="110" y="103"/>
                      <a:pt x="105" y="101"/>
                    </a:cubicBezTo>
                    <a:cubicBezTo>
                      <a:pt x="103" y="100"/>
                      <a:pt x="103" y="100"/>
                      <a:pt x="103" y="100"/>
                    </a:cubicBezTo>
                    <a:cubicBezTo>
                      <a:pt x="94" y="95"/>
                      <a:pt x="86" y="92"/>
                      <a:pt x="75" y="92"/>
                    </a:cubicBezTo>
                    <a:cubicBezTo>
                      <a:pt x="62" y="92"/>
                      <a:pt x="43" y="99"/>
                      <a:pt x="32" y="105"/>
                    </a:cubicBezTo>
                    <a:cubicBezTo>
                      <a:pt x="32" y="106"/>
                      <a:pt x="30" y="106"/>
                      <a:pt x="29" y="106"/>
                    </a:cubicBezTo>
                    <a:cubicBezTo>
                      <a:pt x="28" y="106"/>
                      <a:pt x="27" y="106"/>
                      <a:pt x="27" y="105"/>
                    </a:cubicBezTo>
                    <a:cubicBezTo>
                      <a:pt x="25" y="104"/>
                      <a:pt x="24" y="102"/>
                      <a:pt x="24" y="100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5" y="28"/>
                      <a:pt x="26" y="27"/>
                    </a:cubicBezTo>
                    <a:cubicBezTo>
                      <a:pt x="32" y="24"/>
                      <a:pt x="53" y="12"/>
                      <a:pt x="72" y="12"/>
                    </a:cubicBezTo>
                    <a:cubicBezTo>
                      <a:pt x="87" y="12"/>
                      <a:pt x="100" y="18"/>
                      <a:pt x="110" y="23"/>
                    </a:cubicBezTo>
                    <a:cubicBezTo>
                      <a:pt x="113" y="24"/>
                      <a:pt x="116" y="25"/>
                      <a:pt x="119" y="25"/>
                    </a:cubicBezTo>
                    <a:cubicBezTo>
                      <a:pt x="129" y="25"/>
                      <a:pt x="141" y="18"/>
                      <a:pt x="147" y="14"/>
                    </a:cubicBezTo>
                    <a:cubicBezTo>
                      <a:pt x="148" y="14"/>
                      <a:pt x="149" y="13"/>
                      <a:pt x="150" y="13"/>
                    </a:cubicBezTo>
                    <a:cubicBezTo>
                      <a:pt x="152" y="12"/>
                      <a:pt x="154" y="12"/>
                      <a:pt x="156" y="13"/>
                    </a:cubicBezTo>
                    <a:cubicBezTo>
                      <a:pt x="157" y="14"/>
                      <a:pt x="158" y="16"/>
                      <a:pt x="158" y="18"/>
                    </a:cubicBezTo>
                    <a:lnTo>
                      <a:pt x="158" y="88"/>
                    </a:lnTo>
                    <a:close/>
                    <a:moveTo>
                      <a:pt x="70" y="24"/>
                    </a:moveTo>
                    <a:cubicBezTo>
                      <a:pt x="59" y="25"/>
                      <a:pt x="45" y="30"/>
                      <a:pt x="35" y="36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46" y="47"/>
                      <a:pt x="59" y="42"/>
                      <a:pt x="70" y="42"/>
                    </a:cubicBezTo>
                    <a:lnTo>
                      <a:pt x="70" y="24"/>
                    </a:lnTo>
                    <a:close/>
                    <a:moveTo>
                      <a:pt x="70" y="63"/>
                    </a:moveTo>
                    <a:cubicBezTo>
                      <a:pt x="59" y="64"/>
                      <a:pt x="46" y="68"/>
                      <a:pt x="35" y="73"/>
                    </a:cubicBezTo>
                    <a:cubicBezTo>
                      <a:pt x="35" y="90"/>
                      <a:pt x="35" y="90"/>
                      <a:pt x="35" y="90"/>
                    </a:cubicBezTo>
                    <a:cubicBezTo>
                      <a:pt x="46" y="85"/>
                      <a:pt x="59" y="81"/>
                      <a:pt x="70" y="80"/>
                    </a:cubicBezTo>
                    <a:lnTo>
                      <a:pt x="70" y="63"/>
                    </a:lnTo>
                    <a:close/>
                    <a:moveTo>
                      <a:pt x="147" y="68"/>
                    </a:moveTo>
                    <a:cubicBezTo>
                      <a:pt x="138" y="72"/>
                      <a:pt x="124" y="78"/>
                      <a:pt x="111" y="74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10" y="53"/>
                      <a:pt x="109" y="53"/>
                      <a:pt x="108" y="52"/>
                    </a:cubicBezTo>
                    <a:cubicBezTo>
                      <a:pt x="97" y="47"/>
                      <a:pt x="89" y="42"/>
                      <a:pt x="75" y="42"/>
                    </a:cubicBezTo>
                    <a:cubicBezTo>
                      <a:pt x="73" y="42"/>
                      <a:pt x="72" y="42"/>
                      <a:pt x="70" y="42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71" y="63"/>
                      <a:pt x="72" y="63"/>
                      <a:pt x="72" y="63"/>
                    </a:cubicBezTo>
                    <a:cubicBezTo>
                      <a:pt x="86" y="63"/>
                      <a:pt x="97" y="67"/>
                      <a:pt x="108" y="73"/>
                    </a:cubicBezTo>
                    <a:cubicBezTo>
                      <a:pt x="109" y="73"/>
                      <a:pt x="110" y="74"/>
                      <a:pt x="111" y="74"/>
                    </a:cubicBezTo>
                    <a:cubicBezTo>
                      <a:pt x="111" y="91"/>
                      <a:pt x="111" y="91"/>
                      <a:pt x="111" y="91"/>
                    </a:cubicBezTo>
                    <a:cubicBezTo>
                      <a:pt x="114" y="92"/>
                      <a:pt x="117" y="93"/>
                      <a:pt x="120" y="93"/>
                    </a:cubicBezTo>
                    <a:cubicBezTo>
                      <a:pt x="130" y="93"/>
                      <a:pt x="141" y="87"/>
                      <a:pt x="147" y="84"/>
                    </a:cubicBezTo>
                    <a:lnTo>
                      <a:pt x="147" y="68"/>
                    </a:lnTo>
                    <a:close/>
                    <a:moveTo>
                      <a:pt x="147" y="28"/>
                    </a:moveTo>
                    <a:cubicBezTo>
                      <a:pt x="139" y="32"/>
                      <a:pt x="129" y="36"/>
                      <a:pt x="119" y="36"/>
                    </a:cubicBezTo>
                    <a:cubicBezTo>
                      <a:pt x="116" y="36"/>
                      <a:pt x="114" y="36"/>
                      <a:pt x="111" y="3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24" y="57"/>
                      <a:pt x="138" y="50"/>
                      <a:pt x="147" y="45"/>
                    </a:cubicBezTo>
                    <a:lnTo>
                      <a:pt x="147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Rectangle 7"/>
          <p:cNvSpPr>
            <a:spLocks/>
          </p:cNvSpPr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25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Rectangle 5"/>
          <p:cNvSpPr>
            <a:spLocks/>
          </p:cNvSpPr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" y="2113887"/>
            <a:ext cx="4709407" cy="226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55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9" name="矩形 88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0" name="矩形 89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91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6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5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62025" y="1984378"/>
            <a:ext cx="3919654" cy="3648914"/>
            <a:chOff x="962025" y="1984378"/>
            <a:chExt cx="3919654" cy="3648914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2643031" y="4025022"/>
              <a:ext cx="531376" cy="1608270"/>
            </a:xfrm>
            <a:custGeom>
              <a:avLst/>
              <a:gdLst>
                <a:gd name="T0" fmla="*/ 118 w 168"/>
                <a:gd name="T1" fmla="*/ 41 h 508"/>
                <a:gd name="T2" fmla="*/ 108 w 168"/>
                <a:gd name="T3" fmla="*/ 73 h 508"/>
                <a:gd name="T4" fmla="*/ 84 w 168"/>
                <a:gd name="T5" fmla="*/ 86 h 508"/>
                <a:gd name="T6" fmla="*/ 59 w 168"/>
                <a:gd name="T7" fmla="*/ 73 h 508"/>
                <a:gd name="T8" fmla="*/ 49 w 168"/>
                <a:gd name="T9" fmla="*/ 41 h 508"/>
                <a:gd name="T10" fmla="*/ 59 w 168"/>
                <a:gd name="T11" fmla="*/ 12 h 508"/>
                <a:gd name="T12" fmla="*/ 84 w 168"/>
                <a:gd name="T13" fmla="*/ 0 h 508"/>
                <a:gd name="T14" fmla="*/ 108 w 168"/>
                <a:gd name="T15" fmla="*/ 12 h 508"/>
                <a:gd name="T16" fmla="*/ 118 w 168"/>
                <a:gd name="T17" fmla="*/ 41 h 508"/>
                <a:gd name="T18" fmla="*/ 168 w 168"/>
                <a:gd name="T19" fmla="*/ 290 h 508"/>
                <a:gd name="T20" fmla="*/ 152 w 168"/>
                <a:gd name="T21" fmla="*/ 311 h 508"/>
                <a:gd name="T22" fmla="*/ 136 w 168"/>
                <a:gd name="T23" fmla="*/ 290 h 508"/>
                <a:gd name="T24" fmla="*/ 136 w 168"/>
                <a:gd name="T25" fmla="*/ 150 h 508"/>
                <a:gd name="T26" fmla="*/ 128 w 168"/>
                <a:gd name="T27" fmla="*/ 150 h 508"/>
                <a:gd name="T28" fmla="*/ 128 w 168"/>
                <a:gd name="T29" fmla="*/ 487 h 508"/>
                <a:gd name="T30" fmla="*/ 109 w 168"/>
                <a:gd name="T31" fmla="*/ 508 h 508"/>
                <a:gd name="T32" fmla="*/ 89 w 168"/>
                <a:gd name="T33" fmla="*/ 487 h 508"/>
                <a:gd name="T34" fmla="*/ 89 w 168"/>
                <a:gd name="T35" fmla="*/ 288 h 508"/>
                <a:gd name="T36" fmla="*/ 79 w 168"/>
                <a:gd name="T37" fmla="*/ 288 h 508"/>
                <a:gd name="T38" fmla="*/ 79 w 168"/>
                <a:gd name="T39" fmla="*/ 487 h 508"/>
                <a:gd name="T40" fmla="*/ 59 w 168"/>
                <a:gd name="T41" fmla="*/ 508 h 508"/>
                <a:gd name="T42" fmla="*/ 40 w 168"/>
                <a:gd name="T43" fmla="*/ 487 h 508"/>
                <a:gd name="T44" fmla="*/ 40 w 168"/>
                <a:gd name="T45" fmla="*/ 150 h 508"/>
                <a:gd name="T46" fmla="*/ 32 w 168"/>
                <a:gd name="T47" fmla="*/ 150 h 508"/>
                <a:gd name="T48" fmla="*/ 32 w 168"/>
                <a:gd name="T49" fmla="*/ 290 h 508"/>
                <a:gd name="T50" fmla="*/ 16 w 168"/>
                <a:gd name="T51" fmla="*/ 311 h 508"/>
                <a:gd name="T52" fmla="*/ 0 w 168"/>
                <a:gd name="T53" fmla="*/ 290 h 508"/>
                <a:gd name="T54" fmla="*/ 0 w 168"/>
                <a:gd name="T55" fmla="*/ 130 h 508"/>
                <a:gd name="T56" fmla="*/ 44 w 168"/>
                <a:gd name="T57" fmla="*/ 91 h 508"/>
                <a:gd name="T58" fmla="*/ 125 w 168"/>
                <a:gd name="T59" fmla="*/ 91 h 508"/>
                <a:gd name="T60" fmla="*/ 168 w 168"/>
                <a:gd name="T61" fmla="*/ 130 h 508"/>
                <a:gd name="T62" fmla="*/ 168 w 168"/>
                <a:gd name="T63" fmla="*/ 29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508">
                  <a:moveTo>
                    <a:pt x="118" y="41"/>
                  </a:moveTo>
                  <a:cubicBezTo>
                    <a:pt x="118" y="53"/>
                    <a:pt x="115" y="63"/>
                    <a:pt x="108" y="73"/>
                  </a:cubicBezTo>
                  <a:cubicBezTo>
                    <a:pt x="101" y="82"/>
                    <a:pt x="93" y="86"/>
                    <a:pt x="84" y="86"/>
                  </a:cubicBezTo>
                  <a:cubicBezTo>
                    <a:pt x="74" y="86"/>
                    <a:pt x="66" y="82"/>
                    <a:pt x="59" y="73"/>
                  </a:cubicBezTo>
                  <a:cubicBezTo>
                    <a:pt x="52" y="63"/>
                    <a:pt x="49" y="53"/>
                    <a:pt x="49" y="41"/>
                  </a:cubicBezTo>
                  <a:cubicBezTo>
                    <a:pt x="49" y="30"/>
                    <a:pt x="52" y="20"/>
                    <a:pt x="59" y="12"/>
                  </a:cubicBezTo>
                  <a:cubicBezTo>
                    <a:pt x="66" y="4"/>
                    <a:pt x="74" y="0"/>
                    <a:pt x="84" y="0"/>
                  </a:cubicBezTo>
                  <a:cubicBezTo>
                    <a:pt x="93" y="0"/>
                    <a:pt x="101" y="4"/>
                    <a:pt x="108" y="12"/>
                  </a:cubicBezTo>
                  <a:cubicBezTo>
                    <a:pt x="115" y="20"/>
                    <a:pt x="118" y="30"/>
                    <a:pt x="118" y="41"/>
                  </a:cubicBezTo>
                  <a:close/>
                  <a:moveTo>
                    <a:pt x="168" y="290"/>
                  </a:moveTo>
                  <a:cubicBezTo>
                    <a:pt x="168" y="304"/>
                    <a:pt x="163" y="311"/>
                    <a:pt x="152" y="311"/>
                  </a:cubicBezTo>
                  <a:cubicBezTo>
                    <a:pt x="141" y="311"/>
                    <a:pt x="136" y="304"/>
                    <a:pt x="136" y="290"/>
                  </a:cubicBezTo>
                  <a:cubicBezTo>
                    <a:pt x="136" y="150"/>
                    <a:pt x="136" y="150"/>
                    <a:pt x="136" y="150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28" y="487"/>
                    <a:pt x="128" y="487"/>
                    <a:pt x="128" y="487"/>
                  </a:cubicBezTo>
                  <a:cubicBezTo>
                    <a:pt x="128" y="501"/>
                    <a:pt x="122" y="508"/>
                    <a:pt x="109" y="508"/>
                  </a:cubicBezTo>
                  <a:cubicBezTo>
                    <a:pt x="96" y="508"/>
                    <a:pt x="89" y="501"/>
                    <a:pt x="89" y="487"/>
                  </a:cubicBezTo>
                  <a:cubicBezTo>
                    <a:pt x="89" y="288"/>
                    <a:pt x="89" y="288"/>
                    <a:pt x="89" y="288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79" y="487"/>
                    <a:pt x="79" y="487"/>
                    <a:pt x="79" y="487"/>
                  </a:cubicBezTo>
                  <a:cubicBezTo>
                    <a:pt x="79" y="501"/>
                    <a:pt x="72" y="508"/>
                    <a:pt x="59" y="508"/>
                  </a:cubicBezTo>
                  <a:cubicBezTo>
                    <a:pt x="46" y="508"/>
                    <a:pt x="40" y="501"/>
                    <a:pt x="40" y="487"/>
                  </a:cubicBezTo>
                  <a:cubicBezTo>
                    <a:pt x="40" y="150"/>
                    <a:pt x="40" y="150"/>
                    <a:pt x="40" y="150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32" y="290"/>
                    <a:pt x="32" y="290"/>
                    <a:pt x="32" y="290"/>
                  </a:cubicBezTo>
                  <a:cubicBezTo>
                    <a:pt x="32" y="304"/>
                    <a:pt x="27" y="311"/>
                    <a:pt x="16" y="311"/>
                  </a:cubicBezTo>
                  <a:cubicBezTo>
                    <a:pt x="5" y="311"/>
                    <a:pt x="0" y="304"/>
                    <a:pt x="0" y="2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04"/>
                    <a:pt x="15" y="91"/>
                    <a:pt x="44" y="91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53" y="91"/>
                    <a:pt x="168" y="104"/>
                    <a:pt x="168" y="130"/>
                  </a:cubicBezTo>
                  <a:lnTo>
                    <a:pt x="168" y="290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218857" y="3412830"/>
              <a:ext cx="404088" cy="1226408"/>
            </a:xfrm>
            <a:custGeom>
              <a:avLst/>
              <a:gdLst>
                <a:gd name="T0" fmla="*/ 90 w 128"/>
                <a:gd name="T1" fmla="*/ 32 h 388"/>
                <a:gd name="T2" fmla="*/ 82 w 128"/>
                <a:gd name="T3" fmla="*/ 56 h 388"/>
                <a:gd name="T4" fmla="*/ 63 w 128"/>
                <a:gd name="T5" fmla="*/ 66 h 388"/>
                <a:gd name="T6" fmla="*/ 45 w 128"/>
                <a:gd name="T7" fmla="*/ 56 h 388"/>
                <a:gd name="T8" fmla="*/ 37 w 128"/>
                <a:gd name="T9" fmla="*/ 32 h 388"/>
                <a:gd name="T10" fmla="*/ 45 w 128"/>
                <a:gd name="T11" fmla="*/ 9 h 388"/>
                <a:gd name="T12" fmla="*/ 63 w 128"/>
                <a:gd name="T13" fmla="*/ 0 h 388"/>
                <a:gd name="T14" fmla="*/ 82 w 128"/>
                <a:gd name="T15" fmla="*/ 9 h 388"/>
                <a:gd name="T16" fmla="*/ 90 w 128"/>
                <a:gd name="T17" fmla="*/ 32 h 388"/>
                <a:gd name="T18" fmla="*/ 128 w 128"/>
                <a:gd name="T19" fmla="*/ 222 h 388"/>
                <a:gd name="T20" fmla="*/ 116 w 128"/>
                <a:gd name="T21" fmla="*/ 238 h 388"/>
                <a:gd name="T22" fmla="*/ 103 w 128"/>
                <a:gd name="T23" fmla="*/ 222 h 388"/>
                <a:gd name="T24" fmla="*/ 103 w 128"/>
                <a:gd name="T25" fmla="*/ 115 h 388"/>
                <a:gd name="T26" fmla="*/ 97 w 128"/>
                <a:gd name="T27" fmla="*/ 115 h 388"/>
                <a:gd name="T28" fmla="*/ 97 w 128"/>
                <a:gd name="T29" fmla="*/ 372 h 388"/>
                <a:gd name="T30" fmla="*/ 82 w 128"/>
                <a:gd name="T31" fmla="*/ 388 h 388"/>
                <a:gd name="T32" fmla="*/ 68 w 128"/>
                <a:gd name="T33" fmla="*/ 372 h 388"/>
                <a:gd name="T34" fmla="*/ 68 w 128"/>
                <a:gd name="T35" fmla="*/ 220 h 388"/>
                <a:gd name="T36" fmla="*/ 60 w 128"/>
                <a:gd name="T37" fmla="*/ 220 h 388"/>
                <a:gd name="T38" fmla="*/ 60 w 128"/>
                <a:gd name="T39" fmla="*/ 372 h 388"/>
                <a:gd name="T40" fmla="*/ 45 w 128"/>
                <a:gd name="T41" fmla="*/ 388 h 388"/>
                <a:gd name="T42" fmla="*/ 30 w 128"/>
                <a:gd name="T43" fmla="*/ 372 h 388"/>
                <a:gd name="T44" fmla="*/ 30 w 128"/>
                <a:gd name="T45" fmla="*/ 115 h 388"/>
                <a:gd name="T46" fmla="*/ 24 w 128"/>
                <a:gd name="T47" fmla="*/ 115 h 388"/>
                <a:gd name="T48" fmla="*/ 24 w 128"/>
                <a:gd name="T49" fmla="*/ 222 h 388"/>
                <a:gd name="T50" fmla="*/ 12 w 128"/>
                <a:gd name="T51" fmla="*/ 238 h 388"/>
                <a:gd name="T52" fmla="*/ 0 w 128"/>
                <a:gd name="T53" fmla="*/ 222 h 388"/>
                <a:gd name="T54" fmla="*/ 0 w 128"/>
                <a:gd name="T55" fmla="*/ 99 h 388"/>
                <a:gd name="T56" fmla="*/ 33 w 128"/>
                <a:gd name="T57" fmla="*/ 70 h 388"/>
                <a:gd name="T58" fmla="*/ 95 w 128"/>
                <a:gd name="T59" fmla="*/ 70 h 388"/>
                <a:gd name="T60" fmla="*/ 128 w 128"/>
                <a:gd name="T61" fmla="*/ 99 h 388"/>
                <a:gd name="T62" fmla="*/ 128 w 128"/>
                <a:gd name="T63" fmla="*/ 22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388">
                  <a:moveTo>
                    <a:pt x="90" y="32"/>
                  </a:moveTo>
                  <a:cubicBezTo>
                    <a:pt x="90" y="41"/>
                    <a:pt x="87" y="49"/>
                    <a:pt x="82" y="56"/>
                  </a:cubicBezTo>
                  <a:cubicBezTo>
                    <a:pt x="77" y="63"/>
                    <a:pt x="71" y="66"/>
                    <a:pt x="63" y="66"/>
                  </a:cubicBezTo>
                  <a:cubicBezTo>
                    <a:pt x="56" y="66"/>
                    <a:pt x="50" y="63"/>
                    <a:pt x="45" y="56"/>
                  </a:cubicBezTo>
                  <a:cubicBezTo>
                    <a:pt x="40" y="49"/>
                    <a:pt x="37" y="41"/>
                    <a:pt x="37" y="32"/>
                  </a:cubicBezTo>
                  <a:cubicBezTo>
                    <a:pt x="37" y="23"/>
                    <a:pt x="40" y="16"/>
                    <a:pt x="45" y="9"/>
                  </a:cubicBezTo>
                  <a:cubicBezTo>
                    <a:pt x="50" y="3"/>
                    <a:pt x="56" y="0"/>
                    <a:pt x="63" y="0"/>
                  </a:cubicBezTo>
                  <a:cubicBezTo>
                    <a:pt x="71" y="0"/>
                    <a:pt x="77" y="3"/>
                    <a:pt x="82" y="9"/>
                  </a:cubicBezTo>
                  <a:cubicBezTo>
                    <a:pt x="87" y="16"/>
                    <a:pt x="90" y="23"/>
                    <a:pt x="90" y="32"/>
                  </a:cubicBezTo>
                  <a:close/>
                  <a:moveTo>
                    <a:pt x="128" y="222"/>
                  </a:moveTo>
                  <a:cubicBezTo>
                    <a:pt x="128" y="232"/>
                    <a:pt x="124" y="238"/>
                    <a:pt x="116" y="238"/>
                  </a:cubicBezTo>
                  <a:cubicBezTo>
                    <a:pt x="107" y="238"/>
                    <a:pt x="103" y="232"/>
                    <a:pt x="103" y="222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97" y="115"/>
                    <a:pt x="97" y="115"/>
                    <a:pt x="97" y="115"/>
                  </a:cubicBezTo>
                  <a:cubicBezTo>
                    <a:pt x="97" y="372"/>
                    <a:pt x="97" y="372"/>
                    <a:pt x="97" y="372"/>
                  </a:cubicBezTo>
                  <a:cubicBezTo>
                    <a:pt x="97" y="383"/>
                    <a:pt x="92" y="388"/>
                    <a:pt x="82" y="388"/>
                  </a:cubicBezTo>
                  <a:cubicBezTo>
                    <a:pt x="72" y="388"/>
                    <a:pt x="68" y="383"/>
                    <a:pt x="68" y="372"/>
                  </a:cubicBezTo>
                  <a:cubicBezTo>
                    <a:pt x="68" y="220"/>
                    <a:pt x="68" y="220"/>
                    <a:pt x="68" y="220"/>
                  </a:cubicBezTo>
                  <a:cubicBezTo>
                    <a:pt x="60" y="220"/>
                    <a:pt x="60" y="220"/>
                    <a:pt x="60" y="220"/>
                  </a:cubicBezTo>
                  <a:cubicBezTo>
                    <a:pt x="60" y="372"/>
                    <a:pt x="60" y="372"/>
                    <a:pt x="60" y="372"/>
                  </a:cubicBezTo>
                  <a:cubicBezTo>
                    <a:pt x="60" y="383"/>
                    <a:pt x="55" y="388"/>
                    <a:pt x="45" y="388"/>
                  </a:cubicBezTo>
                  <a:cubicBezTo>
                    <a:pt x="35" y="388"/>
                    <a:pt x="30" y="383"/>
                    <a:pt x="30" y="37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4" y="222"/>
                    <a:pt x="24" y="222"/>
                    <a:pt x="24" y="222"/>
                  </a:cubicBezTo>
                  <a:cubicBezTo>
                    <a:pt x="24" y="232"/>
                    <a:pt x="20" y="238"/>
                    <a:pt x="12" y="238"/>
                  </a:cubicBezTo>
                  <a:cubicBezTo>
                    <a:pt x="4" y="238"/>
                    <a:pt x="0" y="232"/>
                    <a:pt x="0" y="22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79"/>
                    <a:pt x="11" y="70"/>
                    <a:pt x="33" y="70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117" y="70"/>
                    <a:pt x="128" y="79"/>
                    <a:pt x="128" y="99"/>
                  </a:cubicBezTo>
                  <a:lnTo>
                    <a:pt x="128" y="22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"/>
            <p:cNvSpPr>
              <a:spLocks noEditPoints="1"/>
            </p:cNvSpPr>
            <p:nvPr/>
          </p:nvSpPr>
          <p:spPr bwMode="auto">
            <a:xfrm>
              <a:off x="2172269" y="3412830"/>
              <a:ext cx="404088" cy="1226408"/>
            </a:xfrm>
            <a:custGeom>
              <a:avLst/>
              <a:gdLst>
                <a:gd name="T0" fmla="*/ 90 w 128"/>
                <a:gd name="T1" fmla="*/ 32 h 388"/>
                <a:gd name="T2" fmla="*/ 82 w 128"/>
                <a:gd name="T3" fmla="*/ 56 h 388"/>
                <a:gd name="T4" fmla="*/ 64 w 128"/>
                <a:gd name="T5" fmla="*/ 66 h 388"/>
                <a:gd name="T6" fmla="*/ 45 w 128"/>
                <a:gd name="T7" fmla="*/ 56 h 388"/>
                <a:gd name="T8" fmla="*/ 37 w 128"/>
                <a:gd name="T9" fmla="*/ 32 h 388"/>
                <a:gd name="T10" fmla="*/ 45 w 128"/>
                <a:gd name="T11" fmla="*/ 9 h 388"/>
                <a:gd name="T12" fmla="*/ 64 w 128"/>
                <a:gd name="T13" fmla="*/ 0 h 388"/>
                <a:gd name="T14" fmla="*/ 82 w 128"/>
                <a:gd name="T15" fmla="*/ 9 h 388"/>
                <a:gd name="T16" fmla="*/ 90 w 128"/>
                <a:gd name="T17" fmla="*/ 32 h 388"/>
                <a:gd name="T18" fmla="*/ 128 w 128"/>
                <a:gd name="T19" fmla="*/ 222 h 388"/>
                <a:gd name="T20" fmla="*/ 116 w 128"/>
                <a:gd name="T21" fmla="*/ 238 h 388"/>
                <a:gd name="T22" fmla="*/ 104 w 128"/>
                <a:gd name="T23" fmla="*/ 222 h 388"/>
                <a:gd name="T24" fmla="*/ 104 w 128"/>
                <a:gd name="T25" fmla="*/ 115 h 388"/>
                <a:gd name="T26" fmla="*/ 98 w 128"/>
                <a:gd name="T27" fmla="*/ 115 h 388"/>
                <a:gd name="T28" fmla="*/ 98 w 128"/>
                <a:gd name="T29" fmla="*/ 372 h 388"/>
                <a:gd name="T30" fmla="*/ 83 w 128"/>
                <a:gd name="T31" fmla="*/ 388 h 388"/>
                <a:gd name="T32" fmla="*/ 68 w 128"/>
                <a:gd name="T33" fmla="*/ 372 h 388"/>
                <a:gd name="T34" fmla="*/ 68 w 128"/>
                <a:gd name="T35" fmla="*/ 220 h 388"/>
                <a:gd name="T36" fmla="*/ 60 w 128"/>
                <a:gd name="T37" fmla="*/ 220 h 388"/>
                <a:gd name="T38" fmla="*/ 60 w 128"/>
                <a:gd name="T39" fmla="*/ 372 h 388"/>
                <a:gd name="T40" fmla="*/ 45 w 128"/>
                <a:gd name="T41" fmla="*/ 388 h 388"/>
                <a:gd name="T42" fmla="*/ 30 w 128"/>
                <a:gd name="T43" fmla="*/ 372 h 388"/>
                <a:gd name="T44" fmla="*/ 30 w 128"/>
                <a:gd name="T45" fmla="*/ 115 h 388"/>
                <a:gd name="T46" fmla="*/ 24 w 128"/>
                <a:gd name="T47" fmla="*/ 115 h 388"/>
                <a:gd name="T48" fmla="*/ 24 w 128"/>
                <a:gd name="T49" fmla="*/ 222 h 388"/>
                <a:gd name="T50" fmla="*/ 12 w 128"/>
                <a:gd name="T51" fmla="*/ 238 h 388"/>
                <a:gd name="T52" fmla="*/ 0 w 128"/>
                <a:gd name="T53" fmla="*/ 222 h 388"/>
                <a:gd name="T54" fmla="*/ 0 w 128"/>
                <a:gd name="T55" fmla="*/ 99 h 388"/>
                <a:gd name="T56" fmla="*/ 33 w 128"/>
                <a:gd name="T57" fmla="*/ 70 h 388"/>
                <a:gd name="T58" fmla="*/ 95 w 128"/>
                <a:gd name="T59" fmla="*/ 70 h 388"/>
                <a:gd name="T60" fmla="*/ 128 w 128"/>
                <a:gd name="T61" fmla="*/ 99 h 388"/>
                <a:gd name="T62" fmla="*/ 128 w 128"/>
                <a:gd name="T63" fmla="*/ 22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388">
                  <a:moveTo>
                    <a:pt x="90" y="32"/>
                  </a:moveTo>
                  <a:cubicBezTo>
                    <a:pt x="90" y="41"/>
                    <a:pt x="88" y="49"/>
                    <a:pt x="82" y="56"/>
                  </a:cubicBezTo>
                  <a:cubicBezTo>
                    <a:pt x="77" y="63"/>
                    <a:pt x="71" y="66"/>
                    <a:pt x="64" y="66"/>
                  </a:cubicBezTo>
                  <a:cubicBezTo>
                    <a:pt x="57" y="66"/>
                    <a:pt x="50" y="63"/>
                    <a:pt x="45" y="56"/>
                  </a:cubicBezTo>
                  <a:cubicBezTo>
                    <a:pt x="40" y="49"/>
                    <a:pt x="37" y="41"/>
                    <a:pt x="37" y="32"/>
                  </a:cubicBezTo>
                  <a:cubicBezTo>
                    <a:pt x="37" y="23"/>
                    <a:pt x="40" y="16"/>
                    <a:pt x="45" y="9"/>
                  </a:cubicBezTo>
                  <a:cubicBezTo>
                    <a:pt x="50" y="3"/>
                    <a:pt x="56" y="0"/>
                    <a:pt x="64" y="0"/>
                  </a:cubicBezTo>
                  <a:cubicBezTo>
                    <a:pt x="71" y="0"/>
                    <a:pt x="77" y="3"/>
                    <a:pt x="82" y="9"/>
                  </a:cubicBezTo>
                  <a:cubicBezTo>
                    <a:pt x="88" y="16"/>
                    <a:pt x="90" y="23"/>
                    <a:pt x="90" y="32"/>
                  </a:cubicBezTo>
                  <a:close/>
                  <a:moveTo>
                    <a:pt x="128" y="222"/>
                  </a:moveTo>
                  <a:cubicBezTo>
                    <a:pt x="128" y="232"/>
                    <a:pt x="124" y="238"/>
                    <a:pt x="116" y="238"/>
                  </a:cubicBezTo>
                  <a:cubicBezTo>
                    <a:pt x="108" y="238"/>
                    <a:pt x="104" y="232"/>
                    <a:pt x="104" y="222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98" y="372"/>
                    <a:pt x="98" y="372"/>
                    <a:pt x="98" y="372"/>
                  </a:cubicBezTo>
                  <a:cubicBezTo>
                    <a:pt x="98" y="383"/>
                    <a:pt x="93" y="388"/>
                    <a:pt x="83" y="388"/>
                  </a:cubicBezTo>
                  <a:cubicBezTo>
                    <a:pt x="73" y="388"/>
                    <a:pt x="68" y="383"/>
                    <a:pt x="68" y="372"/>
                  </a:cubicBezTo>
                  <a:cubicBezTo>
                    <a:pt x="68" y="220"/>
                    <a:pt x="68" y="220"/>
                    <a:pt x="68" y="220"/>
                  </a:cubicBezTo>
                  <a:cubicBezTo>
                    <a:pt x="60" y="220"/>
                    <a:pt x="60" y="220"/>
                    <a:pt x="60" y="220"/>
                  </a:cubicBezTo>
                  <a:cubicBezTo>
                    <a:pt x="60" y="372"/>
                    <a:pt x="60" y="372"/>
                    <a:pt x="60" y="372"/>
                  </a:cubicBezTo>
                  <a:cubicBezTo>
                    <a:pt x="60" y="383"/>
                    <a:pt x="55" y="388"/>
                    <a:pt x="45" y="388"/>
                  </a:cubicBezTo>
                  <a:cubicBezTo>
                    <a:pt x="35" y="388"/>
                    <a:pt x="30" y="383"/>
                    <a:pt x="30" y="37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4" y="222"/>
                    <a:pt x="24" y="222"/>
                    <a:pt x="24" y="222"/>
                  </a:cubicBezTo>
                  <a:cubicBezTo>
                    <a:pt x="24" y="232"/>
                    <a:pt x="20" y="238"/>
                    <a:pt x="12" y="238"/>
                  </a:cubicBezTo>
                  <a:cubicBezTo>
                    <a:pt x="4" y="238"/>
                    <a:pt x="0" y="232"/>
                    <a:pt x="0" y="22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79"/>
                    <a:pt x="11" y="70"/>
                    <a:pt x="33" y="70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117" y="70"/>
                    <a:pt x="128" y="79"/>
                    <a:pt x="128" y="99"/>
                  </a:cubicBezTo>
                  <a:lnTo>
                    <a:pt x="128" y="22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2766278" y="3020864"/>
              <a:ext cx="309128" cy="939505"/>
            </a:xfrm>
            <a:custGeom>
              <a:avLst/>
              <a:gdLst>
                <a:gd name="T0" fmla="*/ 69 w 98"/>
                <a:gd name="T1" fmla="*/ 24 h 297"/>
                <a:gd name="T2" fmla="*/ 63 w 98"/>
                <a:gd name="T3" fmla="*/ 43 h 297"/>
                <a:gd name="T4" fmla="*/ 49 w 98"/>
                <a:gd name="T5" fmla="*/ 51 h 297"/>
                <a:gd name="T6" fmla="*/ 35 w 98"/>
                <a:gd name="T7" fmla="*/ 43 h 297"/>
                <a:gd name="T8" fmla="*/ 29 w 98"/>
                <a:gd name="T9" fmla="*/ 24 h 297"/>
                <a:gd name="T10" fmla="*/ 34 w 98"/>
                <a:gd name="T11" fmla="*/ 7 h 297"/>
                <a:gd name="T12" fmla="*/ 49 w 98"/>
                <a:gd name="T13" fmla="*/ 0 h 297"/>
                <a:gd name="T14" fmla="*/ 63 w 98"/>
                <a:gd name="T15" fmla="*/ 7 h 297"/>
                <a:gd name="T16" fmla="*/ 69 w 98"/>
                <a:gd name="T17" fmla="*/ 24 h 297"/>
                <a:gd name="T18" fmla="*/ 98 w 98"/>
                <a:gd name="T19" fmla="*/ 169 h 297"/>
                <a:gd name="T20" fmla="*/ 89 w 98"/>
                <a:gd name="T21" fmla="*/ 182 h 297"/>
                <a:gd name="T22" fmla="*/ 79 w 98"/>
                <a:gd name="T23" fmla="*/ 169 h 297"/>
                <a:gd name="T24" fmla="*/ 79 w 98"/>
                <a:gd name="T25" fmla="*/ 88 h 297"/>
                <a:gd name="T26" fmla="*/ 75 w 98"/>
                <a:gd name="T27" fmla="*/ 88 h 297"/>
                <a:gd name="T28" fmla="*/ 75 w 98"/>
                <a:gd name="T29" fmla="*/ 284 h 297"/>
                <a:gd name="T30" fmla="*/ 63 w 98"/>
                <a:gd name="T31" fmla="*/ 297 h 297"/>
                <a:gd name="T32" fmla="*/ 52 w 98"/>
                <a:gd name="T33" fmla="*/ 284 h 297"/>
                <a:gd name="T34" fmla="*/ 52 w 98"/>
                <a:gd name="T35" fmla="*/ 168 h 297"/>
                <a:gd name="T36" fmla="*/ 46 w 98"/>
                <a:gd name="T37" fmla="*/ 168 h 297"/>
                <a:gd name="T38" fmla="*/ 46 w 98"/>
                <a:gd name="T39" fmla="*/ 284 h 297"/>
                <a:gd name="T40" fmla="*/ 35 w 98"/>
                <a:gd name="T41" fmla="*/ 297 h 297"/>
                <a:gd name="T42" fmla="*/ 23 w 98"/>
                <a:gd name="T43" fmla="*/ 284 h 297"/>
                <a:gd name="T44" fmla="*/ 23 w 98"/>
                <a:gd name="T45" fmla="*/ 88 h 297"/>
                <a:gd name="T46" fmla="*/ 19 w 98"/>
                <a:gd name="T47" fmla="*/ 88 h 297"/>
                <a:gd name="T48" fmla="*/ 19 w 98"/>
                <a:gd name="T49" fmla="*/ 169 h 297"/>
                <a:gd name="T50" fmla="*/ 9 w 98"/>
                <a:gd name="T51" fmla="*/ 182 h 297"/>
                <a:gd name="T52" fmla="*/ 0 w 98"/>
                <a:gd name="T53" fmla="*/ 169 h 297"/>
                <a:gd name="T54" fmla="*/ 0 w 98"/>
                <a:gd name="T55" fmla="*/ 76 h 297"/>
                <a:gd name="T56" fmla="*/ 25 w 98"/>
                <a:gd name="T57" fmla="*/ 53 h 297"/>
                <a:gd name="T58" fmla="*/ 73 w 98"/>
                <a:gd name="T59" fmla="*/ 53 h 297"/>
                <a:gd name="T60" fmla="*/ 98 w 98"/>
                <a:gd name="T61" fmla="*/ 76 h 297"/>
                <a:gd name="T62" fmla="*/ 98 w 98"/>
                <a:gd name="T63" fmla="*/ 1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" h="297">
                  <a:moveTo>
                    <a:pt x="69" y="24"/>
                  </a:moveTo>
                  <a:cubicBezTo>
                    <a:pt x="69" y="31"/>
                    <a:pt x="67" y="37"/>
                    <a:pt x="63" y="43"/>
                  </a:cubicBezTo>
                  <a:cubicBezTo>
                    <a:pt x="59" y="48"/>
                    <a:pt x="54" y="51"/>
                    <a:pt x="49" y="51"/>
                  </a:cubicBezTo>
                  <a:cubicBezTo>
                    <a:pt x="43" y="51"/>
                    <a:pt x="39" y="48"/>
                    <a:pt x="35" y="43"/>
                  </a:cubicBezTo>
                  <a:cubicBezTo>
                    <a:pt x="31" y="37"/>
                    <a:pt x="29" y="31"/>
                    <a:pt x="29" y="24"/>
                  </a:cubicBezTo>
                  <a:cubicBezTo>
                    <a:pt x="29" y="18"/>
                    <a:pt x="31" y="12"/>
                    <a:pt x="34" y="7"/>
                  </a:cubicBezTo>
                  <a:cubicBezTo>
                    <a:pt x="38" y="3"/>
                    <a:pt x="43" y="0"/>
                    <a:pt x="49" y="0"/>
                  </a:cubicBezTo>
                  <a:cubicBezTo>
                    <a:pt x="54" y="0"/>
                    <a:pt x="59" y="3"/>
                    <a:pt x="63" y="7"/>
                  </a:cubicBezTo>
                  <a:cubicBezTo>
                    <a:pt x="67" y="12"/>
                    <a:pt x="69" y="18"/>
                    <a:pt x="69" y="24"/>
                  </a:cubicBezTo>
                  <a:close/>
                  <a:moveTo>
                    <a:pt x="98" y="169"/>
                  </a:moveTo>
                  <a:cubicBezTo>
                    <a:pt x="98" y="178"/>
                    <a:pt x="95" y="182"/>
                    <a:pt x="89" y="182"/>
                  </a:cubicBezTo>
                  <a:cubicBezTo>
                    <a:pt x="82" y="182"/>
                    <a:pt x="79" y="178"/>
                    <a:pt x="79" y="169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284"/>
                    <a:pt x="75" y="284"/>
                    <a:pt x="75" y="284"/>
                  </a:cubicBezTo>
                  <a:cubicBezTo>
                    <a:pt x="75" y="292"/>
                    <a:pt x="71" y="297"/>
                    <a:pt x="63" y="297"/>
                  </a:cubicBezTo>
                  <a:cubicBezTo>
                    <a:pt x="56" y="297"/>
                    <a:pt x="52" y="292"/>
                    <a:pt x="52" y="284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284"/>
                    <a:pt x="46" y="284"/>
                    <a:pt x="46" y="284"/>
                  </a:cubicBezTo>
                  <a:cubicBezTo>
                    <a:pt x="46" y="292"/>
                    <a:pt x="42" y="297"/>
                    <a:pt x="35" y="297"/>
                  </a:cubicBezTo>
                  <a:cubicBezTo>
                    <a:pt x="27" y="297"/>
                    <a:pt x="23" y="292"/>
                    <a:pt x="23" y="284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78"/>
                    <a:pt x="16" y="182"/>
                    <a:pt x="9" y="182"/>
                  </a:cubicBezTo>
                  <a:cubicBezTo>
                    <a:pt x="3" y="182"/>
                    <a:pt x="0" y="178"/>
                    <a:pt x="0" y="16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1"/>
                    <a:pt x="9" y="53"/>
                    <a:pt x="25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90" y="53"/>
                    <a:pt x="98" y="61"/>
                    <a:pt x="98" y="76"/>
                  </a:cubicBezTo>
                  <a:lnTo>
                    <a:pt x="98" y="169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"/>
            <p:cNvSpPr>
              <a:spLocks noEditPoints="1"/>
            </p:cNvSpPr>
            <p:nvPr/>
          </p:nvSpPr>
          <p:spPr bwMode="auto">
            <a:xfrm>
              <a:off x="3689619" y="3020864"/>
              <a:ext cx="309128" cy="939505"/>
            </a:xfrm>
            <a:custGeom>
              <a:avLst/>
              <a:gdLst>
                <a:gd name="T0" fmla="*/ 69 w 98"/>
                <a:gd name="T1" fmla="*/ 24 h 297"/>
                <a:gd name="T2" fmla="*/ 63 w 98"/>
                <a:gd name="T3" fmla="*/ 43 h 297"/>
                <a:gd name="T4" fmla="*/ 49 w 98"/>
                <a:gd name="T5" fmla="*/ 51 h 297"/>
                <a:gd name="T6" fmla="*/ 35 w 98"/>
                <a:gd name="T7" fmla="*/ 43 h 297"/>
                <a:gd name="T8" fmla="*/ 29 w 98"/>
                <a:gd name="T9" fmla="*/ 24 h 297"/>
                <a:gd name="T10" fmla="*/ 35 w 98"/>
                <a:gd name="T11" fmla="*/ 7 h 297"/>
                <a:gd name="T12" fmla="*/ 49 w 98"/>
                <a:gd name="T13" fmla="*/ 0 h 297"/>
                <a:gd name="T14" fmla="*/ 63 w 98"/>
                <a:gd name="T15" fmla="*/ 7 h 297"/>
                <a:gd name="T16" fmla="*/ 69 w 98"/>
                <a:gd name="T17" fmla="*/ 24 h 297"/>
                <a:gd name="T18" fmla="*/ 98 w 98"/>
                <a:gd name="T19" fmla="*/ 169 h 297"/>
                <a:gd name="T20" fmla="*/ 89 w 98"/>
                <a:gd name="T21" fmla="*/ 182 h 297"/>
                <a:gd name="T22" fmla="*/ 80 w 98"/>
                <a:gd name="T23" fmla="*/ 169 h 297"/>
                <a:gd name="T24" fmla="*/ 80 w 98"/>
                <a:gd name="T25" fmla="*/ 88 h 297"/>
                <a:gd name="T26" fmla="*/ 75 w 98"/>
                <a:gd name="T27" fmla="*/ 88 h 297"/>
                <a:gd name="T28" fmla="*/ 75 w 98"/>
                <a:gd name="T29" fmla="*/ 284 h 297"/>
                <a:gd name="T30" fmla="*/ 64 w 98"/>
                <a:gd name="T31" fmla="*/ 297 h 297"/>
                <a:gd name="T32" fmla="*/ 52 w 98"/>
                <a:gd name="T33" fmla="*/ 284 h 297"/>
                <a:gd name="T34" fmla="*/ 52 w 98"/>
                <a:gd name="T35" fmla="*/ 168 h 297"/>
                <a:gd name="T36" fmla="*/ 46 w 98"/>
                <a:gd name="T37" fmla="*/ 168 h 297"/>
                <a:gd name="T38" fmla="*/ 46 w 98"/>
                <a:gd name="T39" fmla="*/ 284 h 297"/>
                <a:gd name="T40" fmla="*/ 35 w 98"/>
                <a:gd name="T41" fmla="*/ 297 h 297"/>
                <a:gd name="T42" fmla="*/ 24 w 98"/>
                <a:gd name="T43" fmla="*/ 284 h 297"/>
                <a:gd name="T44" fmla="*/ 24 w 98"/>
                <a:gd name="T45" fmla="*/ 88 h 297"/>
                <a:gd name="T46" fmla="*/ 19 w 98"/>
                <a:gd name="T47" fmla="*/ 88 h 297"/>
                <a:gd name="T48" fmla="*/ 19 w 98"/>
                <a:gd name="T49" fmla="*/ 169 h 297"/>
                <a:gd name="T50" fmla="*/ 10 w 98"/>
                <a:gd name="T51" fmla="*/ 182 h 297"/>
                <a:gd name="T52" fmla="*/ 0 w 98"/>
                <a:gd name="T53" fmla="*/ 169 h 297"/>
                <a:gd name="T54" fmla="*/ 0 w 98"/>
                <a:gd name="T55" fmla="*/ 76 h 297"/>
                <a:gd name="T56" fmla="*/ 26 w 98"/>
                <a:gd name="T57" fmla="*/ 53 h 297"/>
                <a:gd name="T58" fmla="*/ 73 w 98"/>
                <a:gd name="T59" fmla="*/ 53 h 297"/>
                <a:gd name="T60" fmla="*/ 98 w 98"/>
                <a:gd name="T61" fmla="*/ 76 h 297"/>
                <a:gd name="T62" fmla="*/ 98 w 98"/>
                <a:gd name="T63" fmla="*/ 1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" h="297">
                  <a:moveTo>
                    <a:pt x="69" y="24"/>
                  </a:moveTo>
                  <a:cubicBezTo>
                    <a:pt x="69" y="31"/>
                    <a:pt x="67" y="37"/>
                    <a:pt x="63" y="43"/>
                  </a:cubicBezTo>
                  <a:cubicBezTo>
                    <a:pt x="59" y="48"/>
                    <a:pt x="55" y="51"/>
                    <a:pt x="49" y="51"/>
                  </a:cubicBezTo>
                  <a:cubicBezTo>
                    <a:pt x="44" y="51"/>
                    <a:pt x="39" y="48"/>
                    <a:pt x="35" y="43"/>
                  </a:cubicBezTo>
                  <a:cubicBezTo>
                    <a:pt x="31" y="37"/>
                    <a:pt x="29" y="31"/>
                    <a:pt x="29" y="24"/>
                  </a:cubicBezTo>
                  <a:cubicBezTo>
                    <a:pt x="29" y="18"/>
                    <a:pt x="31" y="12"/>
                    <a:pt x="35" y="7"/>
                  </a:cubicBezTo>
                  <a:cubicBezTo>
                    <a:pt x="39" y="3"/>
                    <a:pt x="44" y="0"/>
                    <a:pt x="49" y="0"/>
                  </a:cubicBezTo>
                  <a:cubicBezTo>
                    <a:pt x="55" y="0"/>
                    <a:pt x="59" y="3"/>
                    <a:pt x="63" y="7"/>
                  </a:cubicBezTo>
                  <a:cubicBezTo>
                    <a:pt x="67" y="12"/>
                    <a:pt x="69" y="18"/>
                    <a:pt x="69" y="24"/>
                  </a:cubicBezTo>
                  <a:close/>
                  <a:moveTo>
                    <a:pt x="98" y="169"/>
                  </a:moveTo>
                  <a:cubicBezTo>
                    <a:pt x="98" y="178"/>
                    <a:pt x="95" y="182"/>
                    <a:pt x="89" y="182"/>
                  </a:cubicBezTo>
                  <a:cubicBezTo>
                    <a:pt x="83" y="182"/>
                    <a:pt x="80" y="178"/>
                    <a:pt x="80" y="169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284"/>
                    <a:pt x="75" y="284"/>
                    <a:pt x="75" y="284"/>
                  </a:cubicBezTo>
                  <a:cubicBezTo>
                    <a:pt x="75" y="292"/>
                    <a:pt x="71" y="297"/>
                    <a:pt x="64" y="297"/>
                  </a:cubicBezTo>
                  <a:cubicBezTo>
                    <a:pt x="56" y="297"/>
                    <a:pt x="52" y="292"/>
                    <a:pt x="52" y="284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284"/>
                    <a:pt x="46" y="284"/>
                    <a:pt x="46" y="284"/>
                  </a:cubicBezTo>
                  <a:cubicBezTo>
                    <a:pt x="46" y="292"/>
                    <a:pt x="43" y="297"/>
                    <a:pt x="35" y="297"/>
                  </a:cubicBezTo>
                  <a:cubicBezTo>
                    <a:pt x="27" y="297"/>
                    <a:pt x="24" y="292"/>
                    <a:pt x="24" y="284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78"/>
                    <a:pt x="16" y="182"/>
                    <a:pt x="10" y="182"/>
                  </a:cubicBezTo>
                  <a:cubicBezTo>
                    <a:pt x="3" y="182"/>
                    <a:pt x="0" y="178"/>
                    <a:pt x="0" y="16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1"/>
                    <a:pt x="9" y="53"/>
                    <a:pt x="26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90" y="53"/>
                    <a:pt x="98" y="61"/>
                    <a:pt x="98" y="76"/>
                  </a:cubicBezTo>
                  <a:lnTo>
                    <a:pt x="98" y="169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1857080" y="3020864"/>
              <a:ext cx="309128" cy="939505"/>
            </a:xfrm>
            <a:custGeom>
              <a:avLst/>
              <a:gdLst>
                <a:gd name="T0" fmla="*/ 69 w 98"/>
                <a:gd name="T1" fmla="*/ 24 h 297"/>
                <a:gd name="T2" fmla="*/ 63 w 98"/>
                <a:gd name="T3" fmla="*/ 43 h 297"/>
                <a:gd name="T4" fmla="*/ 48 w 98"/>
                <a:gd name="T5" fmla="*/ 51 h 297"/>
                <a:gd name="T6" fmla="*/ 34 w 98"/>
                <a:gd name="T7" fmla="*/ 43 h 297"/>
                <a:gd name="T8" fmla="*/ 28 w 98"/>
                <a:gd name="T9" fmla="*/ 24 h 297"/>
                <a:gd name="T10" fmla="*/ 34 w 98"/>
                <a:gd name="T11" fmla="*/ 7 h 297"/>
                <a:gd name="T12" fmla="*/ 48 w 98"/>
                <a:gd name="T13" fmla="*/ 0 h 297"/>
                <a:gd name="T14" fmla="*/ 63 w 98"/>
                <a:gd name="T15" fmla="*/ 7 h 297"/>
                <a:gd name="T16" fmla="*/ 69 w 98"/>
                <a:gd name="T17" fmla="*/ 24 h 297"/>
                <a:gd name="T18" fmla="*/ 98 w 98"/>
                <a:gd name="T19" fmla="*/ 169 h 297"/>
                <a:gd name="T20" fmla="*/ 88 w 98"/>
                <a:gd name="T21" fmla="*/ 182 h 297"/>
                <a:gd name="T22" fmla="*/ 79 w 98"/>
                <a:gd name="T23" fmla="*/ 169 h 297"/>
                <a:gd name="T24" fmla="*/ 79 w 98"/>
                <a:gd name="T25" fmla="*/ 88 h 297"/>
                <a:gd name="T26" fmla="*/ 74 w 98"/>
                <a:gd name="T27" fmla="*/ 88 h 297"/>
                <a:gd name="T28" fmla="*/ 74 w 98"/>
                <a:gd name="T29" fmla="*/ 284 h 297"/>
                <a:gd name="T30" fmla="*/ 63 w 98"/>
                <a:gd name="T31" fmla="*/ 297 h 297"/>
                <a:gd name="T32" fmla="*/ 52 w 98"/>
                <a:gd name="T33" fmla="*/ 284 h 297"/>
                <a:gd name="T34" fmla="*/ 52 w 98"/>
                <a:gd name="T35" fmla="*/ 168 h 297"/>
                <a:gd name="T36" fmla="*/ 46 w 98"/>
                <a:gd name="T37" fmla="*/ 168 h 297"/>
                <a:gd name="T38" fmla="*/ 46 w 98"/>
                <a:gd name="T39" fmla="*/ 284 h 297"/>
                <a:gd name="T40" fmla="*/ 34 w 98"/>
                <a:gd name="T41" fmla="*/ 297 h 297"/>
                <a:gd name="T42" fmla="*/ 23 w 98"/>
                <a:gd name="T43" fmla="*/ 284 h 297"/>
                <a:gd name="T44" fmla="*/ 23 w 98"/>
                <a:gd name="T45" fmla="*/ 88 h 297"/>
                <a:gd name="T46" fmla="*/ 18 w 98"/>
                <a:gd name="T47" fmla="*/ 88 h 297"/>
                <a:gd name="T48" fmla="*/ 18 w 98"/>
                <a:gd name="T49" fmla="*/ 169 h 297"/>
                <a:gd name="T50" fmla="*/ 9 w 98"/>
                <a:gd name="T51" fmla="*/ 182 h 297"/>
                <a:gd name="T52" fmla="*/ 0 w 98"/>
                <a:gd name="T53" fmla="*/ 169 h 297"/>
                <a:gd name="T54" fmla="*/ 0 w 98"/>
                <a:gd name="T55" fmla="*/ 76 h 297"/>
                <a:gd name="T56" fmla="*/ 25 w 98"/>
                <a:gd name="T57" fmla="*/ 53 h 297"/>
                <a:gd name="T58" fmla="*/ 72 w 98"/>
                <a:gd name="T59" fmla="*/ 53 h 297"/>
                <a:gd name="T60" fmla="*/ 98 w 98"/>
                <a:gd name="T61" fmla="*/ 76 h 297"/>
                <a:gd name="T62" fmla="*/ 98 w 98"/>
                <a:gd name="T63" fmla="*/ 1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" h="297">
                  <a:moveTo>
                    <a:pt x="69" y="24"/>
                  </a:moveTo>
                  <a:cubicBezTo>
                    <a:pt x="69" y="31"/>
                    <a:pt x="67" y="37"/>
                    <a:pt x="63" y="43"/>
                  </a:cubicBezTo>
                  <a:cubicBezTo>
                    <a:pt x="59" y="48"/>
                    <a:pt x="54" y="51"/>
                    <a:pt x="48" y="51"/>
                  </a:cubicBezTo>
                  <a:cubicBezTo>
                    <a:pt x="43" y="51"/>
                    <a:pt x="38" y="48"/>
                    <a:pt x="34" y="43"/>
                  </a:cubicBezTo>
                  <a:cubicBezTo>
                    <a:pt x="30" y="37"/>
                    <a:pt x="28" y="31"/>
                    <a:pt x="28" y="24"/>
                  </a:cubicBezTo>
                  <a:cubicBezTo>
                    <a:pt x="28" y="18"/>
                    <a:pt x="30" y="12"/>
                    <a:pt x="34" y="7"/>
                  </a:cubicBezTo>
                  <a:cubicBezTo>
                    <a:pt x="38" y="3"/>
                    <a:pt x="43" y="0"/>
                    <a:pt x="48" y="0"/>
                  </a:cubicBezTo>
                  <a:cubicBezTo>
                    <a:pt x="54" y="0"/>
                    <a:pt x="59" y="3"/>
                    <a:pt x="63" y="7"/>
                  </a:cubicBezTo>
                  <a:cubicBezTo>
                    <a:pt x="67" y="12"/>
                    <a:pt x="69" y="18"/>
                    <a:pt x="69" y="24"/>
                  </a:cubicBezTo>
                  <a:close/>
                  <a:moveTo>
                    <a:pt x="98" y="169"/>
                  </a:moveTo>
                  <a:cubicBezTo>
                    <a:pt x="98" y="178"/>
                    <a:pt x="95" y="182"/>
                    <a:pt x="88" y="182"/>
                  </a:cubicBezTo>
                  <a:cubicBezTo>
                    <a:pt x="82" y="182"/>
                    <a:pt x="79" y="178"/>
                    <a:pt x="79" y="169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74" y="292"/>
                    <a:pt x="71" y="297"/>
                    <a:pt x="63" y="297"/>
                  </a:cubicBezTo>
                  <a:cubicBezTo>
                    <a:pt x="55" y="297"/>
                    <a:pt x="52" y="292"/>
                    <a:pt x="52" y="284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284"/>
                    <a:pt x="46" y="284"/>
                    <a:pt x="46" y="284"/>
                  </a:cubicBezTo>
                  <a:cubicBezTo>
                    <a:pt x="46" y="292"/>
                    <a:pt x="42" y="297"/>
                    <a:pt x="34" y="297"/>
                  </a:cubicBezTo>
                  <a:cubicBezTo>
                    <a:pt x="27" y="297"/>
                    <a:pt x="23" y="292"/>
                    <a:pt x="23" y="284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8" y="178"/>
                    <a:pt x="15" y="182"/>
                    <a:pt x="9" y="182"/>
                  </a:cubicBezTo>
                  <a:cubicBezTo>
                    <a:pt x="3" y="182"/>
                    <a:pt x="0" y="178"/>
                    <a:pt x="0" y="16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1"/>
                    <a:pt x="8" y="53"/>
                    <a:pt x="25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89" y="53"/>
                    <a:pt x="98" y="61"/>
                    <a:pt x="98" y="76"/>
                  </a:cubicBezTo>
                  <a:lnTo>
                    <a:pt x="98" y="169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1"/>
            <p:cNvSpPr>
              <a:spLocks noEditPoints="1"/>
            </p:cNvSpPr>
            <p:nvPr/>
          </p:nvSpPr>
          <p:spPr bwMode="auto">
            <a:xfrm>
              <a:off x="2453110" y="2612735"/>
              <a:ext cx="258616" cy="785952"/>
            </a:xfrm>
            <a:custGeom>
              <a:avLst/>
              <a:gdLst>
                <a:gd name="T0" fmla="*/ 57 w 82"/>
                <a:gd name="T1" fmla="*/ 20 h 249"/>
                <a:gd name="T2" fmla="*/ 52 w 82"/>
                <a:gd name="T3" fmla="*/ 36 h 249"/>
                <a:gd name="T4" fmla="*/ 40 w 82"/>
                <a:gd name="T5" fmla="*/ 42 h 249"/>
                <a:gd name="T6" fmla="*/ 29 w 82"/>
                <a:gd name="T7" fmla="*/ 36 h 249"/>
                <a:gd name="T8" fmla="*/ 24 w 82"/>
                <a:gd name="T9" fmla="*/ 20 h 249"/>
                <a:gd name="T10" fmla="*/ 28 w 82"/>
                <a:gd name="T11" fmla="*/ 6 h 249"/>
                <a:gd name="T12" fmla="*/ 40 w 82"/>
                <a:gd name="T13" fmla="*/ 0 h 249"/>
                <a:gd name="T14" fmla="*/ 52 w 82"/>
                <a:gd name="T15" fmla="*/ 6 h 249"/>
                <a:gd name="T16" fmla="*/ 57 w 82"/>
                <a:gd name="T17" fmla="*/ 20 h 249"/>
                <a:gd name="T18" fmla="*/ 82 w 82"/>
                <a:gd name="T19" fmla="*/ 142 h 249"/>
                <a:gd name="T20" fmla="*/ 74 w 82"/>
                <a:gd name="T21" fmla="*/ 152 h 249"/>
                <a:gd name="T22" fmla="*/ 66 w 82"/>
                <a:gd name="T23" fmla="*/ 142 h 249"/>
                <a:gd name="T24" fmla="*/ 66 w 82"/>
                <a:gd name="T25" fmla="*/ 74 h 249"/>
                <a:gd name="T26" fmla="*/ 62 w 82"/>
                <a:gd name="T27" fmla="*/ 74 h 249"/>
                <a:gd name="T28" fmla="*/ 62 w 82"/>
                <a:gd name="T29" fmla="*/ 239 h 249"/>
                <a:gd name="T30" fmla="*/ 53 w 82"/>
                <a:gd name="T31" fmla="*/ 249 h 249"/>
                <a:gd name="T32" fmla="*/ 43 w 82"/>
                <a:gd name="T33" fmla="*/ 239 h 249"/>
                <a:gd name="T34" fmla="*/ 43 w 82"/>
                <a:gd name="T35" fmla="*/ 141 h 249"/>
                <a:gd name="T36" fmla="*/ 38 w 82"/>
                <a:gd name="T37" fmla="*/ 141 h 249"/>
                <a:gd name="T38" fmla="*/ 38 w 82"/>
                <a:gd name="T39" fmla="*/ 239 h 249"/>
                <a:gd name="T40" fmla="*/ 29 w 82"/>
                <a:gd name="T41" fmla="*/ 249 h 249"/>
                <a:gd name="T42" fmla="*/ 19 w 82"/>
                <a:gd name="T43" fmla="*/ 239 h 249"/>
                <a:gd name="T44" fmla="*/ 19 w 82"/>
                <a:gd name="T45" fmla="*/ 74 h 249"/>
                <a:gd name="T46" fmla="*/ 15 w 82"/>
                <a:gd name="T47" fmla="*/ 74 h 249"/>
                <a:gd name="T48" fmla="*/ 15 w 82"/>
                <a:gd name="T49" fmla="*/ 142 h 249"/>
                <a:gd name="T50" fmla="*/ 7 w 82"/>
                <a:gd name="T51" fmla="*/ 152 h 249"/>
                <a:gd name="T52" fmla="*/ 0 w 82"/>
                <a:gd name="T53" fmla="*/ 142 h 249"/>
                <a:gd name="T54" fmla="*/ 0 w 82"/>
                <a:gd name="T55" fmla="*/ 64 h 249"/>
                <a:gd name="T56" fmla="*/ 21 w 82"/>
                <a:gd name="T57" fmla="*/ 45 h 249"/>
                <a:gd name="T58" fmla="*/ 61 w 82"/>
                <a:gd name="T59" fmla="*/ 45 h 249"/>
                <a:gd name="T60" fmla="*/ 82 w 82"/>
                <a:gd name="T61" fmla="*/ 64 h 249"/>
                <a:gd name="T62" fmla="*/ 82 w 82"/>
                <a:gd name="T63" fmla="*/ 1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249">
                  <a:moveTo>
                    <a:pt x="57" y="20"/>
                  </a:moveTo>
                  <a:cubicBezTo>
                    <a:pt x="57" y="26"/>
                    <a:pt x="56" y="31"/>
                    <a:pt x="52" y="36"/>
                  </a:cubicBezTo>
                  <a:cubicBezTo>
                    <a:pt x="49" y="40"/>
                    <a:pt x="45" y="42"/>
                    <a:pt x="40" y="42"/>
                  </a:cubicBezTo>
                  <a:cubicBezTo>
                    <a:pt x="36" y="42"/>
                    <a:pt x="32" y="40"/>
                    <a:pt x="29" y="36"/>
                  </a:cubicBezTo>
                  <a:cubicBezTo>
                    <a:pt x="25" y="31"/>
                    <a:pt x="24" y="26"/>
                    <a:pt x="24" y="20"/>
                  </a:cubicBezTo>
                  <a:cubicBezTo>
                    <a:pt x="24" y="15"/>
                    <a:pt x="25" y="10"/>
                    <a:pt x="28" y="6"/>
                  </a:cubicBezTo>
                  <a:cubicBezTo>
                    <a:pt x="32" y="2"/>
                    <a:pt x="36" y="0"/>
                    <a:pt x="40" y="0"/>
                  </a:cubicBezTo>
                  <a:cubicBezTo>
                    <a:pt x="45" y="0"/>
                    <a:pt x="49" y="2"/>
                    <a:pt x="52" y="6"/>
                  </a:cubicBezTo>
                  <a:cubicBezTo>
                    <a:pt x="56" y="10"/>
                    <a:pt x="57" y="15"/>
                    <a:pt x="57" y="20"/>
                  </a:cubicBezTo>
                  <a:close/>
                  <a:moveTo>
                    <a:pt x="82" y="142"/>
                  </a:moveTo>
                  <a:cubicBezTo>
                    <a:pt x="82" y="149"/>
                    <a:pt x="79" y="152"/>
                    <a:pt x="74" y="152"/>
                  </a:cubicBezTo>
                  <a:cubicBezTo>
                    <a:pt x="69" y="152"/>
                    <a:pt x="66" y="149"/>
                    <a:pt x="66" y="14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239"/>
                    <a:pt x="62" y="239"/>
                    <a:pt x="62" y="239"/>
                  </a:cubicBezTo>
                  <a:cubicBezTo>
                    <a:pt x="62" y="245"/>
                    <a:pt x="59" y="249"/>
                    <a:pt x="53" y="249"/>
                  </a:cubicBezTo>
                  <a:cubicBezTo>
                    <a:pt x="46" y="249"/>
                    <a:pt x="43" y="245"/>
                    <a:pt x="43" y="2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239"/>
                    <a:pt x="38" y="239"/>
                    <a:pt x="38" y="239"/>
                  </a:cubicBezTo>
                  <a:cubicBezTo>
                    <a:pt x="38" y="245"/>
                    <a:pt x="35" y="249"/>
                    <a:pt x="29" y="249"/>
                  </a:cubicBezTo>
                  <a:cubicBezTo>
                    <a:pt x="22" y="249"/>
                    <a:pt x="19" y="245"/>
                    <a:pt x="19" y="239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5" y="149"/>
                    <a:pt x="13" y="152"/>
                    <a:pt x="7" y="152"/>
                  </a:cubicBezTo>
                  <a:cubicBezTo>
                    <a:pt x="2" y="152"/>
                    <a:pt x="0" y="149"/>
                    <a:pt x="0" y="14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1"/>
                    <a:pt x="7" y="45"/>
                    <a:pt x="2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75" y="45"/>
                    <a:pt x="82" y="51"/>
                    <a:pt x="82" y="64"/>
                  </a:cubicBezTo>
                  <a:lnTo>
                    <a:pt x="82" y="14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235020" y="2612735"/>
              <a:ext cx="258616" cy="785952"/>
            </a:xfrm>
            <a:custGeom>
              <a:avLst/>
              <a:gdLst>
                <a:gd name="T0" fmla="*/ 57 w 82"/>
                <a:gd name="T1" fmla="*/ 20 h 249"/>
                <a:gd name="T2" fmla="*/ 52 w 82"/>
                <a:gd name="T3" fmla="*/ 36 h 249"/>
                <a:gd name="T4" fmla="*/ 40 w 82"/>
                <a:gd name="T5" fmla="*/ 42 h 249"/>
                <a:gd name="T6" fmla="*/ 29 w 82"/>
                <a:gd name="T7" fmla="*/ 36 h 249"/>
                <a:gd name="T8" fmla="*/ 24 w 82"/>
                <a:gd name="T9" fmla="*/ 20 h 249"/>
                <a:gd name="T10" fmla="*/ 28 w 82"/>
                <a:gd name="T11" fmla="*/ 6 h 249"/>
                <a:gd name="T12" fmla="*/ 40 w 82"/>
                <a:gd name="T13" fmla="*/ 0 h 249"/>
                <a:gd name="T14" fmla="*/ 52 w 82"/>
                <a:gd name="T15" fmla="*/ 6 h 249"/>
                <a:gd name="T16" fmla="*/ 57 w 82"/>
                <a:gd name="T17" fmla="*/ 20 h 249"/>
                <a:gd name="T18" fmla="*/ 82 w 82"/>
                <a:gd name="T19" fmla="*/ 142 h 249"/>
                <a:gd name="T20" fmla="*/ 74 w 82"/>
                <a:gd name="T21" fmla="*/ 152 h 249"/>
                <a:gd name="T22" fmla="*/ 66 w 82"/>
                <a:gd name="T23" fmla="*/ 142 h 249"/>
                <a:gd name="T24" fmla="*/ 66 w 82"/>
                <a:gd name="T25" fmla="*/ 74 h 249"/>
                <a:gd name="T26" fmla="*/ 62 w 82"/>
                <a:gd name="T27" fmla="*/ 74 h 249"/>
                <a:gd name="T28" fmla="*/ 62 w 82"/>
                <a:gd name="T29" fmla="*/ 239 h 249"/>
                <a:gd name="T30" fmla="*/ 53 w 82"/>
                <a:gd name="T31" fmla="*/ 249 h 249"/>
                <a:gd name="T32" fmla="*/ 43 w 82"/>
                <a:gd name="T33" fmla="*/ 239 h 249"/>
                <a:gd name="T34" fmla="*/ 43 w 82"/>
                <a:gd name="T35" fmla="*/ 141 h 249"/>
                <a:gd name="T36" fmla="*/ 38 w 82"/>
                <a:gd name="T37" fmla="*/ 141 h 249"/>
                <a:gd name="T38" fmla="*/ 38 w 82"/>
                <a:gd name="T39" fmla="*/ 239 h 249"/>
                <a:gd name="T40" fmla="*/ 29 w 82"/>
                <a:gd name="T41" fmla="*/ 249 h 249"/>
                <a:gd name="T42" fmla="*/ 19 w 82"/>
                <a:gd name="T43" fmla="*/ 239 h 249"/>
                <a:gd name="T44" fmla="*/ 19 w 82"/>
                <a:gd name="T45" fmla="*/ 74 h 249"/>
                <a:gd name="T46" fmla="*/ 15 w 82"/>
                <a:gd name="T47" fmla="*/ 74 h 249"/>
                <a:gd name="T48" fmla="*/ 15 w 82"/>
                <a:gd name="T49" fmla="*/ 142 h 249"/>
                <a:gd name="T50" fmla="*/ 7 w 82"/>
                <a:gd name="T51" fmla="*/ 152 h 249"/>
                <a:gd name="T52" fmla="*/ 0 w 82"/>
                <a:gd name="T53" fmla="*/ 142 h 249"/>
                <a:gd name="T54" fmla="*/ 0 w 82"/>
                <a:gd name="T55" fmla="*/ 64 h 249"/>
                <a:gd name="T56" fmla="*/ 21 w 82"/>
                <a:gd name="T57" fmla="*/ 45 h 249"/>
                <a:gd name="T58" fmla="*/ 60 w 82"/>
                <a:gd name="T59" fmla="*/ 45 h 249"/>
                <a:gd name="T60" fmla="*/ 82 w 82"/>
                <a:gd name="T61" fmla="*/ 64 h 249"/>
                <a:gd name="T62" fmla="*/ 82 w 82"/>
                <a:gd name="T63" fmla="*/ 1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249">
                  <a:moveTo>
                    <a:pt x="57" y="20"/>
                  </a:moveTo>
                  <a:cubicBezTo>
                    <a:pt x="57" y="26"/>
                    <a:pt x="56" y="31"/>
                    <a:pt x="52" y="36"/>
                  </a:cubicBezTo>
                  <a:cubicBezTo>
                    <a:pt x="49" y="40"/>
                    <a:pt x="45" y="42"/>
                    <a:pt x="40" y="42"/>
                  </a:cubicBezTo>
                  <a:cubicBezTo>
                    <a:pt x="36" y="42"/>
                    <a:pt x="32" y="40"/>
                    <a:pt x="29" y="36"/>
                  </a:cubicBezTo>
                  <a:cubicBezTo>
                    <a:pt x="25" y="31"/>
                    <a:pt x="24" y="26"/>
                    <a:pt x="24" y="20"/>
                  </a:cubicBezTo>
                  <a:cubicBezTo>
                    <a:pt x="24" y="15"/>
                    <a:pt x="25" y="10"/>
                    <a:pt x="28" y="6"/>
                  </a:cubicBezTo>
                  <a:cubicBezTo>
                    <a:pt x="32" y="2"/>
                    <a:pt x="36" y="0"/>
                    <a:pt x="40" y="0"/>
                  </a:cubicBezTo>
                  <a:cubicBezTo>
                    <a:pt x="45" y="0"/>
                    <a:pt x="49" y="2"/>
                    <a:pt x="52" y="6"/>
                  </a:cubicBezTo>
                  <a:cubicBezTo>
                    <a:pt x="56" y="10"/>
                    <a:pt x="57" y="15"/>
                    <a:pt x="57" y="20"/>
                  </a:cubicBezTo>
                  <a:close/>
                  <a:moveTo>
                    <a:pt x="82" y="142"/>
                  </a:moveTo>
                  <a:cubicBezTo>
                    <a:pt x="82" y="149"/>
                    <a:pt x="79" y="152"/>
                    <a:pt x="74" y="152"/>
                  </a:cubicBezTo>
                  <a:cubicBezTo>
                    <a:pt x="69" y="152"/>
                    <a:pt x="66" y="149"/>
                    <a:pt x="66" y="14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239"/>
                    <a:pt x="62" y="239"/>
                    <a:pt x="62" y="239"/>
                  </a:cubicBezTo>
                  <a:cubicBezTo>
                    <a:pt x="62" y="245"/>
                    <a:pt x="59" y="249"/>
                    <a:pt x="53" y="249"/>
                  </a:cubicBezTo>
                  <a:cubicBezTo>
                    <a:pt x="46" y="249"/>
                    <a:pt x="43" y="245"/>
                    <a:pt x="43" y="2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239"/>
                    <a:pt x="38" y="239"/>
                    <a:pt x="38" y="239"/>
                  </a:cubicBezTo>
                  <a:cubicBezTo>
                    <a:pt x="38" y="245"/>
                    <a:pt x="35" y="249"/>
                    <a:pt x="29" y="249"/>
                  </a:cubicBezTo>
                  <a:cubicBezTo>
                    <a:pt x="22" y="249"/>
                    <a:pt x="19" y="245"/>
                    <a:pt x="19" y="239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5" y="149"/>
                    <a:pt x="12" y="152"/>
                    <a:pt x="7" y="152"/>
                  </a:cubicBezTo>
                  <a:cubicBezTo>
                    <a:pt x="2" y="152"/>
                    <a:pt x="0" y="149"/>
                    <a:pt x="0" y="14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1"/>
                    <a:pt x="7" y="45"/>
                    <a:pt x="21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75" y="45"/>
                    <a:pt x="82" y="51"/>
                    <a:pt x="82" y="64"/>
                  </a:cubicBezTo>
                  <a:lnTo>
                    <a:pt x="82" y="14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1529769" y="2612735"/>
              <a:ext cx="260637" cy="785952"/>
            </a:xfrm>
            <a:custGeom>
              <a:avLst/>
              <a:gdLst>
                <a:gd name="T0" fmla="*/ 58 w 82"/>
                <a:gd name="T1" fmla="*/ 20 h 249"/>
                <a:gd name="T2" fmla="*/ 53 w 82"/>
                <a:gd name="T3" fmla="*/ 36 h 249"/>
                <a:gd name="T4" fmla="*/ 41 w 82"/>
                <a:gd name="T5" fmla="*/ 42 h 249"/>
                <a:gd name="T6" fmla="*/ 29 w 82"/>
                <a:gd name="T7" fmla="*/ 36 h 249"/>
                <a:gd name="T8" fmla="*/ 24 w 82"/>
                <a:gd name="T9" fmla="*/ 20 h 249"/>
                <a:gd name="T10" fmla="*/ 29 w 82"/>
                <a:gd name="T11" fmla="*/ 6 h 249"/>
                <a:gd name="T12" fmla="*/ 41 w 82"/>
                <a:gd name="T13" fmla="*/ 0 h 249"/>
                <a:gd name="T14" fmla="*/ 53 w 82"/>
                <a:gd name="T15" fmla="*/ 6 h 249"/>
                <a:gd name="T16" fmla="*/ 58 w 82"/>
                <a:gd name="T17" fmla="*/ 20 h 249"/>
                <a:gd name="T18" fmla="*/ 82 w 82"/>
                <a:gd name="T19" fmla="*/ 142 h 249"/>
                <a:gd name="T20" fmla="*/ 75 w 82"/>
                <a:gd name="T21" fmla="*/ 152 h 249"/>
                <a:gd name="T22" fmla="*/ 67 w 82"/>
                <a:gd name="T23" fmla="*/ 142 h 249"/>
                <a:gd name="T24" fmla="*/ 67 w 82"/>
                <a:gd name="T25" fmla="*/ 74 h 249"/>
                <a:gd name="T26" fmla="*/ 63 w 82"/>
                <a:gd name="T27" fmla="*/ 74 h 249"/>
                <a:gd name="T28" fmla="*/ 63 w 82"/>
                <a:gd name="T29" fmla="*/ 239 h 249"/>
                <a:gd name="T30" fmla="*/ 53 w 82"/>
                <a:gd name="T31" fmla="*/ 249 h 249"/>
                <a:gd name="T32" fmla="*/ 44 w 82"/>
                <a:gd name="T33" fmla="*/ 239 h 249"/>
                <a:gd name="T34" fmla="*/ 44 w 82"/>
                <a:gd name="T35" fmla="*/ 141 h 249"/>
                <a:gd name="T36" fmla="*/ 39 w 82"/>
                <a:gd name="T37" fmla="*/ 141 h 249"/>
                <a:gd name="T38" fmla="*/ 39 w 82"/>
                <a:gd name="T39" fmla="*/ 239 h 249"/>
                <a:gd name="T40" fmla="*/ 29 w 82"/>
                <a:gd name="T41" fmla="*/ 249 h 249"/>
                <a:gd name="T42" fmla="*/ 20 w 82"/>
                <a:gd name="T43" fmla="*/ 239 h 249"/>
                <a:gd name="T44" fmla="*/ 20 w 82"/>
                <a:gd name="T45" fmla="*/ 74 h 249"/>
                <a:gd name="T46" fmla="*/ 16 w 82"/>
                <a:gd name="T47" fmla="*/ 74 h 249"/>
                <a:gd name="T48" fmla="*/ 16 w 82"/>
                <a:gd name="T49" fmla="*/ 142 h 249"/>
                <a:gd name="T50" fmla="*/ 8 w 82"/>
                <a:gd name="T51" fmla="*/ 152 h 249"/>
                <a:gd name="T52" fmla="*/ 0 w 82"/>
                <a:gd name="T53" fmla="*/ 142 h 249"/>
                <a:gd name="T54" fmla="*/ 0 w 82"/>
                <a:gd name="T55" fmla="*/ 64 h 249"/>
                <a:gd name="T56" fmla="*/ 22 w 82"/>
                <a:gd name="T57" fmla="*/ 45 h 249"/>
                <a:gd name="T58" fmla="*/ 61 w 82"/>
                <a:gd name="T59" fmla="*/ 45 h 249"/>
                <a:gd name="T60" fmla="*/ 82 w 82"/>
                <a:gd name="T61" fmla="*/ 64 h 249"/>
                <a:gd name="T62" fmla="*/ 82 w 82"/>
                <a:gd name="T63" fmla="*/ 1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249">
                  <a:moveTo>
                    <a:pt x="58" y="20"/>
                  </a:moveTo>
                  <a:cubicBezTo>
                    <a:pt x="58" y="26"/>
                    <a:pt x="56" y="31"/>
                    <a:pt x="53" y="36"/>
                  </a:cubicBezTo>
                  <a:cubicBezTo>
                    <a:pt x="50" y="40"/>
                    <a:pt x="46" y="42"/>
                    <a:pt x="41" y="42"/>
                  </a:cubicBezTo>
                  <a:cubicBezTo>
                    <a:pt x="36" y="42"/>
                    <a:pt x="32" y="40"/>
                    <a:pt x="29" y="36"/>
                  </a:cubicBezTo>
                  <a:cubicBezTo>
                    <a:pt x="26" y="31"/>
                    <a:pt x="24" y="26"/>
                    <a:pt x="24" y="20"/>
                  </a:cubicBezTo>
                  <a:cubicBezTo>
                    <a:pt x="24" y="15"/>
                    <a:pt x="26" y="10"/>
                    <a:pt x="29" y="6"/>
                  </a:cubicBezTo>
                  <a:cubicBezTo>
                    <a:pt x="32" y="2"/>
                    <a:pt x="36" y="0"/>
                    <a:pt x="41" y="0"/>
                  </a:cubicBezTo>
                  <a:cubicBezTo>
                    <a:pt x="46" y="0"/>
                    <a:pt x="50" y="2"/>
                    <a:pt x="53" y="6"/>
                  </a:cubicBezTo>
                  <a:cubicBezTo>
                    <a:pt x="56" y="10"/>
                    <a:pt x="58" y="15"/>
                    <a:pt x="58" y="20"/>
                  </a:cubicBezTo>
                  <a:close/>
                  <a:moveTo>
                    <a:pt x="82" y="142"/>
                  </a:moveTo>
                  <a:cubicBezTo>
                    <a:pt x="82" y="149"/>
                    <a:pt x="80" y="152"/>
                    <a:pt x="75" y="152"/>
                  </a:cubicBezTo>
                  <a:cubicBezTo>
                    <a:pt x="69" y="152"/>
                    <a:pt x="67" y="149"/>
                    <a:pt x="67" y="142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63" y="245"/>
                    <a:pt x="60" y="249"/>
                    <a:pt x="53" y="249"/>
                  </a:cubicBezTo>
                  <a:cubicBezTo>
                    <a:pt x="47" y="249"/>
                    <a:pt x="44" y="245"/>
                    <a:pt x="44" y="239"/>
                  </a:cubicBezTo>
                  <a:cubicBezTo>
                    <a:pt x="44" y="141"/>
                    <a:pt x="44" y="141"/>
                    <a:pt x="44" y="141"/>
                  </a:cubicBezTo>
                  <a:cubicBezTo>
                    <a:pt x="39" y="141"/>
                    <a:pt x="39" y="141"/>
                    <a:pt x="39" y="141"/>
                  </a:cubicBezTo>
                  <a:cubicBezTo>
                    <a:pt x="39" y="239"/>
                    <a:pt x="39" y="239"/>
                    <a:pt x="39" y="239"/>
                  </a:cubicBezTo>
                  <a:cubicBezTo>
                    <a:pt x="39" y="245"/>
                    <a:pt x="36" y="249"/>
                    <a:pt x="29" y="249"/>
                  </a:cubicBezTo>
                  <a:cubicBezTo>
                    <a:pt x="23" y="249"/>
                    <a:pt x="20" y="245"/>
                    <a:pt x="20" y="239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6" y="142"/>
                    <a:pt x="16" y="142"/>
                    <a:pt x="16" y="142"/>
                  </a:cubicBezTo>
                  <a:cubicBezTo>
                    <a:pt x="16" y="149"/>
                    <a:pt x="13" y="152"/>
                    <a:pt x="8" y="152"/>
                  </a:cubicBezTo>
                  <a:cubicBezTo>
                    <a:pt x="3" y="152"/>
                    <a:pt x="0" y="149"/>
                    <a:pt x="0" y="14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1"/>
                    <a:pt x="7" y="45"/>
                    <a:pt x="22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75" y="45"/>
                    <a:pt x="82" y="51"/>
                    <a:pt x="82" y="64"/>
                  </a:cubicBezTo>
                  <a:lnTo>
                    <a:pt x="82" y="1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"/>
            <p:cNvSpPr>
              <a:spLocks noEditPoints="1"/>
            </p:cNvSpPr>
            <p:nvPr/>
          </p:nvSpPr>
          <p:spPr bwMode="auto">
            <a:xfrm>
              <a:off x="4027033" y="2612735"/>
              <a:ext cx="258616" cy="785952"/>
            </a:xfrm>
            <a:custGeom>
              <a:avLst/>
              <a:gdLst>
                <a:gd name="T0" fmla="*/ 57 w 82"/>
                <a:gd name="T1" fmla="*/ 20 h 249"/>
                <a:gd name="T2" fmla="*/ 52 w 82"/>
                <a:gd name="T3" fmla="*/ 36 h 249"/>
                <a:gd name="T4" fmla="*/ 40 w 82"/>
                <a:gd name="T5" fmla="*/ 42 h 249"/>
                <a:gd name="T6" fmla="*/ 29 w 82"/>
                <a:gd name="T7" fmla="*/ 36 h 249"/>
                <a:gd name="T8" fmla="*/ 24 w 82"/>
                <a:gd name="T9" fmla="*/ 20 h 249"/>
                <a:gd name="T10" fmla="*/ 28 w 82"/>
                <a:gd name="T11" fmla="*/ 6 h 249"/>
                <a:gd name="T12" fmla="*/ 40 w 82"/>
                <a:gd name="T13" fmla="*/ 0 h 249"/>
                <a:gd name="T14" fmla="*/ 52 w 82"/>
                <a:gd name="T15" fmla="*/ 6 h 249"/>
                <a:gd name="T16" fmla="*/ 57 w 82"/>
                <a:gd name="T17" fmla="*/ 20 h 249"/>
                <a:gd name="T18" fmla="*/ 82 w 82"/>
                <a:gd name="T19" fmla="*/ 142 h 249"/>
                <a:gd name="T20" fmla="*/ 74 w 82"/>
                <a:gd name="T21" fmla="*/ 152 h 249"/>
                <a:gd name="T22" fmla="*/ 66 w 82"/>
                <a:gd name="T23" fmla="*/ 142 h 249"/>
                <a:gd name="T24" fmla="*/ 66 w 82"/>
                <a:gd name="T25" fmla="*/ 74 h 249"/>
                <a:gd name="T26" fmla="*/ 62 w 82"/>
                <a:gd name="T27" fmla="*/ 74 h 249"/>
                <a:gd name="T28" fmla="*/ 62 w 82"/>
                <a:gd name="T29" fmla="*/ 239 h 249"/>
                <a:gd name="T30" fmla="*/ 53 w 82"/>
                <a:gd name="T31" fmla="*/ 249 h 249"/>
                <a:gd name="T32" fmla="*/ 43 w 82"/>
                <a:gd name="T33" fmla="*/ 239 h 249"/>
                <a:gd name="T34" fmla="*/ 43 w 82"/>
                <a:gd name="T35" fmla="*/ 141 h 249"/>
                <a:gd name="T36" fmla="*/ 38 w 82"/>
                <a:gd name="T37" fmla="*/ 141 h 249"/>
                <a:gd name="T38" fmla="*/ 38 w 82"/>
                <a:gd name="T39" fmla="*/ 239 h 249"/>
                <a:gd name="T40" fmla="*/ 29 w 82"/>
                <a:gd name="T41" fmla="*/ 249 h 249"/>
                <a:gd name="T42" fmla="*/ 19 w 82"/>
                <a:gd name="T43" fmla="*/ 239 h 249"/>
                <a:gd name="T44" fmla="*/ 19 w 82"/>
                <a:gd name="T45" fmla="*/ 74 h 249"/>
                <a:gd name="T46" fmla="*/ 15 w 82"/>
                <a:gd name="T47" fmla="*/ 74 h 249"/>
                <a:gd name="T48" fmla="*/ 15 w 82"/>
                <a:gd name="T49" fmla="*/ 142 h 249"/>
                <a:gd name="T50" fmla="*/ 7 w 82"/>
                <a:gd name="T51" fmla="*/ 152 h 249"/>
                <a:gd name="T52" fmla="*/ 0 w 82"/>
                <a:gd name="T53" fmla="*/ 142 h 249"/>
                <a:gd name="T54" fmla="*/ 0 w 82"/>
                <a:gd name="T55" fmla="*/ 64 h 249"/>
                <a:gd name="T56" fmla="*/ 21 w 82"/>
                <a:gd name="T57" fmla="*/ 45 h 249"/>
                <a:gd name="T58" fmla="*/ 61 w 82"/>
                <a:gd name="T59" fmla="*/ 45 h 249"/>
                <a:gd name="T60" fmla="*/ 82 w 82"/>
                <a:gd name="T61" fmla="*/ 64 h 249"/>
                <a:gd name="T62" fmla="*/ 82 w 82"/>
                <a:gd name="T63" fmla="*/ 1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249">
                  <a:moveTo>
                    <a:pt x="57" y="20"/>
                  </a:moveTo>
                  <a:cubicBezTo>
                    <a:pt x="57" y="26"/>
                    <a:pt x="56" y="31"/>
                    <a:pt x="52" y="36"/>
                  </a:cubicBezTo>
                  <a:cubicBezTo>
                    <a:pt x="49" y="40"/>
                    <a:pt x="45" y="42"/>
                    <a:pt x="40" y="42"/>
                  </a:cubicBezTo>
                  <a:cubicBezTo>
                    <a:pt x="36" y="42"/>
                    <a:pt x="32" y="40"/>
                    <a:pt x="29" y="36"/>
                  </a:cubicBezTo>
                  <a:cubicBezTo>
                    <a:pt x="25" y="31"/>
                    <a:pt x="24" y="26"/>
                    <a:pt x="24" y="20"/>
                  </a:cubicBezTo>
                  <a:cubicBezTo>
                    <a:pt x="24" y="15"/>
                    <a:pt x="25" y="10"/>
                    <a:pt x="28" y="6"/>
                  </a:cubicBezTo>
                  <a:cubicBezTo>
                    <a:pt x="32" y="2"/>
                    <a:pt x="36" y="0"/>
                    <a:pt x="40" y="0"/>
                  </a:cubicBezTo>
                  <a:cubicBezTo>
                    <a:pt x="45" y="0"/>
                    <a:pt x="49" y="2"/>
                    <a:pt x="52" y="6"/>
                  </a:cubicBezTo>
                  <a:cubicBezTo>
                    <a:pt x="56" y="10"/>
                    <a:pt x="57" y="15"/>
                    <a:pt x="57" y="20"/>
                  </a:cubicBezTo>
                  <a:close/>
                  <a:moveTo>
                    <a:pt x="82" y="142"/>
                  </a:moveTo>
                  <a:cubicBezTo>
                    <a:pt x="82" y="149"/>
                    <a:pt x="79" y="152"/>
                    <a:pt x="74" y="152"/>
                  </a:cubicBezTo>
                  <a:cubicBezTo>
                    <a:pt x="69" y="152"/>
                    <a:pt x="66" y="149"/>
                    <a:pt x="66" y="14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239"/>
                    <a:pt x="62" y="239"/>
                    <a:pt x="62" y="239"/>
                  </a:cubicBezTo>
                  <a:cubicBezTo>
                    <a:pt x="62" y="245"/>
                    <a:pt x="59" y="249"/>
                    <a:pt x="53" y="249"/>
                  </a:cubicBezTo>
                  <a:cubicBezTo>
                    <a:pt x="46" y="249"/>
                    <a:pt x="43" y="245"/>
                    <a:pt x="43" y="2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239"/>
                    <a:pt x="38" y="239"/>
                    <a:pt x="38" y="239"/>
                  </a:cubicBezTo>
                  <a:cubicBezTo>
                    <a:pt x="38" y="245"/>
                    <a:pt x="35" y="249"/>
                    <a:pt x="29" y="249"/>
                  </a:cubicBezTo>
                  <a:cubicBezTo>
                    <a:pt x="22" y="249"/>
                    <a:pt x="19" y="245"/>
                    <a:pt x="19" y="239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5" y="149"/>
                    <a:pt x="13" y="152"/>
                    <a:pt x="7" y="152"/>
                  </a:cubicBezTo>
                  <a:cubicBezTo>
                    <a:pt x="2" y="152"/>
                    <a:pt x="0" y="149"/>
                    <a:pt x="0" y="14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1"/>
                    <a:pt x="7" y="45"/>
                    <a:pt x="2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75" y="45"/>
                    <a:pt x="82" y="51"/>
                    <a:pt x="82" y="64"/>
                  </a:cubicBezTo>
                  <a:lnTo>
                    <a:pt x="82" y="14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2814769" y="2277342"/>
              <a:ext cx="210126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4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4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1 w 67"/>
                <a:gd name="T21" fmla="*/ 124 h 203"/>
                <a:gd name="T22" fmla="*/ 54 w 67"/>
                <a:gd name="T23" fmla="*/ 116 h 203"/>
                <a:gd name="T24" fmla="*/ 54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3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2 w 67"/>
                <a:gd name="T37" fmla="*/ 115 h 203"/>
                <a:gd name="T38" fmla="*/ 32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7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8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1" y="33"/>
                    <a:pt x="37" y="35"/>
                    <a:pt x="34" y="35"/>
                  </a:cubicBezTo>
                  <a:cubicBezTo>
                    <a:pt x="30" y="35"/>
                    <a:pt x="27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7" y="0"/>
                    <a:pt x="41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1" y="124"/>
                  </a:cubicBezTo>
                  <a:cubicBezTo>
                    <a:pt x="57" y="124"/>
                    <a:pt x="54" y="121"/>
                    <a:pt x="54" y="11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9" y="203"/>
                    <a:pt x="43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200"/>
                    <a:pt x="29" y="203"/>
                    <a:pt x="24" y="203"/>
                  </a:cubicBezTo>
                  <a:cubicBezTo>
                    <a:pt x="19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7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8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"/>
            <p:cNvSpPr>
              <a:spLocks noEditPoints="1"/>
            </p:cNvSpPr>
            <p:nvPr/>
          </p:nvSpPr>
          <p:spPr bwMode="auto">
            <a:xfrm>
              <a:off x="3590618" y="2277342"/>
              <a:ext cx="212147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4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4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1 w 67"/>
                <a:gd name="T21" fmla="*/ 124 h 203"/>
                <a:gd name="T22" fmla="*/ 54 w 67"/>
                <a:gd name="T23" fmla="*/ 116 h 203"/>
                <a:gd name="T24" fmla="*/ 54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3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2 w 67"/>
                <a:gd name="T37" fmla="*/ 115 h 203"/>
                <a:gd name="T38" fmla="*/ 32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7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8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1" y="33"/>
                    <a:pt x="37" y="35"/>
                    <a:pt x="34" y="35"/>
                  </a:cubicBezTo>
                  <a:cubicBezTo>
                    <a:pt x="30" y="35"/>
                    <a:pt x="27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7" y="0"/>
                    <a:pt x="41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1" y="124"/>
                  </a:cubicBezTo>
                  <a:cubicBezTo>
                    <a:pt x="57" y="124"/>
                    <a:pt x="54" y="121"/>
                    <a:pt x="54" y="11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9" y="203"/>
                    <a:pt x="43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200"/>
                    <a:pt x="29" y="203"/>
                    <a:pt x="24" y="203"/>
                  </a:cubicBezTo>
                  <a:cubicBezTo>
                    <a:pt x="19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7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8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7"/>
            <p:cNvSpPr>
              <a:spLocks noEditPoints="1"/>
            </p:cNvSpPr>
            <p:nvPr/>
          </p:nvSpPr>
          <p:spPr bwMode="auto">
            <a:xfrm>
              <a:off x="4356364" y="2277342"/>
              <a:ext cx="212147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4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4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1 w 67"/>
                <a:gd name="T21" fmla="*/ 124 h 203"/>
                <a:gd name="T22" fmla="*/ 54 w 67"/>
                <a:gd name="T23" fmla="*/ 116 h 203"/>
                <a:gd name="T24" fmla="*/ 54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3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2 w 67"/>
                <a:gd name="T37" fmla="*/ 115 h 203"/>
                <a:gd name="T38" fmla="*/ 32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7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8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1" y="33"/>
                    <a:pt x="37" y="35"/>
                    <a:pt x="34" y="35"/>
                  </a:cubicBezTo>
                  <a:cubicBezTo>
                    <a:pt x="30" y="35"/>
                    <a:pt x="27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7" y="0"/>
                    <a:pt x="41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1" y="124"/>
                  </a:cubicBezTo>
                  <a:cubicBezTo>
                    <a:pt x="57" y="124"/>
                    <a:pt x="54" y="121"/>
                    <a:pt x="54" y="11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9" y="203"/>
                    <a:pt x="43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200"/>
                    <a:pt x="29" y="203"/>
                    <a:pt x="24" y="203"/>
                  </a:cubicBezTo>
                  <a:cubicBezTo>
                    <a:pt x="19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7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8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/>
            <p:cNvSpPr>
              <a:spLocks noEditPoints="1"/>
            </p:cNvSpPr>
            <p:nvPr/>
          </p:nvSpPr>
          <p:spPr bwMode="auto">
            <a:xfrm>
              <a:off x="2026797" y="2277342"/>
              <a:ext cx="212147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3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3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0 w 67"/>
                <a:gd name="T21" fmla="*/ 124 h 203"/>
                <a:gd name="T22" fmla="*/ 54 w 67"/>
                <a:gd name="T23" fmla="*/ 116 h 203"/>
                <a:gd name="T24" fmla="*/ 54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3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1 w 67"/>
                <a:gd name="T37" fmla="*/ 115 h 203"/>
                <a:gd name="T38" fmla="*/ 31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6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7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0" y="33"/>
                    <a:pt x="37" y="35"/>
                    <a:pt x="33" y="35"/>
                  </a:cubicBezTo>
                  <a:cubicBezTo>
                    <a:pt x="30" y="35"/>
                    <a:pt x="26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29" y="0"/>
                    <a:pt x="33" y="0"/>
                  </a:cubicBezTo>
                  <a:cubicBezTo>
                    <a:pt x="37" y="0"/>
                    <a:pt x="40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0" y="124"/>
                  </a:cubicBezTo>
                  <a:cubicBezTo>
                    <a:pt x="56" y="124"/>
                    <a:pt x="54" y="121"/>
                    <a:pt x="54" y="11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8" y="203"/>
                    <a:pt x="43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200"/>
                    <a:pt x="29" y="203"/>
                    <a:pt x="24" y="203"/>
                  </a:cubicBezTo>
                  <a:cubicBezTo>
                    <a:pt x="18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6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7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/>
            <p:cNvSpPr>
              <a:spLocks noEditPoints="1"/>
            </p:cNvSpPr>
            <p:nvPr/>
          </p:nvSpPr>
          <p:spPr bwMode="auto">
            <a:xfrm>
              <a:off x="1261050" y="2277342"/>
              <a:ext cx="212147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4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4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1 w 67"/>
                <a:gd name="T21" fmla="*/ 124 h 203"/>
                <a:gd name="T22" fmla="*/ 55 w 67"/>
                <a:gd name="T23" fmla="*/ 116 h 203"/>
                <a:gd name="T24" fmla="*/ 55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4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2 w 67"/>
                <a:gd name="T37" fmla="*/ 115 h 203"/>
                <a:gd name="T38" fmla="*/ 32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7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8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1" y="33"/>
                    <a:pt x="37" y="35"/>
                    <a:pt x="34" y="35"/>
                  </a:cubicBezTo>
                  <a:cubicBezTo>
                    <a:pt x="30" y="35"/>
                    <a:pt x="27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7" y="0"/>
                    <a:pt x="41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1" y="124"/>
                  </a:cubicBezTo>
                  <a:cubicBezTo>
                    <a:pt x="57" y="124"/>
                    <a:pt x="55" y="121"/>
                    <a:pt x="55" y="116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9" y="203"/>
                    <a:pt x="44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200"/>
                    <a:pt x="29" y="203"/>
                    <a:pt x="24" y="203"/>
                  </a:cubicBezTo>
                  <a:cubicBezTo>
                    <a:pt x="19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7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8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/>
            <p:cNvSpPr>
              <a:spLocks noEditPoints="1"/>
            </p:cNvSpPr>
            <p:nvPr/>
          </p:nvSpPr>
          <p:spPr bwMode="auto">
            <a:xfrm>
              <a:off x="962025" y="1984378"/>
              <a:ext cx="195983" cy="598050"/>
            </a:xfrm>
            <a:custGeom>
              <a:avLst/>
              <a:gdLst>
                <a:gd name="T0" fmla="*/ 44 w 62"/>
                <a:gd name="T1" fmla="*/ 15 h 189"/>
                <a:gd name="T2" fmla="*/ 40 w 62"/>
                <a:gd name="T3" fmla="*/ 27 h 189"/>
                <a:gd name="T4" fmla="*/ 31 w 62"/>
                <a:gd name="T5" fmla="*/ 32 h 189"/>
                <a:gd name="T6" fmla="*/ 22 w 62"/>
                <a:gd name="T7" fmla="*/ 27 h 189"/>
                <a:gd name="T8" fmla="*/ 18 w 62"/>
                <a:gd name="T9" fmla="*/ 15 h 189"/>
                <a:gd name="T10" fmla="*/ 22 w 62"/>
                <a:gd name="T11" fmla="*/ 4 h 189"/>
                <a:gd name="T12" fmla="*/ 31 w 62"/>
                <a:gd name="T13" fmla="*/ 0 h 189"/>
                <a:gd name="T14" fmla="*/ 40 w 62"/>
                <a:gd name="T15" fmla="*/ 4 h 189"/>
                <a:gd name="T16" fmla="*/ 44 w 62"/>
                <a:gd name="T17" fmla="*/ 15 h 189"/>
                <a:gd name="T18" fmla="*/ 62 w 62"/>
                <a:gd name="T19" fmla="*/ 108 h 189"/>
                <a:gd name="T20" fmla="*/ 56 w 62"/>
                <a:gd name="T21" fmla="*/ 116 h 189"/>
                <a:gd name="T22" fmla="*/ 51 w 62"/>
                <a:gd name="T23" fmla="*/ 108 h 189"/>
                <a:gd name="T24" fmla="*/ 51 w 62"/>
                <a:gd name="T25" fmla="*/ 56 h 189"/>
                <a:gd name="T26" fmla="*/ 48 w 62"/>
                <a:gd name="T27" fmla="*/ 56 h 189"/>
                <a:gd name="T28" fmla="*/ 48 w 62"/>
                <a:gd name="T29" fmla="*/ 181 h 189"/>
                <a:gd name="T30" fmla="*/ 40 w 62"/>
                <a:gd name="T31" fmla="*/ 189 h 189"/>
                <a:gd name="T32" fmla="*/ 33 w 62"/>
                <a:gd name="T33" fmla="*/ 181 h 189"/>
                <a:gd name="T34" fmla="*/ 33 w 62"/>
                <a:gd name="T35" fmla="*/ 107 h 189"/>
                <a:gd name="T36" fmla="*/ 29 w 62"/>
                <a:gd name="T37" fmla="*/ 107 h 189"/>
                <a:gd name="T38" fmla="*/ 29 w 62"/>
                <a:gd name="T39" fmla="*/ 181 h 189"/>
                <a:gd name="T40" fmla="*/ 22 w 62"/>
                <a:gd name="T41" fmla="*/ 189 h 189"/>
                <a:gd name="T42" fmla="*/ 15 w 62"/>
                <a:gd name="T43" fmla="*/ 181 h 189"/>
                <a:gd name="T44" fmla="*/ 15 w 62"/>
                <a:gd name="T45" fmla="*/ 56 h 189"/>
                <a:gd name="T46" fmla="*/ 12 w 62"/>
                <a:gd name="T47" fmla="*/ 56 h 189"/>
                <a:gd name="T48" fmla="*/ 12 w 62"/>
                <a:gd name="T49" fmla="*/ 108 h 189"/>
                <a:gd name="T50" fmla="*/ 6 w 62"/>
                <a:gd name="T51" fmla="*/ 116 h 189"/>
                <a:gd name="T52" fmla="*/ 0 w 62"/>
                <a:gd name="T53" fmla="*/ 108 h 189"/>
                <a:gd name="T54" fmla="*/ 0 w 62"/>
                <a:gd name="T55" fmla="*/ 48 h 189"/>
                <a:gd name="T56" fmla="*/ 16 w 62"/>
                <a:gd name="T57" fmla="*/ 33 h 189"/>
                <a:gd name="T58" fmla="*/ 46 w 62"/>
                <a:gd name="T59" fmla="*/ 33 h 189"/>
                <a:gd name="T60" fmla="*/ 62 w 62"/>
                <a:gd name="T61" fmla="*/ 48 h 189"/>
                <a:gd name="T62" fmla="*/ 62 w 62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" h="189">
                  <a:moveTo>
                    <a:pt x="44" y="15"/>
                  </a:moveTo>
                  <a:cubicBezTo>
                    <a:pt x="44" y="19"/>
                    <a:pt x="43" y="23"/>
                    <a:pt x="40" y="27"/>
                  </a:cubicBezTo>
                  <a:cubicBezTo>
                    <a:pt x="37" y="30"/>
                    <a:pt x="35" y="32"/>
                    <a:pt x="31" y="32"/>
                  </a:cubicBezTo>
                  <a:cubicBezTo>
                    <a:pt x="27" y="32"/>
                    <a:pt x="24" y="30"/>
                    <a:pt x="22" y="27"/>
                  </a:cubicBezTo>
                  <a:cubicBezTo>
                    <a:pt x="19" y="23"/>
                    <a:pt x="18" y="19"/>
                    <a:pt x="18" y="15"/>
                  </a:cubicBezTo>
                  <a:cubicBezTo>
                    <a:pt x="18" y="11"/>
                    <a:pt x="19" y="7"/>
                    <a:pt x="22" y="4"/>
                  </a:cubicBezTo>
                  <a:cubicBezTo>
                    <a:pt x="24" y="1"/>
                    <a:pt x="27" y="0"/>
                    <a:pt x="31" y="0"/>
                  </a:cubicBezTo>
                  <a:cubicBezTo>
                    <a:pt x="35" y="0"/>
                    <a:pt x="37" y="1"/>
                    <a:pt x="40" y="4"/>
                  </a:cubicBezTo>
                  <a:cubicBezTo>
                    <a:pt x="43" y="7"/>
                    <a:pt x="44" y="11"/>
                    <a:pt x="44" y="15"/>
                  </a:cubicBezTo>
                  <a:close/>
                  <a:moveTo>
                    <a:pt x="62" y="108"/>
                  </a:moveTo>
                  <a:cubicBezTo>
                    <a:pt x="62" y="113"/>
                    <a:pt x="60" y="116"/>
                    <a:pt x="56" y="116"/>
                  </a:cubicBezTo>
                  <a:cubicBezTo>
                    <a:pt x="52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5" y="189"/>
                    <a:pt x="40" y="189"/>
                  </a:cubicBezTo>
                  <a:cubicBezTo>
                    <a:pt x="35" y="189"/>
                    <a:pt x="33" y="186"/>
                    <a:pt x="33" y="181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6"/>
                    <a:pt x="27" y="189"/>
                    <a:pt x="22" y="189"/>
                  </a:cubicBezTo>
                  <a:cubicBezTo>
                    <a:pt x="17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5" y="33"/>
                    <a:pt x="1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7" y="33"/>
                    <a:pt x="62" y="38"/>
                    <a:pt x="62" y="4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1"/>
            <p:cNvSpPr>
              <a:spLocks noEditPoints="1"/>
            </p:cNvSpPr>
            <p:nvPr/>
          </p:nvSpPr>
          <p:spPr bwMode="auto">
            <a:xfrm>
              <a:off x="1707568" y="1984378"/>
              <a:ext cx="200024" cy="598050"/>
            </a:xfrm>
            <a:custGeom>
              <a:avLst/>
              <a:gdLst>
                <a:gd name="T0" fmla="*/ 45 w 63"/>
                <a:gd name="T1" fmla="*/ 15 h 189"/>
                <a:gd name="T2" fmla="*/ 41 w 63"/>
                <a:gd name="T3" fmla="*/ 27 h 189"/>
                <a:gd name="T4" fmla="*/ 32 w 63"/>
                <a:gd name="T5" fmla="*/ 32 h 189"/>
                <a:gd name="T6" fmla="*/ 23 w 63"/>
                <a:gd name="T7" fmla="*/ 27 h 189"/>
                <a:gd name="T8" fmla="*/ 19 w 63"/>
                <a:gd name="T9" fmla="*/ 15 h 189"/>
                <a:gd name="T10" fmla="*/ 22 w 63"/>
                <a:gd name="T11" fmla="*/ 4 h 189"/>
                <a:gd name="T12" fmla="*/ 32 w 63"/>
                <a:gd name="T13" fmla="*/ 0 h 189"/>
                <a:gd name="T14" fmla="*/ 41 w 63"/>
                <a:gd name="T15" fmla="*/ 4 h 189"/>
                <a:gd name="T16" fmla="*/ 45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4 w 63"/>
                <a:gd name="T33" fmla="*/ 181 h 189"/>
                <a:gd name="T34" fmla="*/ 34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3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7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5" y="15"/>
                  </a:moveTo>
                  <a:cubicBezTo>
                    <a:pt x="45" y="19"/>
                    <a:pt x="43" y="23"/>
                    <a:pt x="41" y="27"/>
                  </a:cubicBezTo>
                  <a:cubicBezTo>
                    <a:pt x="38" y="30"/>
                    <a:pt x="35" y="32"/>
                    <a:pt x="32" y="32"/>
                  </a:cubicBezTo>
                  <a:cubicBezTo>
                    <a:pt x="28" y="32"/>
                    <a:pt x="25" y="30"/>
                    <a:pt x="23" y="27"/>
                  </a:cubicBezTo>
                  <a:cubicBezTo>
                    <a:pt x="20" y="23"/>
                    <a:pt x="19" y="19"/>
                    <a:pt x="19" y="15"/>
                  </a:cubicBezTo>
                  <a:cubicBezTo>
                    <a:pt x="19" y="11"/>
                    <a:pt x="20" y="7"/>
                    <a:pt x="22" y="4"/>
                  </a:cubicBezTo>
                  <a:cubicBezTo>
                    <a:pt x="25" y="1"/>
                    <a:pt x="28" y="0"/>
                    <a:pt x="32" y="0"/>
                  </a:cubicBezTo>
                  <a:cubicBezTo>
                    <a:pt x="35" y="0"/>
                    <a:pt x="38" y="1"/>
                    <a:pt x="41" y="4"/>
                  </a:cubicBezTo>
                  <a:cubicBezTo>
                    <a:pt x="43" y="7"/>
                    <a:pt x="45" y="11"/>
                    <a:pt x="45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4" y="186"/>
                    <a:pt x="34" y="181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3" y="189"/>
                  </a:cubicBezTo>
                  <a:cubicBezTo>
                    <a:pt x="18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8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2"/>
            <p:cNvSpPr>
              <a:spLocks noEditPoints="1"/>
            </p:cNvSpPr>
            <p:nvPr/>
          </p:nvSpPr>
          <p:spPr bwMode="auto">
            <a:xfrm>
              <a:off x="2465232" y="1984378"/>
              <a:ext cx="200024" cy="598050"/>
            </a:xfrm>
            <a:custGeom>
              <a:avLst/>
              <a:gdLst>
                <a:gd name="T0" fmla="*/ 44 w 63"/>
                <a:gd name="T1" fmla="*/ 15 h 189"/>
                <a:gd name="T2" fmla="*/ 41 w 63"/>
                <a:gd name="T3" fmla="*/ 27 h 189"/>
                <a:gd name="T4" fmla="*/ 32 w 63"/>
                <a:gd name="T5" fmla="*/ 32 h 189"/>
                <a:gd name="T6" fmla="*/ 22 w 63"/>
                <a:gd name="T7" fmla="*/ 27 h 189"/>
                <a:gd name="T8" fmla="*/ 19 w 63"/>
                <a:gd name="T9" fmla="*/ 15 h 189"/>
                <a:gd name="T10" fmla="*/ 22 w 63"/>
                <a:gd name="T11" fmla="*/ 4 h 189"/>
                <a:gd name="T12" fmla="*/ 32 w 63"/>
                <a:gd name="T13" fmla="*/ 0 h 189"/>
                <a:gd name="T14" fmla="*/ 41 w 63"/>
                <a:gd name="T15" fmla="*/ 4 h 189"/>
                <a:gd name="T16" fmla="*/ 44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4 w 63"/>
                <a:gd name="T33" fmla="*/ 181 h 189"/>
                <a:gd name="T34" fmla="*/ 34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2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7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4" y="15"/>
                  </a:moveTo>
                  <a:cubicBezTo>
                    <a:pt x="44" y="19"/>
                    <a:pt x="43" y="23"/>
                    <a:pt x="41" y="27"/>
                  </a:cubicBezTo>
                  <a:cubicBezTo>
                    <a:pt x="38" y="30"/>
                    <a:pt x="35" y="32"/>
                    <a:pt x="32" y="32"/>
                  </a:cubicBezTo>
                  <a:cubicBezTo>
                    <a:pt x="28" y="32"/>
                    <a:pt x="25" y="30"/>
                    <a:pt x="22" y="27"/>
                  </a:cubicBezTo>
                  <a:cubicBezTo>
                    <a:pt x="20" y="23"/>
                    <a:pt x="19" y="19"/>
                    <a:pt x="19" y="15"/>
                  </a:cubicBezTo>
                  <a:cubicBezTo>
                    <a:pt x="19" y="11"/>
                    <a:pt x="20" y="7"/>
                    <a:pt x="22" y="4"/>
                  </a:cubicBezTo>
                  <a:cubicBezTo>
                    <a:pt x="25" y="1"/>
                    <a:pt x="28" y="0"/>
                    <a:pt x="32" y="0"/>
                  </a:cubicBezTo>
                  <a:cubicBezTo>
                    <a:pt x="35" y="0"/>
                    <a:pt x="38" y="1"/>
                    <a:pt x="41" y="4"/>
                  </a:cubicBezTo>
                  <a:cubicBezTo>
                    <a:pt x="43" y="7"/>
                    <a:pt x="44" y="11"/>
                    <a:pt x="44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4" y="186"/>
                    <a:pt x="34" y="181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2" y="189"/>
                  </a:cubicBezTo>
                  <a:cubicBezTo>
                    <a:pt x="18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8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3"/>
            <p:cNvSpPr>
              <a:spLocks noEditPoints="1"/>
            </p:cNvSpPr>
            <p:nvPr/>
          </p:nvSpPr>
          <p:spPr bwMode="auto">
            <a:xfrm>
              <a:off x="3190571" y="1984378"/>
              <a:ext cx="198003" cy="598050"/>
            </a:xfrm>
            <a:custGeom>
              <a:avLst/>
              <a:gdLst>
                <a:gd name="T0" fmla="*/ 44 w 63"/>
                <a:gd name="T1" fmla="*/ 15 h 189"/>
                <a:gd name="T2" fmla="*/ 41 w 63"/>
                <a:gd name="T3" fmla="*/ 27 h 189"/>
                <a:gd name="T4" fmla="*/ 31 w 63"/>
                <a:gd name="T5" fmla="*/ 32 h 189"/>
                <a:gd name="T6" fmla="*/ 22 w 63"/>
                <a:gd name="T7" fmla="*/ 27 h 189"/>
                <a:gd name="T8" fmla="*/ 19 w 63"/>
                <a:gd name="T9" fmla="*/ 15 h 189"/>
                <a:gd name="T10" fmla="*/ 22 w 63"/>
                <a:gd name="T11" fmla="*/ 4 h 189"/>
                <a:gd name="T12" fmla="*/ 31 w 63"/>
                <a:gd name="T13" fmla="*/ 0 h 189"/>
                <a:gd name="T14" fmla="*/ 41 w 63"/>
                <a:gd name="T15" fmla="*/ 4 h 189"/>
                <a:gd name="T16" fmla="*/ 44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3 w 63"/>
                <a:gd name="T33" fmla="*/ 181 h 189"/>
                <a:gd name="T34" fmla="*/ 33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2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7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4" y="15"/>
                  </a:moveTo>
                  <a:cubicBezTo>
                    <a:pt x="44" y="19"/>
                    <a:pt x="43" y="23"/>
                    <a:pt x="41" y="27"/>
                  </a:cubicBezTo>
                  <a:cubicBezTo>
                    <a:pt x="38" y="30"/>
                    <a:pt x="35" y="32"/>
                    <a:pt x="31" y="32"/>
                  </a:cubicBezTo>
                  <a:cubicBezTo>
                    <a:pt x="28" y="32"/>
                    <a:pt x="25" y="30"/>
                    <a:pt x="22" y="27"/>
                  </a:cubicBezTo>
                  <a:cubicBezTo>
                    <a:pt x="20" y="23"/>
                    <a:pt x="19" y="19"/>
                    <a:pt x="19" y="15"/>
                  </a:cubicBezTo>
                  <a:cubicBezTo>
                    <a:pt x="19" y="11"/>
                    <a:pt x="20" y="7"/>
                    <a:pt x="22" y="4"/>
                  </a:cubicBezTo>
                  <a:cubicBezTo>
                    <a:pt x="25" y="1"/>
                    <a:pt x="28" y="0"/>
                    <a:pt x="31" y="0"/>
                  </a:cubicBezTo>
                  <a:cubicBezTo>
                    <a:pt x="35" y="0"/>
                    <a:pt x="38" y="1"/>
                    <a:pt x="41" y="4"/>
                  </a:cubicBezTo>
                  <a:cubicBezTo>
                    <a:pt x="43" y="7"/>
                    <a:pt x="44" y="11"/>
                    <a:pt x="44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3" y="186"/>
                    <a:pt x="33" y="181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2" y="189"/>
                  </a:cubicBezTo>
                  <a:cubicBezTo>
                    <a:pt x="17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7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4"/>
            <p:cNvSpPr>
              <a:spLocks noEditPoints="1"/>
            </p:cNvSpPr>
            <p:nvPr/>
          </p:nvSpPr>
          <p:spPr bwMode="auto">
            <a:xfrm>
              <a:off x="3938133" y="1984378"/>
              <a:ext cx="200024" cy="598050"/>
            </a:xfrm>
            <a:custGeom>
              <a:avLst/>
              <a:gdLst>
                <a:gd name="T0" fmla="*/ 44 w 63"/>
                <a:gd name="T1" fmla="*/ 15 h 189"/>
                <a:gd name="T2" fmla="*/ 40 w 63"/>
                <a:gd name="T3" fmla="*/ 27 h 189"/>
                <a:gd name="T4" fmla="*/ 31 w 63"/>
                <a:gd name="T5" fmla="*/ 32 h 189"/>
                <a:gd name="T6" fmla="*/ 22 w 63"/>
                <a:gd name="T7" fmla="*/ 27 h 189"/>
                <a:gd name="T8" fmla="*/ 18 w 63"/>
                <a:gd name="T9" fmla="*/ 15 h 189"/>
                <a:gd name="T10" fmla="*/ 22 w 63"/>
                <a:gd name="T11" fmla="*/ 4 h 189"/>
                <a:gd name="T12" fmla="*/ 31 w 63"/>
                <a:gd name="T13" fmla="*/ 0 h 189"/>
                <a:gd name="T14" fmla="*/ 40 w 63"/>
                <a:gd name="T15" fmla="*/ 4 h 189"/>
                <a:gd name="T16" fmla="*/ 44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3 w 63"/>
                <a:gd name="T33" fmla="*/ 181 h 189"/>
                <a:gd name="T34" fmla="*/ 33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2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6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4" y="15"/>
                  </a:moveTo>
                  <a:cubicBezTo>
                    <a:pt x="44" y="19"/>
                    <a:pt x="43" y="23"/>
                    <a:pt x="40" y="27"/>
                  </a:cubicBezTo>
                  <a:cubicBezTo>
                    <a:pt x="38" y="30"/>
                    <a:pt x="35" y="32"/>
                    <a:pt x="31" y="32"/>
                  </a:cubicBezTo>
                  <a:cubicBezTo>
                    <a:pt x="28" y="32"/>
                    <a:pt x="25" y="30"/>
                    <a:pt x="22" y="27"/>
                  </a:cubicBezTo>
                  <a:cubicBezTo>
                    <a:pt x="20" y="23"/>
                    <a:pt x="18" y="19"/>
                    <a:pt x="18" y="15"/>
                  </a:cubicBezTo>
                  <a:cubicBezTo>
                    <a:pt x="18" y="11"/>
                    <a:pt x="20" y="7"/>
                    <a:pt x="22" y="4"/>
                  </a:cubicBezTo>
                  <a:cubicBezTo>
                    <a:pt x="25" y="1"/>
                    <a:pt x="28" y="0"/>
                    <a:pt x="31" y="0"/>
                  </a:cubicBezTo>
                  <a:cubicBezTo>
                    <a:pt x="35" y="0"/>
                    <a:pt x="38" y="1"/>
                    <a:pt x="40" y="4"/>
                  </a:cubicBezTo>
                  <a:cubicBezTo>
                    <a:pt x="43" y="7"/>
                    <a:pt x="44" y="11"/>
                    <a:pt x="44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3" y="186"/>
                    <a:pt x="33" y="181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2" y="189"/>
                  </a:cubicBezTo>
                  <a:cubicBezTo>
                    <a:pt x="17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6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7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5"/>
            <p:cNvSpPr>
              <a:spLocks noEditPoints="1"/>
            </p:cNvSpPr>
            <p:nvPr/>
          </p:nvSpPr>
          <p:spPr bwMode="auto">
            <a:xfrm>
              <a:off x="4681655" y="1984378"/>
              <a:ext cx="200024" cy="598050"/>
            </a:xfrm>
            <a:custGeom>
              <a:avLst/>
              <a:gdLst>
                <a:gd name="T0" fmla="*/ 45 w 63"/>
                <a:gd name="T1" fmla="*/ 15 h 189"/>
                <a:gd name="T2" fmla="*/ 41 w 63"/>
                <a:gd name="T3" fmla="*/ 27 h 189"/>
                <a:gd name="T4" fmla="*/ 32 w 63"/>
                <a:gd name="T5" fmla="*/ 32 h 189"/>
                <a:gd name="T6" fmla="*/ 22 w 63"/>
                <a:gd name="T7" fmla="*/ 27 h 189"/>
                <a:gd name="T8" fmla="*/ 19 w 63"/>
                <a:gd name="T9" fmla="*/ 15 h 189"/>
                <a:gd name="T10" fmla="*/ 22 w 63"/>
                <a:gd name="T11" fmla="*/ 4 h 189"/>
                <a:gd name="T12" fmla="*/ 32 w 63"/>
                <a:gd name="T13" fmla="*/ 0 h 189"/>
                <a:gd name="T14" fmla="*/ 41 w 63"/>
                <a:gd name="T15" fmla="*/ 4 h 189"/>
                <a:gd name="T16" fmla="*/ 45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4 w 63"/>
                <a:gd name="T33" fmla="*/ 181 h 189"/>
                <a:gd name="T34" fmla="*/ 34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2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7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5" y="15"/>
                  </a:moveTo>
                  <a:cubicBezTo>
                    <a:pt x="45" y="19"/>
                    <a:pt x="43" y="23"/>
                    <a:pt x="41" y="27"/>
                  </a:cubicBezTo>
                  <a:cubicBezTo>
                    <a:pt x="38" y="30"/>
                    <a:pt x="35" y="32"/>
                    <a:pt x="32" y="32"/>
                  </a:cubicBezTo>
                  <a:cubicBezTo>
                    <a:pt x="28" y="32"/>
                    <a:pt x="25" y="30"/>
                    <a:pt x="22" y="27"/>
                  </a:cubicBezTo>
                  <a:cubicBezTo>
                    <a:pt x="20" y="23"/>
                    <a:pt x="19" y="19"/>
                    <a:pt x="19" y="15"/>
                  </a:cubicBezTo>
                  <a:cubicBezTo>
                    <a:pt x="19" y="11"/>
                    <a:pt x="20" y="7"/>
                    <a:pt x="22" y="4"/>
                  </a:cubicBezTo>
                  <a:cubicBezTo>
                    <a:pt x="25" y="1"/>
                    <a:pt x="28" y="0"/>
                    <a:pt x="32" y="0"/>
                  </a:cubicBezTo>
                  <a:cubicBezTo>
                    <a:pt x="35" y="0"/>
                    <a:pt x="38" y="1"/>
                    <a:pt x="41" y="4"/>
                  </a:cubicBezTo>
                  <a:cubicBezTo>
                    <a:pt x="43" y="7"/>
                    <a:pt x="45" y="11"/>
                    <a:pt x="45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4" y="186"/>
                    <a:pt x="34" y="181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2" y="189"/>
                  </a:cubicBezTo>
                  <a:cubicBezTo>
                    <a:pt x="18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8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Text Box 10"/>
          <p:cNvSpPr txBox="1">
            <a:spLocks noChangeArrowheads="1"/>
          </p:cNvSpPr>
          <p:nvPr/>
        </p:nvSpPr>
        <p:spPr bwMode="auto">
          <a:xfrm>
            <a:off x="5311021" y="1801440"/>
            <a:ext cx="2327547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/>
            <a:r>
              <a:rPr lang="en-US" sz="54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69%</a:t>
            </a:r>
            <a:endParaRPr lang="en-US" sz="4000" dirty="0" smtClean="0">
              <a:solidFill>
                <a:srgbClr val="23B9D6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78" name="Right Brace 31"/>
          <p:cNvSpPr/>
          <p:nvPr/>
        </p:nvSpPr>
        <p:spPr>
          <a:xfrm>
            <a:off x="8026492" y="1984377"/>
            <a:ext cx="193962" cy="4230801"/>
          </a:xfrm>
          <a:prstGeom prst="rightBrace">
            <a:avLst/>
          </a:prstGeom>
          <a:ln w="19050">
            <a:solidFill>
              <a:srgbClr val="23B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Connector 33"/>
          <p:cNvCxnSpPr/>
          <p:nvPr/>
        </p:nvCxnSpPr>
        <p:spPr>
          <a:xfrm>
            <a:off x="5504983" y="4981284"/>
            <a:ext cx="2327547" cy="0"/>
          </a:xfrm>
          <a:prstGeom prst="line">
            <a:avLst/>
          </a:prstGeom>
          <a:ln w="19050">
            <a:solidFill>
              <a:srgbClr val="23B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7"/>
          <p:cNvSpPr>
            <a:spLocks/>
          </p:cNvSpPr>
          <p:nvPr/>
        </p:nvSpPr>
        <p:spPr bwMode="auto">
          <a:xfrm>
            <a:off x="5408002" y="2857004"/>
            <a:ext cx="1993966" cy="178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altLang="zh-CN" sz="1000" spc="1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000" spc="1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>
              <a:lnSpc>
                <a:spcPts val="1300"/>
              </a:lnSpc>
            </a:pP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此处添加详细文本描述，建议与标题相关并符合整体语言风格，语言描述尽量简活生活。</a:t>
            </a:r>
            <a:endParaRPr lang="en-US" altLang="zh-CN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07" name="Rectangle 7"/>
          <p:cNvSpPr>
            <a:spLocks/>
          </p:cNvSpPr>
          <p:nvPr/>
        </p:nvSpPr>
        <p:spPr bwMode="auto">
          <a:xfrm>
            <a:off x="5442122" y="5190738"/>
            <a:ext cx="1993966" cy="89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000" spc="1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>
              <a:lnSpc>
                <a:spcPts val="1300"/>
              </a:lnSpc>
            </a:pP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此处添加详细文本描述，建议与标题相关并符合整体语言风格，语言描述尽量简活生活。</a:t>
            </a:r>
            <a:endParaRPr lang="en-US" altLang="zh-CN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511397" y="1981345"/>
            <a:ext cx="2521509" cy="1318074"/>
            <a:chOff x="8511397" y="1981345"/>
            <a:chExt cx="2521509" cy="1318074"/>
          </a:xfrm>
        </p:grpSpPr>
        <p:sp>
          <p:nvSpPr>
            <p:cNvPr id="81" name="Rounded Rectangle 37"/>
            <p:cNvSpPr/>
            <p:nvPr/>
          </p:nvSpPr>
          <p:spPr>
            <a:xfrm>
              <a:off x="8511397" y="1981345"/>
              <a:ext cx="2521509" cy="1318074"/>
            </a:xfrm>
            <a:prstGeom prst="roundRect">
              <a:avLst>
                <a:gd name="adj" fmla="val 5186"/>
              </a:avLst>
            </a:prstGeom>
            <a:solidFill>
              <a:srgbClr val="23B9D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7"/>
            <p:cNvSpPr>
              <a:spLocks/>
            </p:cNvSpPr>
            <p:nvPr/>
          </p:nvSpPr>
          <p:spPr bwMode="auto">
            <a:xfrm>
              <a:off x="8721524" y="2292886"/>
              <a:ext cx="1993966" cy="799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1000" spc="100" dirty="0" smtClean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000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511397" y="3442389"/>
            <a:ext cx="2521509" cy="1318074"/>
            <a:chOff x="8511397" y="3442389"/>
            <a:chExt cx="2521509" cy="1318074"/>
          </a:xfrm>
        </p:grpSpPr>
        <p:sp>
          <p:nvSpPr>
            <p:cNvPr id="83" name="Rounded Rectangle 45"/>
            <p:cNvSpPr/>
            <p:nvPr/>
          </p:nvSpPr>
          <p:spPr>
            <a:xfrm>
              <a:off x="8511397" y="3442389"/>
              <a:ext cx="2521509" cy="1318074"/>
            </a:xfrm>
            <a:prstGeom prst="roundRect">
              <a:avLst>
                <a:gd name="adj" fmla="val 5186"/>
              </a:avLst>
            </a:prstGeom>
            <a:solidFill>
              <a:srgbClr val="23B9D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7"/>
            <p:cNvSpPr>
              <a:spLocks/>
            </p:cNvSpPr>
            <p:nvPr/>
          </p:nvSpPr>
          <p:spPr bwMode="auto">
            <a:xfrm>
              <a:off x="8721524" y="3731649"/>
              <a:ext cx="1993966" cy="799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1000" spc="100" dirty="0" smtClean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000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511397" y="4906456"/>
            <a:ext cx="2521509" cy="1318074"/>
            <a:chOff x="8511397" y="4906456"/>
            <a:chExt cx="2521509" cy="1318074"/>
          </a:xfrm>
        </p:grpSpPr>
        <p:sp>
          <p:nvSpPr>
            <p:cNvPr id="85" name="Rounded Rectangle 47"/>
            <p:cNvSpPr/>
            <p:nvPr/>
          </p:nvSpPr>
          <p:spPr>
            <a:xfrm>
              <a:off x="8511397" y="4906456"/>
              <a:ext cx="2521509" cy="1318074"/>
            </a:xfrm>
            <a:prstGeom prst="roundRect">
              <a:avLst>
                <a:gd name="adj" fmla="val 5186"/>
              </a:avLst>
            </a:prstGeom>
            <a:solidFill>
              <a:srgbClr val="00C2D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7"/>
            <p:cNvSpPr>
              <a:spLocks/>
            </p:cNvSpPr>
            <p:nvPr/>
          </p:nvSpPr>
          <p:spPr bwMode="auto">
            <a:xfrm>
              <a:off x="8733974" y="5186825"/>
              <a:ext cx="1993966" cy="799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1000" spc="100" dirty="0" smtClean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000" spc="100" dirty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 animBg="1"/>
      <p:bldP spid="87" grpId="0"/>
      <p:bldP spid="10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矩形 13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16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5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7325" y="1278567"/>
            <a:ext cx="8855076" cy="3136042"/>
          </a:xfrm>
          <a:prstGeom prst="rect">
            <a:avLst/>
          </a:prstGeom>
        </p:spPr>
      </p:pic>
      <p:sp>
        <p:nvSpPr>
          <p:cNvPr id="33" name="Rectangle 7"/>
          <p:cNvSpPr>
            <a:spLocks/>
          </p:cNvSpPr>
          <p:nvPr/>
        </p:nvSpPr>
        <p:spPr bwMode="auto">
          <a:xfrm>
            <a:off x="1464233" y="4601151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4" name="Rectangle 5"/>
          <p:cNvSpPr>
            <a:spLocks/>
          </p:cNvSpPr>
          <p:nvPr/>
        </p:nvSpPr>
        <p:spPr bwMode="auto">
          <a:xfrm>
            <a:off x="1464233" y="5261048"/>
            <a:ext cx="8835625" cy="880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83" name="矩形 82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3B9D6">
              <a:alpha val="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01419"/>
            <a:ext cx="12192000" cy="3756581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8408713" y="3903494"/>
            <a:ext cx="3470238" cy="2657632"/>
            <a:chOff x="8567791" y="4349661"/>
            <a:chExt cx="2923136" cy="2238642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8936872" y="5210231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9548917" y="4511214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607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9771640" y="5518802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8753651" y="4633705"/>
              <a:ext cx="701471" cy="70069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54314" y="5146385"/>
              <a:ext cx="648431" cy="64771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8567791" y="5964274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693990" y="4513927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0473248" y="4349661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9214714" y="4751741"/>
              <a:ext cx="1574323" cy="1572578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1252849" y="5027478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885266" y="1737868"/>
            <a:ext cx="6421468" cy="1721839"/>
            <a:chOff x="3163189" y="1556615"/>
            <a:chExt cx="6421468" cy="1721839"/>
          </a:xfrm>
        </p:grpSpPr>
        <p:sp>
          <p:nvSpPr>
            <p:cNvPr id="44" name="Text Box 198"/>
            <p:cNvSpPr txBox="1">
              <a:spLocks noChangeArrowheads="1"/>
            </p:cNvSpPr>
            <p:nvPr/>
          </p:nvSpPr>
          <p:spPr bwMode="ltGray">
            <a:xfrm>
              <a:off x="3163189" y="2272661"/>
              <a:ext cx="6421468" cy="100579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81667" tIns="40833" rIns="81667" bIns="40833">
              <a:spAutoFit/>
            </a:bodyPr>
            <a:lstStyle>
              <a:lvl1pPr algn="l" defTabSz="815975" fontAlgn="base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07988" algn="l" defTabSz="815975" fontAlgn="base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815975" algn="l" defTabSz="815975" fontAlgn="base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225550" algn="l" defTabSz="815975" fontAlgn="base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633538" algn="l" defTabSz="815975" fontAlgn="base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090738" defTabSz="8159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547938" defTabSz="8159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005138" defTabSz="8159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462338" defTabSz="8159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Tx/>
                <a:buSzTx/>
              </a:pPr>
              <a:r>
                <a:rPr lang="zh-CN" altLang="en-US" sz="6000" b="1" dirty="0" smtClean="0">
                  <a:solidFill>
                    <a:srgbClr val="23B9D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感谢聆听</a:t>
              </a:r>
              <a:endParaRPr lang="zh-CN" altLang="en-US" sz="6000" b="1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527341" y="1556615"/>
              <a:ext cx="602129" cy="602129"/>
              <a:chOff x="4092575" y="674688"/>
              <a:chExt cx="3171825" cy="3171825"/>
            </a:xfrm>
          </p:grpSpPr>
          <p:sp>
            <p:nvSpPr>
              <p:cNvPr id="79" name="Oval 10"/>
              <p:cNvSpPr>
                <a:spLocks noChangeArrowheads="1"/>
              </p:cNvSpPr>
              <p:nvPr/>
            </p:nvSpPr>
            <p:spPr bwMode="auto">
              <a:xfrm>
                <a:off x="4092575" y="674688"/>
                <a:ext cx="3171825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0" name="组合 79"/>
              <p:cNvGrpSpPr/>
              <p:nvPr/>
            </p:nvGrpSpPr>
            <p:grpSpPr>
              <a:xfrm>
                <a:off x="4727575" y="1306513"/>
                <a:ext cx="1900238" cy="1903413"/>
                <a:chOff x="4727575" y="1306513"/>
                <a:chExt cx="1900238" cy="1903413"/>
              </a:xfrm>
            </p:grpSpPr>
            <p:sp>
              <p:nvSpPr>
                <p:cNvPr id="81" name="Freeform 11"/>
                <p:cNvSpPr>
                  <a:spLocks/>
                </p:cNvSpPr>
                <p:nvPr/>
              </p:nvSpPr>
              <p:spPr bwMode="auto">
                <a:xfrm>
                  <a:off x="5246688" y="1306513"/>
                  <a:ext cx="865188" cy="1411288"/>
                </a:xfrm>
                <a:custGeom>
                  <a:avLst/>
                  <a:gdLst>
                    <a:gd name="T0" fmla="*/ 16 w 230"/>
                    <a:gd name="T1" fmla="*/ 185 h 375"/>
                    <a:gd name="T2" fmla="*/ 64 w 230"/>
                    <a:gd name="T3" fmla="*/ 254 h 375"/>
                    <a:gd name="T4" fmla="*/ 60 w 230"/>
                    <a:gd name="T5" fmla="*/ 285 h 375"/>
                    <a:gd name="T6" fmla="*/ 46 w 230"/>
                    <a:gd name="T7" fmla="*/ 290 h 375"/>
                    <a:gd name="T8" fmla="*/ 54 w 230"/>
                    <a:gd name="T9" fmla="*/ 321 h 375"/>
                    <a:gd name="T10" fmla="*/ 64 w 230"/>
                    <a:gd name="T11" fmla="*/ 347 h 375"/>
                    <a:gd name="T12" fmla="*/ 74 w 230"/>
                    <a:gd name="T13" fmla="*/ 366 h 375"/>
                    <a:gd name="T14" fmla="*/ 77 w 230"/>
                    <a:gd name="T15" fmla="*/ 369 h 375"/>
                    <a:gd name="T16" fmla="*/ 84 w 230"/>
                    <a:gd name="T17" fmla="*/ 372 h 375"/>
                    <a:gd name="T18" fmla="*/ 95 w 230"/>
                    <a:gd name="T19" fmla="*/ 373 h 375"/>
                    <a:gd name="T20" fmla="*/ 105 w 230"/>
                    <a:gd name="T21" fmla="*/ 374 h 375"/>
                    <a:gd name="T22" fmla="*/ 115 w 230"/>
                    <a:gd name="T23" fmla="*/ 375 h 375"/>
                    <a:gd name="T24" fmla="*/ 118 w 230"/>
                    <a:gd name="T25" fmla="*/ 375 h 375"/>
                    <a:gd name="T26" fmla="*/ 125 w 230"/>
                    <a:gd name="T27" fmla="*/ 374 h 375"/>
                    <a:gd name="T28" fmla="*/ 135 w 230"/>
                    <a:gd name="T29" fmla="*/ 374 h 375"/>
                    <a:gd name="T30" fmla="*/ 145 w 230"/>
                    <a:gd name="T31" fmla="*/ 373 h 375"/>
                    <a:gd name="T32" fmla="*/ 155 w 230"/>
                    <a:gd name="T33" fmla="*/ 371 h 375"/>
                    <a:gd name="T34" fmla="*/ 159 w 230"/>
                    <a:gd name="T35" fmla="*/ 369 h 375"/>
                    <a:gd name="T36" fmla="*/ 165 w 230"/>
                    <a:gd name="T37" fmla="*/ 357 h 375"/>
                    <a:gd name="T38" fmla="*/ 175 w 230"/>
                    <a:gd name="T39" fmla="*/ 327 h 375"/>
                    <a:gd name="T40" fmla="*/ 184 w 230"/>
                    <a:gd name="T41" fmla="*/ 290 h 375"/>
                    <a:gd name="T42" fmla="*/ 169 w 230"/>
                    <a:gd name="T43" fmla="*/ 285 h 375"/>
                    <a:gd name="T44" fmla="*/ 166 w 230"/>
                    <a:gd name="T45" fmla="*/ 255 h 375"/>
                    <a:gd name="T46" fmla="*/ 215 w 230"/>
                    <a:gd name="T47" fmla="*/ 184 h 375"/>
                    <a:gd name="T48" fmla="*/ 225 w 230"/>
                    <a:gd name="T49" fmla="*/ 178 h 375"/>
                    <a:gd name="T50" fmla="*/ 225 w 230"/>
                    <a:gd name="T51" fmla="*/ 126 h 375"/>
                    <a:gd name="T52" fmla="*/ 222 w 230"/>
                    <a:gd name="T53" fmla="*/ 123 h 375"/>
                    <a:gd name="T54" fmla="*/ 116 w 230"/>
                    <a:gd name="T55" fmla="*/ 0 h 375"/>
                    <a:gd name="T56" fmla="*/ 9 w 230"/>
                    <a:gd name="T57" fmla="*/ 123 h 375"/>
                    <a:gd name="T58" fmla="*/ 5 w 230"/>
                    <a:gd name="T59" fmla="*/ 126 h 375"/>
                    <a:gd name="T60" fmla="*/ 5 w 230"/>
                    <a:gd name="T61" fmla="*/ 178 h 375"/>
                    <a:gd name="T62" fmla="*/ 16 w 230"/>
                    <a:gd name="T63" fmla="*/ 18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0" h="375">
                      <a:moveTo>
                        <a:pt x="16" y="185"/>
                      </a:moveTo>
                      <a:cubicBezTo>
                        <a:pt x="25" y="214"/>
                        <a:pt x="42" y="238"/>
                        <a:pt x="64" y="254"/>
                      </a:cubicBezTo>
                      <a:cubicBezTo>
                        <a:pt x="60" y="285"/>
                        <a:pt x="60" y="285"/>
                        <a:pt x="60" y="285"/>
                      </a:cubicBezTo>
                      <a:cubicBezTo>
                        <a:pt x="46" y="290"/>
                        <a:pt x="46" y="290"/>
                        <a:pt x="46" y="290"/>
                      </a:cubicBezTo>
                      <a:cubicBezTo>
                        <a:pt x="47" y="299"/>
                        <a:pt x="50" y="310"/>
                        <a:pt x="54" y="321"/>
                      </a:cubicBezTo>
                      <a:cubicBezTo>
                        <a:pt x="57" y="330"/>
                        <a:pt x="61" y="339"/>
                        <a:pt x="64" y="347"/>
                      </a:cubicBezTo>
                      <a:cubicBezTo>
                        <a:pt x="68" y="355"/>
                        <a:pt x="72" y="363"/>
                        <a:pt x="74" y="366"/>
                      </a:cubicBezTo>
                      <a:cubicBezTo>
                        <a:pt x="75" y="368"/>
                        <a:pt x="76" y="369"/>
                        <a:pt x="77" y="369"/>
                      </a:cubicBezTo>
                      <a:cubicBezTo>
                        <a:pt x="79" y="370"/>
                        <a:pt x="81" y="371"/>
                        <a:pt x="84" y="372"/>
                      </a:cubicBezTo>
                      <a:cubicBezTo>
                        <a:pt x="88" y="372"/>
                        <a:pt x="91" y="373"/>
                        <a:pt x="95" y="373"/>
                      </a:cubicBezTo>
                      <a:cubicBezTo>
                        <a:pt x="98" y="374"/>
                        <a:pt x="101" y="374"/>
                        <a:pt x="105" y="374"/>
                      </a:cubicBezTo>
                      <a:cubicBezTo>
                        <a:pt x="108" y="374"/>
                        <a:pt x="112" y="374"/>
                        <a:pt x="115" y="375"/>
                      </a:cubicBezTo>
                      <a:cubicBezTo>
                        <a:pt x="116" y="375"/>
                        <a:pt x="117" y="375"/>
                        <a:pt x="118" y="375"/>
                      </a:cubicBezTo>
                      <a:cubicBezTo>
                        <a:pt x="120" y="375"/>
                        <a:pt x="122" y="375"/>
                        <a:pt x="125" y="374"/>
                      </a:cubicBezTo>
                      <a:cubicBezTo>
                        <a:pt x="128" y="374"/>
                        <a:pt x="131" y="374"/>
                        <a:pt x="135" y="374"/>
                      </a:cubicBezTo>
                      <a:cubicBezTo>
                        <a:pt x="138" y="374"/>
                        <a:pt x="142" y="373"/>
                        <a:pt x="145" y="373"/>
                      </a:cubicBezTo>
                      <a:cubicBezTo>
                        <a:pt x="149" y="372"/>
                        <a:pt x="152" y="371"/>
                        <a:pt x="155" y="371"/>
                      </a:cubicBezTo>
                      <a:cubicBezTo>
                        <a:pt x="156" y="370"/>
                        <a:pt x="158" y="370"/>
                        <a:pt x="159" y="369"/>
                      </a:cubicBezTo>
                      <a:cubicBezTo>
                        <a:pt x="160" y="368"/>
                        <a:pt x="163" y="364"/>
                        <a:pt x="165" y="357"/>
                      </a:cubicBezTo>
                      <a:cubicBezTo>
                        <a:pt x="169" y="349"/>
                        <a:pt x="172" y="338"/>
                        <a:pt x="175" y="327"/>
                      </a:cubicBezTo>
                      <a:cubicBezTo>
                        <a:pt x="179" y="314"/>
                        <a:pt x="182" y="300"/>
                        <a:pt x="184" y="290"/>
                      </a:cubicBezTo>
                      <a:cubicBezTo>
                        <a:pt x="169" y="285"/>
                        <a:pt x="169" y="285"/>
                        <a:pt x="169" y="285"/>
                      </a:cubicBezTo>
                      <a:cubicBezTo>
                        <a:pt x="166" y="255"/>
                        <a:pt x="166" y="255"/>
                        <a:pt x="166" y="255"/>
                      </a:cubicBezTo>
                      <a:cubicBezTo>
                        <a:pt x="188" y="239"/>
                        <a:pt x="206" y="214"/>
                        <a:pt x="215" y="184"/>
                      </a:cubicBezTo>
                      <a:cubicBezTo>
                        <a:pt x="219" y="183"/>
                        <a:pt x="223" y="181"/>
                        <a:pt x="225" y="178"/>
                      </a:cubicBezTo>
                      <a:cubicBezTo>
                        <a:pt x="229" y="173"/>
                        <a:pt x="230" y="133"/>
                        <a:pt x="225" y="126"/>
                      </a:cubicBezTo>
                      <a:cubicBezTo>
                        <a:pt x="225" y="124"/>
                        <a:pt x="223" y="123"/>
                        <a:pt x="222" y="123"/>
                      </a:cubicBezTo>
                      <a:cubicBezTo>
                        <a:pt x="217" y="54"/>
                        <a:pt x="171" y="0"/>
                        <a:pt x="116" y="0"/>
                      </a:cubicBezTo>
                      <a:cubicBezTo>
                        <a:pt x="60" y="0"/>
                        <a:pt x="14" y="54"/>
                        <a:pt x="9" y="123"/>
                      </a:cubicBezTo>
                      <a:cubicBezTo>
                        <a:pt x="7" y="123"/>
                        <a:pt x="6" y="124"/>
                        <a:pt x="5" y="126"/>
                      </a:cubicBezTo>
                      <a:cubicBezTo>
                        <a:pt x="0" y="133"/>
                        <a:pt x="1" y="173"/>
                        <a:pt x="5" y="178"/>
                      </a:cubicBezTo>
                      <a:cubicBezTo>
                        <a:pt x="7" y="181"/>
                        <a:pt x="12" y="183"/>
                        <a:pt x="16" y="18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Freeform 12"/>
                <p:cNvSpPr>
                  <a:spLocks noEditPoints="1"/>
                </p:cNvSpPr>
                <p:nvPr/>
              </p:nvSpPr>
              <p:spPr bwMode="auto">
                <a:xfrm>
                  <a:off x="4727575" y="2413001"/>
                  <a:ext cx="1900238" cy="796925"/>
                </a:xfrm>
                <a:custGeom>
                  <a:avLst/>
                  <a:gdLst>
                    <a:gd name="T0" fmla="*/ 333 w 505"/>
                    <a:gd name="T1" fmla="*/ 0 h 212"/>
                    <a:gd name="T2" fmla="*/ 303 w 505"/>
                    <a:gd name="T3" fmla="*/ 85 h 212"/>
                    <a:gd name="T4" fmla="*/ 283 w 505"/>
                    <a:gd name="T5" fmla="*/ 90 h 212"/>
                    <a:gd name="T6" fmla="*/ 262 w 505"/>
                    <a:gd name="T7" fmla="*/ 92 h 212"/>
                    <a:gd name="T8" fmla="*/ 270 w 505"/>
                    <a:gd name="T9" fmla="*/ 160 h 212"/>
                    <a:gd name="T10" fmla="*/ 287 w 505"/>
                    <a:gd name="T11" fmla="*/ 163 h 212"/>
                    <a:gd name="T12" fmla="*/ 300 w 505"/>
                    <a:gd name="T13" fmla="*/ 164 h 212"/>
                    <a:gd name="T14" fmla="*/ 318 w 505"/>
                    <a:gd name="T15" fmla="*/ 163 h 212"/>
                    <a:gd name="T16" fmla="*/ 331 w 505"/>
                    <a:gd name="T17" fmla="*/ 157 h 212"/>
                    <a:gd name="T18" fmla="*/ 336 w 505"/>
                    <a:gd name="T19" fmla="*/ 96 h 212"/>
                    <a:gd name="T20" fmla="*/ 328 w 505"/>
                    <a:gd name="T21" fmla="*/ 90 h 212"/>
                    <a:gd name="T22" fmla="*/ 326 w 505"/>
                    <a:gd name="T23" fmla="*/ 67 h 212"/>
                    <a:gd name="T24" fmla="*/ 333 w 505"/>
                    <a:gd name="T25" fmla="*/ 60 h 212"/>
                    <a:gd name="T26" fmla="*/ 341 w 505"/>
                    <a:gd name="T27" fmla="*/ 57 h 212"/>
                    <a:gd name="T28" fmla="*/ 346 w 505"/>
                    <a:gd name="T29" fmla="*/ 57 h 212"/>
                    <a:gd name="T30" fmla="*/ 353 w 505"/>
                    <a:gd name="T31" fmla="*/ 60 h 212"/>
                    <a:gd name="T32" fmla="*/ 361 w 505"/>
                    <a:gd name="T33" fmla="*/ 67 h 212"/>
                    <a:gd name="T34" fmla="*/ 358 w 505"/>
                    <a:gd name="T35" fmla="*/ 90 h 212"/>
                    <a:gd name="T36" fmla="*/ 351 w 505"/>
                    <a:gd name="T37" fmla="*/ 96 h 212"/>
                    <a:gd name="T38" fmla="*/ 337 w 505"/>
                    <a:gd name="T39" fmla="*/ 169 h 212"/>
                    <a:gd name="T40" fmla="*/ 324 w 505"/>
                    <a:gd name="T41" fmla="*/ 173 h 212"/>
                    <a:gd name="T42" fmla="*/ 306 w 505"/>
                    <a:gd name="T43" fmla="*/ 175 h 212"/>
                    <a:gd name="T44" fmla="*/ 300 w 505"/>
                    <a:gd name="T45" fmla="*/ 175 h 212"/>
                    <a:gd name="T46" fmla="*/ 287 w 505"/>
                    <a:gd name="T47" fmla="*/ 175 h 212"/>
                    <a:gd name="T48" fmla="*/ 269 w 505"/>
                    <a:gd name="T49" fmla="*/ 172 h 212"/>
                    <a:gd name="T50" fmla="*/ 256 w 505"/>
                    <a:gd name="T51" fmla="*/ 154 h 212"/>
                    <a:gd name="T52" fmla="*/ 233 w 505"/>
                    <a:gd name="T53" fmla="*/ 91 h 212"/>
                    <a:gd name="T54" fmla="*/ 210 w 505"/>
                    <a:gd name="T55" fmla="*/ 86 h 212"/>
                    <a:gd name="T56" fmla="*/ 182 w 505"/>
                    <a:gd name="T57" fmla="*/ 33 h 212"/>
                    <a:gd name="T58" fmla="*/ 23 w 505"/>
                    <a:gd name="T59" fmla="*/ 62 h 212"/>
                    <a:gd name="T60" fmla="*/ 253 w 505"/>
                    <a:gd name="T61" fmla="*/ 212 h 212"/>
                    <a:gd name="T62" fmla="*/ 170 w 505"/>
                    <a:gd name="T63" fmla="*/ 128 h 212"/>
                    <a:gd name="T64" fmla="*/ 154 w 505"/>
                    <a:gd name="T65" fmla="*/ 128 h 212"/>
                    <a:gd name="T66" fmla="*/ 138 w 505"/>
                    <a:gd name="T67" fmla="*/ 128 h 212"/>
                    <a:gd name="T68" fmla="*/ 134 w 505"/>
                    <a:gd name="T69" fmla="*/ 163 h 212"/>
                    <a:gd name="T70" fmla="*/ 131 w 505"/>
                    <a:gd name="T71" fmla="*/ 163 h 212"/>
                    <a:gd name="T72" fmla="*/ 128 w 505"/>
                    <a:gd name="T73" fmla="*/ 163 h 212"/>
                    <a:gd name="T74" fmla="*/ 125 w 505"/>
                    <a:gd name="T75" fmla="*/ 163 h 212"/>
                    <a:gd name="T76" fmla="*/ 122 w 505"/>
                    <a:gd name="T77" fmla="*/ 163 h 212"/>
                    <a:gd name="T78" fmla="*/ 119 w 505"/>
                    <a:gd name="T79" fmla="*/ 163 h 212"/>
                    <a:gd name="T80" fmla="*/ 111 w 505"/>
                    <a:gd name="T81" fmla="*/ 128 h 212"/>
                    <a:gd name="T82" fmla="*/ 95 w 505"/>
                    <a:gd name="T83" fmla="*/ 128 h 212"/>
                    <a:gd name="T84" fmla="*/ 84 w 505"/>
                    <a:gd name="T85" fmla="*/ 113 h 212"/>
                    <a:gd name="T86" fmla="*/ 100 w 505"/>
                    <a:gd name="T87" fmla="*/ 113 h 212"/>
                    <a:gd name="T88" fmla="*/ 116 w 505"/>
                    <a:gd name="T89" fmla="*/ 113 h 212"/>
                    <a:gd name="T90" fmla="*/ 120 w 505"/>
                    <a:gd name="T91" fmla="*/ 78 h 212"/>
                    <a:gd name="T92" fmla="*/ 123 w 505"/>
                    <a:gd name="T93" fmla="*/ 78 h 212"/>
                    <a:gd name="T94" fmla="*/ 126 w 505"/>
                    <a:gd name="T95" fmla="*/ 78 h 212"/>
                    <a:gd name="T96" fmla="*/ 129 w 505"/>
                    <a:gd name="T97" fmla="*/ 78 h 212"/>
                    <a:gd name="T98" fmla="*/ 132 w 505"/>
                    <a:gd name="T99" fmla="*/ 78 h 212"/>
                    <a:gd name="T100" fmla="*/ 135 w 505"/>
                    <a:gd name="T101" fmla="*/ 78 h 212"/>
                    <a:gd name="T102" fmla="*/ 143 w 505"/>
                    <a:gd name="T103" fmla="*/ 113 h 212"/>
                    <a:gd name="T104" fmla="*/ 159 w 505"/>
                    <a:gd name="T105" fmla="*/ 113 h 212"/>
                    <a:gd name="T106" fmla="*/ 170 w 505"/>
                    <a:gd name="T107" fmla="*/ 12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05" h="212">
                      <a:moveTo>
                        <a:pt x="483" y="62"/>
                      </a:moveTo>
                      <a:cubicBezTo>
                        <a:pt x="474" y="51"/>
                        <a:pt x="443" y="41"/>
                        <a:pt x="443" y="41"/>
                      </a:cubicBezTo>
                      <a:cubicBezTo>
                        <a:pt x="333" y="0"/>
                        <a:pt x="333" y="0"/>
                        <a:pt x="333" y="0"/>
                      </a:cubicBezTo>
                      <a:cubicBezTo>
                        <a:pt x="331" y="10"/>
                        <a:pt x="328" y="25"/>
                        <a:pt x="324" y="40"/>
                      </a:cubicBezTo>
                      <a:cubicBezTo>
                        <a:pt x="321" y="50"/>
                        <a:pt x="317" y="61"/>
                        <a:pt x="313" y="69"/>
                      </a:cubicBezTo>
                      <a:cubicBezTo>
                        <a:pt x="310" y="76"/>
                        <a:pt x="307" y="82"/>
                        <a:pt x="303" y="85"/>
                      </a:cubicBezTo>
                      <a:cubicBezTo>
                        <a:pt x="303" y="85"/>
                        <a:pt x="302" y="85"/>
                        <a:pt x="302" y="86"/>
                      </a:cubicBezTo>
                      <a:cubicBezTo>
                        <a:pt x="299" y="87"/>
                        <a:pt x="296" y="88"/>
                        <a:pt x="293" y="89"/>
                      </a:cubicBezTo>
                      <a:cubicBezTo>
                        <a:pt x="290" y="89"/>
                        <a:pt x="287" y="90"/>
                        <a:pt x="283" y="90"/>
                      </a:cubicBezTo>
                      <a:cubicBezTo>
                        <a:pt x="280" y="91"/>
                        <a:pt x="276" y="91"/>
                        <a:pt x="273" y="91"/>
                      </a:cubicBezTo>
                      <a:cubicBezTo>
                        <a:pt x="269" y="92"/>
                        <a:pt x="266" y="92"/>
                        <a:pt x="263" y="92"/>
                      </a:cubicBezTo>
                      <a:cubicBezTo>
                        <a:pt x="262" y="92"/>
                        <a:pt x="262" y="92"/>
                        <a:pt x="262" y="92"/>
                      </a:cubicBezTo>
                      <a:cubicBezTo>
                        <a:pt x="262" y="96"/>
                        <a:pt x="262" y="101"/>
                        <a:pt x="262" y="105"/>
                      </a:cubicBezTo>
                      <a:cubicBezTo>
                        <a:pt x="264" y="127"/>
                        <a:pt x="266" y="148"/>
                        <a:pt x="269" y="157"/>
                      </a:cubicBezTo>
                      <a:cubicBezTo>
                        <a:pt x="269" y="158"/>
                        <a:pt x="269" y="159"/>
                        <a:pt x="270" y="160"/>
                      </a:cubicBezTo>
                      <a:cubicBezTo>
                        <a:pt x="271" y="161"/>
                        <a:pt x="273" y="161"/>
                        <a:pt x="275" y="162"/>
                      </a:cubicBezTo>
                      <a:cubicBezTo>
                        <a:pt x="277" y="162"/>
                        <a:pt x="279" y="162"/>
                        <a:pt x="281" y="163"/>
                      </a:cubicBezTo>
                      <a:cubicBezTo>
                        <a:pt x="283" y="163"/>
                        <a:pt x="285" y="163"/>
                        <a:pt x="287" y="163"/>
                      </a:cubicBezTo>
                      <a:cubicBezTo>
                        <a:pt x="289" y="163"/>
                        <a:pt x="291" y="164"/>
                        <a:pt x="293" y="164"/>
                      </a:cubicBezTo>
                      <a:cubicBezTo>
                        <a:pt x="296" y="164"/>
                        <a:pt x="298" y="164"/>
                        <a:pt x="300" y="164"/>
                      </a:cubicBezTo>
                      <a:cubicBezTo>
                        <a:pt x="300" y="164"/>
                        <a:pt x="300" y="164"/>
                        <a:pt x="300" y="164"/>
                      </a:cubicBezTo>
                      <a:cubicBezTo>
                        <a:pt x="301" y="164"/>
                        <a:pt x="303" y="164"/>
                        <a:pt x="306" y="164"/>
                      </a:cubicBezTo>
                      <a:cubicBezTo>
                        <a:pt x="308" y="164"/>
                        <a:pt x="310" y="163"/>
                        <a:pt x="312" y="163"/>
                      </a:cubicBezTo>
                      <a:cubicBezTo>
                        <a:pt x="314" y="163"/>
                        <a:pt x="316" y="163"/>
                        <a:pt x="318" y="163"/>
                      </a:cubicBezTo>
                      <a:cubicBezTo>
                        <a:pt x="320" y="162"/>
                        <a:pt x="322" y="162"/>
                        <a:pt x="324" y="162"/>
                      </a:cubicBezTo>
                      <a:cubicBezTo>
                        <a:pt x="326" y="161"/>
                        <a:pt x="328" y="161"/>
                        <a:pt x="329" y="160"/>
                      </a:cubicBezTo>
                      <a:cubicBezTo>
                        <a:pt x="330" y="159"/>
                        <a:pt x="330" y="158"/>
                        <a:pt x="331" y="157"/>
                      </a:cubicBezTo>
                      <a:cubicBezTo>
                        <a:pt x="333" y="149"/>
                        <a:pt x="336" y="127"/>
                        <a:pt x="337" y="105"/>
                      </a:cubicBezTo>
                      <a:cubicBezTo>
                        <a:pt x="337" y="102"/>
                        <a:pt x="337" y="99"/>
                        <a:pt x="337" y="96"/>
                      </a:cubicBezTo>
                      <a:cubicBezTo>
                        <a:pt x="337" y="96"/>
                        <a:pt x="336" y="96"/>
                        <a:pt x="336" y="96"/>
                      </a:cubicBezTo>
                      <a:cubicBezTo>
                        <a:pt x="335" y="95"/>
                        <a:pt x="334" y="95"/>
                        <a:pt x="333" y="95"/>
                      </a:cubicBezTo>
                      <a:cubicBezTo>
                        <a:pt x="332" y="94"/>
                        <a:pt x="332" y="93"/>
                        <a:pt x="331" y="93"/>
                      </a:cubicBezTo>
                      <a:cubicBezTo>
                        <a:pt x="330" y="92"/>
                        <a:pt x="329" y="91"/>
                        <a:pt x="328" y="90"/>
                      </a:cubicBezTo>
                      <a:cubicBezTo>
                        <a:pt x="327" y="89"/>
                        <a:pt x="326" y="88"/>
                        <a:pt x="326" y="87"/>
                      </a:cubicBezTo>
                      <a:cubicBezTo>
                        <a:pt x="324" y="84"/>
                        <a:pt x="323" y="81"/>
                        <a:pt x="323" y="77"/>
                      </a:cubicBezTo>
                      <a:cubicBezTo>
                        <a:pt x="323" y="74"/>
                        <a:pt x="324" y="70"/>
                        <a:pt x="326" y="67"/>
                      </a:cubicBezTo>
                      <a:cubicBezTo>
                        <a:pt x="326" y="66"/>
                        <a:pt x="327" y="65"/>
                        <a:pt x="328" y="64"/>
                      </a:cubicBezTo>
                      <a:cubicBezTo>
                        <a:pt x="329" y="63"/>
                        <a:pt x="330" y="62"/>
                        <a:pt x="331" y="62"/>
                      </a:cubicBezTo>
                      <a:cubicBezTo>
                        <a:pt x="332" y="61"/>
                        <a:pt x="332" y="60"/>
                        <a:pt x="333" y="60"/>
                      </a:cubicBezTo>
                      <a:cubicBezTo>
                        <a:pt x="334" y="59"/>
                        <a:pt x="335" y="59"/>
                        <a:pt x="336" y="59"/>
                      </a:cubicBezTo>
                      <a:cubicBezTo>
                        <a:pt x="337" y="58"/>
                        <a:pt x="337" y="58"/>
                        <a:pt x="338" y="58"/>
                      </a:cubicBezTo>
                      <a:cubicBezTo>
                        <a:pt x="339" y="58"/>
                        <a:pt x="340" y="57"/>
                        <a:pt x="341" y="57"/>
                      </a:cubicBezTo>
                      <a:cubicBezTo>
                        <a:pt x="342" y="57"/>
                        <a:pt x="342" y="57"/>
                        <a:pt x="343" y="57"/>
                      </a:cubicBezTo>
                      <a:cubicBezTo>
                        <a:pt x="343" y="57"/>
                        <a:pt x="343" y="57"/>
                        <a:pt x="343" y="57"/>
                      </a:cubicBezTo>
                      <a:cubicBezTo>
                        <a:pt x="344" y="57"/>
                        <a:pt x="345" y="57"/>
                        <a:pt x="346" y="57"/>
                      </a:cubicBezTo>
                      <a:cubicBezTo>
                        <a:pt x="347" y="57"/>
                        <a:pt x="348" y="58"/>
                        <a:pt x="348" y="58"/>
                      </a:cubicBezTo>
                      <a:cubicBezTo>
                        <a:pt x="349" y="58"/>
                        <a:pt x="350" y="58"/>
                        <a:pt x="351" y="59"/>
                      </a:cubicBezTo>
                      <a:cubicBezTo>
                        <a:pt x="352" y="59"/>
                        <a:pt x="353" y="59"/>
                        <a:pt x="353" y="60"/>
                      </a:cubicBezTo>
                      <a:cubicBezTo>
                        <a:pt x="354" y="60"/>
                        <a:pt x="355" y="61"/>
                        <a:pt x="356" y="61"/>
                      </a:cubicBezTo>
                      <a:cubicBezTo>
                        <a:pt x="357" y="62"/>
                        <a:pt x="358" y="63"/>
                        <a:pt x="358" y="64"/>
                      </a:cubicBezTo>
                      <a:cubicBezTo>
                        <a:pt x="359" y="65"/>
                        <a:pt x="360" y="66"/>
                        <a:pt x="361" y="67"/>
                      </a:cubicBezTo>
                      <a:cubicBezTo>
                        <a:pt x="363" y="70"/>
                        <a:pt x="363" y="74"/>
                        <a:pt x="363" y="77"/>
                      </a:cubicBezTo>
                      <a:cubicBezTo>
                        <a:pt x="363" y="81"/>
                        <a:pt x="363" y="84"/>
                        <a:pt x="361" y="87"/>
                      </a:cubicBezTo>
                      <a:cubicBezTo>
                        <a:pt x="360" y="88"/>
                        <a:pt x="359" y="89"/>
                        <a:pt x="358" y="90"/>
                      </a:cubicBezTo>
                      <a:cubicBezTo>
                        <a:pt x="358" y="91"/>
                        <a:pt x="357" y="92"/>
                        <a:pt x="356" y="93"/>
                      </a:cubicBezTo>
                      <a:cubicBezTo>
                        <a:pt x="355" y="93"/>
                        <a:pt x="354" y="94"/>
                        <a:pt x="353" y="95"/>
                      </a:cubicBezTo>
                      <a:cubicBezTo>
                        <a:pt x="353" y="95"/>
                        <a:pt x="352" y="95"/>
                        <a:pt x="351" y="96"/>
                      </a:cubicBezTo>
                      <a:cubicBezTo>
                        <a:pt x="350" y="96"/>
                        <a:pt x="350" y="96"/>
                        <a:pt x="349" y="96"/>
                      </a:cubicBezTo>
                      <a:cubicBezTo>
                        <a:pt x="348" y="123"/>
                        <a:pt x="346" y="142"/>
                        <a:pt x="343" y="154"/>
                      </a:cubicBezTo>
                      <a:cubicBezTo>
                        <a:pt x="341" y="162"/>
                        <a:pt x="339" y="166"/>
                        <a:pt x="337" y="169"/>
                      </a:cubicBezTo>
                      <a:cubicBezTo>
                        <a:pt x="336" y="169"/>
                        <a:pt x="336" y="170"/>
                        <a:pt x="335" y="170"/>
                      </a:cubicBezTo>
                      <a:cubicBezTo>
                        <a:pt x="334" y="171"/>
                        <a:pt x="332" y="171"/>
                        <a:pt x="331" y="172"/>
                      </a:cubicBezTo>
                      <a:cubicBezTo>
                        <a:pt x="329" y="172"/>
                        <a:pt x="327" y="173"/>
                        <a:pt x="324" y="173"/>
                      </a:cubicBezTo>
                      <a:cubicBezTo>
                        <a:pt x="322" y="174"/>
                        <a:pt x="320" y="174"/>
                        <a:pt x="318" y="174"/>
                      </a:cubicBezTo>
                      <a:cubicBezTo>
                        <a:pt x="316" y="175"/>
                        <a:pt x="314" y="175"/>
                        <a:pt x="312" y="175"/>
                      </a:cubicBezTo>
                      <a:cubicBezTo>
                        <a:pt x="310" y="175"/>
                        <a:pt x="308" y="175"/>
                        <a:pt x="306" y="175"/>
                      </a:cubicBezTo>
                      <a:cubicBezTo>
                        <a:pt x="303" y="175"/>
                        <a:pt x="301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299" y="175"/>
                        <a:pt x="299" y="175"/>
                        <a:pt x="299" y="175"/>
                      </a:cubicBezTo>
                      <a:cubicBezTo>
                        <a:pt x="298" y="175"/>
                        <a:pt x="296" y="175"/>
                        <a:pt x="293" y="175"/>
                      </a:cubicBezTo>
                      <a:cubicBezTo>
                        <a:pt x="291" y="175"/>
                        <a:pt x="289" y="175"/>
                        <a:pt x="287" y="175"/>
                      </a:cubicBezTo>
                      <a:cubicBezTo>
                        <a:pt x="285" y="175"/>
                        <a:pt x="283" y="175"/>
                        <a:pt x="281" y="174"/>
                      </a:cubicBezTo>
                      <a:cubicBezTo>
                        <a:pt x="279" y="174"/>
                        <a:pt x="277" y="174"/>
                        <a:pt x="275" y="173"/>
                      </a:cubicBezTo>
                      <a:cubicBezTo>
                        <a:pt x="273" y="173"/>
                        <a:pt x="270" y="172"/>
                        <a:pt x="269" y="172"/>
                      </a:cubicBezTo>
                      <a:cubicBezTo>
                        <a:pt x="267" y="171"/>
                        <a:pt x="265" y="171"/>
                        <a:pt x="264" y="170"/>
                      </a:cubicBezTo>
                      <a:cubicBezTo>
                        <a:pt x="263" y="170"/>
                        <a:pt x="263" y="169"/>
                        <a:pt x="262" y="169"/>
                      </a:cubicBezTo>
                      <a:cubicBezTo>
                        <a:pt x="260" y="166"/>
                        <a:pt x="258" y="162"/>
                        <a:pt x="256" y="154"/>
                      </a:cubicBezTo>
                      <a:cubicBezTo>
                        <a:pt x="253" y="141"/>
                        <a:pt x="251" y="120"/>
                        <a:pt x="250" y="92"/>
                      </a:cubicBezTo>
                      <a:cubicBezTo>
                        <a:pt x="248" y="92"/>
                        <a:pt x="245" y="92"/>
                        <a:pt x="243" y="92"/>
                      </a:cubicBezTo>
                      <a:cubicBezTo>
                        <a:pt x="240" y="92"/>
                        <a:pt x="236" y="91"/>
                        <a:pt x="233" y="91"/>
                      </a:cubicBezTo>
                      <a:cubicBezTo>
                        <a:pt x="229" y="91"/>
                        <a:pt x="226" y="90"/>
                        <a:pt x="222" y="89"/>
                      </a:cubicBezTo>
                      <a:cubicBezTo>
                        <a:pt x="219" y="89"/>
                        <a:pt x="215" y="88"/>
                        <a:pt x="212" y="87"/>
                      </a:cubicBezTo>
                      <a:cubicBezTo>
                        <a:pt x="211" y="86"/>
                        <a:pt x="211" y="86"/>
                        <a:pt x="210" y="86"/>
                      </a:cubicBezTo>
                      <a:cubicBezTo>
                        <a:pt x="208" y="85"/>
                        <a:pt x="205" y="82"/>
                        <a:pt x="202" y="78"/>
                      </a:cubicBezTo>
                      <a:cubicBezTo>
                        <a:pt x="199" y="73"/>
                        <a:pt x="196" y="66"/>
                        <a:pt x="192" y="59"/>
                      </a:cubicBezTo>
                      <a:cubicBezTo>
                        <a:pt x="189" y="51"/>
                        <a:pt x="185" y="42"/>
                        <a:pt x="182" y="33"/>
                      </a:cubicBezTo>
                      <a:cubicBezTo>
                        <a:pt x="178" y="21"/>
                        <a:pt x="174" y="9"/>
                        <a:pt x="173" y="0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1"/>
                        <a:pt x="31" y="51"/>
                        <a:pt x="23" y="62"/>
                      </a:cubicBezTo>
                      <a:cubicBezTo>
                        <a:pt x="15" y="73"/>
                        <a:pt x="0" y="212"/>
                        <a:pt x="11" y="212"/>
                      </a:cubicBezTo>
                      <a:cubicBezTo>
                        <a:pt x="23" y="212"/>
                        <a:pt x="234" y="212"/>
                        <a:pt x="252" y="212"/>
                      </a:cubicBezTo>
                      <a:cubicBezTo>
                        <a:pt x="253" y="212"/>
                        <a:pt x="253" y="212"/>
                        <a:pt x="253" y="212"/>
                      </a:cubicBezTo>
                      <a:cubicBezTo>
                        <a:pt x="271" y="212"/>
                        <a:pt x="483" y="212"/>
                        <a:pt x="495" y="212"/>
                      </a:cubicBezTo>
                      <a:cubicBezTo>
                        <a:pt x="505" y="212"/>
                        <a:pt x="491" y="73"/>
                        <a:pt x="483" y="62"/>
                      </a:cubicBezTo>
                      <a:close/>
                      <a:moveTo>
                        <a:pt x="170" y="128"/>
                      </a:move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59" y="128"/>
                        <a:pt x="159" y="128"/>
                        <a:pt x="159" y="128"/>
                      </a:cubicBezTo>
                      <a:cubicBezTo>
                        <a:pt x="154" y="128"/>
                        <a:pt x="154" y="128"/>
                        <a:pt x="154" y="128"/>
                      </a:cubicBezTo>
                      <a:cubicBezTo>
                        <a:pt x="148" y="128"/>
                        <a:pt x="148" y="128"/>
                        <a:pt x="148" y="128"/>
                      </a:cubicBezTo>
                      <a:cubicBezTo>
                        <a:pt x="143" y="128"/>
                        <a:pt x="143" y="128"/>
                        <a:pt x="143" y="128"/>
                      </a:cubicBezTo>
                      <a:cubicBezTo>
                        <a:pt x="138" y="128"/>
                        <a:pt x="138" y="128"/>
                        <a:pt x="138" y="128"/>
                      </a:cubicBezTo>
                      <a:cubicBezTo>
                        <a:pt x="135" y="128"/>
                        <a:pt x="135" y="128"/>
                        <a:pt x="135" y="128"/>
                      </a:cubicBezTo>
                      <a:cubicBezTo>
                        <a:pt x="135" y="163"/>
                        <a:pt x="135" y="163"/>
                        <a:pt x="135" y="163"/>
                      </a:cubicBezTo>
                      <a:cubicBezTo>
                        <a:pt x="134" y="163"/>
                        <a:pt x="134" y="163"/>
                        <a:pt x="134" y="163"/>
                      </a:cubicBezTo>
                      <a:cubicBezTo>
                        <a:pt x="133" y="163"/>
                        <a:pt x="133" y="163"/>
                        <a:pt x="133" y="163"/>
                      </a:cubicBezTo>
                      <a:cubicBezTo>
                        <a:pt x="132" y="163"/>
                        <a:pt x="132" y="163"/>
                        <a:pt x="132" y="163"/>
                      </a:cubicBezTo>
                      <a:cubicBezTo>
                        <a:pt x="131" y="163"/>
                        <a:pt x="131" y="163"/>
                        <a:pt x="131" y="163"/>
                      </a:cubicBezTo>
                      <a:cubicBezTo>
                        <a:pt x="130" y="163"/>
                        <a:pt x="130" y="163"/>
                        <a:pt x="130" y="163"/>
                      </a:cubicBezTo>
                      <a:cubicBezTo>
                        <a:pt x="129" y="163"/>
                        <a:pt x="129" y="163"/>
                        <a:pt x="129" y="163"/>
                      </a:cubicBezTo>
                      <a:cubicBezTo>
                        <a:pt x="128" y="163"/>
                        <a:pt x="128" y="163"/>
                        <a:pt x="128" y="163"/>
                      </a:cubicBezTo>
                      <a:cubicBezTo>
                        <a:pt x="127" y="163"/>
                        <a:pt x="127" y="163"/>
                        <a:pt x="127" y="163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5" y="163"/>
                        <a:pt x="125" y="163"/>
                        <a:pt x="125" y="163"/>
                      </a:cubicBezTo>
                      <a:cubicBezTo>
                        <a:pt x="124" y="163"/>
                        <a:pt x="124" y="163"/>
                        <a:pt x="124" y="163"/>
                      </a:cubicBezTo>
                      <a:cubicBezTo>
                        <a:pt x="123" y="163"/>
                        <a:pt x="123" y="163"/>
                        <a:pt x="123" y="163"/>
                      </a:cubicBezTo>
                      <a:cubicBezTo>
                        <a:pt x="122" y="163"/>
                        <a:pt x="122" y="163"/>
                        <a:pt x="122" y="163"/>
                      </a:cubicBezTo>
                      <a:cubicBezTo>
                        <a:pt x="121" y="163"/>
                        <a:pt x="121" y="163"/>
                        <a:pt x="121" y="163"/>
                      </a:cubicBezTo>
                      <a:cubicBezTo>
                        <a:pt x="120" y="163"/>
                        <a:pt x="120" y="163"/>
                        <a:pt x="120" y="163"/>
                      </a:cubicBezTo>
                      <a:cubicBezTo>
                        <a:pt x="119" y="163"/>
                        <a:pt x="119" y="163"/>
                        <a:pt x="119" y="163"/>
                      </a:cubicBezTo>
                      <a:cubicBezTo>
                        <a:pt x="119" y="128"/>
                        <a:pt x="119" y="128"/>
                        <a:pt x="119" y="128"/>
                      </a:cubicBezTo>
                      <a:cubicBezTo>
                        <a:pt x="116" y="128"/>
                        <a:pt x="116" y="128"/>
                        <a:pt x="116" y="128"/>
                      </a:cubicBezTo>
                      <a:cubicBezTo>
                        <a:pt x="111" y="128"/>
                        <a:pt x="111" y="128"/>
                        <a:pt x="111" y="128"/>
                      </a:cubicBezTo>
                      <a:cubicBezTo>
                        <a:pt x="106" y="128"/>
                        <a:pt x="106" y="128"/>
                        <a:pt x="106" y="128"/>
                      </a:cubicBezTo>
                      <a:cubicBezTo>
                        <a:pt x="100" y="128"/>
                        <a:pt x="100" y="128"/>
                        <a:pt x="100" y="128"/>
                      </a:cubicBezTo>
                      <a:cubicBezTo>
                        <a:pt x="95" y="128"/>
                        <a:pt x="95" y="128"/>
                        <a:pt x="95" y="128"/>
                      </a:cubicBezTo>
                      <a:cubicBezTo>
                        <a:pt x="90" y="128"/>
                        <a:pt x="90" y="128"/>
                        <a:pt x="90" y="128"/>
                      </a:cubicBezTo>
                      <a:cubicBezTo>
                        <a:pt x="84" y="128"/>
                        <a:pt x="84" y="128"/>
                        <a:pt x="84" y="128"/>
                      </a:cubicBezTo>
                      <a:cubicBezTo>
                        <a:pt x="84" y="113"/>
                        <a:pt x="84" y="113"/>
                        <a:pt x="84" y="113"/>
                      </a:cubicBezTo>
                      <a:cubicBezTo>
                        <a:pt x="90" y="113"/>
                        <a:pt x="90" y="113"/>
                        <a:pt x="90" y="113"/>
                      </a:cubicBezTo>
                      <a:cubicBezTo>
                        <a:pt x="95" y="113"/>
                        <a:pt x="95" y="113"/>
                        <a:pt x="95" y="113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106" y="113"/>
                        <a:pt x="106" y="113"/>
                        <a:pt x="106" y="113"/>
                      </a:cubicBezTo>
                      <a:cubicBezTo>
                        <a:pt x="111" y="113"/>
                        <a:pt x="111" y="113"/>
                        <a:pt x="111" y="113"/>
                      </a:cubicBezTo>
                      <a:cubicBezTo>
                        <a:pt x="116" y="113"/>
                        <a:pt x="116" y="113"/>
                        <a:pt x="116" y="113"/>
                      </a:cubicBezTo>
                      <a:cubicBezTo>
                        <a:pt x="119" y="113"/>
                        <a:pt x="119" y="113"/>
                        <a:pt x="119" y="113"/>
                      </a:cubicBezTo>
                      <a:cubicBezTo>
                        <a:pt x="119" y="78"/>
                        <a:pt x="119" y="78"/>
                        <a:pt x="119" y="78"/>
                      </a:cubicBezTo>
                      <a:cubicBezTo>
                        <a:pt x="120" y="78"/>
                        <a:pt x="120" y="78"/>
                        <a:pt x="120" y="78"/>
                      </a:cubicBezTo>
                      <a:cubicBezTo>
                        <a:pt x="121" y="78"/>
                        <a:pt x="121" y="78"/>
                        <a:pt x="121" y="78"/>
                      </a:cubicBezTo>
                      <a:cubicBezTo>
                        <a:pt x="122" y="78"/>
                        <a:pt x="122" y="78"/>
                        <a:pt x="122" y="78"/>
                      </a:cubicBezTo>
                      <a:cubicBezTo>
                        <a:pt x="123" y="78"/>
                        <a:pt x="123" y="78"/>
                        <a:pt x="123" y="78"/>
                      </a:cubicBezTo>
                      <a:cubicBezTo>
                        <a:pt x="124" y="78"/>
                        <a:pt x="124" y="78"/>
                        <a:pt x="124" y="78"/>
                      </a:cubicBezTo>
                      <a:cubicBezTo>
                        <a:pt x="125" y="78"/>
                        <a:pt x="125" y="78"/>
                        <a:pt x="125" y="78"/>
                      </a:cubicBezTo>
                      <a:cubicBezTo>
                        <a:pt x="126" y="78"/>
                        <a:pt x="126" y="78"/>
                        <a:pt x="126" y="78"/>
                      </a:cubicBezTo>
                      <a:cubicBezTo>
                        <a:pt x="127" y="78"/>
                        <a:pt x="127" y="78"/>
                        <a:pt x="127" y="78"/>
                      </a:cubicBezTo>
                      <a:cubicBezTo>
                        <a:pt x="128" y="78"/>
                        <a:pt x="128" y="78"/>
                        <a:pt x="128" y="78"/>
                      </a:cubicBezTo>
                      <a:cubicBezTo>
                        <a:pt x="129" y="78"/>
                        <a:pt x="129" y="78"/>
                        <a:pt x="129" y="78"/>
                      </a:cubicBezTo>
                      <a:cubicBezTo>
                        <a:pt x="130" y="78"/>
                        <a:pt x="130" y="78"/>
                        <a:pt x="130" y="78"/>
                      </a:cubicBezTo>
                      <a:cubicBezTo>
                        <a:pt x="131" y="78"/>
                        <a:pt x="131" y="78"/>
                        <a:pt x="131" y="78"/>
                      </a:cubicBezTo>
                      <a:cubicBezTo>
                        <a:pt x="132" y="78"/>
                        <a:pt x="132" y="78"/>
                        <a:pt x="132" y="78"/>
                      </a:cubicBezTo>
                      <a:cubicBezTo>
                        <a:pt x="133" y="78"/>
                        <a:pt x="133" y="78"/>
                        <a:pt x="133" y="78"/>
                      </a:cubicBezTo>
                      <a:cubicBezTo>
                        <a:pt x="134" y="78"/>
                        <a:pt x="134" y="78"/>
                        <a:pt x="134" y="78"/>
                      </a:cubicBezTo>
                      <a:cubicBezTo>
                        <a:pt x="135" y="78"/>
                        <a:pt x="135" y="78"/>
                        <a:pt x="135" y="78"/>
                      </a:cubicBezTo>
                      <a:cubicBezTo>
                        <a:pt x="135" y="113"/>
                        <a:pt x="135" y="113"/>
                        <a:pt x="135" y="11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143" y="113"/>
                        <a:pt x="143" y="113"/>
                        <a:pt x="143" y="113"/>
                      </a:cubicBezTo>
                      <a:cubicBezTo>
                        <a:pt x="148" y="113"/>
                        <a:pt x="148" y="113"/>
                        <a:pt x="148" y="113"/>
                      </a:cubicBezTo>
                      <a:cubicBezTo>
                        <a:pt x="154" y="113"/>
                        <a:pt x="154" y="113"/>
                        <a:pt x="154" y="113"/>
                      </a:cubicBezTo>
                      <a:cubicBezTo>
                        <a:pt x="159" y="113"/>
                        <a:pt x="159" y="113"/>
                        <a:pt x="159" y="113"/>
                      </a:cubicBezTo>
                      <a:cubicBezTo>
                        <a:pt x="165" y="113"/>
                        <a:pt x="165" y="113"/>
                        <a:pt x="165" y="113"/>
                      </a:cubicBezTo>
                      <a:cubicBezTo>
                        <a:pt x="170" y="113"/>
                        <a:pt x="170" y="113"/>
                        <a:pt x="170" y="113"/>
                      </a:cubicBezTo>
                      <a:lnTo>
                        <a:pt x="17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>
              <a:off x="6033079" y="1556615"/>
              <a:ext cx="603033" cy="602430"/>
              <a:chOff x="4724400" y="4673600"/>
              <a:chExt cx="3176588" cy="3173413"/>
            </a:xfrm>
          </p:grpSpPr>
          <p:sp>
            <p:nvSpPr>
              <p:cNvPr id="77" name="Oval 22"/>
              <p:cNvSpPr>
                <a:spLocks noChangeArrowheads="1"/>
              </p:cNvSpPr>
              <p:nvPr/>
            </p:nvSpPr>
            <p:spPr bwMode="auto">
              <a:xfrm>
                <a:off x="4724400" y="4673600"/>
                <a:ext cx="3176588" cy="3173413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3"/>
              <p:cNvSpPr>
                <a:spLocks noEditPoints="1"/>
              </p:cNvSpPr>
              <p:nvPr/>
            </p:nvSpPr>
            <p:spPr bwMode="auto">
              <a:xfrm>
                <a:off x="5402263" y="5283200"/>
                <a:ext cx="1806575" cy="1957388"/>
              </a:xfrm>
              <a:custGeom>
                <a:avLst/>
                <a:gdLst>
                  <a:gd name="T0" fmla="*/ 480 w 480"/>
                  <a:gd name="T1" fmla="*/ 277 h 520"/>
                  <a:gd name="T2" fmla="*/ 429 w 480"/>
                  <a:gd name="T3" fmla="*/ 227 h 520"/>
                  <a:gd name="T4" fmla="*/ 379 w 480"/>
                  <a:gd name="T5" fmla="*/ 277 h 520"/>
                  <a:gd name="T6" fmla="*/ 416 w 480"/>
                  <a:gd name="T7" fmla="*/ 326 h 520"/>
                  <a:gd name="T8" fmla="*/ 396 w 480"/>
                  <a:gd name="T9" fmla="*/ 485 h 520"/>
                  <a:gd name="T10" fmla="*/ 320 w 480"/>
                  <a:gd name="T11" fmla="*/ 495 h 520"/>
                  <a:gd name="T12" fmla="*/ 245 w 480"/>
                  <a:gd name="T13" fmla="*/ 485 h 520"/>
                  <a:gd name="T14" fmla="*/ 224 w 480"/>
                  <a:gd name="T15" fmla="*/ 312 h 520"/>
                  <a:gd name="T16" fmla="*/ 325 w 480"/>
                  <a:gd name="T17" fmla="*/ 297 h 520"/>
                  <a:gd name="T18" fmla="*/ 391 w 480"/>
                  <a:gd name="T19" fmla="*/ 134 h 520"/>
                  <a:gd name="T20" fmla="*/ 399 w 480"/>
                  <a:gd name="T21" fmla="*/ 39 h 520"/>
                  <a:gd name="T22" fmla="*/ 271 w 480"/>
                  <a:gd name="T23" fmla="*/ 20 h 520"/>
                  <a:gd name="T24" fmla="*/ 242 w 480"/>
                  <a:gd name="T25" fmla="*/ 0 h 520"/>
                  <a:gd name="T26" fmla="*/ 209 w 480"/>
                  <a:gd name="T27" fmla="*/ 32 h 520"/>
                  <a:gd name="T28" fmla="*/ 242 w 480"/>
                  <a:gd name="T29" fmla="*/ 64 h 520"/>
                  <a:gd name="T30" fmla="*/ 272 w 480"/>
                  <a:gd name="T31" fmla="*/ 44 h 520"/>
                  <a:gd name="T32" fmla="*/ 379 w 480"/>
                  <a:gd name="T33" fmla="*/ 54 h 520"/>
                  <a:gd name="T34" fmla="*/ 357 w 480"/>
                  <a:gd name="T35" fmla="*/ 167 h 520"/>
                  <a:gd name="T36" fmla="*/ 314 w 480"/>
                  <a:gd name="T37" fmla="*/ 275 h 520"/>
                  <a:gd name="T38" fmla="*/ 211 w 480"/>
                  <a:gd name="T39" fmla="*/ 288 h 520"/>
                  <a:gd name="T40" fmla="*/ 109 w 480"/>
                  <a:gd name="T41" fmla="*/ 275 h 520"/>
                  <a:gd name="T42" fmla="*/ 56 w 480"/>
                  <a:gd name="T43" fmla="*/ 168 h 520"/>
                  <a:gd name="T44" fmla="*/ 30 w 480"/>
                  <a:gd name="T45" fmla="*/ 54 h 520"/>
                  <a:gd name="T46" fmla="*/ 132 w 480"/>
                  <a:gd name="T47" fmla="*/ 43 h 520"/>
                  <a:gd name="T48" fmla="*/ 162 w 480"/>
                  <a:gd name="T49" fmla="*/ 64 h 520"/>
                  <a:gd name="T50" fmla="*/ 195 w 480"/>
                  <a:gd name="T51" fmla="*/ 32 h 520"/>
                  <a:gd name="T52" fmla="*/ 162 w 480"/>
                  <a:gd name="T53" fmla="*/ 0 h 520"/>
                  <a:gd name="T54" fmla="*/ 133 w 480"/>
                  <a:gd name="T55" fmla="*/ 19 h 520"/>
                  <a:gd name="T56" fmla="*/ 10 w 480"/>
                  <a:gd name="T57" fmla="*/ 40 h 520"/>
                  <a:gd name="T58" fmla="*/ 13 w 480"/>
                  <a:gd name="T59" fmla="*/ 112 h 520"/>
                  <a:gd name="T60" fmla="*/ 98 w 480"/>
                  <a:gd name="T61" fmla="*/ 297 h 520"/>
                  <a:gd name="T62" fmla="*/ 199 w 480"/>
                  <a:gd name="T63" fmla="*/ 312 h 520"/>
                  <a:gd name="T64" fmla="*/ 204 w 480"/>
                  <a:gd name="T65" fmla="*/ 394 h 520"/>
                  <a:gd name="T66" fmla="*/ 233 w 480"/>
                  <a:gd name="T67" fmla="*/ 506 h 520"/>
                  <a:gd name="T68" fmla="*/ 319 w 480"/>
                  <a:gd name="T69" fmla="*/ 520 h 520"/>
                  <a:gd name="T70" fmla="*/ 322 w 480"/>
                  <a:gd name="T71" fmla="*/ 520 h 520"/>
                  <a:gd name="T72" fmla="*/ 322 w 480"/>
                  <a:gd name="T73" fmla="*/ 520 h 520"/>
                  <a:gd name="T74" fmla="*/ 408 w 480"/>
                  <a:gd name="T75" fmla="*/ 506 h 520"/>
                  <a:gd name="T76" fmla="*/ 436 w 480"/>
                  <a:gd name="T77" fmla="*/ 394 h 520"/>
                  <a:gd name="T78" fmla="*/ 441 w 480"/>
                  <a:gd name="T79" fmla="*/ 326 h 520"/>
                  <a:gd name="T80" fmla="*/ 480 w 480"/>
                  <a:gd name="T81" fmla="*/ 277 h 520"/>
                  <a:gd name="T82" fmla="*/ 242 w 480"/>
                  <a:gd name="T83" fmla="*/ 40 h 520"/>
                  <a:gd name="T84" fmla="*/ 234 w 480"/>
                  <a:gd name="T85" fmla="*/ 32 h 520"/>
                  <a:gd name="T86" fmla="*/ 242 w 480"/>
                  <a:gd name="T87" fmla="*/ 24 h 520"/>
                  <a:gd name="T88" fmla="*/ 249 w 480"/>
                  <a:gd name="T89" fmla="*/ 32 h 520"/>
                  <a:gd name="T90" fmla="*/ 242 w 480"/>
                  <a:gd name="T91" fmla="*/ 40 h 520"/>
                  <a:gd name="T92" fmla="*/ 162 w 480"/>
                  <a:gd name="T93" fmla="*/ 24 h 520"/>
                  <a:gd name="T94" fmla="*/ 170 w 480"/>
                  <a:gd name="T95" fmla="*/ 32 h 520"/>
                  <a:gd name="T96" fmla="*/ 162 w 480"/>
                  <a:gd name="T97" fmla="*/ 40 h 520"/>
                  <a:gd name="T98" fmla="*/ 154 w 480"/>
                  <a:gd name="T99" fmla="*/ 32 h 520"/>
                  <a:gd name="T100" fmla="*/ 162 w 480"/>
                  <a:gd name="T101" fmla="*/ 24 h 520"/>
                  <a:gd name="T102" fmla="*/ 429 w 480"/>
                  <a:gd name="T103" fmla="*/ 298 h 520"/>
                  <a:gd name="T104" fmla="*/ 408 w 480"/>
                  <a:gd name="T105" fmla="*/ 277 h 520"/>
                  <a:gd name="T106" fmla="*/ 429 w 480"/>
                  <a:gd name="T107" fmla="*/ 256 h 520"/>
                  <a:gd name="T108" fmla="*/ 450 w 480"/>
                  <a:gd name="T109" fmla="*/ 277 h 520"/>
                  <a:gd name="T110" fmla="*/ 429 w 480"/>
                  <a:gd name="T111" fmla="*/ 298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520">
                    <a:moveTo>
                      <a:pt x="480" y="277"/>
                    </a:moveTo>
                    <a:cubicBezTo>
                      <a:pt x="480" y="249"/>
                      <a:pt x="457" y="227"/>
                      <a:pt x="429" y="227"/>
                    </a:cubicBezTo>
                    <a:cubicBezTo>
                      <a:pt x="401" y="227"/>
                      <a:pt x="379" y="249"/>
                      <a:pt x="379" y="277"/>
                    </a:cubicBezTo>
                    <a:cubicBezTo>
                      <a:pt x="379" y="300"/>
                      <a:pt x="395" y="320"/>
                      <a:pt x="416" y="326"/>
                    </a:cubicBezTo>
                    <a:cubicBezTo>
                      <a:pt x="413" y="398"/>
                      <a:pt x="405" y="473"/>
                      <a:pt x="396" y="485"/>
                    </a:cubicBezTo>
                    <a:cubicBezTo>
                      <a:pt x="381" y="492"/>
                      <a:pt x="343" y="495"/>
                      <a:pt x="320" y="495"/>
                    </a:cubicBezTo>
                    <a:cubicBezTo>
                      <a:pt x="298" y="495"/>
                      <a:pt x="259" y="492"/>
                      <a:pt x="245" y="485"/>
                    </a:cubicBezTo>
                    <a:cubicBezTo>
                      <a:pt x="235" y="472"/>
                      <a:pt x="227" y="388"/>
                      <a:pt x="224" y="312"/>
                    </a:cubicBezTo>
                    <a:cubicBezTo>
                      <a:pt x="250" y="311"/>
                      <a:pt x="301" y="308"/>
                      <a:pt x="325" y="297"/>
                    </a:cubicBezTo>
                    <a:cubicBezTo>
                      <a:pt x="355" y="281"/>
                      <a:pt x="387" y="149"/>
                      <a:pt x="391" y="134"/>
                    </a:cubicBezTo>
                    <a:cubicBezTo>
                      <a:pt x="410" y="54"/>
                      <a:pt x="402" y="44"/>
                      <a:pt x="399" y="39"/>
                    </a:cubicBezTo>
                    <a:cubicBezTo>
                      <a:pt x="386" y="22"/>
                      <a:pt x="325" y="19"/>
                      <a:pt x="271" y="20"/>
                    </a:cubicBezTo>
                    <a:cubicBezTo>
                      <a:pt x="267" y="8"/>
                      <a:pt x="255" y="0"/>
                      <a:pt x="242" y="0"/>
                    </a:cubicBezTo>
                    <a:cubicBezTo>
                      <a:pt x="224" y="0"/>
                      <a:pt x="209" y="14"/>
                      <a:pt x="209" y="32"/>
                    </a:cubicBezTo>
                    <a:cubicBezTo>
                      <a:pt x="209" y="50"/>
                      <a:pt x="224" y="64"/>
                      <a:pt x="242" y="64"/>
                    </a:cubicBezTo>
                    <a:cubicBezTo>
                      <a:pt x="255" y="64"/>
                      <a:pt x="267" y="56"/>
                      <a:pt x="272" y="44"/>
                    </a:cubicBezTo>
                    <a:cubicBezTo>
                      <a:pt x="317" y="44"/>
                      <a:pt x="368" y="47"/>
                      <a:pt x="379" y="54"/>
                    </a:cubicBezTo>
                    <a:cubicBezTo>
                      <a:pt x="380" y="65"/>
                      <a:pt x="374" y="108"/>
                      <a:pt x="357" y="167"/>
                    </a:cubicBezTo>
                    <a:cubicBezTo>
                      <a:pt x="337" y="238"/>
                      <a:pt x="320" y="271"/>
                      <a:pt x="314" y="275"/>
                    </a:cubicBezTo>
                    <a:cubicBezTo>
                      <a:pt x="293" y="285"/>
                      <a:pt x="234" y="288"/>
                      <a:pt x="211" y="288"/>
                    </a:cubicBezTo>
                    <a:cubicBezTo>
                      <a:pt x="188" y="288"/>
                      <a:pt x="130" y="285"/>
                      <a:pt x="109" y="275"/>
                    </a:cubicBezTo>
                    <a:cubicBezTo>
                      <a:pt x="102" y="271"/>
                      <a:pt x="80" y="234"/>
                      <a:pt x="56" y="168"/>
                    </a:cubicBezTo>
                    <a:cubicBezTo>
                      <a:pt x="32" y="102"/>
                      <a:pt x="26" y="61"/>
                      <a:pt x="30" y="54"/>
                    </a:cubicBezTo>
                    <a:cubicBezTo>
                      <a:pt x="38" y="42"/>
                      <a:pt x="87" y="39"/>
                      <a:pt x="132" y="43"/>
                    </a:cubicBezTo>
                    <a:cubicBezTo>
                      <a:pt x="137" y="56"/>
                      <a:pt x="148" y="64"/>
                      <a:pt x="162" y="64"/>
                    </a:cubicBezTo>
                    <a:cubicBezTo>
                      <a:pt x="180" y="64"/>
                      <a:pt x="195" y="50"/>
                      <a:pt x="195" y="32"/>
                    </a:cubicBezTo>
                    <a:cubicBezTo>
                      <a:pt x="195" y="14"/>
                      <a:pt x="180" y="0"/>
                      <a:pt x="162" y="0"/>
                    </a:cubicBezTo>
                    <a:cubicBezTo>
                      <a:pt x="149" y="0"/>
                      <a:pt x="138" y="7"/>
                      <a:pt x="133" y="19"/>
                    </a:cubicBezTo>
                    <a:cubicBezTo>
                      <a:pt x="99" y="16"/>
                      <a:pt x="28" y="13"/>
                      <a:pt x="10" y="40"/>
                    </a:cubicBezTo>
                    <a:cubicBezTo>
                      <a:pt x="4" y="47"/>
                      <a:pt x="0" y="62"/>
                      <a:pt x="13" y="112"/>
                    </a:cubicBezTo>
                    <a:cubicBezTo>
                      <a:pt x="27" y="167"/>
                      <a:pt x="70" y="282"/>
                      <a:pt x="98" y="297"/>
                    </a:cubicBezTo>
                    <a:cubicBezTo>
                      <a:pt x="122" y="309"/>
                      <a:pt x="174" y="311"/>
                      <a:pt x="199" y="312"/>
                    </a:cubicBezTo>
                    <a:cubicBezTo>
                      <a:pt x="200" y="329"/>
                      <a:pt x="202" y="361"/>
                      <a:pt x="204" y="394"/>
                    </a:cubicBezTo>
                    <a:cubicBezTo>
                      <a:pt x="212" y="488"/>
                      <a:pt x="223" y="501"/>
                      <a:pt x="233" y="506"/>
                    </a:cubicBezTo>
                    <a:cubicBezTo>
                      <a:pt x="255" y="518"/>
                      <a:pt x="305" y="519"/>
                      <a:pt x="319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35" y="519"/>
                      <a:pt x="386" y="518"/>
                      <a:pt x="408" y="506"/>
                    </a:cubicBezTo>
                    <a:cubicBezTo>
                      <a:pt x="418" y="501"/>
                      <a:pt x="428" y="488"/>
                      <a:pt x="436" y="394"/>
                    </a:cubicBezTo>
                    <a:cubicBezTo>
                      <a:pt x="438" y="369"/>
                      <a:pt x="440" y="344"/>
                      <a:pt x="441" y="326"/>
                    </a:cubicBezTo>
                    <a:cubicBezTo>
                      <a:pt x="463" y="321"/>
                      <a:pt x="480" y="301"/>
                      <a:pt x="480" y="277"/>
                    </a:cubicBezTo>
                    <a:close/>
                    <a:moveTo>
                      <a:pt x="242" y="40"/>
                    </a:moveTo>
                    <a:cubicBezTo>
                      <a:pt x="237" y="40"/>
                      <a:pt x="234" y="36"/>
                      <a:pt x="234" y="32"/>
                    </a:cubicBezTo>
                    <a:cubicBezTo>
                      <a:pt x="234" y="28"/>
                      <a:pt x="237" y="24"/>
                      <a:pt x="242" y="24"/>
                    </a:cubicBezTo>
                    <a:cubicBezTo>
                      <a:pt x="246" y="24"/>
                      <a:pt x="249" y="28"/>
                      <a:pt x="249" y="32"/>
                    </a:cubicBezTo>
                    <a:cubicBezTo>
                      <a:pt x="249" y="36"/>
                      <a:pt x="246" y="40"/>
                      <a:pt x="242" y="40"/>
                    </a:cubicBezTo>
                    <a:close/>
                    <a:moveTo>
                      <a:pt x="162" y="24"/>
                    </a:moveTo>
                    <a:cubicBezTo>
                      <a:pt x="167" y="24"/>
                      <a:pt x="170" y="28"/>
                      <a:pt x="170" y="32"/>
                    </a:cubicBezTo>
                    <a:cubicBezTo>
                      <a:pt x="170" y="36"/>
                      <a:pt x="167" y="40"/>
                      <a:pt x="162" y="40"/>
                    </a:cubicBezTo>
                    <a:cubicBezTo>
                      <a:pt x="158" y="40"/>
                      <a:pt x="154" y="36"/>
                      <a:pt x="154" y="32"/>
                    </a:cubicBezTo>
                    <a:cubicBezTo>
                      <a:pt x="154" y="28"/>
                      <a:pt x="158" y="24"/>
                      <a:pt x="162" y="24"/>
                    </a:cubicBezTo>
                    <a:close/>
                    <a:moveTo>
                      <a:pt x="429" y="298"/>
                    </a:moveTo>
                    <a:cubicBezTo>
                      <a:pt x="418" y="298"/>
                      <a:pt x="408" y="289"/>
                      <a:pt x="408" y="277"/>
                    </a:cubicBezTo>
                    <a:cubicBezTo>
                      <a:pt x="408" y="266"/>
                      <a:pt x="418" y="256"/>
                      <a:pt x="429" y="256"/>
                    </a:cubicBezTo>
                    <a:cubicBezTo>
                      <a:pt x="441" y="256"/>
                      <a:pt x="450" y="266"/>
                      <a:pt x="450" y="277"/>
                    </a:cubicBezTo>
                    <a:cubicBezTo>
                      <a:pt x="450" y="289"/>
                      <a:pt x="441" y="298"/>
                      <a:pt x="429" y="2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7539420" y="1556615"/>
              <a:ext cx="602732" cy="603335"/>
              <a:chOff x="5795963" y="3938588"/>
              <a:chExt cx="3175000" cy="3178175"/>
            </a:xfrm>
          </p:grpSpPr>
          <p:sp>
            <p:nvSpPr>
              <p:cNvPr id="68" name="Oval 27"/>
              <p:cNvSpPr>
                <a:spLocks noChangeArrowheads="1"/>
              </p:cNvSpPr>
              <p:nvPr/>
            </p:nvSpPr>
            <p:spPr bwMode="auto">
              <a:xfrm>
                <a:off x="5795963" y="3938588"/>
                <a:ext cx="3175000" cy="317817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8"/>
              <p:cNvSpPr>
                <a:spLocks/>
              </p:cNvSpPr>
              <p:nvPr/>
            </p:nvSpPr>
            <p:spPr bwMode="auto">
              <a:xfrm>
                <a:off x="6438901" y="5783263"/>
                <a:ext cx="685800" cy="674688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9"/>
              <p:cNvSpPr>
                <a:spLocks noEditPoints="1"/>
              </p:cNvSpPr>
              <p:nvPr/>
            </p:nvSpPr>
            <p:spPr bwMode="auto">
              <a:xfrm>
                <a:off x="6740526" y="4597401"/>
                <a:ext cx="1587500" cy="1573213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5279758" y="1556615"/>
              <a:ext cx="603033" cy="602732"/>
              <a:chOff x="2185988" y="3163888"/>
              <a:chExt cx="3176587" cy="3175000"/>
            </a:xfrm>
          </p:grpSpPr>
          <p:sp>
            <p:nvSpPr>
              <p:cNvPr id="61" name="Oval 33"/>
              <p:cNvSpPr>
                <a:spLocks noChangeArrowheads="1"/>
              </p:cNvSpPr>
              <p:nvPr/>
            </p:nvSpPr>
            <p:spPr bwMode="auto">
              <a:xfrm>
                <a:off x="2185988" y="3163888"/>
                <a:ext cx="3176587" cy="3175000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34"/>
              <p:cNvSpPr>
                <a:spLocks/>
              </p:cNvSpPr>
              <p:nvPr/>
            </p:nvSpPr>
            <p:spPr bwMode="auto">
              <a:xfrm>
                <a:off x="3379788" y="4443413"/>
                <a:ext cx="788987" cy="790575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35"/>
              <p:cNvSpPr>
                <a:spLocks noEditPoints="1"/>
              </p:cNvSpPr>
              <p:nvPr/>
            </p:nvSpPr>
            <p:spPr bwMode="auto">
              <a:xfrm>
                <a:off x="2879725" y="3878263"/>
                <a:ext cx="1790700" cy="17462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6786400" y="1556615"/>
              <a:ext cx="602732" cy="602129"/>
              <a:chOff x="4470400" y="4495800"/>
              <a:chExt cx="3175000" cy="3171825"/>
            </a:xfrm>
          </p:grpSpPr>
          <p:sp>
            <p:nvSpPr>
              <p:cNvPr id="50" name="Oval 39"/>
              <p:cNvSpPr>
                <a:spLocks noChangeArrowheads="1"/>
              </p:cNvSpPr>
              <p:nvPr/>
            </p:nvSpPr>
            <p:spPr bwMode="auto">
              <a:xfrm>
                <a:off x="4470400" y="4495800"/>
                <a:ext cx="3175000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Oval 40"/>
              <p:cNvSpPr>
                <a:spLocks noChangeArrowheads="1"/>
              </p:cNvSpPr>
              <p:nvPr/>
            </p:nvSpPr>
            <p:spPr bwMode="auto">
              <a:xfrm>
                <a:off x="53578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Oval 41"/>
              <p:cNvSpPr>
                <a:spLocks noChangeArrowheads="1"/>
              </p:cNvSpPr>
              <p:nvPr/>
            </p:nvSpPr>
            <p:spPr bwMode="auto">
              <a:xfrm>
                <a:off x="64754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2"/>
              <p:cNvSpPr>
                <a:spLocks noEditPoints="1"/>
              </p:cNvSpPr>
              <p:nvPr/>
            </p:nvSpPr>
            <p:spPr bwMode="auto">
              <a:xfrm>
                <a:off x="5000625" y="5457825"/>
                <a:ext cx="2117725" cy="1092200"/>
              </a:xfrm>
              <a:custGeom>
                <a:avLst/>
                <a:gdLst>
                  <a:gd name="T0" fmla="*/ 0 w 563"/>
                  <a:gd name="T1" fmla="*/ 169 h 290"/>
                  <a:gd name="T2" fmla="*/ 85 w 563"/>
                  <a:gd name="T3" fmla="*/ 290 h 290"/>
                  <a:gd name="T4" fmla="*/ 189 w 563"/>
                  <a:gd name="T5" fmla="*/ 290 h 290"/>
                  <a:gd name="T6" fmla="*/ 434 w 563"/>
                  <a:gd name="T7" fmla="*/ 238 h 290"/>
                  <a:gd name="T8" fmla="*/ 563 w 563"/>
                  <a:gd name="T9" fmla="*/ 290 h 290"/>
                  <a:gd name="T10" fmla="*/ 153 w 563"/>
                  <a:gd name="T11" fmla="*/ 0 h 290"/>
                  <a:gd name="T12" fmla="*/ 254 w 563"/>
                  <a:gd name="T13" fmla="*/ 169 h 290"/>
                  <a:gd name="T14" fmla="*/ 228 w 563"/>
                  <a:gd name="T15" fmla="*/ 169 h 290"/>
                  <a:gd name="T16" fmla="*/ 201 w 563"/>
                  <a:gd name="T17" fmla="*/ 169 h 290"/>
                  <a:gd name="T18" fmla="*/ 175 w 563"/>
                  <a:gd name="T19" fmla="*/ 169 h 290"/>
                  <a:gd name="T20" fmla="*/ 149 w 563"/>
                  <a:gd name="T21" fmla="*/ 169 h 290"/>
                  <a:gd name="T22" fmla="*/ 122 w 563"/>
                  <a:gd name="T23" fmla="*/ 169 h 290"/>
                  <a:gd name="T24" fmla="*/ 96 w 563"/>
                  <a:gd name="T25" fmla="*/ 169 h 290"/>
                  <a:gd name="T26" fmla="*/ 69 w 563"/>
                  <a:gd name="T27" fmla="*/ 169 h 290"/>
                  <a:gd name="T28" fmla="*/ 50 w 563"/>
                  <a:gd name="T29" fmla="*/ 169 h 290"/>
                  <a:gd name="T30" fmla="*/ 43 w 563"/>
                  <a:gd name="T31" fmla="*/ 169 h 290"/>
                  <a:gd name="T32" fmla="*/ 16 w 563"/>
                  <a:gd name="T33" fmla="*/ 169 h 290"/>
                  <a:gd name="T34" fmla="*/ 43 w 563"/>
                  <a:gd name="T35" fmla="*/ 139 h 290"/>
                  <a:gd name="T36" fmla="*/ 69 w 563"/>
                  <a:gd name="T37" fmla="*/ 109 h 290"/>
                  <a:gd name="T38" fmla="*/ 96 w 563"/>
                  <a:gd name="T39" fmla="*/ 80 h 290"/>
                  <a:gd name="T40" fmla="*/ 122 w 563"/>
                  <a:gd name="T41" fmla="*/ 50 h 290"/>
                  <a:gd name="T42" fmla="*/ 149 w 563"/>
                  <a:gd name="T43" fmla="*/ 20 h 290"/>
                  <a:gd name="T44" fmla="*/ 162 w 563"/>
                  <a:gd name="T45" fmla="*/ 11 h 290"/>
                  <a:gd name="T46" fmla="*/ 188 w 563"/>
                  <a:gd name="T47" fmla="*/ 11 h 290"/>
                  <a:gd name="T48" fmla="*/ 215 w 563"/>
                  <a:gd name="T49" fmla="*/ 11 h 290"/>
                  <a:gd name="T50" fmla="*/ 241 w 563"/>
                  <a:gd name="T51" fmla="*/ 11 h 290"/>
                  <a:gd name="T52" fmla="*/ 268 w 563"/>
                  <a:gd name="T53" fmla="*/ 11 h 290"/>
                  <a:gd name="T54" fmla="*/ 512 w 563"/>
                  <a:gd name="T55" fmla="*/ 104 h 290"/>
                  <a:gd name="T56" fmla="*/ 461 w 563"/>
                  <a:gd name="T57" fmla="*/ 155 h 290"/>
                  <a:gd name="T58" fmla="*/ 434 w 563"/>
                  <a:gd name="T59" fmla="*/ 104 h 290"/>
                  <a:gd name="T60" fmla="*/ 382 w 563"/>
                  <a:gd name="T61" fmla="*/ 77 h 290"/>
                  <a:gd name="T62" fmla="*/ 434 w 563"/>
                  <a:gd name="T63" fmla="*/ 25 h 290"/>
                  <a:gd name="T64" fmla="*/ 461 w 563"/>
                  <a:gd name="T65" fmla="*/ 77 h 290"/>
                  <a:gd name="T66" fmla="*/ 512 w 563"/>
                  <a:gd name="T67" fmla="*/ 10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3" h="290">
                    <a:moveTo>
                      <a:pt x="153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85" y="290"/>
                      <a:pt x="85" y="290"/>
                      <a:pt x="85" y="290"/>
                    </a:cubicBezTo>
                    <a:cubicBezTo>
                      <a:pt x="86" y="261"/>
                      <a:pt x="109" y="238"/>
                      <a:pt x="137" y="238"/>
                    </a:cubicBezTo>
                    <a:cubicBezTo>
                      <a:pt x="166" y="238"/>
                      <a:pt x="189" y="261"/>
                      <a:pt x="189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83" y="261"/>
                      <a:pt x="406" y="238"/>
                      <a:pt x="434" y="238"/>
                    </a:cubicBezTo>
                    <a:cubicBezTo>
                      <a:pt x="463" y="238"/>
                      <a:pt x="486" y="261"/>
                      <a:pt x="487" y="290"/>
                    </a:cubicBezTo>
                    <a:cubicBezTo>
                      <a:pt x="563" y="290"/>
                      <a:pt x="563" y="290"/>
                      <a:pt x="563" y="290"/>
                    </a:cubicBezTo>
                    <a:cubicBezTo>
                      <a:pt x="563" y="0"/>
                      <a:pt x="563" y="0"/>
                      <a:pt x="563" y="0"/>
                    </a:cubicBezTo>
                    <a:lnTo>
                      <a:pt x="153" y="0"/>
                    </a:lnTo>
                    <a:close/>
                    <a:moveTo>
                      <a:pt x="268" y="169"/>
                    </a:move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41" y="169"/>
                      <a:pt x="241" y="169"/>
                      <a:pt x="241" y="169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15" y="169"/>
                      <a:pt x="215" y="169"/>
                      <a:pt x="215" y="169"/>
                    </a:cubicBezTo>
                    <a:cubicBezTo>
                      <a:pt x="201" y="169"/>
                      <a:pt x="201" y="169"/>
                      <a:pt x="201" y="169"/>
                    </a:cubicBezTo>
                    <a:cubicBezTo>
                      <a:pt x="188" y="169"/>
                      <a:pt x="188" y="169"/>
                      <a:pt x="188" y="169"/>
                    </a:cubicBezTo>
                    <a:cubicBezTo>
                      <a:pt x="175" y="169"/>
                      <a:pt x="175" y="169"/>
                      <a:pt x="175" y="169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49" y="169"/>
                      <a:pt x="149" y="169"/>
                      <a:pt x="149" y="169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6" y="169"/>
                      <a:pt x="16" y="169"/>
                      <a:pt x="16" y="169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35" y="35"/>
                      <a:pt x="135" y="35"/>
                      <a:pt x="135" y="35"/>
                    </a:cubicBezTo>
                    <a:cubicBezTo>
                      <a:pt x="149" y="20"/>
                      <a:pt x="149" y="20"/>
                      <a:pt x="149" y="20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201" y="11"/>
                      <a:pt x="201" y="11"/>
                      <a:pt x="201" y="11"/>
                    </a:cubicBezTo>
                    <a:cubicBezTo>
                      <a:pt x="215" y="11"/>
                      <a:pt x="215" y="11"/>
                      <a:pt x="215" y="11"/>
                    </a:cubicBezTo>
                    <a:cubicBezTo>
                      <a:pt x="228" y="11"/>
                      <a:pt x="228" y="11"/>
                      <a:pt x="228" y="11"/>
                    </a:cubicBezTo>
                    <a:cubicBezTo>
                      <a:pt x="241" y="11"/>
                      <a:pt x="241" y="11"/>
                      <a:pt x="241" y="11"/>
                    </a:cubicBezTo>
                    <a:cubicBezTo>
                      <a:pt x="254" y="11"/>
                      <a:pt x="254" y="11"/>
                      <a:pt x="254" y="11"/>
                    </a:cubicBezTo>
                    <a:cubicBezTo>
                      <a:pt x="268" y="11"/>
                      <a:pt x="268" y="11"/>
                      <a:pt x="268" y="11"/>
                    </a:cubicBezTo>
                    <a:lnTo>
                      <a:pt x="268" y="169"/>
                    </a:lnTo>
                    <a:close/>
                    <a:moveTo>
                      <a:pt x="512" y="104"/>
                    </a:moveTo>
                    <a:cubicBezTo>
                      <a:pt x="461" y="104"/>
                      <a:pt x="461" y="104"/>
                      <a:pt x="461" y="104"/>
                    </a:cubicBezTo>
                    <a:cubicBezTo>
                      <a:pt x="461" y="155"/>
                      <a:pt x="461" y="155"/>
                      <a:pt x="461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cubicBezTo>
                      <a:pt x="434" y="104"/>
                      <a:pt x="434" y="104"/>
                      <a:pt x="434" y="104"/>
                    </a:cubicBezTo>
                    <a:cubicBezTo>
                      <a:pt x="382" y="104"/>
                      <a:pt x="382" y="104"/>
                      <a:pt x="382" y="104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434" y="77"/>
                      <a:pt x="434" y="77"/>
                      <a:pt x="434" y="77"/>
                    </a:cubicBezTo>
                    <a:cubicBezTo>
                      <a:pt x="434" y="25"/>
                      <a:pt x="434" y="25"/>
                      <a:pt x="434" y="25"/>
                    </a:cubicBezTo>
                    <a:cubicBezTo>
                      <a:pt x="461" y="25"/>
                      <a:pt x="461" y="25"/>
                      <a:pt x="461" y="25"/>
                    </a:cubicBezTo>
                    <a:cubicBezTo>
                      <a:pt x="461" y="77"/>
                      <a:pt x="461" y="77"/>
                      <a:pt x="461" y="77"/>
                    </a:cubicBezTo>
                    <a:cubicBezTo>
                      <a:pt x="512" y="77"/>
                      <a:pt x="512" y="77"/>
                      <a:pt x="512" y="77"/>
                    </a:cubicBezTo>
                    <a:lnTo>
                      <a:pt x="512" y="1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385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矩形 16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Rectangle 7"/>
          <p:cNvSpPr>
            <a:spLocks/>
          </p:cNvSpPr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63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7" name="Rectangle 5"/>
          <p:cNvSpPr>
            <a:spLocks/>
          </p:cNvSpPr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5" y="2108721"/>
            <a:ext cx="4701229" cy="2202026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867617" y="765563"/>
            <a:ext cx="1204577" cy="1189640"/>
            <a:chOff x="3960837" y="575791"/>
            <a:chExt cx="1204577" cy="1189640"/>
          </a:xfrm>
        </p:grpSpPr>
        <p:sp>
          <p:nvSpPr>
            <p:cNvPr id="31" name="Oval 208"/>
            <p:cNvSpPr/>
            <p:nvPr/>
          </p:nvSpPr>
          <p:spPr bwMode="auto">
            <a:xfrm rot="10800000">
              <a:off x="3960837" y="57579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32" name="Group 3"/>
            <p:cNvGrpSpPr/>
            <p:nvPr/>
          </p:nvGrpSpPr>
          <p:grpSpPr>
            <a:xfrm>
              <a:off x="4125963" y="732287"/>
              <a:ext cx="861616" cy="851615"/>
              <a:chOff x="4419969" y="2592515"/>
              <a:chExt cx="675409" cy="675951"/>
            </a:xfrm>
          </p:grpSpPr>
          <p:sp>
            <p:nvSpPr>
              <p:cNvPr id="33" name="Oval 10"/>
              <p:cNvSpPr>
                <a:spLocks/>
              </p:cNvSpPr>
              <p:nvPr/>
            </p:nvSpPr>
            <p:spPr bwMode="auto">
              <a:xfrm>
                <a:off x="4419969" y="2592515"/>
                <a:ext cx="675409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34" name="Freeform 11"/>
              <p:cNvSpPr>
                <a:spLocks noEditPoints="1"/>
              </p:cNvSpPr>
              <p:nvPr/>
            </p:nvSpPr>
            <p:spPr bwMode="auto">
              <a:xfrm>
                <a:off x="4603700" y="2783226"/>
                <a:ext cx="308223" cy="306972"/>
              </a:xfrm>
              <a:custGeom>
                <a:avLst/>
                <a:gdLst>
                  <a:gd name="T0" fmla="*/ 141 w 152"/>
                  <a:gd name="T1" fmla="*/ 152 h 152"/>
                  <a:gd name="T2" fmla="*/ 132 w 152"/>
                  <a:gd name="T3" fmla="*/ 148 h 152"/>
                  <a:gd name="T4" fmla="*/ 101 w 152"/>
                  <a:gd name="T5" fmla="*/ 117 h 152"/>
                  <a:gd name="T6" fmla="*/ 65 w 152"/>
                  <a:gd name="T7" fmla="*/ 128 h 152"/>
                  <a:gd name="T8" fmla="*/ 0 w 152"/>
                  <a:gd name="T9" fmla="*/ 64 h 152"/>
                  <a:gd name="T10" fmla="*/ 65 w 152"/>
                  <a:gd name="T11" fmla="*/ 0 h 152"/>
                  <a:gd name="T12" fmla="*/ 129 w 152"/>
                  <a:gd name="T13" fmla="*/ 64 h 152"/>
                  <a:gd name="T14" fmla="*/ 118 w 152"/>
                  <a:gd name="T15" fmla="*/ 100 h 152"/>
                  <a:gd name="T16" fmla="*/ 149 w 152"/>
                  <a:gd name="T17" fmla="*/ 132 h 152"/>
                  <a:gd name="T18" fmla="*/ 152 w 152"/>
                  <a:gd name="T19" fmla="*/ 140 h 152"/>
                  <a:gd name="T20" fmla="*/ 141 w 152"/>
                  <a:gd name="T21" fmla="*/ 152 h 152"/>
                  <a:gd name="T22" fmla="*/ 65 w 152"/>
                  <a:gd name="T23" fmla="*/ 23 h 152"/>
                  <a:gd name="T24" fmla="*/ 24 w 152"/>
                  <a:gd name="T25" fmla="*/ 64 h 152"/>
                  <a:gd name="T26" fmla="*/ 65 w 152"/>
                  <a:gd name="T27" fmla="*/ 105 h 152"/>
                  <a:gd name="T28" fmla="*/ 106 w 152"/>
                  <a:gd name="T29" fmla="*/ 64 h 152"/>
                  <a:gd name="T30" fmla="*/ 65 w 152"/>
                  <a:gd name="T31" fmla="*/ 2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2" h="152">
                    <a:moveTo>
                      <a:pt x="141" y="152"/>
                    </a:moveTo>
                    <a:cubicBezTo>
                      <a:pt x="138" y="152"/>
                      <a:pt x="135" y="151"/>
                      <a:pt x="132" y="148"/>
                    </a:cubicBezTo>
                    <a:cubicBezTo>
                      <a:pt x="101" y="117"/>
                      <a:pt x="101" y="117"/>
                      <a:pt x="101" y="117"/>
                    </a:cubicBezTo>
                    <a:cubicBezTo>
                      <a:pt x="90" y="124"/>
                      <a:pt x="78" y="128"/>
                      <a:pt x="65" y="128"/>
                    </a:cubicBezTo>
                    <a:cubicBezTo>
                      <a:pt x="29" y="128"/>
                      <a:pt x="0" y="100"/>
                      <a:pt x="0" y="64"/>
                    </a:cubicBezTo>
                    <a:cubicBezTo>
                      <a:pt x="0" y="28"/>
                      <a:pt x="29" y="0"/>
                      <a:pt x="65" y="0"/>
                    </a:cubicBezTo>
                    <a:cubicBezTo>
                      <a:pt x="100" y="0"/>
                      <a:pt x="129" y="28"/>
                      <a:pt x="129" y="64"/>
                    </a:cubicBezTo>
                    <a:cubicBezTo>
                      <a:pt x="129" y="77"/>
                      <a:pt x="125" y="90"/>
                      <a:pt x="118" y="100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1" y="134"/>
                      <a:pt x="152" y="137"/>
                      <a:pt x="152" y="140"/>
                    </a:cubicBezTo>
                    <a:cubicBezTo>
                      <a:pt x="152" y="147"/>
                      <a:pt x="147" y="152"/>
                      <a:pt x="141" y="152"/>
                    </a:cubicBezTo>
                    <a:close/>
                    <a:moveTo>
                      <a:pt x="65" y="23"/>
                    </a:moveTo>
                    <a:cubicBezTo>
                      <a:pt x="42" y="23"/>
                      <a:pt x="24" y="41"/>
                      <a:pt x="24" y="64"/>
                    </a:cubicBezTo>
                    <a:cubicBezTo>
                      <a:pt x="24" y="87"/>
                      <a:pt x="42" y="105"/>
                      <a:pt x="65" y="105"/>
                    </a:cubicBezTo>
                    <a:cubicBezTo>
                      <a:pt x="87" y="105"/>
                      <a:pt x="106" y="87"/>
                      <a:pt x="106" y="64"/>
                    </a:cubicBezTo>
                    <a:cubicBezTo>
                      <a:pt x="106" y="41"/>
                      <a:pt x="87" y="23"/>
                      <a:pt x="65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-1"/>
            <a:ext cx="3685592" cy="6866869"/>
          </a:xfrm>
          <a:prstGeom prst="rect">
            <a:avLst/>
          </a:prstGeom>
        </p:spPr>
      </p:pic>
      <p:sp>
        <p:nvSpPr>
          <p:cNvPr id="20" name="Rectangle 7"/>
          <p:cNvSpPr>
            <a:spLocks/>
          </p:cNvSpPr>
          <p:nvPr/>
        </p:nvSpPr>
        <p:spPr bwMode="auto">
          <a:xfrm>
            <a:off x="4003795" y="1625694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1" name="Rectangle 5"/>
          <p:cNvSpPr>
            <a:spLocks/>
          </p:cNvSpPr>
          <p:nvPr/>
        </p:nvSpPr>
        <p:spPr bwMode="auto">
          <a:xfrm>
            <a:off x="4003794" y="2343523"/>
            <a:ext cx="6283259" cy="3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04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9" name="矩形 48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grpSp>
          <p:nvGrpSpPr>
            <p:cNvPr id="14" name="组合 13"/>
            <p:cNvGrpSpPr/>
            <p:nvPr/>
          </p:nvGrpSpPr>
          <p:grpSpPr>
            <a:xfrm>
              <a:off x="0" y="0"/>
              <a:ext cx="12192000" cy="584200"/>
              <a:chOff x="0" y="0"/>
              <a:chExt cx="12192000" cy="584200"/>
            </a:xfrm>
          </p:grpSpPr>
          <p:sp>
            <p:nvSpPr>
              <p:cNvPr id="6146" name="矩形 1"/>
              <p:cNvSpPr>
                <a:spLocks noChangeArrowheads="1"/>
              </p:cNvSpPr>
              <p:nvPr/>
            </p:nvSpPr>
            <p:spPr bwMode="auto">
              <a:xfrm>
                <a:off x="6621463" y="0"/>
                <a:ext cx="5570537" cy="584200"/>
              </a:xfrm>
              <a:prstGeom prst="rect">
                <a:avLst/>
              </a:prstGeom>
              <a:solidFill>
                <a:srgbClr val="CCEFF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47" name="矩形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584200"/>
              </a:xfrm>
              <a:prstGeom prst="rect">
                <a:avLst/>
              </a:prstGeom>
              <a:solidFill>
                <a:srgbClr val="23B9D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48" name="矩形 3"/>
              <p:cNvSpPr>
                <a:spLocks noChangeArrowheads="1"/>
              </p:cNvSpPr>
              <p:nvPr/>
            </p:nvSpPr>
            <p:spPr bwMode="auto">
              <a:xfrm>
                <a:off x="962025" y="0"/>
                <a:ext cx="376238" cy="584200"/>
              </a:xfrm>
              <a:prstGeom prst="rect">
                <a:avLst/>
              </a:prstGeom>
              <a:solidFill>
                <a:srgbClr val="4DC6DE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49" name="矩形 4"/>
              <p:cNvSpPr>
                <a:spLocks noChangeArrowheads="1"/>
              </p:cNvSpPr>
              <p:nvPr/>
            </p:nvSpPr>
            <p:spPr bwMode="auto">
              <a:xfrm>
                <a:off x="1384300" y="0"/>
                <a:ext cx="146050" cy="584200"/>
              </a:xfrm>
              <a:prstGeom prst="rect">
                <a:avLst/>
              </a:prstGeom>
              <a:solidFill>
                <a:srgbClr val="77D4E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6150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1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163" name="文本框 22"/>
          <p:cNvSpPr>
            <a:spLocks noChangeArrowheads="1"/>
          </p:cNvSpPr>
          <p:nvPr/>
        </p:nvSpPr>
        <p:spPr bwMode="auto">
          <a:xfrm>
            <a:off x="1904653" y="4527550"/>
            <a:ext cx="1723549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述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相关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并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符合整体语言风格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语言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动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164" name="文本框 23"/>
          <p:cNvSpPr>
            <a:spLocks noChangeArrowheads="1"/>
          </p:cNvSpPr>
          <p:nvPr/>
        </p:nvSpPr>
        <p:spPr bwMode="auto">
          <a:xfrm>
            <a:off x="3661643" y="4527550"/>
            <a:ext cx="1800493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20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20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并符合整体语言风格，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语言描述尽量简洁生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165" name="文本框 24"/>
          <p:cNvSpPr>
            <a:spLocks noChangeArrowheads="1"/>
          </p:cNvSpPr>
          <p:nvPr/>
        </p:nvSpPr>
        <p:spPr bwMode="auto">
          <a:xfrm>
            <a:off x="5473566" y="4527550"/>
            <a:ext cx="1800493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20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20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并符合整体语言风格，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语言描述尽量简洁生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66" name="文本框 25"/>
          <p:cNvSpPr>
            <a:spLocks noChangeArrowheads="1"/>
          </p:cNvSpPr>
          <p:nvPr/>
        </p:nvSpPr>
        <p:spPr bwMode="auto">
          <a:xfrm>
            <a:off x="8741643" y="4527550"/>
            <a:ext cx="1800493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20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sz="20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并符合整体语言风格，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语言描述尽量简洁生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16100" y="1997075"/>
            <a:ext cx="2143125" cy="2143125"/>
            <a:chOff x="1816100" y="1997075"/>
            <a:chExt cx="2143125" cy="2143125"/>
          </a:xfrm>
        </p:grpSpPr>
        <p:sp>
          <p:nvSpPr>
            <p:cNvPr id="6151" name="椭圆 10"/>
            <p:cNvSpPr>
              <a:spLocks noChangeArrowheads="1"/>
            </p:cNvSpPr>
            <p:nvPr/>
          </p:nvSpPr>
          <p:spPr bwMode="auto">
            <a:xfrm>
              <a:off x="1816100" y="1997075"/>
              <a:ext cx="2143125" cy="2143125"/>
            </a:xfrm>
            <a:prstGeom prst="ellipse">
              <a:avLst/>
            </a:prstGeom>
            <a:solidFill>
              <a:srgbClr val="CCEF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2" name="文本框 21"/>
            <p:cNvSpPr>
              <a:spLocks noChangeArrowheads="1"/>
            </p:cNvSpPr>
            <p:nvPr/>
          </p:nvSpPr>
          <p:spPr bwMode="auto">
            <a:xfrm>
              <a:off x="2430463" y="3281363"/>
              <a:ext cx="7556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571750" y="2500270"/>
              <a:ext cx="488950" cy="506413"/>
              <a:chOff x="2632101" y="8053357"/>
              <a:chExt cx="488950" cy="506413"/>
            </a:xfrm>
          </p:grpSpPr>
          <p:sp>
            <p:nvSpPr>
              <p:cNvPr id="104" name="Freeform 53"/>
              <p:cNvSpPr>
                <a:spLocks noEditPoints="1"/>
              </p:cNvSpPr>
              <p:nvPr/>
            </p:nvSpPr>
            <p:spPr bwMode="auto">
              <a:xfrm>
                <a:off x="2632101" y="8053357"/>
                <a:ext cx="488950" cy="506413"/>
              </a:xfrm>
              <a:custGeom>
                <a:avLst/>
                <a:gdLst>
                  <a:gd name="T0" fmla="*/ 411 w 419"/>
                  <a:gd name="T1" fmla="*/ 353 h 434"/>
                  <a:gd name="T2" fmla="*/ 276 w 419"/>
                  <a:gd name="T3" fmla="*/ 143 h 434"/>
                  <a:gd name="T4" fmla="*/ 277 w 419"/>
                  <a:gd name="T5" fmla="*/ 56 h 434"/>
                  <a:gd name="T6" fmla="*/ 304 w 419"/>
                  <a:gd name="T7" fmla="*/ 56 h 434"/>
                  <a:gd name="T8" fmla="*/ 304 w 419"/>
                  <a:gd name="T9" fmla="*/ 0 h 434"/>
                  <a:gd name="T10" fmla="*/ 115 w 419"/>
                  <a:gd name="T11" fmla="*/ 0 h 434"/>
                  <a:gd name="T12" fmla="*/ 115 w 419"/>
                  <a:gd name="T13" fmla="*/ 56 h 434"/>
                  <a:gd name="T14" fmla="*/ 141 w 419"/>
                  <a:gd name="T15" fmla="*/ 56 h 434"/>
                  <a:gd name="T16" fmla="*/ 141 w 419"/>
                  <a:gd name="T17" fmla="*/ 147 h 434"/>
                  <a:gd name="T18" fmla="*/ 8 w 419"/>
                  <a:gd name="T19" fmla="*/ 353 h 434"/>
                  <a:gd name="T20" fmla="*/ 8 w 419"/>
                  <a:gd name="T21" fmla="*/ 354 h 434"/>
                  <a:gd name="T22" fmla="*/ 0 w 419"/>
                  <a:gd name="T23" fmla="*/ 383 h 434"/>
                  <a:gd name="T24" fmla="*/ 43 w 419"/>
                  <a:gd name="T25" fmla="*/ 434 h 434"/>
                  <a:gd name="T26" fmla="*/ 376 w 419"/>
                  <a:gd name="T27" fmla="*/ 434 h 434"/>
                  <a:gd name="T28" fmla="*/ 419 w 419"/>
                  <a:gd name="T29" fmla="*/ 383 h 434"/>
                  <a:gd name="T30" fmla="*/ 411 w 419"/>
                  <a:gd name="T31" fmla="*/ 353 h 434"/>
                  <a:gd name="T32" fmla="*/ 376 w 419"/>
                  <a:gd name="T33" fmla="*/ 421 h 434"/>
                  <a:gd name="T34" fmla="*/ 43 w 419"/>
                  <a:gd name="T35" fmla="*/ 421 h 434"/>
                  <a:gd name="T36" fmla="*/ 13 w 419"/>
                  <a:gd name="T37" fmla="*/ 383 h 434"/>
                  <a:gd name="T38" fmla="*/ 19 w 419"/>
                  <a:gd name="T39" fmla="*/ 360 h 434"/>
                  <a:gd name="T40" fmla="*/ 19 w 419"/>
                  <a:gd name="T41" fmla="*/ 359 h 434"/>
                  <a:gd name="T42" fmla="*/ 153 w 419"/>
                  <a:gd name="T43" fmla="*/ 151 h 434"/>
                  <a:gd name="T44" fmla="*/ 153 w 419"/>
                  <a:gd name="T45" fmla="*/ 57 h 434"/>
                  <a:gd name="T46" fmla="*/ 264 w 419"/>
                  <a:gd name="T47" fmla="*/ 57 h 434"/>
                  <a:gd name="T48" fmla="*/ 263 w 419"/>
                  <a:gd name="T49" fmla="*/ 146 h 434"/>
                  <a:gd name="T50" fmla="*/ 398 w 419"/>
                  <a:gd name="T51" fmla="*/ 357 h 434"/>
                  <a:gd name="T52" fmla="*/ 400 w 419"/>
                  <a:gd name="T53" fmla="*/ 359 h 434"/>
                  <a:gd name="T54" fmla="*/ 406 w 419"/>
                  <a:gd name="T55" fmla="*/ 383 h 434"/>
                  <a:gd name="T56" fmla="*/ 376 w 419"/>
                  <a:gd name="T57" fmla="*/ 421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19" h="434">
                    <a:moveTo>
                      <a:pt x="411" y="353"/>
                    </a:moveTo>
                    <a:cubicBezTo>
                      <a:pt x="276" y="143"/>
                      <a:pt x="276" y="143"/>
                      <a:pt x="276" y="143"/>
                    </a:cubicBezTo>
                    <a:cubicBezTo>
                      <a:pt x="277" y="56"/>
                      <a:pt x="277" y="56"/>
                      <a:pt x="277" y="56"/>
                    </a:cubicBezTo>
                    <a:cubicBezTo>
                      <a:pt x="304" y="56"/>
                      <a:pt x="304" y="56"/>
                      <a:pt x="304" y="56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56"/>
                      <a:pt x="115" y="56"/>
                      <a:pt x="115" y="56"/>
                    </a:cubicBezTo>
                    <a:cubicBezTo>
                      <a:pt x="141" y="56"/>
                      <a:pt x="141" y="56"/>
                      <a:pt x="141" y="56"/>
                    </a:cubicBezTo>
                    <a:cubicBezTo>
                      <a:pt x="141" y="147"/>
                      <a:pt x="141" y="147"/>
                      <a:pt x="141" y="147"/>
                    </a:cubicBezTo>
                    <a:cubicBezTo>
                      <a:pt x="8" y="353"/>
                      <a:pt x="8" y="353"/>
                      <a:pt x="8" y="353"/>
                    </a:cubicBezTo>
                    <a:cubicBezTo>
                      <a:pt x="8" y="354"/>
                      <a:pt x="8" y="354"/>
                      <a:pt x="8" y="354"/>
                    </a:cubicBezTo>
                    <a:cubicBezTo>
                      <a:pt x="2" y="364"/>
                      <a:pt x="0" y="372"/>
                      <a:pt x="0" y="383"/>
                    </a:cubicBezTo>
                    <a:cubicBezTo>
                      <a:pt x="0" y="411"/>
                      <a:pt x="19" y="434"/>
                      <a:pt x="43" y="434"/>
                    </a:cubicBezTo>
                    <a:cubicBezTo>
                      <a:pt x="376" y="434"/>
                      <a:pt x="376" y="434"/>
                      <a:pt x="376" y="434"/>
                    </a:cubicBezTo>
                    <a:cubicBezTo>
                      <a:pt x="400" y="434"/>
                      <a:pt x="419" y="411"/>
                      <a:pt x="419" y="383"/>
                    </a:cubicBezTo>
                    <a:cubicBezTo>
                      <a:pt x="419" y="372"/>
                      <a:pt x="416" y="362"/>
                      <a:pt x="411" y="353"/>
                    </a:cubicBezTo>
                    <a:close/>
                    <a:moveTo>
                      <a:pt x="376" y="421"/>
                    </a:moveTo>
                    <a:cubicBezTo>
                      <a:pt x="43" y="421"/>
                      <a:pt x="43" y="421"/>
                      <a:pt x="43" y="421"/>
                    </a:cubicBezTo>
                    <a:cubicBezTo>
                      <a:pt x="26" y="421"/>
                      <a:pt x="13" y="404"/>
                      <a:pt x="13" y="383"/>
                    </a:cubicBezTo>
                    <a:cubicBezTo>
                      <a:pt x="13" y="374"/>
                      <a:pt x="14" y="368"/>
                      <a:pt x="19" y="360"/>
                    </a:cubicBezTo>
                    <a:cubicBezTo>
                      <a:pt x="19" y="359"/>
                      <a:pt x="19" y="359"/>
                      <a:pt x="19" y="359"/>
                    </a:cubicBezTo>
                    <a:cubicBezTo>
                      <a:pt x="153" y="151"/>
                      <a:pt x="153" y="151"/>
                      <a:pt x="153" y="151"/>
                    </a:cubicBezTo>
                    <a:cubicBezTo>
                      <a:pt x="153" y="57"/>
                      <a:pt x="153" y="57"/>
                      <a:pt x="153" y="57"/>
                    </a:cubicBezTo>
                    <a:cubicBezTo>
                      <a:pt x="264" y="57"/>
                      <a:pt x="264" y="57"/>
                      <a:pt x="264" y="57"/>
                    </a:cubicBezTo>
                    <a:cubicBezTo>
                      <a:pt x="263" y="146"/>
                      <a:pt x="263" y="146"/>
                      <a:pt x="263" y="146"/>
                    </a:cubicBezTo>
                    <a:cubicBezTo>
                      <a:pt x="398" y="357"/>
                      <a:pt x="398" y="357"/>
                      <a:pt x="398" y="357"/>
                    </a:cubicBezTo>
                    <a:cubicBezTo>
                      <a:pt x="400" y="359"/>
                      <a:pt x="400" y="359"/>
                      <a:pt x="400" y="359"/>
                    </a:cubicBezTo>
                    <a:cubicBezTo>
                      <a:pt x="404" y="366"/>
                      <a:pt x="406" y="374"/>
                      <a:pt x="406" y="383"/>
                    </a:cubicBezTo>
                    <a:cubicBezTo>
                      <a:pt x="406" y="404"/>
                      <a:pt x="392" y="421"/>
                      <a:pt x="376" y="4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54"/>
              <p:cNvSpPr>
                <a:spLocks/>
              </p:cNvSpPr>
              <p:nvPr/>
            </p:nvSpPr>
            <p:spPr bwMode="auto">
              <a:xfrm>
                <a:off x="2713063" y="8274020"/>
                <a:ext cx="327025" cy="228600"/>
              </a:xfrm>
              <a:custGeom>
                <a:avLst/>
                <a:gdLst>
                  <a:gd name="T0" fmla="*/ 275 w 281"/>
                  <a:gd name="T1" fmla="*/ 145 h 196"/>
                  <a:gd name="T2" fmla="*/ 182 w 281"/>
                  <a:gd name="T3" fmla="*/ 0 h 196"/>
                  <a:gd name="T4" fmla="*/ 97 w 281"/>
                  <a:gd name="T5" fmla="*/ 0 h 196"/>
                  <a:gd name="T6" fmla="*/ 5 w 281"/>
                  <a:gd name="T7" fmla="*/ 147 h 196"/>
                  <a:gd name="T8" fmla="*/ 4 w 281"/>
                  <a:gd name="T9" fmla="*/ 147 h 196"/>
                  <a:gd name="T10" fmla="*/ 0 w 281"/>
                  <a:gd name="T11" fmla="*/ 165 h 196"/>
                  <a:gd name="T12" fmla="*/ 25 w 281"/>
                  <a:gd name="T13" fmla="*/ 196 h 196"/>
                  <a:gd name="T14" fmla="*/ 256 w 281"/>
                  <a:gd name="T15" fmla="*/ 196 h 196"/>
                  <a:gd name="T16" fmla="*/ 281 w 281"/>
                  <a:gd name="T17" fmla="*/ 165 h 196"/>
                  <a:gd name="T18" fmla="*/ 276 w 281"/>
                  <a:gd name="T19" fmla="*/ 147 h 196"/>
                  <a:gd name="T20" fmla="*/ 275 w 281"/>
                  <a:gd name="T21" fmla="*/ 14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1" h="196">
                    <a:moveTo>
                      <a:pt x="275" y="145"/>
                    </a:moveTo>
                    <a:cubicBezTo>
                      <a:pt x="182" y="0"/>
                      <a:pt x="182" y="0"/>
                      <a:pt x="182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5" y="147"/>
                      <a:pt x="5" y="147"/>
                      <a:pt x="5" y="147"/>
                    </a:cubicBezTo>
                    <a:cubicBezTo>
                      <a:pt x="4" y="147"/>
                      <a:pt x="4" y="147"/>
                      <a:pt x="4" y="147"/>
                    </a:cubicBezTo>
                    <a:cubicBezTo>
                      <a:pt x="1" y="153"/>
                      <a:pt x="0" y="158"/>
                      <a:pt x="0" y="165"/>
                    </a:cubicBezTo>
                    <a:cubicBezTo>
                      <a:pt x="0" y="182"/>
                      <a:pt x="11" y="196"/>
                      <a:pt x="25" y="196"/>
                    </a:cubicBezTo>
                    <a:cubicBezTo>
                      <a:pt x="256" y="196"/>
                      <a:pt x="256" y="196"/>
                      <a:pt x="256" y="196"/>
                    </a:cubicBezTo>
                    <a:cubicBezTo>
                      <a:pt x="270" y="196"/>
                      <a:pt x="281" y="182"/>
                      <a:pt x="281" y="165"/>
                    </a:cubicBezTo>
                    <a:cubicBezTo>
                      <a:pt x="281" y="158"/>
                      <a:pt x="279" y="152"/>
                      <a:pt x="276" y="147"/>
                    </a:cubicBezTo>
                    <a:lnTo>
                      <a:pt x="275" y="1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429000" y="1997075"/>
            <a:ext cx="2143125" cy="2143125"/>
            <a:chOff x="3429000" y="1997075"/>
            <a:chExt cx="2143125" cy="2143125"/>
          </a:xfrm>
        </p:grpSpPr>
        <p:sp>
          <p:nvSpPr>
            <p:cNvPr id="6152" name="椭圆 11"/>
            <p:cNvSpPr>
              <a:spLocks noChangeArrowheads="1"/>
            </p:cNvSpPr>
            <p:nvPr/>
          </p:nvSpPr>
          <p:spPr bwMode="auto">
            <a:xfrm>
              <a:off x="3429000" y="1997075"/>
              <a:ext cx="2143125" cy="2143125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59" name="文本框 18"/>
            <p:cNvSpPr>
              <a:spLocks noChangeArrowheads="1"/>
            </p:cNvSpPr>
            <p:nvPr/>
          </p:nvSpPr>
          <p:spPr bwMode="auto">
            <a:xfrm>
              <a:off x="4059238" y="3267075"/>
              <a:ext cx="75565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171156" y="2465417"/>
              <a:ext cx="604837" cy="600075"/>
              <a:chOff x="2571776" y="5678457"/>
              <a:chExt cx="604837" cy="600075"/>
            </a:xfrm>
          </p:grpSpPr>
          <p:sp>
            <p:nvSpPr>
              <p:cNvPr id="74" name="Freeform 23"/>
              <p:cNvSpPr>
                <a:spLocks noEditPoints="1"/>
              </p:cNvSpPr>
              <p:nvPr/>
            </p:nvSpPr>
            <p:spPr bwMode="auto">
              <a:xfrm>
                <a:off x="2571776" y="5678457"/>
                <a:ext cx="604837" cy="600075"/>
              </a:xfrm>
              <a:custGeom>
                <a:avLst/>
                <a:gdLst>
                  <a:gd name="T0" fmla="*/ 506 w 519"/>
                  <a:gd name="T1" fmla="*/ 172 h 515"/>
                  <a:gd name="T2" fmla="*/ 506 w 519"/>
                  <a:gd name="T3" fmla="*/ 111 h 515"/>
                  <a:gd name="T4" fmla="*/ 378 w 519"/>
                  <a:gd name="T5" fmla="*/ 0 h 515"/>
                  <a:gd name="T6" fmla="*/ 261 w 519"/>
                  <a:gd name="T7" fmla="*/ 98 h 515"/>
                  <a:gd name="T8" fmla="*/ 145 w 519"/>
                  <a:gd name="T9" fmla="*/ 0 h 515"/>
                  <a:gd name="T10" fmla="*/ 17 w 519"/>
                  <a:gd name="T11" fmla="*/ 111 h 515"/>
                  <a:gd name="T12" fmla="*/ 17 w 519"/>
                  <a:gd name="T13" fmla="*/ 172 h 515"/>
                  <a:gd name="T14" fmla="*/ 17 w 519"/>
                  <a:gd name="T15" fmla="*/ 343 h 515"/>
                  <a:gd name="T16" fmla="*/ 114 w 519"/>
                  <a:gd name="T17" fmla="*/ 502 h 515"/>
                  <a:gd name="T18" fmla="*/ 176 w 519"/>
                  <a:gd name="T19" fmla="*/ 502 h 515"/>
                  <a:gd name="T20" fmla="*/ 347 w 519"/>
                  <a:gd name="T21" fmla="*/ 502 h 515"/>
                  <a:gd name="T22" fmla="*/ 408 w 519"/>
                  <a:gd name="T23" fmla="*/ 502 h 515"/>
                  <a:gd name="T24" fmla="*/ 519 w 519"/>
                  <a:gd name="T25" fmla="*/ 374 h 515"/>
                  <a:gd name="T26" fmla="*/ 421 w 519"/>
                  <a:gd name="T27" fmla="*/ 258 h 515"/>
                  <a:gd name="T28" fmla="*/ 378 w 519"/>
                  <a:gd name="T29" fmla="*/ 15 h 515"/>
                  <a:gd name="T30" fmla="*/ 495 w 519"/>
                  <a:gd name="T31" fmla="*/ 121 h 515"/>
                  <a:gd name="T32" fmla="*/ 495 w 519"/>
                  <a:gd name="T33" fmla="*/ 162 h 515"/>
                  <a:gd name="T34" fmla="*/ 272 w 519"/>
                  <a:gd name="T35" fmla="*/ 109 h 515"/>
                  <a:gd name="T36" fmla="*/ 28 w 519"/>
                  <a:gd name="T37" fmla="*/ 162 h 515"/>
                  <a:gd name="T38" fmla="*/ 125 w 519"/>
                  <a:gd name="T39" fmla="*/ 24 h 515"/>
                  <a:gd name="T40" fmla="*/ 166 w 519"/>
                  <a:gd name="T41" fmla="*/ 24 h 515"/>
                  <a:gd name="T42" fmla="*/ 122 w 519"/>
                  <a:gd name="T43" fmla="*/ 256 h 515"/>
                  <a:gd name="T44" fmla="*/ 113 w 519"/>
                  <a:gd name="T45" fmla="*/ 247 h 515"/>
                  <a:gd name="T46" fmla="*/ 251 w 519"/>
                  <a:gd name="T47" fmla="*/ 406 h 515"/>
                  <a:gd name="T48" fmla="*/ 145 w 519"/>
                  <a:gd name="T49" fmla="*/ 500 h 515"/>
                  <a:gd name="T50" fmla="*/ 28 w 519"/>
                  <a:gd name="T51" fmla="*/ 394 h 515"/>
                  <a:gd name="T52" fmla="*/ 113 w 519"/>
                  <a:gd name="T53" fmla="*/ 268 h 515"/>
                  <a:gd name="T54" fmla="*/ 251 w 519"/>
                  <a:gd name="T55" fmla="*/ 406 h 515"/>
                  <a:gd name="T56" fmla="*/ 398 w 519"/>
                  <a:gd name="T57" fmla="*/ 492 h 515"/>
                  <a:gd name="T58" fmla="*/ 357 w 519"/>
                  <a:gd name="T59" fmla="*/ 491 h 515"/>
                  <a:gd name="T60" fmla="*/ 272 w 519"/>
                  <a:gd name="T61" fmla="*/ 406 h 515"/>
                  <a:gd name="T62" fmla="*/ 401 w 519"/>
                  <a:gd name="T63" fmla="*/ 259 h 515"/>
                  <a:gd name="T64" fmla="*/ 504 w 519"/>
                  <a:gd name="T65" fmla="*/ 374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9" h="515">
                    <a:moveTo>
                      <a:pt x="421" y="258"/>
                    </a:moveTo>
                    <a:cubicBezTo>
                      <a:pt x="506" y="172"/>
                      <a:pt x="506" y="172"/>
                      <a:pt x="506" y="172"/>
                    </a:cubicBezTo>
                    <a:cubicBezTo>
                      <a:pt x="514" y="164"/>
                      <a:pt x="519" y="153"/>
                      <a:pt x="519" y="142"/>
                    </a:cubicBezTo>
                    <a:cubicBezTo>
                      <a:pt x="519" y="130"/>
                      <a:pt x="514" y="119"/>
                      <a:pt x="506" y="111"/>
                    </a:cubicBezTo>
                    <a:cubicBezTo>
                      <a:pt x="408" y="13"/>
                      <a:pt x="408" y="13"/>
                      <a:pt x="408" y="13"/>
                    </a:cubicBezTo>
                    <a:cubicBezTo>
                      <a:pt x="400" y="5"/>
                      <a:pt x="389" y="0"/>
                      <a:pt x="378" y="0"/>
                    </a:cubicBezTo>
                    <a:cubicBezTo>
                      <a:pt x="366" y="0"/>
                      <a:pt x="355" y="5"/>
                      <a:pt x="347" y="13"/>
                    </a:cubicBezTo>
                    <a:cubicBezTo>
                      <a:pt x="261" y="98"/>
                      <a:pt x="261" y="98"/>
                      <a:pt x="261" y="98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68" y="5"/>
                      <a:pt x="157" y="0"/>
                      <a:pt x="145" y="0"/>
                    </a:cubicBezTo>
                    <a:cubicBezTo>
                      <a:pt x="134" y="0"/>
                      <a:pt x="123" y="5"/>
                      <a:pt x="115" y="13"/>
                    </a:cubicBezTo>
                    <a:cubicBezTo>
                      <a:pt x="17" y="111"/>
                      <a:pt x="17" y="111"/>
                      <a:pt x="17" y="111"/>
                    </a:cubicBezTo>
                    <a:cubicBezTo>
                      <a:pt x="9" y="119"/>
                      <a:pt x="4" y="130"/>
                      <a:pt x="4" y="142"/>
                    </a:cubicBezTo>
                    <a:cubicBezTo>
                      <a:pt x="4" y="153"/>
                      <a:pt x="9" y="164"/>
                      <a:pt x="17" y="172"/>
                    </a:cubicBezTo>
                    <a:cubicBezTo>
                      <a:pt x="102" y="258"/>
                      <a:pt x="102" y="258"/>
                      <a:pt x="102" y="258"/>
                    </a:cubicBezTo>
                    <a:cubicBezTo>
                      <a:pt x="17" y="343"/>
                      <a:pt x="17" y="343"/>
                      <a:pt x="17" y="343"/>
                    </a:cubicBezTo>
                    <a:cubicBezTo>
                      <a:pt x="0" y="360"/>
                      <a:pt x="0" y="388"/>
                      <a:pt x="17" y="405"/>
                    </a:cubicBezTo>
                    <a:cubicBezTo>
                      <a:pt x="114" y="502"/>
                      <a:pt x="114" y="502"/>
                      <a:pt x="114" y="502"/>
                    </a:cubicBezTo>
                    <a:cubicBezTo>
                      <a:pt x="123" y="510"/>
                      <a:pt x="134" y="515"/>
                      <a:pt x="145" y="515"/>
                    </a:cubicBezTo>
                    <a:cubicBezTo>
                      <a:pt x="157" y="515"/>
                      <a:pt x="168" y="510"/>
                      <a:pt x="176" y="502"/>
                    </a:cubicBezTo>
                    <a:cubicBezTo>
                      <a:pt x="261" y="417"/>
                      <a:pt x="261" y="417"/>
                      <a:pt x="261" y="417"/>
                    </a:cubicBezTo>
                    <a:cubicBezTo>
                      <a:pt x="347" y="502"/>
                      <a:pt x="347" y="502"/>
                      <a:pt x="347" y="502"/>
                    </a:cubicBezTo>
                    <a:cubicBezTo>
                      <a:pt x="355" y="510"/>
                      <a:pt x="366" y="515"/>
                      <a:pt x="378" y="515"/>
                    </a:cubicBezTo>
                    <a:cubicBezTo>
                      <a:pt x="389" y="515"/>
                      <a:pt x="400" y="510"/>
                      <a:pt x="408" y="502"/>
                    </a:cubicBezTo>
                    <a:cubicBezTo>
                      <a:pt x="506" y="405"/>
                      <a:pt x="506" y="405"/>
                      <a:pt x="506" y="405"/>
                    </a:cubicBezTo>
                    <a:cubicBezTo>
                      <a:pt x="514" y="396"/>
                      <a:pt x="519" y="385"/>
                      <a:pt x="519" y="374"/>
                    </a:cubicBezTo>
                    <a:cubicBezTo>
                      <a:pt x="519" y="362"/>
                      <a:pt x="514" y="351"/>
                      <a:pt x="506" y="343"/>
                    </a:cubicBezTo>
                    <a:lnTo>
                      <a:pt x="421" y="258"/>
                    </a:lnTo>
                    <a:close/>
                    <a:moveTo>
                      <a:pt x="357" y="24"/>
                    </a:moveTo>
                    <a:cubicBezTo>
                      <a:pt x="363" y="18"/>
                      <a:pt x="370" y="15"/>
                      <a:pt x="378" y="15"/>
                    </a:cubicBezTo>
                    <a:cubicBezTo>
                      <a:pt x="385" y="15"/>
                      <a:pt x="393" y="18"/>
                      <a:pt x="398" y="24"/>
                    </a:cubicBezTo>
                    <a:cubicBezTo>
                      <a:pt x="495" y="121"/>
                      <a:pt x="495" y="121"/>
                      <a:pt x="495" y="121"/>
                    </a:cubicBezTo>
                    <a:cubicBezTo>
                      <a:pt x="501" y="127"/>
                      <a:pt x="504" y="134"/>
                      <a:pt x="504" y="142"/>
                    </a:cubicBezTo>
                    <a:cubicBezTo>
                      <a:pt x="504" y="149"/>
                      <a:pt x="501" y="157"/>
                      <a:pt x="495" y="162"/>
                    </a:cubicBezTo>
                    <a:cubicBezTo>
                      <a:pt x="410" y="247"/>
                      <a:pt x="410" y="247"/>
                      <a:pt x="410" y="247"/>
                    </a:cubicBezTo>
                    <a:cubicBezTo>
                      <a:pt x="272" y="109"/>
                      <a:pt x="272" y="109"/>
                      <a:pt x="272" y="109"/>
                    </a:cubicBezTo>
                    <a:lnTo>
                      <a:pt x="357" y="24"/>
                    </a:lnTo>
                    <a:close/>
                    <a:moveTo>
                      <a:pt x="28" y="162"/>
                    </a:moveTo>
                    <a:cubicBezTo>
                      <a:pt x="16" y="151"/>
                      <a:pt x="16" y="132"/>
                      <a:pt x="28" y="121"/>
                    </a:cubicBezTo>
                    <a:cubicBezTo>
                      <a:pt x="125" y="24"/>
                      <a:pt x="125" y="24"/>
                      <a:pt x="125" y="24"/>
                    </a:cubicBezTo>
                    <a:cubicBezTo>
                      <a:pt x="130" y="18"/>
                      <a:pt x="138" y="15"/>
                      <a:pt x="145" y="15"/>
                    </a:cubicBezTo>
                    <a:cubicBezTo>
                      <a:pt x="153" y="15"/>
                      <a:pt x="160" y="18"/>
                      <a:pt x="166" y="24"/>
                    </a:cubicBezTo>
                    <a:cubicBezTo>
                      <a:pt x="260" y="118"/>
                      <a:pt x="260" y="118"/>
                      <a:pt x="260" y="118"/>
                    </a:cubicBezTo>
                    <a:cubicBezTo>
                      <a:pt x="122" y="256"/>
                      <a:pt x="122" y="256"/>
                      <a:pt x="122" y="256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3" y="247"/>
                      <a:pt x="113" y="247"/>
                      <a:pt x="113" y="247"/>
                    </a:cubicBezTo>
                    <a:lnTo>
                      <a:pt x="28" y="162"/>
                    </a:lnTo>
                    <a:close/>
                    <a:moveTo>
                      <a:pt x="251" y="406"/>
                    </a:moveTo>
                    <a:cubicBezTo>
                      <a:pt x="166" y="491"/>
                      <a:pt x="166" y="491"/>
                      <a:pt x="166" y="491"/>
                    </a:cubicBezTo>
                    <a:cubicBezTo>
                      <a:pt x="160" y="497"/>
                      <a:pt x="153" y="500"/>
                      <a:pt x="145" y="500"/>
                    </a:cubicBezTo>
                    <a:cubicBezTo>
                      <a:pt x="138" y="500"/>
                      <a:pt x="130" y="497"/>
                      <a:pt x="125" y="492"/>
                    </a:cubicBezTo>
                    <a:cubicBezTo>
                      <a:pt x="28" y="394"/>
                      <a:pt x="28" y="394"/>
                      <a:pt x="28" y="394"/>
                    </a:cubicBezTo>
                    <a:cubicBezTo>
                      <a:pt x="16" y="383"/>
                      <a:pt x="16" y="365"/>
                      <a:pt x="28" y="353"/>
                    </a:cubicBezTo>
                    <a:cubicBezTo>
                      <a:pt x="113" y="268"/>
                      <a:pt x="113" y="268"/>
                      <a:pt x="113" y="268"/>
                    </a:cubicBezTo>
                    <a:cubicBezTo>
                      <a:pt x="204" y="359"/>
                      <a:pt x="204" y="359"/>
                      <a:pt x="204" y="359"/>
                    </a:cubicBezTo>
                    <a:lnTo>
                      <a:pt x="251" y="406"/>
                    </a:lnTo>
                    <a:close/>
                    <a:moveTo>
                      <a:pt x="495" y="394"/>
                    </a:moveTo>
                    <a:cubicBezTo>
                      <a:pt x="398" y="492"/>
                      <a:pt x="398" y="492"/>
                      <a:pt x="398" y="492"/>
                    </a:cubicBezTo>
                    <a:cubicBezTo>
                      <a:pt x="393" y="497"/>
                      <a:pt x="385" y="500"/>
                      <a:pt x="378" y="500"/>
                    </a:cubicBezTo>
                    <a:cubicBezTo>
                      <a:pt x="370" y="500"/>
                      <a:pt x="363" y="497"/>
                      <a:pt x="357" y="491"/>
                    </a:cubicBezTo>
                    <a:cubicBezTo>
                      <a:pt x="272" y="406"/>
                      <a:pt x="272" y="406"/>
                      <a:pt x="272" y="406"/>
                    </a:cubicBezTo>
                    <a:cubicBezTo>
                      <a:pt x="272" y="406"/>
                      <a:pt x="272" y="406"/>
                      <a:pt x="272" y="406"/>
                    </a:cubicBezTo>
                    <a:cubicBezTo>
                      <a:pt x="263" y="397"/>
                      <a:pt x="263" y="397"/>
                      <a:pt x="263" y="397"/>
                    </a:cubicBezTo>
                    <a:cubicBezTo>
                      <a:pt x="401" y="259"/>
                      <a:pt x="401" y="259"/>
                      <a:pt x="401" y="259"/>
                    </a:cubicBezTo>
                    <a:cubicBezTo>
                      <a:pt x="495" y="353"/>
                      <a:pt x="495" y="353"/>
                      <a:pt x="495" y="353"/>
                    </a:cubicBezTo>
                    <a:cubicBezTo>
                      <a:pt x="501" y="359"/>
                      <a:pt x="504" y="366"/>
                      <a:pt x="504" y="374"/>
                    </a:cubicBezTo>
                    <a:cubicBezTo>
                      <a:pt x="504" y="381"/>
                      <a:pt x="501" y="389"/>
                      <a:pt x="495" y="39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4"/>
              <p:cNvSpPr>
                <a:spLocks/>
              </p:cNvSpPr>
              <p:nvPr/>
            </p:nvSpPr>
            <p:spPr bwMode="auto">
              <a:xfrm>
                <a:off x="2717826" y="5818157"/>
                <a:ext cx="15875" cy="15875"/>
              </a:xfrm>
              <a:custGeom>
                <a:avLst/>
                <a:gdLst>
                  <a:gd name="T0" fmla="*/ 12 w 14"/>
                  <a:gd name="T1" fmla="*/ 12 h 14"/>
                  <a:gd name="T2" fmla="*/ 12 w 14"/>
                  <a:gd name="T3" fmla="*/ 3 h 14"/>
                  <a:gd name="T4" fmla="*/ 2 w 14"/>
                  <a:gd name="T5" fmla="*/ 3 h 14"/>
                  <a:gd name="T6" fmla="*/ 2 w 14"/>
                  <a:gd name="T7" fmla="*/ 12 h 14"/>
                  <a:gd name="T8" fmla="*/ 12 w 14"/>
                  <a:gd name="T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2" y="12"/>
                    </a:move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ubicBezTo>
                      <a:pt x="0" y="5"/>
                      <a:pt x="0" y="9"/>
                      <a:pt x="2" y="12"/>
                    </a:cubicBezTo>
                    <a:cubicBezTo>
                      <a:pt x="5" y="14"/>
                      <a:pt x="9" y="14"/>
                      <a:pt x="12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5"/>
              <p:cNvSpPr>
                <a:spLocks/>
              </p:cNvSpPr>
              <p:nvPr/>
            </p:nvSpPr>
            <p:spPr bwMode="auto">
              <a:xfrm>
                <a:off x="2728938" y="5726082"/>
                <a:ext cx="17462" cy="17463"/>
              </a:xfrm>
              <a:custGeom>
                <a:avLst/>
                <a:gdLst>
                  <a:gd name="T0" fmla="*/ 12 w 14"/>
                  <a:gd name="T1" fmla="*/ 12 h 15"/>
                  <a:gd name="T2" fmla="*/ 12 w 14"/>
                  <a:gd name="T3" fmla="*/ 3 h 15"/>
                  <a:gd name="T4" fmla="*/ 3 w 14"/>
                  <a:gd name="T5" fmla="*/ 3 h 15"/>
                  <a:gd name="T6" fmla="*/ 3 w 14"/>
                  <a:gd name="T7" fmla="*/ 12 h 15"/>
                  <a:gd name="T8" fmla="*/ 12 w 14"/>
                  <a:gd name="T9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2" y="12"/>
                    </a:moveTo>
                    <a:cubicBezTo>
                      <a:pt x="14" y="10"/>
                      <a:pt x="14" y="6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ubicBezTo>
                      <a:pt x="0" y="6"/>
                      <a:pt x="0" y="10"/>
                      <a:pt x="3" y="12"/>
                    </a:cubicBezTo>
                    <a:cubicBezTo>
                      <a:pt x="5" y="15"/>
                      <a:pt x="9" y="15"/>
                      <a:pt x="12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6"/>
              <p:cNvSpPr>
                <a:spLocks/>
              </p:cNvSpPr>
              <p:nvPr/>
            </p:nvSpPr>
            <p:spPr bwMode="auto">
              <a:xfrm>
                <a:off x="2814663" y="5811807"/>
                <a:ext cx="17462" cy="15875"/>
              </a:xfrm>
              <a:custGeom>
                <a:avLst/>
                <a:gdLst>
                  <a:gd name="T0" fmla="*/ 12 w 15"/>
                  <a:gd name="T1" fmla="*/ 11 h 14"/>
                  <a:gd name="T2" fmla="*/ 12 w 15"/>
                  <a:gd name="T3" fmla="*/ 2 h 14"/>
                  <a:gd name="T4" fmla="*/ 3 w 15"/>
                  <a:gd name="T5" fmla="*/ 2 h 14"/>
                  <a:gd name="T6" fmla="*/ 3 w 15"/>
                  <a:gd name="T7" fmla="*/ 11 h 14"/>
                  <a:gd name="T8" fmla="*/ 12 w 15"/>
                  <a:gd name="T9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2" y="11"/>
                    </a:moveTo>
                    <a:cubicBezTo>
                      <a:pt x="15" y="9"/>
                      <a:pt x="15" y="5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7"/>
              <p:cNvSpPr>
                <a:spLocks/>
              </p:cNvSpPr>
              <p:nvPr/>
            </p:nvSpPr>
            <p:spPr bwMode="auto">
              <a:xfrm>
                <a:off x="2624163" y="5830857"/>
                <a:ext cx="17462" cy="17463"/>
              </a:xfrm>
              <a:custGeom>
                <a:avLst/>
                <a:gdLst>
                  <a:gd name="T0" fmla="*/ 3 w 15"/>
                  <a:gd name="T1" fmla="*/ 3 h 15"/>
                  <a:gd name="T2" fmla="*/ 3 w 15"/>
                  <a:gd name="T3" fmla="*/ 12 h 15"/>
                  <a:gd name="T4" fmla="*/ 12 w 15"/>
                  <a:gd name="T5" fmla="*/ 12 h 15"/>
                  <a:gd name="T6" fmla="*/ 12 w 15"/>
                  <a:gd name="T7" fmla="*/ 3 h 15"/>
                  <a:gd name="T8" fmla="*/ 3 w 15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3" y="3"/>
                    </a:moveTo>
                    <a:cubicBezTo>
                      <a:pt x="0" y="5"/>
                      <a:pt x="0" y="9"/>
                      <a:pt x="3" y="12"/>
                    </a:cubicBezTo>
                    <a:cubicBezTo>
                      <a:pt x="5" y="15"/>
                      <a:pt x="10" y="15"/>
                      <a:pt x="12" y="12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8"/>
              <p:cNvSpPr>
                <a:spLocks/>
              </p:cNvSpPr>
              <p:nvPr/>
            </p:nvSpPr>
            <p:spPr bwMode="auto">
              <a:xfrm>
                <a:off x="2709888" y="5914995"/>
                <a:ext cx="17462" cy="17463"/>
              </a:xfrm>
              <a:custGeom>
                <a:avLst/>
                <a:gdLst>
                  <a:gd name="T0" fmla="*/ 12 w 15"/>
                  <a:gd name="T1" fmla="*/ 12 h 15"/>
                  <a:gd name="T2" fmla="*/ 12 w 15"/>
                  <a:gd name="T3" fmla="*/ 3 h 15"/>
                  <a:gd name="T4" fmla="*/ 3 w 15"/>
                  <a:gd name="T5" fmla="*/ 3 h 15"/>
                  <a:gd name="T6" fmla="*/ 3 w 15"/>
                  <a:gd name="T7" fmla="*/ 12 h 15"/>
                  <a:gd name="T8" fmla="*/ 12 w 15"/>
                  <a:gd name="T9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2" y="12"/>
                    </a:moveTo>
                    <a:cubicBezTo>
                      <a:pt x="15" y="10"/>
                      <a:pt x="15" y="5"/>
                      <a:pt x="12" y="3"/>
                    </a:cubicBezTo>
                    <a:cubicBezTo>
                      <a:pt x="10" y="0"/>
                      <a:pt x="6" y="0"/>
                      <a:pt x="3" y="3"/>
                    </a:cubicBezTo>
                    <a:cubicBezTo>
                      <a:pt x="0" y="5"/>
                      <a:pt x="0" y="10"/>
                      <a:pt x="3" y="12"/>
                    </a:cubicBezTo>
                    <a:cubicBezTo>
                      <a:pt x="6" y="15"/>
                      <a:pt x="10" y="15"/>
                      <a:pt x="12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9"/>
              <p:cNvSpPr>
                <a:spLocks/>
              </p:cNvSpPr>
              <p:nvPr/>
            </p:nvSpPr>
            <p:spPr bwMode="auto">
              <a:xfrm>
                <a:off x="3016276" y="6116607"/>
                <a:ext cx="15875" cy="15875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2 h 14"/>
                  <a:gd name="T4" fmla="*/ 12 w 14"/>
                  <a:gd name="T5" fmla="*/ 12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2"/>
                    </a:cubicBezTo>
                    <a:cubicBezTo>
                      <a:pt x="5" y="14"/>
                      <a:pt x="9" y="14"/>
                      <a:pt x="12" y="12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30"/>
              <p:cNvSpPr>
                <a:spLocks/>
              </p:cNvSpPr>
              <p:nvPr/>
            </p:nvSpPr>
            <p:spPr bwMode="auto">
              <a:xfrm>
                <a:off x="3027388" y="6024532"/>
                <a:ext cx="15875" cy="17463"/>
              </a:xfrm>
              <a:custGeom>
                <a:avLst/>
                <a:gdLst>
                  <a:gd name="T0" fmla="*/ 3 w 14"/>
                  <a:gd name="T1" fmla="*/ 3 h 15"/>
                  <a:gd name="T2" fmla="*/ 3 w 14"/>
                  <a:gd name="T3" fmla="*/ 12 h 15"/>
                  <a:gd name="T4" fmla="*/ 12 w 14"/>
                  <a:gd name="T5" fmla="*/ 12 h 15"/>
                  <a:gd name="T6" fmla="*/ 12 w 14"/>
                  <a:gd name="T7" fmla="*/ 3 h 15"/>
                  <a:gd name="T8" fmla="*/ 3 w 14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3" y="3"/>
                    </a:moveTo>
                    <a:cubicBezTo>
                      <a:pt x="0" y="6"/>
                      <a:pt x="0" y="10"/>
                      <a:pt x="3" y="12"/>
                    </a:cubicBezTo>
                    <a:cubicBezTo>
                      <a:pt x="5" y="15"/>
                      <a:pt x="9" y="15"/>
                      <a:pt x="12" y="12"/>
                    </a:cubicBezTo>
                    <a:cubicBezTo>
                      <a:pt x="14" y="10"/>
                      <a:pt x="14" y="6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31"/>
              <p:cNvSpPr>
                <a:spLocks/>
              </p:cNvSpPr>
              <p:nvPr/>
            </p:nvSpPr>
            <p:spPr bwMode="auto">
              <a:xfrm>
                <a:off x="3113113" y="6110257"/>
                <a:ext cx="17462" cy="15875"/>
              </a:xfrm>
              <a:custGeom>
                <a:avLst/>
                <a:gdLst>
                  <a:gd name="T0" fmla="*/ 3 w 15"/>
                  <a:gd name="T1" fmla="*/ 2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2 h 14"/>
                  <a:gd name="T8" fmla="*/ 3 w 15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2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32"/>
              <p:cNvSpPr>
                <a:spLocks/>
              </p:cNvSpPr>
              <p:nvPr/>
            </p:nvSpPr>
            <p:spPr bwMode="auto">
              <a:xfrm>
                <a:off x="2922613" y="6129307"/>
                <a:ext cx="17462" cy="17463"/>
              </a:xfrm>
              <a:custGeom>
                <a:avLst/>
                <a:gdLst>
                  <a:gd name="T0" fmla="*/ 3 w 15"/>
                  <a:gd name="T1" fmla="*/ 3 h 15"/>
                  <a:gd name="T2" fmla="*/ 3 w 15"/>
                  <a:gd name="T3" fmla="*/ 12 h 15"/>
                  <a:gd name="T4" fmla="*/ 12 w 15"/>
                  <a:gd name="T5" fmla="*/ 12 h 15"/>
                  <a:gd name="T6" fmla="*/ 12 w 15"/>
                  <a:gd name="T7" fmla="*/ 3 h 15"/>
                  <a:gd name="T8" fmla="*/ 3 w 15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3" y="3"/>
                    </a:moveTo>
                    <a:cubicBezTo>
                      <a:pt x="0" y="5"/>
                      <a:pt x="0" y="9"/>
                      <a:pt x="3" y="12"/>
                    </a:cubicBezTo>
                    <a:cubicBezTo>
                      <a:pt x="5" y="15"/>
                      <a:pt x="10" y="15"/>
                      <a:pt x="12" y="12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33"/>
              <p:cNvSpPr>
                <a:spLocks/>
              </p:cNvSpPr>
              <p:nvPr/>
            </p:nvSpPr>
            <p:spPr bwMode="auto">
              <a:xfrm>
                <a:off x="3008338" y="6213445"/>
                <a:ext cx="17462" cy="17463"/>
              </a:xfrm>
              <a:custGeom>
                <a:avLst/>
                <a:gdLst>
                  <a:gd name="T0" fmla="*/ 3 w 15"/>
                  <a:gd name="T1" fmla="*/ 3 h 15"/>
                  <a:gd name="T2" fmla="*/ 3 w 15"/>
                  <a:gd name="T3" fmla="*/ 12 h 15"/>
                  <a:gd name="T4" fmla="*/ 12 w 15"/>
                  <a:gd name="T5" fmla="*/ 12 h 15"/>
                  <a:gd name="T6" fmla="*/ 12 w 15"/>
                  <a:gd name="T7" fmla="*/ 3 h 15"/>
                  <a:gd name="T8" fmla="*/ 3 w 15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3" y="3"/>
                    </a:moveTo>
                    <a:cubicBezTo>
                      <a:pt x="0" y="5"/>
                      <a:pt x="0" y="10"/>
                      <a:pt x="3" y="12"/>
                    </a:cubicBezTo>
                    <a:cubicBezTo>
                      <a:pt x="5" y="15"/>
                      <a:pt x="10" y="15"/>
                      <a:pt x="12" y="12"/>
                    </a:cubicBezTo>
                    <a:cubicBezTo>
                      <a:pt x="15" y="10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062538" y="1997075"/>
            <a:ext cx="2143125" cy="2143125"/>
            <a:chOff x="5062538" y="1997075"/>
            <a:chExt cx="2143125" cy="2143125"/>
          </a:xfrm>
        </p:grpSpPr>
        <p:sp>
          <p:nvSpPr>
            <p:cNvPr id="6153" name="椭圆 12"/>
            <p:cNvSpPr>
              <a:spLocks noChangeArrowheads="1"/>
            </p:cNvSpPr>
            <p:nvPr/>
          </p:nvSpPr>
          <p:spPr bwMode="auto">
            <a:xfrm>
              <a:off x="5062538" y="1997075"/>
              <a:ext cx="2143125" cy="2143125"/>
            </a:xfrm>
            <a:prstGeom prst="ellipse">
              <a:avLst/>
            </a:prstGeom>
            <a:solidFill>
              <a:srgbClr val="4DC6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0" name="文本框 19"/>
            <p:cNvSpPr>
              <a:spLocks noChangeArrowheads="1"/>
            </p:cNvSpPr>
            <p:nvPr/>
          </p:nvSpPr>
          <p:spPr bwMode="auto">
            <a:xfrm>
              <a:off x="5756275" y="3251200"/>
              <a:ext cx="75565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5799138" y="2497167"/>
              <a:ext cx="560387" cy="606425"/>
            </a:xfrm>
            <a:custGeom>
              <a:avLst/>
              <a:gdLst>
                <a:gd name="T0" fmla="*/ 480 w 480"/>
                <a:gd name="T1" fmla="*/ 277 h 520"/>
                <a:gd name="T2" fmla="*/ 429 w 480"/>
                <a:gd name="T3" fmla="*/ 227 h 520"/>
                <a:gd name="T4" fmla="*/ 379 w 480"/>
                <a:gd name="T5" fmla="*/ 277 h 520"/>
                <a:gd name="T6" fmla="*/ 416 w 480"/>
                <a:gd name="T7" fmla="*/ 326 h 520"/>
                <a:gd name="T8" fmla="*/ 396 w 480"/>
                <a:gd name="T9" fmla="*/ 485 h 520"/>
                <a:gd name="T10" fmla="*/ 320 w 480"/>
                <a:gd name="T11" fmla="*/ 495 h 520"/>
                <a:gd name="T12" fmla="*/ 245 w 480"/>
                <a:gd name="T13" fmla="*/ 485 h 520"/>
                <a:gd name="T14" fmla="*/ 224 w 480"/>
                <a:gd name="T15" fmla="*/ 312 h 520"/>
                <a:gd name="T16" fmla="*/ 325 w 480"/>
                <a:gd name="T17" fmla="*/ 297 h 520"/>
                <a:gd name="T18" fmla="*/ 391 w 480"/>
                <a:gd name="T19" fmla="*/ 134 h 520"/>
                <a:gd name="T20" fmla="*/ 399 w 480"/>
                <a:gd name="T21" fmla="*/ 39 h 520"/>
                <a:gd name="T22" fmla="*/ 271 w 480"/>
                <a:gd name="T23" fmla="*/ 20 h 520"/>
                <a:gd name="T24" fmla="*/ 242 w 480"/>
                <a:gd name="T25" fmla="*/ 0 h 520"/>
                <a:gd name="T26" fmla="*/ 209 w 480"/>
                <a:gd name="T27" fmla="*/ 32 h 520"/>
                <a:gd name="T28" fmla="*/ 242 w 480"/>
                <a:gd name="T29" fmla="*/ 64 h 520"/>
                <a:gd name="T30" fmla="*/ 272 w 480"/>
                <a:gd name="T31" fmla="*/ 44 h 520"/>
                <a:gd name="T32" fmla="*/ 379 w 480"/>
                <a:gd name="T33" fmla="*/ 54 h 520"/>
                <a:gd name="T34" fmla="*/ 357 w 480"/>
                <a:gd name="T35" fmla="*/ 167 h 520"/>
                <a:gd name="T36" fmla="*/ 314 w 480"/>
                <a:gd name="T37" fmla="*/ 275 h 520"/>
                <a:gd name="T38" fmla="*/ 211 w 480"/>
                <a:gd name="T39" fmla="*/ 288 h 520"/>
                <a:gd name="T40" fmla="*/ 109 w 480"/>
                <a:gd name="T41" fmla="*/ 275 h 520"/>
                <a:gd name="T42" fmla="*/ 56 w 480"/>
                <a:gd name="T43" fmla="*/ 168 h 520"/>
                <a:gd name="T44" fmla="*/ 30 w 480"/>
                <a:gd name="T45" fmla="*/ 54 h 520"/>
                <a:gd name="T46" fmla="*/ 132 w 480"/>
                <a:gd name="T47" fmla="*/ 43 h 520"/>
                <a:gd name="T48" fmla="*/ 162 w 480"/>
                <a:gd name="T49" fmla="*/ 64 h 520"/>
                <a:gd name="T50" fmla="*/ 195 w 480"/>
                <a:gd name="T51" fmla="*/ 32 h 520"/>
                <a:gd name="T52" fmla="*/ 162 w 480"/>
                <a:gd name="T53" fmla="*/ 0 h 520"/>
                <a:gd name="T54" fmla="*/ 133 w 480"/>
                <a:gd name="T55" fmla="*/ 19 h 520"/>
                <a:gd name="T56" fmla="*/ 10 w 480"/>
                <a:gd name="T57" fmla="*/ 40 h 520"/>
                <a:gd name="T58" fmla="*/ 13 w 480"/>
                <a:gd name="T59" fmla="*/ 112 h 520"/>
                <a:gd name="T60" fmla="*/ 98 w 480"/>
                <a:gd name="T61" fmla="*/ 297 h 520"/>
                <a:gd name="T62" fmla="*/ 199 w 480"/>
                <a:gd name="T63" fmla="*/ 312 h 520"/>
                <a:gd name="T64" fmla="*/ 204 w 480"/>
                <a:gd name="T65" fmla="*/ 394 h 520"/>
                <a:gd name="T66" fmla="*/ 233 w 480"/>
                <a:gd name="T67" fmla="*/ 506 h 520"/>
                <a:gd name="T68" fmla="*/ 319 w 480"/>
                <a:gd name="T69" fmla="*/ 520 h 520"/>
                <a:gd name="T70" fmla="*/ 322 w 480"/>
                <a:gd name="T71" fmla="*/ 520 h 520"/>
                <a:gd name="T72" fmla="*/ 322 w 480"/>
                <a:gd name="T73" fmla="*/ 520 h 520"/>
                <a:gd name="T74" fmla="*/ 408 w 480"/>
                <a:gd name="T75" fmla="*/ 506 h 520"/>
                <a:gd name="T76" fmla="*/ 436 w 480"/>
                <a:gd name="T77" fmla="*/ 394 h 520"/>
                <a:gd name="T78" fmla="*/ 441 w 480"/>
                <a:gd name="T79" fmla="*/ 326 h 520"/>
                <a:gd name="T80" fmla="*/ 480 w 480"/>
                <a:gd name="T81" fmla="*/ 277 h 520"/>
                <a:gd name="T82" fmla="*/ 242 w 480"/>
                <a:gd name="T83" fmla="*/ 40 h 520"/>
                <a:gd name="T84" fmla="*/ 234 w 480"/>
                <a:gd name="T85" fmla="*/ 32 h 520"/>
                <a:gd name="T86" fmla="*/ 242 w 480"/>
                <a:gd name="T87" fmla="*/ 24 h 520"/>
                <a:gd name="T88" fmla="*/ 249 w 480"/>
                <a:gd name="T89" fmla="*/ 32 h 520"/>
                <a:gd name="T90" fmla="*/ 242 w 480"/>
                <a:gd name="T91" fmla="*/ 40 h 520"/>
                <a:gd name="T92" fmla="*/ 162 w 480"/>
                <a:gd name="T93" fmla="*/ 24 h 520"/>
                <a:gd name="T94" fmla="*/ 170 w 480"/>
                <a:gd name="T95" fmla="*/ 32 h 520"/>
                <a:gd name="T96" fmla="*/ 162 w 480"/>
                <a:gd name="T97" fmla="*/ 40 h 520"/>
                <a:gd name="T98" fmla="*/ 154 w 480"/>
                <a:gd name="T99" fmla="*/ 32 h 520"/>
                <a:gd name="T100" fmla="*/ 162 w 480"/>
                <a:gd name="T101" fmla="*/ 24 h 520"/>
                <a:gd name="T102" fmla="*/ 429 w 480"/>
                <a:gd name="T103" fmla="*/ 298 h 520"/>
                <a:gd name="T104" fmla="*/ 408 w 480"/>
                <a:gd name="T105" fmla="*/ 277 h 520"/>
                <a:gd name="T106" fmla="*/ 429 w 480"/>
                <a:gd name="T107" fmla="*/ 256 h 520"/>
                <a:gd name="T108" fmla="*/ 450 w 480"/>
                <a:gd name="T109" fmla="*/ 277 h 520"/>
                <a:gd name="T110" fmla="*/ 429 w 480"/>
                <a:gd name="T111" fmla="*/ 29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0" h="520">
                  <a:moveTo>
                    <a:pt x="480" y="277"/>
                  </a:moveTo>
                  <a:cubicBezTo>
                    <a:pt x="480" y="249"/>
                    <a:pt x="457" y="227"/>
                    <a:pt x="429" y="227"/>
                  </a:cubicBezTo>
                  <a:cubicBezTo>
                    <a:pt x="401" y="227"/>
                    <a:pt x="379" y="249"/>
                    <a:pt x="379" y="277"/>
                  </a:cubicBezTo>
                  <a:cubicBezTo>
                    <a:pt x="379" y="300"/>
                    <a:pt x="395" y="320"/>
                    <a:pt x="416" y="326"/>
                  </a:cubicBezTo>
                  <a:cubicBezTo>
                    <a:pt x="413" y="398"/>
                    <a:pt x="405" y="473"/>
                    <a:pt x="396" y="485"/>
                  </a:cubicBezTo>
                  <a:cubicBezTo>
                    <a:pt x="381" y="492"/>
                    <a:pt x="343" y="495"/>
                    <a:pt x="320" y="495"/>
                  </a:cubicBezTo>
                  <a:cubicBezTo>
                    <a:pt x="298" y="495"/>
                    <a:pt x="259" y="492"/>
                    <a:pt x="245" y="485"/>
                  </a:cubicBezTo>
                  <a:cubicBezTo>
                    <a:pt x="235" y="472"/>
                    <a:pt x="227" y="388"/>
                    <a:pt x="224" y="312"/>
                  </a:cubicBezTo>
                  <a:cubicBezTo>
                    <a:pt x="250" y="311"/>
                    <a:pt x="301" y="308"/>
                    <a:pt x="325" y="297"/>
                  </a:cubicBezTo>
                  <a:cubicBezTo>
                    <a:pt x="355" y="281"/>
                    <a:pt x="387" y="149"/>
                    <a:pt x="391" y="134"/>
                  </a:cubicBezTo>
                  <a:cubicBezTo>
                    <a:pt x="410" y="54"/>
                    <a:pt x="402" y="44"/>
                    <a:pt x="399" y="39"/>
                  </a:cubicBezTo>
                  <a:cubicBezTo>
                    <a:pt x="386" y="22"/>
                    <a:pt x="325" y="19"/>
                    <a:pt x="271" y="20"/>
                  </a:cubicBezTo>
                  <a:cubicBezTo>
                    <a:pt x="267" y="8"/>
                    <a:pt x="255" y="0"/>
                    <a:pt x="242" y="0"/>
                  </a:cubicBezTo>
                  <a:cubicBezTo>
                    <a:pt x="224" y="0"/>
                    <a:pt x="209" y="14"/>
                    <a:pt x="209" y="32"/>
                  </a:cubicBezTo>
                  <a:cubicBezTo>
                    <a:pt x="209" y="50"/>
                    <a:pt x="224" y="64"/>
                    <a:pt x="242" y="64"/>
                  </a:cubicBezTo>
                  <a:cubicBezTo>
                    <a:pt x="255" y="64"/>
                    <a:pt x="267" y="56"/>
                    <a:pt x="272" y="44"/>
                  </a:cubicBezTo>
                  <a:cubicBezTo>
                    <a:pt x="317" y="44"/>
                    <a:pt x="368" y="47"/>
                    <a:pt x="379" y="54"/>
                  </a:cubicBezTo>
                  <a:cubicBezTo>
                    <a:pt x="380" y="65"/>
                    <a:pt x="374" y="108"/>
                    <a:pt x="357" y="167"/>
                  </a:cubicBezTo>
                  <a:cubicBezTo>
                    <a:pt x="337" y="238"/>
                    <a:pt x="320" y="271"/>
                    <a:pt x="314" y="275"/>
                  </a:cubicBezTo>
                  <a:cubicBezTo>
                    <a:pt x="293" y="285"/>
                    <a:pt x="234" y="288"/>
                    <a:pt x="211" y="288"/>
                  </a:cubicBezTo>
                  <a:cubicBezTo>
                    <a:pt x="188" y="288"/>
                    <a:pt x="130" y="285"/>
                    <a:pt x="109" y="275"/>
                  </a:cubicBezTo>
                  <a:cubicBezTo>
                    <a:pt x="102" y="271"/>
                    <a:pt x="80" y="234"/>
                    <a:pt x="56" y="168"/>
                  </a:cubicBezTo>
                  <a:cubicBezTo>
                    <a:pt x="32" y="102"/>
                    <a:pt x="26" y="61"/>
                    <a:pt x="30" y="54"/>
                  </a:cubicBezTo>
                  <a:cubicBezTo>
                    <a:pt x="38" y="42"/>
                    <a:pt x="87" y="39"/>
                    <a:pt x="132" y="43"/>
                  </a:cubicBezTo>
                  <a:cubicBezTo>
                    <a:pt x="137" y="56"/>
                    <a:pt x="148" y="64"/>
                    <a:pt x="162" y="64"/>
                  </a:cubicBezTo>
                  <a:cubicBezTo>
                    <a:pt x="180" y="64"/>
                    <a:pt x="195" y="50"/>
                    <a:pt x="195" y="32"/>
                  </a:cubicBezTo>
                  <a:cubicBezTo>
                    <a:pt x="195" y="14"/>
                    <a:pt x="180" y="0"/>
                    <a:pt x="162" y="0"/>
                  </a:cubicBezTo>
                  <a:cubicBezTo>
                    <a:pt x="149" y="0"/>
                    <a:pt x="138" y="7"/>
                    <a:pt x="133" y="19"/>
                  </a:cubicBezTo>
                  <a:cubicBezTo>
                    <a:pt x="99" y="16"/>
                    <a:pt x="28" y="13"/>
                    <a:pt x="10" y="40"/>
                  </a:cubicBezTo>
                  <a:cubicBezTo>
                    <a:pt x="4" y="47"/>
                    <a:pt x="0" y="62"/>
                    <a:pt x="13" y="112"/>
                  </a:cubicBezTo>
                  <a:cubicBezTo>
                    <a:pt x="27" y="167"/>
                    <a:pt x="70" y="282"/>
                    <a:pt x="98" y="297"/>
                  </a:cubicBezTo>
                  <a:cubicBezTo>
                    <a:pt x="122" y="309"/>
                    <a:pt x="174" y="311"/>
                    <a:pt x="199" y="312"/>
                  </a:cubicBezTo>
                  <a:cubicBezTo>
                    <a:pt x="200" y="329"/>
                    <a:pt x="202" y="361"/>
                    <a:pt x="204" y="394"/>
                  </a:cubicBezTo>
                  <a:cubicBezTo>
                    <a:pt x="212" y="488"/>
                    <a:pt x="223" y="501"/>
                    <a:pt x="233" y="506"/>
                  </a:cubicBezTo>
                  <a:cubicBezTo>
                    <a:pt x="255" y="518"/>
                    <a:pt x="305" y="519"/>
                    <a:pt x="319" y="520"/>
                  </a:cubicBezTo>
                  <a:cubicBezTo>
                    <a:pt x="322" y="520"/>
                    <a:pt x="322" y="520"/>
                    <a:pt x="322" y="520"/>
                  </a:cubicBezTo>
                  <a:cubicBezTo>
                    <a:pt x="322" y="520"/>
                    <a:pt x="322" y="520"/>
                    <a:pt x="322" y="520"/>
                  </a:cubicBezTo>
                  <a:cubicBezTo>
                    <a:pt x="335" y="519"/>
                    <a:pt x="386" y="518"/>
                    <a:pt x="408" y="506"/>
                  </a:cubicBezTo>
                  <a:cubicBezTo>
                    <a:pt x="418" y="501"/>
                    <a:pt x="428" y="488"/>
                    <a:pt x="436" y="394"/>
                  </a:cubicBezTo>
                  <a:cubicBezTo>
                    <a:pt x="438" y="369"/>
                    <a:pt x="440" y="344"/>
                    <a:pt x="441" y="326"/>
                  </a:cubicBezTo>
                  <a:cubicBezTo>
                    <a:pt x="463" y="321"/>
                    <a:pt x="480" y="301"/>
                    <a:pt x="480" y="277"/>
                  </a:cubicBezTo>
                  <a:close/>
                  <a:moveTo>
                    <a:pt x="242" y="40"/>
                  </a:moveTo>
                  <a:cubicBezTo>
                    <a:pt x="237" y="40"/>
                    <a:pt x="234" y="36"/>
                    <a:pt x="234" y="32"/>
                  </a:cubicBezTo>
                  <a:cubicBezTo>
                    <a:pt x="234" y="28"/>
                    <a:pt x="237" y="24"/>
                    <a:pt x="242" y="24"/>
                  </a:cubicBezTo>
                  <a:cubicBezTo>
                    <a:pt x="246" y="24"/>
                    <a:pt x="249" y="28"/>
                    <a:pt x="249" y="32"/>
                  </a:cubicBezTo>
                  <a:cubicBezTo>
                    <a:pt x="249" y="36"/>
                    <a:pt x="246" y="40"/>
                    <a:pt x="242" y="40"/>
                  </a:cubicBezTo>
                  <a:close/>
                  <a:moveTo>
                    <a:pt x="162" y="24"/>
                  </a:moveTo>
                  <a:cubicBezTo>
                    <a:pt x="167" y="24"/>
                    <a:pt x="170" y="28"/>
                    <a:pt x="170" y="32"/>
                  </a:cubicBezTo>
                  <a:cubicBezTo>
                    <a:pt x="170" y="36"/>
                    <a:pt x="167" y="40"/>
                    <a:pt x="162" y="40"/>
                  </a:cubicBezTo>
                  <a:cubicBezTo>
                    <a:pt x="158" y="40"/>
                    <a:pt x="154" y="36"/>
                    <a:pt x="154" y="32"/>
                  </a:cubicBezTo>
                  <a:cubicBezTo>
                    <a:pt x="154" y="28"/>
                    <a:pt x="158" y="24"/>
                    <a:pt x="162" y="24"/>
                  </a:cubicBezTo>
                  <a:close/>
                  <a:moveTo>
                    <a:pt x="429" y="298"/>
                  </a:moveTo>
                  <a:cubicBezTo>
                    <a:pt x="418" y="298"/>
                    <a:pt x="408" y="289"/>
                    <a:pt x="408" y="277"/>
                  </a:cubicBezTo>
                  <a:cubicBezTo>
                    <a:pt x="408" y="266"/>
                    <a:pt x="418" y="256"/>
                    <a:pt x="429" y="256"/>
                  </a:cubicBezTo>
                  <a:cubicBezTo>
                    <a:pt x="441" y="256"/>
                    <a:pt x="450" y="266"/>
                    <a:pt x="450" y="277"/>
                  </a:cubicBezTo>
                  <a:cubicBezTo>
                    <a:pt x="450" y="289"/>
                    <a:pt x="441" y="298"/>
                    <a:pt x="429" y="2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204200" y="1997075"/>
            <a:ext cx="2143125" cy="2143125"/>
            <a:chOff x="8204200" y="1997075"/>
            <a:chExt cx="2143125" cy="2143125"/>
          </a:xfrm>
        </p:grpSpPr>
        <p:grpSp>
          <p:nvGrpSpPr>
            <p:cNvPr id="12" name="组合 11"/>
            <p:cNvGrpSpPr/>
            <p:nvPr/>
          </p:nvGrpSpPr>
          <p:grpSpPr>
            <a:xfrm>
              <a:off x="8204200" y="1997075"/>
              <a:ext cx="2143125" cy="2143125"/>
              <a:chOff x="8204200" y="1997075"/>
              <a:chExt cx="2143125" cy="2143125"/>
            </a:xfrm>
          </p:grpSpPr>
          <p:sp>
            <p:nvSpPr>
              <p:cNvPr id="6154" name="椭圆 13"/>
              <p:cNvSpPr>
                <a:spLocks noChangeArrowheads="1"/>
              </p:cNvSpPr>
              <p:nvPr/>
            </p:nvSpPr>
            <p:spPr bwMode="auto">
              <a:xfrm>
                <a:off x="8204200" y="1997075"/>
                <a:ext cx="2143125" cy="21431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61" name="文本框 20"/>
              <p:cNvSpPr>
                <a:spLocks noChangeArrowheads="1"/>
              </p:cNvSpPr>
              <p:nvPr/>
            </p:nvSpPr>
            <p:spPr bwMode="auto">
              <a:xfrm>
                <a:off x="8897938" y="3200400"/>
                <a:ext cx="755650" cy="646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04</a:t>
                </a:r>
                <a:endParaRPr lang="zh-CN" altLang="en-US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8982074" y="2428905"/>
              <a:ext cx="587375" cy="588963"/>
              <a:chOff x="-2031232" y="6174580"/>
              <a:chExt cx="587375" cy="588963"/>
            </a:xfrm>
          </p:grpSpPr>
          <p:sp>
            <p:nvSpPr>
              <p:cNvPr id="113" name="Freeform 56"/>
              <p:cNvSpPr>
                <a:spLocks/>
              </p:cNvSpPr>
              <p:nvPr/>
            </p:nvSpPr>
            <p:spPr bwMode="auto">
              <a:xfrm>
                <a:off x="-1870894" y="6174580"/>
                <a:ext cx="266700" cy="436563"/>
              </a:xfrm>
              <a:custGeom>
                <a:avLst/>
                <a:gdLst>
                  <a:gd name="T0" fmla="*/ 16 w 230"/>
                  <a:gd name="T1" fmla="*/ 185 h 375"/>
                  <a:gd name="T2" fmla="*/ 64 w 230"/>
                  <a:gd name="T3" fmla="*/ 254 h 375"/>
                  <a:gd name="T4" fmla="*/ 61 w 230"/>
                  <a:gd name="T5" fmla="*/ 285 h 375"/>
                  <a:gd name="T6" fmla="*/ 46 w 230"/>
                  <a:gd name="T7" fmla="*/ 290 h 375"/>
                  <a:gd name="T8" fmla="*/ 54 w 230"/>
                  <a:gd name="T9" fmla="*/ 321 h 375"/>
                  <a:gd name="T10" fmla="*/ 65 w 230"/>
                  <a:gd name="T11" fmla="*/ 347 h 375"/>
                  <a:gd name="T12" fmla="*/ 75 w 230"/>
                  <a:gd name="T13" fmla="*/ 367 h 375"/>
                  <a:gd name="T14" fmla="*/ 77 w 230"/>
                  <a:gd name="T15" fmla="*/ 370 h 375"/>
                  <a:gd name="T16" fmla="*/ 85 w 230"/>
                  <a:gd name="T17" fmla="*/ 372 h 375"/>
                  <a:gd name="T18" fmla="*/ 95 w 230"/>
                  <a:gd name="T19" fmla="*/ 373 h 375"/>
                  <a:gd name="T20" fmla="*/ 105 w 230"/>
                  <a:gd name="T21" fmla="*/ 374 h 375"/>
                  <a:gd name="T22" fmla="*/ 115 w 230"/>
                  <a:gd name="T23" fmla="*/ 375 h 375"/>
                  <a:gd name="T24" fmla="*/ 118 w 230"/>
                  <a:gd name="T25" fmla="*/ 375 h 375"/>
                  <a:gd name="T26" fmla="*/ 125 w 230"/>
                  <a:gd name="T27" fmla="*/ 375 h 375"/>
                  <a:gd name="T28" fmla="*/ 135 w 230"/>
                  <a:gd name="T29" fmla="*/ 374 h 375"/>
                  <a:gd name="T30" fmla="*/ 145 w 230"/>
                  <a:gd name="T31" fmla="*/ 373 h 375"/>
                  <a:gd name="T32" fmla="*/ 156 w 230"/>
                  <a:gd name="T33" fmla="*/ 371 h 375"/>
                  <a:gd name="T34" fmla="*/ 159 w 230"/>
                  <a:gd name="T35" fmla="*/ 369 h 375"/>
                  <a:gd name="T36" fmla="*/ 166 w 230"/>
                  <a:gd name="T37" fmla="*/ 357 h 375"/>
                  <a:gd name="T38" fmla="*/ 176 w 230"/>
                  <a:gd name="T39" fmla="*/ 327 h 375"/>
                  <a:gd name="T40" fmla="*/ 184 w 230"/>
                  <a:gd name="T41" fmla="*/ 290 h 375"/>
                  <a:gd name="T42" fmla="*/ 169 w 230"/>
                  <a:gd name="T43" fmla="*/ 285 h 375"/>
                  <a:gd name="T44" fmla="*/ 166 w 230"/>
                  <a:gd name="T45" fmla="*/ 255 h 375"/>
                  <a:gd name="T46" fmla="*/ 216 w 230"/>
                  <a:gd name="T47" fmla="*/ 184 h 375"/>
                  <a:gd name="T48" fmla="*/ 226 w 230"/>
                  <a:gd name="T49" fmla="*/ 178 h 375"/>
                  <a:gd name="T50" fmla="*/ 226 w 230"/>
                  <a:gd name="T51" fmla="*/ 126 h 375"/>
                  <a:gd name="T52" fmla="*/ 222 w 230"/>
                  <a:gd name="T53" fmla="*/ 123 h 375"/>
                  <a:gd name="T54" fmla="*/ 116 w 230"/>
                  <a:gd name="T55" fmla="*/ 0 h 375"/>
                  <a:gd name="T56" fmla="*/ 9 w 230"/>
                  <a:gd name="T57" fmla="*/ 123 h 375"/>
                  <a:gd name="T58" fmla="*/ 5 w 230"/>
                  <a:gd name="T59" fmla="*/ 126 h 375"/>
                  <a:gd name="T60" fmla="*/ 5 w 230"/>
                  <a:gd name="T61" fmla="*/ 178 h 375"/>
                  <a:gd name="T62" fmla="*/ 16 w 230"/>
                  <a:gd name="T63" fmla="*/ 18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375">
                    <a:moveTo>
                      <a:pt x="16" y="185"/>
                    </a:moveTo>
                    <a:cubicBezTo>
                      <a:pt x="25" y="214"/>
                      <a:pt x="42" y="238"/>
                      <a:pt x="64" y="254"/>
                    </a:cubicBezTo>
                    <a:cubicBezTo>
                      <a:pt x="61" y="285"/>
                      <a:pt x="61" y="285"/>
                      <a:pt x="61" y="285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47" y="299"/>
                      <a:pt x="51" y="310"/>
                      <a:pt x="54" y="321"/>
                    </a:cubicBezTo>
                    <a:cubicBezTo>
                      <a:pt x="58" y="330"/>
                      <a:pt x="61" y="339"/>
                      <a:pt x="65" y="347"/>
                    </a:cubicBezTo>
                    <a:cubicBezTo>
                      <a:pt x="68" y="356"/>
                      <a:pt x="72" y="363"/>
                      <a:pt x="75" y="367"/>
                    </a:cubicBezTo>
                    <a:cubicBezTo>
                      <a:pt x="76" y="368"/>
                      <a:pt x="77" y="369"/>
                      <a:pt x="77" y="370"/>
                    </a:cubicBezTo>
                    <a:cubicBezTo>
                      <a:pt x="79" y="370"/>
                      <a:pt x="82" y="371"/>
                      <a:pt x="85" y="372"/>
                    </a:cubicBezTo>
                    <a:cubicBezTo>
                      <a:pt x="88" y="372"/>
                      <a:pt x="91" y="373"/>
                      <a:pt x="95" y="373"/>
                    </a:cubicBezTo>
                    <a:cubicBezTo>
                      <a:pt x="98" y="374"/>
                      <a:pt x="102" y="374"/>
                      <a:pt x="105" y="374"/>
                    </a:cubicBezTo>
                    <a:cubicBezTo>
                      <a:pt x="109" y="374"/>
                      <a:pt x="112" y="375"/>
                      <a:pt x="115" y="375"/>
                    </a:cubicBezTo>
                    <a:cubicBezTo>
                      <a:pt x="116" y="375"/>
                      <a:pt x="117" y="375"/>
                      <a:pt x="118" y="375"/>
                    </a:cubicBezTo>
                    <a:cubicBezTo>
                      <a:pt x="120" y="375"/>
                      <a:pt x="122" y="375"/>
                      <a:pt x="125" y="375"/>
                    </a:cubicBezTo>
                    <a:cubicBezTo>
                      <a:pt x="128" y="374"/>
                      <a:pt x="132" y="374"/>
                      <a:pt x="135" y="374"/>
                    </a:cubicBezTo>
                    <a:cubicBezTo>
                      <a:pt x="139" y="374"/>
                      <a:pt x="142" y="373"/>
                      <a:pt x="145" y="373"/>
                    </a:cubicBezTo>
                    <a:cubicBezTo>
                      <a:pt x="149" y="372"/>
                      <a:pt x="153" y="372"/>
                      <a:pt x="156" y="371"/>
                    </a:cubicBezTo>
                    <a:cubicBezTo>
                      <a:pt x="157" y="370"/>
                      <a:pt x="158" y="370"/>
                      <a:pt x="159" y="369"/>
                    </a:cubicBezTo>
                    <a:cubicBezTo>
                      <a:pt x="161" y="368"/>
                      <a:pt x="163" y="364"/>
                      <a:pt x="166" y="357"/>
                    </a:cubicBezTo>
                    <a:cubicBezTo>
                      <a:pt x="169" y="349"/>
                      <a:pt x="173" y="338"/>
                      <a:pt x="176" y="327"/>
                    </a:cubicBezTo>
                    <a:cubicBezTo>
                      <a:pt x="179" y="314"/>
                      <a:pt x="183" y="300"/>
                      <a:pt x="184" y="290"/>
                    </a:cubicBezTo>
                    <a:cubicBezTo>
                      <a:pt x="169" y="285"/>
                      <a:pt x="169" y="285"/>
                      <a:pt x="169" y="28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89" y="240"/>
                      <a:pt x="206" y="215"/>
                      <a:pt x="216" y="184"/>
                    </a:cubicBezTo>
                    <a:cubicBezTo>
                      <a:pt x="219" y="183"/>
                      <a:pt x="224" y="181"/>
                      <a:pt x="226" y="178"/>
                    </a:cubicBezTo>
                    <a:cubicBezTo>
                      <a:pt x="229" y="173"/>
                      <a:pt x="230" y="133"/>
                      <a:pt x="226" y="126"/>
                    </a:cubicBezTo>
                    <a:cubicBezTo>
                      <a:pt x="225" y="124"/>
                      <a:pt x="224" y="124"/>
                      <a:pt x="222" y="123"/>
                    </a:cubicBezTo>
                    <a:cubicBezTo>
                      <a:pt x="218" y="54"/>
                      <a:pt x="172" y="0"/>
                      <a:pt x="116" y="0"/>
                    </a:cubicBezTo>
                    <a:cubicBezTo>
                      <a:pt x="60" y="0"/>
                      <a:pt x="14" y="54"/>
                      <a:pt x="9" y="123"/>
                    </a:cubicBezTo>
                    <a:cubicBezTo>
                      <a:pt x="7" y="123"/>
                      <a:pt x="6" y="124"/>
                      <a:pt x="5" y="126"/>
                    </a:cubicBezTo>
                    <a:cubicBezTo>
                      <a:pt x="0" y="133"/>
                      <a:pt x="1" y="173"/>
                      <a:pt x="5" y="178"/>
                    </a:cubicBezTo>
                    <a:cubicBezTo>
                      <a:pt x="7" y="181"/>
                      <a:pt x="12" y="183"/>
                      <a:pt x="16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57"/>
              <p:cNvSpPr>
                <a:spLocks noEditPoints="1"/>
              </p:cNvSpPr>
              <p:nvPr/>
            </p:nvSpPr>
            <p:spPr bwMode="auto">
              <a:xfrm>
                <a:off x="-2031232" y="6515893"/>
                <a:ext cx="587375" cy="247650"/>
              </a:xfrm>
              <a:custGeom>
                <a:avLst/>
                <a:gdLst>
                  <a:gd name="T0" fmla="*/ 332 w 504"/>
                  <a:gd name="T1" fmla="*/ 0 h 212"/>
                  <a:gd name="T2" fmla="*/ 303 w 504"/>
                  <a:gd name="T3" fmla="*/ 85 h 212"/>
                  <a:gd name="T4" fmla="*/ 282 w 504"/>
                  <a:gd name="T5" fmla="*/ 91 h 212"/>
                  <a:gd name="T6" fmla="*/ 261 w 504"/>
                  <a:gd name="T7" fmla="*/ 92 h 212"/>
                  <a:gd name="T8" fmla="*/ 269 w 504"/>
                  <a:gd name="T9" fmla="*/ 160 h 212"/>
                  <a:gd name="T10" fmla="*/ 286 w 504"/>
                  <a:gd name="T11" fmla="*/ 163 h 212"/>
                  <a:gd name="T12" fmla="*/ 299 w 504"/>
                  <a:gd name="T13" fmla="*/ 164 h 212"/>
                  <a:gd name="T14" fmla="*/ 317 w 504"/>
                  <a:gd name="T15" fmla="*/ 163 h 212"/>
                  <a:gd name="T16" fmla="*/ 330 w 504"/>
                  <a:gd name="T17" fmla="*/ 157 h 212"/>
                  <a:gd name="T18" fmla="*/ 335 w 504"/>
                  <a:gd name="T19" fmla="*/ 96 h 212"/>
                  <a:gd name="T20" fmla="*/ 328 w 504"/>
                  <a:gd name="T21" fmla="*/ 91 h 212"/>
                  <a:gd name="T22" fmla="*/ 325 w 504"/>
                  <a:gd name="T23" fmla="*/ 68 h 212"/>
                  <a:gd name="T24" fmla="*/ 333 w 504"/>
                  <a:gd name="T25" fmla="*/ 60 h 212"/>
                  <a:gd name="T26" fmla="*/ 340 w 504"/>
                  <a:gd name="T27" fmla="*/ 57 h 212"/>
                  <a:gd name="T28" fmla="*/ 345 w 504"/>
                  <a:gd name="T29" fmla="*/ 57 h 212"/>
                  <a:gd name="T30" fmla="*/ 353 w 504"/>
                  <a:gd name="T31" fmla="*/ 60 h 212"/>
                  <a:gd name="T32" fmla="*/ 360 w 504"/>
                  <a:gd name="T33" fmla="*/ 68 h 212"/>
                  <a:gd name="T34" fmla="*/ 358 w 504"/>
                  <a:gd name="T35" fmla="*/ 91 h 212"/>
                  <a:gd name="T36" fmla="*/ 350 w 504"/>
                  <a:gd name="T37" fmla="*/ 96 h 212"/>
                  <a:gd name="T38" fmla="*/ 336 w 504"/>
                  <a:gd name="T39" fmla="*/ 169 h 212"/>
                  <a:gd name="T40" fmla="*/ 324 w 504"/>
                  <a:gd name="T41" fmla="*/ 174 h 212"/>
                  <a:gd name="T42" fmla="*/ 305 w 504"/>
                  <a:gd name="T43" fmla="*/ 175 h 212"/>
                  <a:gd name="T44" fmla="*/ 299 w 504"/>
                  <a:gd name="T45" fmla="*/ 176 h 212"/>
                  <a:gd name="T46" fmla="*/ 286 w 504"/>
                  <a:gd name="T47" fmla="*/ 175 h 212"/>
                  <a:gd name="T48" fmla="*/ 268 w 504"/>
                  <a:gd name="T49" fmla="*/ 172 h 212"/>
                  <a:gd name="T50" fmla="*/ 255 w 504"/>
                  <a:gd name="T51" fmla="*/ 154 h 212"/>
                  <a:gd name="T52" fmla="*/ 232 w 504"/>
                  <a:gd name="T53" fmla="*/ 91 h 212"/>
                  <a:gd name="T54" fmla="*/ 209 w 504"/>
                  <a:gd name="T55" fmla="*/ 86 h 212"/>
                  <a:gd name="T56" fmla="*/ 181 w 504"/>
                  <a:gd name="T57" fmla="*/ 34 h 212"/>
                  <a:gd name="T58" fmla="*/ 22 w 504"/>
                  <a:gd name="T59" fmla="*/ 62 h 212"/>
                  <a:gd name="T60" fmla="*/ 253 w 504"/>
                  <a:gd name="T61" fmla="*/ 212 h 212"/>
                  <a:gd name="T62" fmla="*/ 169 w 504"/>
                  <a:gd name="T63" fmla="*/ 128 h 212"/>
                  <a:gd name="T64" fmla="*/ 153 w 504"/>
                  <a:gd name="T65" fmla="*/ 128 h 212"/>
                  <a:gd name="T66" fmla="*/ 137 w 504"/>
                  <a:gd name="T67" fmla="*/ 128 h 212"/>
                  <a:gd name="T68" fmla="*/ 133 w 504"/>
                  <a:gd name="T69" fmla="*/ 164 h 212"/>
                  <a:gd name="T70" fmla="*/ 130 w 504"/>
                  <a:gd name="T71" fmla="*/ 164 h 212"/>
                  <a:gd name="T72" fmla="*/ 127 w 504"/>
                  <a:gd name="T73" fmla="*/ 164 h 212"/>
                  <a:gd name="T74" fmla="*/ 124 w 504"/>
                  <a:gd name="T75" fmla="*/ 164 h 212"/>
                  <a:gd name="T76" fmla="*/ 122 w 504"/>
                  <a:gd name="T77" fmla="*/ 164 h 212"/>
                  <a:gd name="T78" fmla="*/ 119 w 504"/>
                  <a:gd name="T79" fmla="*/ 164 h 212"/>
                  <a:gd name="T80" fmla="*/ 110 w 504"/>
                  <a:gd name="T81" fmla="*/ 128 h 212"/>
                  <a:gd name="T82" fmla="*/ 94 w 504"/>
                  <a:gd name="T83" fmla="*/ 128 h 212"/>
                  <a:gd name="T84" fmla="*/ 84 w 504"/>
                  <a:gd name="T85" fmla="*/ 113 h 212"/>
                  <a:gd name="T86" fmla="*/ 100 w 504"/>
                  <a:gd name="T87" fmla="*/ 113 h 212"/>
                  <a:gd name="T88" fmla="*/ 116 w 504"/>
                  <a:gd name="T89" fmla="*/ 113 h 212"/>
                  <a:gd name="T90" fmla="*/ 120 w 504"/>
                  <a:gd name="T91" fmla="*/ 78 h 212"/>
                  <a:gd name="T92" fmla="*/ 122 w 504"/>
                  <a:gd name="T93" fmla="*/ 78 h 212"/>
                  <a:gd name="T94" fmla="*/ 125 w 504"/>
                  <a:gd name="T95" fmla="*/ 78 h 212"/>
                  <a:gd name="T96" fmla="*/ 128 w 504"/>
                  <a:gd name="T97" fmla="*/ 78 h 212"/>
                  <a:gd name="T98" fmla="*/ 131 w 504"/>
                  <a:gd name="T99" fmla="*/ 78 h 212"/>
                  <a:gd name="T100" fmla="*/ 134 w 504"/>
                  <a:gd name="T101" fmla="*/ 78 h 212"/>
                  <a:gd name="T102" fmla="*/ 142 w 504"/>
                  <a:gd name="T103" fmla="*/ 113 h 212"/>
                  <a:gd name="T104" fmla="*/ 158 w 504"/>
                  <a:gd name="T105" fmla="*/ 113 h 212"/>
                  <a:gd name="T106" fmla="*/ 169 w 504"/>
                  <a:gd name="T107" fmla="*/ 1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4" h="212">
                    <a:moveTo>
                      <a:pt x="482" y="62"/>
                    </a:moveTo>
                    <a:cubicBezTo>
                      <a:pt x="474" y="51"/>
                      <a:pt x="442" y="41"/>
                      <a:pt x="442" y="41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30" y="10"/>
                      <a:pt x="327" y="25"/>
                      <a:pt x="323" y="40"/>
                    </a:cubicBezTo>
                    <a:cubicBezTo>
                      <a:pt x="320" y="50"/>
                      <a:pt x="316" y="61"/>
                      <a:pt x="313" y="69"/>
                    </a:cubicBezTo>
                    <a:cubicBezTo>
                      <a:pt x="309" y="76"/>
                      <a:pt x="306" y="82"/>
                      <a:pt x="303" y="85"/>
                    </a:cubicBezTo>
                    <a:cubicBezTo>
                      <a:pt x="302" y="85"/>
                      <a:pt x="302" y="86"/>
                      <a:pt x="301" y="86"/>
                    </a:cubicBezTo>
                    <a:cubicBezTo>
                      <a:pt x="299" y="87"/>
                      <a:pt x="296" y="88"/>
                      <a:pt x="293" y="89"/>
                    </a:cubicBezTo>
                    <a:cubicBezTo>
                      <a:pt x="289" y="89"/>
                      <a:pt x="286" y="90"/>
                      <a:pt x="282" y="91"/>
                    </a:cubicBezTo>
                    <a:cubicBezTo>
                      <a:pt x="279" y="91"/>
                      <a:pt x="276" y="91"/>
                      <a:pt x="272" y="92"/>
                    </a:cubicBezTo>
                    <a:cubicBezTo>
                      <a:pt x="269" y="92"/>
                      <a:pt x="265" y="92"/>
                      <a:pt x="262" y="92"/>
                    </a:cubicBezTo>
                    <a:cubicBezTo>
                      <a:pt x="262" y="92"/>
                      <a:pt x="261" y="92"/>
                      <a:pt x="261" y="92"/>
                    </a:cubicBezTo>
                    <a:cubicBezTo>
                      <a:pt x="261" y="97"/>
                      <a:pt x="261" y="101"/>
                      <a:pt x="262" y="105"/>
                    </a:cubicBezTo>
                    <a:cubicBezTo>
                      <a:pt x="263" y="127"/>
                      <a:pt x="265" y="149"/>
                      <a:pt x="268" y="157"/>
                    </a:cubicBezTo>
                    <a:cubicBezTo>
                      <a:pt x="268" y="158"/>
                      <a:pt x="269" y="160"/>
                      <a:pt x="269" y="160"/>
                    </a:cubicBezTo>
                    <a:cubicBezTo>
                      <a:pt x="270" y="161"/>
                      <a:pt x="272" y="161"/>
                      <a:pt x="274" y="162"/>
                    </a:cubicBezTo>
                    <a:cubicBezTo>
                      <a:pt x="276" y="162"/>
                      <a:pt x="278" y="162"/>
                      <a:pt x="280" y="163"/>
                    </a:cubicBezTo>
                    <a:cubicBezTo>
                      <a:pt x="282" y="163"/>
                      <a:pt x="284" y="163"/>
                      <a:pt x="286" y="163"/>
                    </a:cubicBezTo>
                    <a:cubicBezTo>
                      <a:pt x="289" y="164"/>
                      <a:pt x="291" y="164"/>
                      <a:pt x="293" y="164"/>
                    </a:cubicBezTo>
                    <a:cubicBezTo>
                      <a:pt x="295" y="164"/>
                      <a:pt x="297" y="164"/>
                      <a:pt x="299" y="164"/>
                    </a:cubicBezTo>
                    <a:cubicBezTo>
                      <a:pt x="299" y="164"/>
                      <a:pt x="299" y="164"/>
                      <a:pt x="299" y="164"/>
                    </a:cubicBezTo>
                    <a:cubicBezTo>
                      <a:pt x="301" y="164"/>
                      <a:pt x="303" y="164"/>
                      <a:pt x="305" y="164"/>
                    </a:cubicBezTo>
                    <a:cubicBezTo>
                      <a:pt x="307" y="164"/>
                      <a:pt x="309" y="164"/>
                      <a:pt x="311" y="163"/>
                    </a:cubicBezTo>
                    <a:cubicBezTo>
                      <a:pt x="313" y="163"/>
                      <a:pt x="315" y="163"/>
                      <a:pt x="317" y="163"/>
                    </a:cubicBezTo>
                    <a:cubicBezTo>
                      <a:pt x="320" y="162"/>
                      <a:pt x="322" y="162"/>
                      <a:pt x="324" y="162"/>
                    </a:cubicBezTo>
                    <a:cubicBezTo>
                      <a:pt x="326" y="161"/>
                      <a:pt x="327" y="161"/>
                      <a:pt x="329" y="160"/>
                    </a:cubicBezTo>
                    <a:cubicBezTo>
                      <a:pt x="329" y="160"/>
                      <a:pt x="329" y="158"/>
                      <a:pt x="330" y="157"/>
                    </a:cubicBezTo>
                    <a:cubicBezTo>
                      <a:pt x="333" y="149"/>
                      <a:pt x="335" y="127"/>
                      <a:pt x="336" y="105"/>
                    </a:cubicBezTo>
                    <a:cubicBezTo>
                      <a:pt x="336" y="102"/>
                      <a:pt x="336" y="99"/>
                      <a:pt x="336" y="96"/>
                    </a:cubicBezTo>
                    <a:cubicBezTo>
                      <a:pt x="336" y="96"/>
                      <a:pt x="336" y="96"/>
                      <a:pt x="335" y="96"/>
                    </a:cubicBezTo>
                    <a:cubicBezTo>
                      <a:pt x="334" y="96"/>
                      <a:pt x="333" y="95"/>
                      <a:pt x="333" y="95"/>
                    </a:cubicBezTo>
                    <a:cubicBezTo>
                      <a:pt x="332" y="94"/>
                      <a:pt x="331" y="94"/>
                      <a:pt x="330" y="93"/>
                    </a:cubicBezTo>
                    <a:cubicBezTo>
                      <a:pt x="329" y="92"/>
                      <a:pt x="328" y="91"/>
                      <a:pt x="328" y="91"/>
                    </a:cubicBezTo>
                    <a:cubicBezTo>
                      <a:pt x="327" y="89"/>
                      <a:pt x="326" y="88"/>
                      <a:pt x="325" y="87"/>
                    </a:cubicBezTo>
                    <a:cubicBezTo>
                      <a:pt x="323" y="84"/>
                      <a:pt x="323" y="81"/>
                      <a:pt x="323" y="77"/>
                    </a:cubicBezTo>
                    <a:cubicBezTo>
                      <a:pt x="323" y="74"/>
                      <a:pt x="323" y="70"/>
                      <a:pt x="325" y="68"/>
                    </a:cubicBezTo>
                    <a:cubicBezTo>
                      <a:pt x="326" y="66"/>
                      <a:pt x="327" y="65"/>
                      <a:pt x="328" y="64"/>
                    </a:cubicBezTo>
                    <a:cubicBezTo>
                      <a:pt x="328" y="63"/>
                      <a:pt x="329" y="62"/>
                      <a:pt x="330" y="62"/>
                    </a:cubicBezTo>
                    <a:cubicBezTo>
                      <a:pt x="331" y="61"/>
                      <a:pt x="332" y="60"/>
                      <a:pt x="333" y="60"/>
                    </a:cubicBezTo>
                    <a:cubicBezTo>
                      <a:pt x="333" y="59"/>
                      <a:pt x="334" y="59"/>
                      <a:pt x="335" y="59"/>
                    </a:cubicBezTo>
                    <a:cubicBezTo>
                      <a:pt x="336" y="58"/>
                      <a:pt x="337" y="58"/>
                      <a:pt x="338" y="58"/>
                    </a:cubicBezTo>
                    <a:cubicBezTo>
                      <a:pt x="338" y="58"/>
                      <a:pt x="339" y="58"/>
                      <a:pt x="340" y="57"/>
                    </a:cubicBezTo>
                    <a:cubicBezTo>
                      <a:pt x="341" y="57"/>
                      <a:pt x="342" y="57"/>
                      <a:pt x="343" y="57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3" y="57"/>
                      <a:pt x="344" y="57"/>
                      <a:pt x="345" y="57"/>
                    </a:cubicBezTo>
                    <a:cubicBezTo>
                      <a:pt x="346" y="57"/>
                      <a:pt x="347" y="58"/>
                      <a:pt x="348" y="58"/>
                    </a:cubicBezTo>
                    <a:cubicBezTo>
                      <a:pt x="349" y="58"/>
                      <a:pt x="349" y="58"/>
                      <a:pt x="350" y="59"/>
                    </a:cubicBezTo>
                    <a:cubicBezTo>
                      <a:pt x="351" y="59"/>
                      <a:pt x="352" y="59"/>
                      <a:pt x="353" y="60"/>
                    </a:cubicBezTo>
                    <a:cubicBezTo>
                      <a:pt x="354" y="60"/>
                      <a:pt x="354" y="61"/>
                      <a:pt x="355" y="62"/>
                    </a:cubicBezTo>
                    <a:cubicBezTo>
                      <a:pt x="356" y="62"/>
                      <a:pt x="357" y="63"/>
                      <a:pt x="358" y="64"/>
                    </a:cubicBezTo>
                    <a:cubicBezTo>
                      <a:pt x="359" y="65"/>
                      <a:pt x="360" y="66"/>
                      <a:pt x="360" y="68"/>
                    </a:cubicBezTo>
                    <a:cubicBezTo>
                      <a:pt x="362" y="70"/>
                      <a:pt x="363" y="74"/>
                      <a:pt x="363" y="77"/>
                    </a:cubicBezTo>
                    <a:cubicBezTo>
                      <a:pt x="363" y="81"/>
                      <a:pt x="362" y="84"/>
                      <a:pt x="360" y="87"/>
                    </a:cubicBezTo>
                    <a:cubicBezTo>
                      <a:pt x="360" y="88"/>
                      <a:pt x="359" y="89"/>
                      <a:pt x="358" y="91"/>
                    </a:cubicBezTo>
                    <a:cubicBezTo>
                      <a:pt x="357" y="91"/>
                      <a:pt x="356" y="92"/>
                      <a:pt x="355" y="93"/>
                    </a:cubicBezTo>
                    <a:cubicBezTo>
                      <a:pt x="354" y="94"/>
                      <a:pt x="354" y="94"/>
                      <a:pt x="353" y="95"/>
                    </a:cubicBezTo>
                    <a:cubicBezTo>
                      <a:pt x="352" y="95"/>
                      <a:pt x="351" y="96"/>
                      <a:pt x="350" y="96"/>
                    </a:cubicBezTo>
                    <a:cubicBezTo>
                      <a:pt x="349" y="96"/>
                      <a:pt x="349" y="96"/>
                      <a:pt x="348" y="97"/>
                    </a:cubicBezTo>
                    <a:cubicBezTo>
                      <a:pt x="347" y="123"/>
                      <a:pt x="345" y="142"/>
                      <a:pt x="342" y="154"/>
                    </a:cubicBezTo>
                    <a:cubicBezTo>
                      <a:pt x="340" y="162"/>
                      <a:pt x="338" y="167"/>
                      <a:pt x="336" y="169"/>
                    </a:cubicBezTo>
                    <a:cubicBezTo>
                      <a:pt x="336" y="169"/>
                      <a:pt x="335" y="170"/>
                      <a:pt x="335" y="170"/>
                    </a:cubicBezTo>
                    <a:cubicBezTo>
                      <a:pt x="333" y="171"/>
                      <a:pt x="332" y="171"/>
                      <a:pt x="330" y="172"/>
                    </a:cubicBezTo>
                    <a:cubicBezTo>
                      <a:pt x="328" y="173"/>
                      <a:pt x="326" y="173"/>
                      <a:pt x="324" y="174"/>
                    </a:cubicBezTo>
                    <a:cubicBezTo>
                      <a:pt x="322" y="174"/>
                      <a:pt x="320" y="174"/>
                      <a:pt x="317" y="174"/>
                    </a:cubicBezTo>
                    <a:cubicBezTo>
                      <a:pt x="315" y="175"/>
                      <a:pt x="313" y="175"/>
                      <a:pt x="311" y="175"/>
                    </a:cubicBezTo>
                    <a:cubicBezTo>
                      <a:pt x="309" y="175"/>
                      <a:pt x="307" y="175"/>
                      <a:pt x="305" y="175"/>
                    </a:cubicBezTo>
                    <a:cubicBezTo>
                      <a:pt x="303" y="176"/>
                      <a:pt x="301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8" y="176"/>
                      <a:pt x="298" y="176"/>
                      <a:pt x="298" y="176"/>
                    </a:cubicBezTo>
                    <a:cubicBezTo>
                      <a:pt x="297" y="176"/>
                      <a:pt x="295" y="176"/>
                      <a:pt x="293" y="175"/>
                    </a:cubicBezTo>
                    <a:cubicBezTo>
                      <a:pt x="291" y="175"/>
                      <a:pt x="289" y="175"/>
                      <a:pt x="286" y="175"/>
                    </a:cubicBezTo>
                    <a:cubicBezTo>
                      <a:pt x="284" y="175"/>
                      <a:pt x="282" y="175"/>
                      <a:pt x="280" y="174"/>
                    </a:cubicBezTo>
                    <a:cubicBezTo>
                      <a:pt x="278" y="174"/>
                      <a:pt x="276" y="174"/>
                      <a:pt x="274" y="174"/>
                    </a:cubicBezTo>
                    <a:cubicBezTo>
                      <a:pt x="272" y="173"/>
                      <a:pt x="270" y="173"/>
                      <a:pt x="268" y="172"/>
                    </a:cubicBezTo>
                    <a:cubicBezTo>
                      <a:pt x="266" y="171"/>
                      <a:pt x="264" y="171"/>
                      <a:pt x="263" y="170"/>
                    </a:cubicBezTo>
                    <a:cubicBezTo>
                      <a:pt x="263" y="170"/>
                      <a:pt x="262" y="169"/>
                      <a:pt x="262" y="169"/>
                    </a:cubicBezTo>
                    <a:cubicBezTo>
                      <a:pt x="259" y="167"/>
                      <a:pt x="257" y="162"/>
                      <a:pt x="255" y="154"/>
                    </a:cubicBezTo>
                    <a:cubicBezTo>
                      <a:pt x="252" y="141"/>
                      <a:pt x="250" y="121"/>
                      <a:pt x="249" y="92"/>
                    </a:cubicBezTo>
                    <a:cubicBezTo>
                      <a:pt x="247" y="92"/>
                      <a:pt x="245" y="92"/>
                      <a:pt x="242" y="92"/>
                    </a:cubicBezTo>
                    <a:cubicBezTo>
                      <a:pt x="239" y="92"/>
                      <a:pt x="235" y="91"/>
                      <a:pt x="232" y="91"/>
                    </a:cubicBezTo>
                    <a:cubicBezTo>
                      <a:pt x="228" y="91"/>
                      <a:pt x="225" y="90"/>
                      <a:pt x="222" y="90"/>
                    </a:cubicBezTo>
                    <a:cubicBezTo>
                      <a:pt x="218" y="89"/>
                      <a:pt x="215" y="88"/>
                      <a:pt x="212" y="87"/>
                    </a:cubicBezTo>
                    <a:cubicBezTo>
                      <a:pt x="211" y="87"/>
                      <a:pt x="210" y="86"/>
                      <a:pt x="209" y="86"/>
                    </a:cubicBezTo>
                    <a:cubicBezTo>
                      <a:pt x="207" y="85"/>
                      <a:pt x="204" y="82"/>
                      <a:pt x="202" y="78"/>
                    </a:cubicBezTo>
                    <a:cubicBezTo>
                      <a:pt x="198" y="73"/>
                      <a:pt x="195" y="67"/>
                      <a:pt x="191" y="59"/>
                    </a:cubicBezTo>
                    <a:cubicBezTo>
                      <a:pt x="188" y="51"/>
                      <a:pt x="184" y="42"/>
                      <a:pt x="181" y="34"/>
                    </a:cubicBezTo>
                    <a:cubicBezTo>
                      <a:pt x="177" y="21"/>
                      <a:pt x="174" y="9"/>
                      <a:pt x="172" y="0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1"/>
                      <a:pt x="30" y="51"/>
                      <a:pt x="22" y="62"/>
                    </a:cubicBezTo>
                    <a:cubicBezTo>
                      <a:pt x="14" y="73"/>
                      <a:pt x="0" y="212"/>
                      <a:pt x="10" y="212"/>
                    </a:cubicBezTo>
                    <a:cubicBezTo>
                      <a:pt x="22" y="212"/>
                      <a:pt x="234" y="212"/>
                      <a:pt x="251" y="212"/>
                    </a:cubicBezTo>
                    <a:cubicBezTo>
                      <a:pt x="252" y="212"/>
                      <a:pt x="253" y="212"/>
                      <a:pt x="253" y="212"/>
                    </a:cubicBezTo>
                    <a:cubicBezTo>
                      <a:pt x="270" y="212"/>
                      <a:pt x="482" y="212"/>
                      <a:pt x="494" y="212"/>
                    </a:cubicBezTo>
                    <a:cubicBezTo>
                      <a:pt x="504" y="212"/>
                      <a:pt x="490" y="73"/>
                      <a:pt x="482" y="62"/>
                    </a:cubicBezTo>
                    <a:close/>
                    <a:moveTo>
                      <a:pt x="169" y="128"/>
                    </a:moveTo>
                    <a:cubicBezTo>
                      <a:pt x="164" y="128"/>
                      <a:pt x="164" y="128"/>
                      <a:pt x="164" y="128"/>
                    </a:cubicBezTo>
                    <a:cubicBezTo>
                      <a:pt x="158" y="128"/>
                      <a:pt x="158" y="128"/>
                      <a:pt x="158" y="128"/>
                    </a:cubicBezTo>
                    <a:cubicBezTo>
                      <a:pt x="153" y="128"/>
                      <a:pt x="153" y="128"/>
                      <a:pt x="153" y="128"/>
                    </a:cubicBezTo>
                    <a:cubicBezTo>
                      <a:pt x="148" y="128"/>
                      <a:pt x="148" y="128"/>
                      <a:pt x="148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37" y="128"/>
                      <a:pt x="137" y="128"/>
                      <a:pt x="137" y="128"/>
                    </a:cubicBezTo>
                    <a:cubicBezTo>
                      <a:pt x="134" y="128"/>
                      <a:pt x="134" y="128"/>
                      <a:pt x="134" y="128"/>
                    </a:cubicBezTo>
                    <a:cubicBezTo>
                      <a:pt x="134" y="164"/>
                      <a:pt x="134" y="164"/>
                      <a:pt x="134" y="164"/>
                    </a:cubicBezTo>
                    <a:cubicBezTo>
                      <a:pt x="133" y="164"/>
                      <a:pt x="133" y="164"/>
                      <a:pt x="133" y="164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31" y="164"/>
                      <a:pt x="131" y="164"/>
                      <a:pt x="131" y="164"/>
                    </a:cubicBezTo>
                    <a:cubicBezTo>
                      <a:pt x="130" y="164"/>
                      <a:pt x="130" y="164"/>
                      <a:pt x="130" y="164"/>
                    </a:cubicBezTo>
                    <a:cubicBezTo>
                      <a:pt x="129" y="164"/>
                      <a:pt x="129" y="164"/>
                      <a:pt x="129" y="164"/>
                    </a:cubicBez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7" y="164"/>
                      <a:pt x="127" y="164"/>
                      <a:pt x="127" y="164"/>
                    </a:cubicBezTo>
                    <a:cubicBezTo>
                      <a:pt x="126" y="164"/>
                      <a:pt x="126" y="164"/>
                      <a:pt x="126" y="164"/>
                    </a:cubicBezTo>
                    <a:cubicBezTo>
                      <a:pt x="125" y="164"/>
                      <a:pt x="125" y="164"/>
                      <a:pt x="125" y="164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3" y="164"/>
                      <a:pt x="123" y="164"/>
                      <a:pt x="123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1" y="164"/>
                      <a:pt x="121" y="164"/>
                      <a:pt x="121" y="164"/>
                    </a:cubicBezTo>
                    <a:cubicBezTo>
                      <a:pt x="120" y="164"/>
                      <a:pt x="120" y="164"/>
                      <a:pt x="120" y="164"/>
                    </a:cubicBezTo>
                    <a:cubicBezTo>
                      <a:pt x="119" y="164"/>
                      <a:pt x="119" y="164"/>
                      <a:pt x="119" y="164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0" y="128"/>
                      <a:pt x="110" y="128"/>
                      <a:pt x="110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4" y="128"/>
                      <a:pt x="94" y="128"/>
                      <a:pt x="94" y="128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9" y="113"/>
                      <a:pt x="89" y="113"/>
                      <a:pt x="89" y="113"/>
                    </a:cubicBezTo>
                    <a:cubicBezTo>
                      <a:pt x="94" y="113"/>
                      <a:pt x="94" y="113"/>
                      <a:pt x="94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5" y="113"/>
                      <a:pt x="105" y="113"/>
                      <a:pt x="105" y="113"/>
                    </a:cubicBezTo>
                    <a:cubicBezTo>
                      <a:pt x="110" y="113"/>
                      <a:pt x="110" y="113"/>
                      <a:pt x="110" y="113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9" y="78"/>
                      <a:pt x="129" y="78"/>
                      <a:pt x="129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4" y="113"/>
                      <a:pt x="134" y="113"/>
                      <a:pt x="134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42" y="113"/>
                      <a:pt x="142" y="113"/>
                      <a:pt x="142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58" y="113"/>
                      <a:pt x="158" y="113"/>
                      <a:pt x="158" y="113"/>
                    </a:cubicBezTo>
                    <a:cubicBezTo>
                      <a:pt x="164" y="113"/>
                      <a:pt x="164" y="113"/>
                      <a:pt x="164" y="113"/>
                    </a:cubicBezTo>
                    <a:cubicBezTo>
                      <a:pt x="169" y="113"/>
                      <a:pt x="169" y="113"/>
                      <a:pt x="169" y="113"/>
                    </a:cubicBezTo>
                    <a:lnTo>
                      <a:pt x="169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3" grpId="0"/>
      <p:bldP spid="6164" grpId="0"/>
      <p:bldP spid="6165" grpId="0"/>
      <p:bldP spid="61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矩形 16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4" name="Chart 132"/>
          <p:cNvGraphicFramePr/>
          <p:nvPr>
            <p:extLst>
              <p:ext uri="{D42A27DB-BD31-4B8C-83A1-F6EECF244321}">
                <p14:modId xmlns:p14="http://schemas.microsoft.com/office/powerpoint/2010/main" val="1261017188"/>
              </p:ext>
            </p:extLst>
          </p:nvPr>
        </p:nvGraphicFramePr>
        <p:xfrm>
          <a:off x="2448669" y="2245159"/>
          <a:ext cx="6692706" cy="2432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224533" y="5053545"/>
            <a:ext cx="2529717" cy="1008032"/>
            <a:chOff x="0" y="287"/>
            <a:chExt cx="1854" cy="1344"/>
          </a:xfrm>
        </p:grpSpPr>
        <p:sp>
          <p:nvSpPr>
            <p:cNvPr id="6" name="Rectangle 20"/>
            <p:cNvSpPr>
              <a:spLocks/>
            </p:cNvSpPr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7" name="Rectangle 21"/>
            <p:cNvSpPr>
              <a:spLocks/>
            </p:cNvSpPr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3B9D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3B9D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4556023" y="5053545"/>
            <a:ext cx="2529717" cy="1008032"/>
            <a:chOff x="0" y="287"/>
            <a:chExt cx="1854" cy="1344"/>
          </a:xfrm>
        </p:grpSpPr>
        <p:sp>
          <p:nvSpPr>
            <p:cNvPr id="9" name="Rectangle 20"/>
            <p:cNvSpPr>
              <a:spLocks/>
            </p:cNvSpPr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0" name="Rectangle 21"/>
            <p:cNvSpPr>
              <a:spLocks/>
            </p:cNvSpPr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90000"/>
                </a:lnSpc>
              </a:pPr>
              <a:r>
                <a:rPr lang="zh-CN" altLang="en-US" b="1" dirty="0">
                  <a:solidFill>
                    <a:srgbClr val="23B9D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3B9D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7887514" y="5053545"/>
            <a:ext cx="2529717" cy="1008032"/>
            <a:chOff x="0" y="287"/>
            <a:chExt cx="1854" cy="1344"/>
          </a:xfrm>
        </p:grpSpPr>
        <p:sp>
          <p:nvSpPr>
            <p:cNvPr id="12" name="Rectangle 20"/>
            <p:cNvSpPr>
              <a:spLocks/>
            </p:cNvSpPr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3" name="Rectangle 21"/>
            <p:cNvSpPr>
              <a:spLocks/>
            </p:cNvSpPr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3B9D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3B9D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14" name="Rectangle 45"/>
          <p:cNvSpPr>
            <a:spLocks/>
          </p:cNvSpPr>
          <p:nvPr/>
        </p:nvSpPr>
        <p:spPr bwMode="auto">
          <a:xfrm>
            <a:off x="1986714" y="949015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solidFill>
                  <a:srgbClr val="23B9D6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2000" b="1" dirty="0">
              <a:solidFill>
                <a:srgbClr val="23B9D6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5" name="Rectangle 14"/>
          <p:cNvSpPr>
            <a:spLocks/>
          </p:cNvSpPr>
          <p:nvPr/>
        </p:nvSpPr>
        <p:spPr bwMode="auto">
          <a:xfrm>
            <a:off x="1296541" y="1503521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grpSp>
          <p:nvGrpSpPr>
            <p:cNvPr id="35" name="组合 34"/>
            <p:cNvGrpSpPr/>
            <p:nvPr/>
          </p:nvGrpSpPr>
          <p:grpSpPr>
            <a:xfrm>
              <a:off x="0" y="0"/>
              <a:ext cx="12192000" cy="584200"/>
              <a:chOff x="0" y="0"/>
              <a:chExt cx="12192000" cy="584200"/>
            </a:xfrm>
          </p:grpSpPr>
          <p:sp>
            <p:nvSpPr>
              <p:cNvPr id="36" name="矩形 1"/>
              <p:cNvSpPr>
                <a:spLocks noChangeArrowheads="1"/>
              </p:cNvSpPr>
              <p:nvPr/>
            </p:nvSpPr>
            <p:spPr bwMode="auto">
              <a:xfrm>
                <a:off x="6621463" y="0"/>
                <a:ext cx="5570537" cy="584200"/>
              </a:xfrm>
              <a:prstGeom prst="rect">
                <a:avLst/>
              </a:prstGeom>
              <a:solidFill>
                <a:srgbClr val="CCEFF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7" name="矩形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584200"/>
              </a:xfrm>
              <a:prstGeom prst="rect">
                <a:avLst/>
              </a:prstGeom>
              <a:solidFill>
                <a:srgbClr val="23B9D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8" name="矩形 3"/>
              <p:cNvSpPr>
                <a:spLocks noChangeArrowheads="1"/>
              </p:cNvSpPr>
              <p:nvPr/>
            </p:nvSpPr>
            <p:spPr bwMode="auto">
              <a:xfrm>
                <a:off x="962025" y="0"/>
                <a:ext cx="376238" cy="584200"/>
              </a:xfrm>
              <a:prstGeom prst="rect">
                <a:avLst/>
              </a:prstGeom>
              <a:solidFill>
                <a:srgbClr val="4DC6DE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9" name="矩形 4"/>
              <p:cNvSpPr>
                <a:spLocks noChangeArrowheads="1"/>
              </p:cNvSpPr>
              <p:nvPr/>
            </p:nvSpPr>
            <p:spPr bwMode="auto">
              <a:xfrm>
                <a:off x="1384300" y="0"/>
                <a:ext cx="146050" cy="584200"/>
              </a:xfrm>
              <a:prstGeom prst="rect">
                <a:avLst/>
              </a:prstGeom>
              <a:solidFill>
                <a:srgbClr val="77D4E5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0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1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250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9" name="矩形 28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0" y="3034845"/>
            <a:ext cx="8026400" cy="935038"/>
            <a:chOff x="0" y="3034845"/>
            <a:chExt cx="8026400" cy="935038"/>
          </a:xfrm>
        </p:grpSpPr>
        <p:sp>
          <p:nvSpPr>
            <p:cNvPr id="8200" name="任意多边形 34"/>
            <p:cNvSpPr>
              <a:spLocks noChangeArrowheads="1"/>
            </p:cNvSpPr>
            <p:nvPr/>
          </p:nvSpPr>
          <p:spPr bwMode="auto">
            <a:xfrm flipH="1">
              <a:off x="3290888" y="3044370"/>
              <a:ext cx="4735512" cy="925513"/>
            </a:xfrm>
            <a:custGeom>
              <a:avLst/>
              <a:gdLst>
                <a:gd name="T0" fmla="*/ 462757 w 4736306"/>
                <a:gd name="T1" fmla="*/ 0 h 925514"/>
                <a:gd name="T2" fmla="*/ 519906 w 4736306"/>
                <a:gd name="T3" fmla="*/ 5761 h 925514"/>
                <a:gd name="T4" fmla="*/ 519906 w 4736306"/>
                <a:gd name="T5" fmla="*/ 0 h 925514"/>
                <a:gd name="T6" fmla="*/ 4736306 w 4736306"/>
                <a:gd name="T7" fmla="*/ 0 h 925514"/>
                <a:gd name="T8" fmla="*/ 4736306 w 4736306"/>
                <a:gd name="T9" fmla="*/ 925514 h 925514"/>
                <a:gd name="T10" fmla="*/ 519906 w 4736306"/>
                <a:gd name="T11" fmla="*/ 925514 h 925514"/>
                <a:gd name="T12" fmla="*/ 519906 w 4736306"/>
                <a:gd name="T13" fmla="*/ 919753 h 925514"/>
                <a:gd name="T14" fmla="*/ 462757 w 4736306"/>
                <a:gd name="T15" fmla="*/ 925514 h 925514"/>
                <a:gd name="T16" fmla="*/ 0 w 4736306"/>
                <a:gd name="T17" fmla="*/ 462757 h 925514"/>
                <a:gd name="T18" fmla="*/ 462757 w 4736306"/>
                <a:gd name="T19" fmla="*/ 0 h 9255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736306"/>
                <a:gd name="T31" fmla="*/ 0 h 925514"/>
                <a:gd name="T32" fmla="*/ 4736306 w 4736306"/>
                <a:gd name="T33" fmla="*/ 925514 h 9255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736306" h="925514">
                  <a:moveTo>
                    <a:pt x="462757" y="0"/>
                  </a:moveTo>
                  <a:lnTo>
                    <a:pt x="519906" y="5761"/>
                  </a:lnTo>
                  <a:lnTo>
                    <a:pt x="519906" y="0"/>
                  </a:lnTo>
                  <a:lnTo>
                    <a:pt x="4736306" y="0"/>
                  </a:lnTo>
                  <a:lnTo>
                    <a:pt x="4736306" y="925514"/>
                  </a:lnTo>
                  <a:lnTo>
                    <a:pt x="519906" y="925514"/>
                  </a:lnTo>
                  <a:lnTo>
                    <a:pt x="519906" y="919753"/>
                  </a:lnTo>
                  <a:lnTo>
                    <a:pt x="462757" y="925514"/>
                  </a:lnTo>
                  <a:cubicBezTo>
                    <a:pt x="207183" y="925514"/>
                    <a:pt x="0" y="718331"/>
                    <a:pt x="0" y="462757"/>
                  </a:cubicBezTo>
                  <a:cubicBezTo>
                    <a:pt x="0" y="207183"/>
                    <a:pt x="207183" y="0"/>
                    <a:pt x="462757" y="0"/>
                  </a:cubicBezTo>
                  <a:close/>
                </a:path>
              </a:pathLst>
            </a:cu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4" name="任意多边形 40"/>
            <p:cNvSpPr>
              <a:spLocks noChangeArrowheads="1"/>
            </p:cNvSpPr>
            <p:nvPr/>
          </p:nvSpPr>
          <p:spPr bwMode="auto">
            <a:xfrm flipH="1">
              <a:off x="0" y="3034845"/>
              <a:ext cx="1638300" cy="925513"/>
            </a:xfrm>
            <a:custGeom>
              <a:avLst/>
              <a:gdLst>
                <a:gd name="T0" fmla="*/ 0 w 3720214"/>
                <a:gd name="T1" fmla="*/ 0 h 925514"/>
                <a:gd name="T2" fmla="*/ 3720214 w 3720214"/>
                <a:gd name="T3" fmla="*/ 0 h 925514"/>
                <a:gd name="T4" fmla="*/ 3720214 w 3720214"/>
                <a:gd name="T5" fmla="*/ 925514 h 925514"/>
                <a:gd name="T6" fmla="*/ 0 w 3720214"/>
                <a:gd name="T7" fmla="*/ 925514 h 9255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20214"/>
                <a:gd name="T13" fmla="*/ 0 h 925514"/>
                <a:gd name="T14" fmla="*/ 3720214 w 3720214"/>
                <a:gd name="T15" fmla="*/ 925514 h 9255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20214" h="925514">
                  <a:moveTo>
                    <a:pt x="0" y="0"/>
                  </a:moveTo>
                  <a:lnTo>
                    <a:pt x="3720214" y="0"/>
                  </a:lnTo>
                  <a:lnTo>
                    <a:pt x="3720214" y="925514"/>
                  </a:lnTo>
                  <a:lnTo>
                    <a:pt x="0" y="925514"/>
                  </a:lnTo>
                  <a:close/>
                </a:path>
              </a:pathLst>
            </a:cu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8" name="文本框 44"/>
            <p:cNvSpPr>
              <a:spLocks noChangeArrowheads="1"/>
            </p:cNvSpPr>
            <p:nvPr/>
          </p:nvSpPr>
          <p:spPr bwMode="auto">
            <a:xfrm flipH="1">
              <a:off x="3876675" y="3152320"/>
              <a:ext cx="372409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</a:t>
              </a:r>
              <a:endPara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语言风格，语言描述</a:t>
              </a:r>
              <a:endPara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212" name="文本框 48"/>
            <p:cNvSpPr>
              <a:spLocks noChangeArrowheads="1"/>
            </p:cNvSpPr>
            <p:nvPr/>
          </p:nvSpPr>
          <p:spPr bwMode="auto">
            <a:xfrm>
              <a:off x="2055813" y="3193595"/>
              <a:ext cx="815975" cy="708025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8216" name="图片 5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663" y="3212645"/>
              <a:ext cx="433387" cy="54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0" y="3949245"/>
            <a:ext cx="7494588" cy="933450"/>
            <a:chOff x="0" y="3949245"/>
            <a:chExt cx="7494588" cy="933450"/>
          </a:xfrm>
        </p:grpSpPr>
        <p:sp>
          <p:nvSpPr>
            <p:cNvPr id="8201" name="任意多边形 35"/>
            <p:cNvSpPr>
              <a:spLocks noChangeArrowheads="1"/>
            </p:cNvSpPr>
            <p:nvPr/>
          </p:nvSpPr>
          <p:spPr bwMode="auto">
            <a:xfrm flipH="1">
              <a:off x="2757488" y="3957183"/>
              <a:ext cx="4737100" cy="925512"/>
            </a:xfrm>
            <a:custGeom>
              <a:avLst/>
              <a:gdLst>
                <a:gd name="T0" fmla="*/ 462757 w 4736306"/>
                <a:gd name="T1" fmla="*/ 0 h 925514"/>
                <a:gd name="T2" fmla="*/ 519906 w 4736306"/>
                <a:gd name="T3" fmla="*/ 5761 h 925514"/>
                <a:gd name="T4" fmla="*/ 519906 w 4736306"/>
                <a:gd name="T5" fmla="*/ 0 h 925514"/>
                <a:gd name="T6" fmla="*/ 4736306 w 4736306"/>
                <a:gd name="T7" fmla="*/ 0 h 925514"/>
                <a:gd name="T8" fmla="*/ 4736306 w 4736306"/>
                <a:gd name="T9" fmla="*/ 925514 h 925514"/>
                <a:gd name="T10" fmla="*/ 519906 w 4736306"/>
                <a:gd name="T11" fmla="*/ 925514 h 925514"/>
                <a:gd name="T12" fmla="*/ 519906 w 4736306"/>
                <a:gd name="T13" fmla="*/ 919753 h 925514"/>
                <a:gd name="T14" fmla="*/ 462757 w 4736306"/>
                <a:gd name="T15" fmla="*/ 925514 h 925514"/>
                <a:gd name="T16" fmla="*/ 0 w 4736306"/>
                <a:gd name="T17" fmla="*/ 462757 h 925514"/>
                <a:gd name="T18" fmla="*/ 462757 w 4736306"/>
                <a:gd name="T19" fmla="*/ 0 h 9255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736306"/>
                <a:gd name="T31" fmla="*/ 0 h 925514"/>
                <a:gd name="T32" fmla="*/ 4736306 w 4736306"/>
                <a:gd name="T33" fmla="*/ 925514 h 9255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736306" h="925514">
                  <a:moveTo>
                    <a:pt x="462757" y="0"/>
                  </a:moveTo>
                  <a:lnTo>
                    <a:pt x="519906" y="5761"/>
                  </a:lnTo>
                  <a:lnTo>
                    <a:pt x="519906" y="0"/>
                  </a:lnTo>
                  <a:lnTo>
                    <a:pt x="4736306" y="0"/>
                  </a:lnTo>
                  <a:lnTo>
                    <a:pt x="4736306" y="925514"/>
                  </a:lnTo>
                  <a:lnTo>
                    <a:pt x="519906" y="925514"/>
                  </a:lnTo>
                  <a:lnTo>
                    <a:pt x="519906" y="919753"/>
                  </a:lnTo>
                  <a:lnTo>
                    <a:pt x="462757" y="925514"/>
                  </a:lnTo>
                  <a:cubicBezTo>
                    <a:pt x="207183" y="925514"/>
                    <a:pt x="0" y="718331"/>
                    <a:pt x="0" y="462757"/>
                  </a:cubicBezTo>
                  <a:cubicBezTo>
                    <a:pt x="0" y="207183"/>
                    <a:pt x="207183" y="0"/>
                    <a:pt x="462757" y="0"/>
                  </a:cubicBez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5" name="任意多边形 41"/>
            <p:cNvSpPr>
              <a:spLocks noChangeArrowheads="1"/>
            </p:cNvSpPr>
            <p:nvPr/>
          </p:nvSpPr>
          <p:spPr bwMode="auto">
            <a:xfrm flipH="1">
              <a:off x="0" y="3949245"/>
              <a:ext cx="1104900" cy="927100"/>
            </a:xfrm>
            <a:custGeom>
              <a:avLst/>
              <a:gdLst>
                <a:gd name="T0" fmla="*/ 0 w 3720214"/>
                <a:gd name="T1" fmla="*/ 0 h 925514"/>
                <a:gd name="T2" fmla="*/ 3720214 w 3720214"/>
                <a:gd name="T3" fmla="*/ 0 h 925514"/>
                <a:gd name="T4" fmla="*/ 3720214 w 3720214"/>
                <a:gd name="T5" fmla="*/ 925514 h 925514"/>
                <a:gd name="T6" fmla="*/ 0 w 3720214"/>
                <a:gd name="T7" fmla="*/ 925514 h 9255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20214"/>
                <a:gd name="T13" fmla="*/ 0 h 925514"/>
                <a:gd name="T14" fmla="*/ 3720214 w 3720214"/>
                <a:gd name="T15" fmla="*/ 925514 h 9255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20214" h="925514">
                  <a:moveTo>
                    <a:pt x="0" y="0"/>
                  </a:moveTo>
                  <a:lnTo>
                    <a:pt x="3720214" y="0"/>
                  </a:lnTo>
                  <a:lnTo>
                    <a:pt x="3720214" y="925514"/>
                  </a:lnTo>
                  <a:lnTo>
                    <a:pt x="0" y="925514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9" name="文本框 45"/>
            <p:cNvSpPr>
              <a:spLocks noChangeArrowheads="1"/>
            </p:cNvSpPr>
            <p:nvPr/>
          </p:nvSpPr>
          <p:spPr bwMode="auto">
            <a:xfrm flipH="1">
              <a:off x="3387725" y="4049258"/>
              <a:ext cx="372409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</a:t>
              </a:r>
              <a:endPara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语言风格，语言描述</a:t>
              </a:r>
              <a:endPara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213" name="文本框 49"/>
            <p:cNvSpPr>
              <a:spLocks noChangeArrowheads="1"/>
            </p:cNvSpPr>
            <p:nvPr/>
          </p:nvSpPr>
          <p:spPr bwMode="auto">
            <a:xfrm>
              <a:off x="1524000" y="4049258"/>
              <a:ext cx="815975" cy="708025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8217" name="图片 5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75" y="4142920"/>
              <a:ext cx="5651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0" y="4869995"/>
            <a:ext cx="6961188" cy="931863"/>
            <a:chOff x="0" y="4869995"/>
            <a:chExt cx="6961188" cy="931863"/>
          </a:xfrm>
        </p:grpSpPr>
        <p:sp>
          <p:nvSpPr>
            <p:cNvPr id="8202" name="任意多边形 36"/>
            <p:cNvSpPr>
              <a:spLocks noChangeArrowheads="1"/>
            </p:cNvSpPr>
            <p:nvPr/>
          </p:nvSpPr>
          <p:spPr bwMode="auto">
            <a:xfrm flipH="1">
              <a:off x="2225675" y="4869995"/>
              <a:ext cx="4735513" cy="925513"/>
            </a:xfrm>
            <a:custGeom>
              <a:avLst/>
              <a:gdLst>
                <a:gd name="T0" fmla="*/ 462757 w 4736306"/>
                <a:gd name="T1" fmla="*/ 0 h 925514"/>
                <a:gd name="T2" fmla="*/ 519906 w 4736306"/>
                <a:gd name="T3" fmla="*/ 5761 h 925514"/>
                <a:gd name="T4" fmla="*/ 519906 w 4736306"/>
                <a:gd name="T5" fmla="*/ 0 h 925514"/>
                <a:gd name="T6" fmla="*/ 4736306 w 4736306"/>
                <a:gd name="T7" fmla="*/ 0 h 925514"/>
                <a:gd name="T8" fmla="*/ 4736306 w 4736306"/>
                <a:gd name="T9" fmla="*/ 925514 h 925514"/>
                <a:gd name="T10" fmla="*/ 519906 w 4736306"/>
                <a:gd name="T11" fmla="*/ 925514 h 925514"/>
                <a:gd name="T12" fmla="*/ 519906 w 4736306"/>
                <a:gd name="T13" fmla="*/ 919753 h 925514"/>
                <a:gd name="T14" fmla="*/ 462757 w 4736306"/>
                <a:gd name="T15" fmla="*/ 925514 h 925514"/>
                <a:gd name="T16" fmla="*/ 0 w 4736306"/>
                <a:gd name="T17" fmla="*/ 462757 h 925514"/>
                <a:gd name="T18" fmla="*/ 462757 w 4736306"/>
                <a:gd name="T19" fmla="*/ 0 h 9255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736306"/>
                <a:gd name="T31" fmla="*/ 0 h 925514"/>
                <a:gd name="T32" fmla="*/ 4736306 w 4736306"/>
                <a:gd name="T33" fmla="*/ 925514 h 9255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736306" h="925514">
                  <a:moveTo>
                    <a:pt x="462757" y="0"/>
                  </a:moveTo>
                  <a:lnTo>
                    <a:pt x="519906" y="5761"/>
                  </a:lnTo>
                  <a:lnTo>
                    <a:pt x="519906" y="0"/>
                  </a:lnTo>
                  <a:lnTo>
                    <a:pt x="4736306" y="0"/>
                  </a:lnTo>
                  <a:lnTo>
                    <a:pt x="4736306" y="925514"/>
                  </a:lnTo>
                  <a:lnTo>
                    <a:pt x="519906" y="925514"/>
                  </a:lnTo>
                  <a:lnTo>
                    <a:pt x="519906" y="919753"/>
                  </a:lnTo>
                  <a:lnTo>
                    <a:pt x="462757" y="925514"/>
                  </a:lnTo>
                  <a:cubicBezTo>
                    <a:pt x="207183" y="925514"/>
                    <a:pt x="0" y="718331"/>
                    <a:pt x="0" y="462757"/>
                  </a:cubicBezTo>
                  <a:cubicBezTo>
                    <a:pt x="0" y="207183"/>
                    <a:pt x="207183" y="0"/>
                    <a:pt x="462757" y="0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6" name="任意多边形 42"/>
            <p:cNvSpPr>
              <a:spLocks noChangeArrowheads="1"/>
            </p:cNvSpPr>
            <p:nvPr/>
          </p:nvSpPr>
          <p:spPr bwMode="auto">
            <a:xfrm flipH="1">
              <a:off x="0" y="4876345"/>
              <a:ext cx="673100" cy="925513"/>
            </a:xfrm>
            <a:custGeom>
              <a:avLst/>
              <a:gdLst>
                <a:gd name="T0" fmla="*/ 0 w 3720214"/>
                <a:gd name="T1" fmla="*/ 0 h 925514"/>
                <a:gd name="T2" fmla="*/ 3720214 w 3720214"/>
                <a:gd name="T3" fmla="*/ 0 h 925514"/>
                <a:gd name="T4" fmla="*/ 3720214 w 3720214"/>
                <a:gd name="T5" fmla="*/ 925514 h 925514"/>
                <a:gd name="T6" fmla="*/ 0 w 3720214"/>
                <a:gd name="T7" fmla="*/ 925514 h 9255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20214"/>
                <a:gd name="T13" fmla="*/ 0 h 925514"/>
                <a:gd name="T14" fmla="*/ 3720214 w 3720214"/>
                <a:gd name="T15" fmla="*/ 925514 h 9255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20214" h="925514">
                  <a:moveTo>
                    <a:pt x="0" y="0"/>
                  </a:moveTo>
                  <a:lnTo>
                    <a:pt x="3720214" y="0"/>
                  </a:lnTo>
                  <a:lnTo>
                    <a:pt x="3720214" y="925514"/>
                  </a:lnTo>
                  <a:lnTo>
                    <a:pt x="0" y="925514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10" name="文本框 46"/>
            <p:cNvSpPr>
              <a:spLocks noChangeArrowheads="1"/>
            </p:cNvSpPr>
            <p:nvPr/>
          </p:nvSpPr>
          <p:spPr bwMode="auto">
            <a:xfrm flipH="1">
              <a:off x="2854325" y="4949370"/>
              <a:ext cx="372409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</a:t>
              </a:r>
              <a:endPara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语言风格，语言描述</a:t>
              </a:r>
              <a:endPara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214" name="文本框 50"/>
            <p:cNvSpPr>
              <a:spLocks noChangeArrowheads="1"/>
            </p:cNvSpPr>
            <p:nvPr/>
          </p:nvSpPr>
          <p:spPr bwMode="auto">
            <a:xfrm>
              <a:off x="1041400" y="5023983"/>
              <a:ext cx="815975" cy="708025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8218" name="图片 5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75" y="5111295"/>
              <a:ext cx="458788" cy="45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19" name="任意多边形 56"/>
          <p:cNvSpPr>
            <a:spLocks noChangeArrowheads="1"/>
          </p:cNvSpPr>
          <p:nvPr/>
        </p:nvSpPr>
        <p:spPr bwMode="auto">
          <a:xfrm>
            <a:off x="8281988" y="2296658"/>
            <a:ext cx="3910012" cy="3498850"/>
          </a:xfrm>
          <a:custGeom>
            <a:avLst/>
            <a:gdLst>
              <a:gd name="T0" fmla="*/ 1691731 w 3909827"/>
              <a:gd name="T1" fmla="*/ 0 h 2890790"/>
              <a:gd name="T2" fmla="*/ 3217333 w 3909827"/>
              <a:gd name="T3" fmla="*/ 0 h 2890790"/>
              <a:gd name="T4" fmla="*/ 3217333 w 3909827"/>
              <a:gd name="T5" fmla="*/ 1589 h 2890790"/>
              <a:gd name="T6" fmla="*/ 3909827 w 3909827"/>
              <a:gd name="T7" fmla="*/ 1589 h 2890790"/>
              <a:gd name="T8" fmla="*/ 3909827 w 3909827"/>
              <a:gd name="T9" fmla="*/ 2890790 h 2890790"/>
              <a:gd name="T10" fmla="*/ 692494 w 3909827"/>
              <a:gd name="T11" fmla="*/ 2890790 h 2890790"/>
              <a:gd name="T12" fmla="*/ 692494 w 3909827"/>
              <a:gd name="T13" fmla="*/ 2889201 h 2890790"/>
              <a:gd name="T14" fmla="*/ 0 w 3909827"/>
              <a:gd name="T15" fmla="*/ 2889201 h 2890790"/>
              <a:gd name="T16" fmla="*/ 0 w 3909827"/>
              <a:gd name="T17" fmla="*/ 2874654 h 28907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909827"/>
              <a:gd name="T28" fmla="*/ 0 h 2890790"/>
              <a:gd name="T29" fmla="*/ 3909827 w 3909827"/>
              <a:gd name="T30" fmla="*/ 2890790 h 289079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909827" h="2890790">
                <a:moveTo>
                  <a:pt x="1691731" y="0"/>
                </a:moveTo>
                <a:lnTo>
                  <a:pt x="3217333" y="0"/>
                </a:lnTo>
                <a:lnTo>
                  <a:pt x="3217333" y="1589"/>
                </a:lnTo>
                <a:lnTo>
                  <a:pt x="3909827" y="1589"/>
                </a:lnTo>
                <a:lnTo>
                  <a:pt x="3909827" y="2890790"/>
                </a:lnTo>
                <a:lnTo>
                  <a:pt x="692494" y="2890790"/>
                </a:lnTo>
                <a:lnTo>
                  <a:pt x="692494" y="2889201"/>
                </a:lnTo>
                <a:lnTo>
                  <a:pt x="0" y="2889201"/>
                </a:lnTo>
                <a:lnTo>
                  <a:pt x="0" y="2874654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0" y="2118858"/>
            <a:ext cx="8559800" cy="925512"/>
            <a:chOff x="0" y="2118858"/>
            <a:chExt cx="8559800" cy="925512"/>
          </a:xfrm>
        </p:grpSpPr>
        <p:sp>
          <p:nvSpPr>
            <p:cNvPr id="8199" name="任意多边形 33"/>
            <p:cNvSpPr>
              <a:spLocks noChangeArrowheads="1"/>
            </p:cNvSpPr>
            <p:nvPr/>
          </p:nvSpPr>
          <p:spPr bwMode="auto">
            <a:xfrm flipH="1">
              <a:off x="3822700" y="2118858"/>
              <a:ext cx="4737100" cy="925512"/>
            </a:xfrm>
            <a:custGeom>
              <a:avLst/>
              <a:gdLst>
                <a:gd name="T0" fmla="*/ 462757 w 4736306"/>
                <a:gd name="T1" fmla="*/ 0 h 925514"/>
                <a:gd name="T2" fmla="*/ 519906 w 4736306"/>
                <a:gd name="T3" fmla="*/ 5761 h 925514"/>
                <a:gd name="T4" fmla="*/ 519906 w 4736306"/>
                <a:gd name="T5" fmla="*/ 0 h 925514"/>
                <a:gd name="T6" fmla="*/ 4736306 w 4736306"/>
                <a:gd name="T7" fmla="*/ 0 h 925514"/>
                <a:gd name="T8" fmla="*/ 4736306 w 4736306"/>
                <a:gd name="T9" fmla="*/ 925514 h 925514"/>
                <a:gd name="T10" fmla="*/ 519906 w 4736306"/>
                <a:gd name="T11" fmla="*/ 925514 h 925514"/>
                <a:gd name="T12" fmla="*/ 519906 w 4736306"/>
                <a:gd name="T13" fmla="*/ 919753 h 925514"/>
                <a:gd name="T14" fmla="*/ 462757 w 4736306"/>
                <a:gd name="T15" fmla="*/ 925514 h 925514"/>
                <a:gd name="T16" fmla="*/ 0 w 4736306"/>
                <a:gd name="T17" fmla="*/ 462757 h 925514"/>
                <a:gd name="T18" fmla="*/ 462757 w 4736306"/>
                <a:gd name="T19" fmla="*/ 0 h 9255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736306"/>
                <a:gd name="T31" fmla="*/ 0 h 925514"/>
                <a:gd name="T32" fmla="*/ 4736306 w 4736306"/>
                <a:gd name="T33" fmla="*/ 925514 h 9255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736306" h="925514">
                  <a:moveTo>
                    <a:pt x="462757" y="0"/>
                  </a:moveTo>
                  <a:lnTo>
                    <a:pt x="519906" y="5761"/>
                  </a:lnTo>
                  <a:lnTo>
                    <a:pt x="519906" y="0"/>
                  </a:lnTo>
                  <a:lnTo>
                    <a:pt x="4736306" y="0"/>
                  </a:lnTo>
                  <a:lnTo>
                    <a:pt x="4736306" y="925514"/>
                  </a:lnTo>
                  <a:lnTo>
                    <a:pt x="519906" y="925514"/>
                  </a:lnTo>
                  <a:lnTo>
                    <a:pt x="519906" y="919753"/>
                  </a:lnTo>
                  <a:lnTo>
                    <a:pt x="462757" y="925514"/>
                  </a:lnTo>
                  <a:cubicBezTo>
                    <a:pt x="207183" y="925514"/>
                    <a:pt x="0" y="718331"/>
                    <a:pt x="0" y="462757"/>
                  </a:cubicBezTo>
                  <a:cubicBezTo>
                    <a:pt x="0" y="207183"/>
                    <a:pt x="207183" y="0"/>
                    <a:pt x="462757" y="0"/>
                  </a:cubicBezTo>
                  <a:close/>
                </a:path>
              </a:pathLst>
            </a:custGeom>
            <a:solidFill>
              <a:srgbClr val="BCEAF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3" name="任意多边形 39"/>
            <p:cNvSpPr>
              <a:spLocks noChangeArrowheads="1"/>
            </p:cNvSpPr>
            <p:nvPr/>
          </p:nvSpPr>
          <p:spPr bwMode="auto">
            <a:xfrm flipH="1">
              <a:off x="0" y="2118858"/>
              <a:ext cx="2135188" cy="925512"/>
            </a:xfrm>
            <a:custGeom>
              <a:avLst/>
              <a:gdLst>
                <a:gd name="T0" fmla="*/ 0 w 3720214"/>
                <a:gd name="T1" fmla="*/ 0 h 925514"/>
                <a:gd name="T2" fmla="*/ 3720214 w 3720214"/>
                <a:gd name="T3" fmla="*/ 0 h 925514"/>
                <a:gd name="T4" fmla="*/ 3720214 w 3720214"/>
                <a:gd name="T5" fmla="*/ 925514 h 925514"/>
                <a:gd name="T6" fmla="*/ 0 w 3720214"/>
                <a:gd name="T7" fmla="*/ 925514 h 9255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20214"/>
                <a:gd name="T13" fmla="*/ 0 h 925514"/>
                <a:gd name="T14" fmla="*/ 3720214 w 3720214"/>
                <a:gd name="T15" fmla="*/ 925514 h 9255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20214" h="925514">
                  <a:moveTo>
                    <a:pt x="0" y="0"/>
                  </a:moveTo>
                  <a:lnTo>
                    <a:pt x="3720214" y="0"/>
                  </a:lnTo>
                  <a:lnTo>
                    <a:pt x="3720214" y="925514"/>
                  </a:lnTo>
                  <a:lnTo>
                    <a:pt x="0" y="925514"/>
                  </a:lnTo>
                  <a:close/>
                </a:path>
              </a:pathLst>
            </a:custGeom>
            <a:solidFill>
              <a:srgbClr val="BCEAF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7" name="文本框 43"/>
            <p:cNvSpPr>
              <a:spLocks noChangeArrowheads="1"/>
            </p:cNvSpPr>
            <p:nvPr/>
          </p:nvSpPr>
          <p:spPr bwMode="auto">
            <a:xfrm flipH="1">
              <a:off x="4314825" y="2210933"/>
              <a:ext cx="372409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整体</a:t>
              </a:r>
              <a:endParaRPr lang="en-US" altLang="zh-CN" sz="1200" dirty="0" smtClean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120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语言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风格，语言描述</a:t>
              </a:r>
              <a:endPara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211" name="文本框 47"/>
            <p:cNvSpPr>
              <a:spLocks noChangeArrowheads="1"/>
            </p:cNvSpPr>
            <p:nvPr/>
          </p:nvSpPr>
          <p:spPr bwMode="auto">
            <a:xfrm>
              <a:off x="2571750" y="2198233"/>
              <a:ext cx="815975" cy="708025"/>
            </a:xfrm>
            <a:prstGeom prst="rect">
              <a:avLst/>
            </a:prstGeom>
            <a:solidFill>
              <a:srgbClr val="BCEAF2"/>
            </a:solidFill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962025" y="2277607"/>
              <a:ext cx="587375" cy="588963"/>
              <a:chOff x="-2031232" y="6174580"/>
              <a:chExt cx="587375" cy="588963"/>
            </a:xfrm>
          </p:grpSpPr>
          <p:sp>
            <p:nvSpPr>
              <p:cNvPr id="84" name="Freeform 56"/>
              <p:cNvSpPr>
                <a:spLocks/>
              </p:cNvSpPr>
              <p:nvPr/>
            </p:nvSpPr>
            <p:spPr bwMode="auto">
              <a:xfrm>
                <a:off x="-1870894" y="6174580"/>
                <a:ext cx="266700" cy="436563"/>
              </a:xfrm>
              <a:custGeom>
                <a:avLst/>
                <a:gdLst>
                  <a:gd name="T0" fmla="*/ 16 w 230"/>
                  <a:gd name="T1" fmla="*/ 185 h 375"/>
                  <a:gd name="T2" fmla="*/ 64 w 230"/>
                  <a:gd name="T3" fmla="*/ 254 h 375"/>
                  <a:gd name="T4" fmla="*/ 61 w 230"/>
                  <a:gd name="T5" fmla="*/ 285 h 375"/>
                  <a:gd name="T6" fmla="*/ 46 w 230"/>
                  <a:gd name="T7" fmla="*/ 290 h 375"/>
                  <a:gd name="T8" fmla="*/ 54 w 230"/>
                  <a:gd name="T9" fmla="*/ 321 h 375"/>
                  <a:gd name="T10" fmla="*/ 65 w 230"/>
                  <a:gd name="T11" fmla="*/ 347 h 375"/>
                  <a:gd name="T12" fmla="*/ 75 w 230"/>
                  <a:gd name="T13" fmla="*/ 367 h 375"/>
                  <a:gd name="T14" fmla="*/ 77 w 230"/>
                  <a:gd name="T15" fmla="*/ 370 h 375"/>
                  <a:gd name="T16" fmla="*/ 85 w 230"/>
                  <a:gd name="T17" fmla="*/ 372 h 375"/>
                  <a:gd name="T18" fmla="*/ 95 w 230"/>
                  <a:gd name="T19" fmla="*/ 373 h 375"/>
                  <a:gd name="T20" fmla="*/ 105 w 230"/>
                  <a:gd name="T21" fmla="*/ 374 h 375"/>
                  <a:gd name="T22" fmla="*/ 115 w 230"/>
                  <a:gd name="T23" fmla="*/ 375 h 375"/>
                  <a:gd name="T24" fmla="*/ 118 w 230"/>
                  <a:gd name="T25" fmla="*/ 375 h 375"/>
                  <a:gd name="T26" fmla="*/ 125 w 230"/>
                  <a:gd name="T27" fmla="*/ 375 h 375"/>
                  <a:gd name="T28" fmla="*/ 135 w 230"/>
                  <a:gd name="T29" fmla="*/ 374 h 375"/>
                  <a:gd name="T30" fmla="*/ 145 w 230"/>
                  <a:gd name="T31" fmla="*/ 373 h 375"/>
                  <a:gd name="T32" fmla="*/ 156 w 230"/>
                  <a:gd name="T33" fmla="*/ 371 h 375"/>
                  <a:gd name="T34" fmla="*/ 159 w 230"/>
                  <a:gd name="T35" fmla="*/ 369 h 375"/>
                  <a:gd name="T36" fmla="*/ 166 w 230"/>
                  <a:gd name="T37" fmla="*/ 357 h 375"/>
                  <a:gd name="T38" fmla="*/ 176 w 230"/>
                  <a:gd name="T39" fmla="*/ 327 h 375"/>
                  <a:gd name="T40" fmla="*/ 184 w 230"/>
                  <a:gd name="T41" fmla="*/ 290 h 375"/>
                  <a:gd name="T42" fmla="*/ 169 w 230"/>
                  <a:gd name="T43" fmla="*/ 285 h 375"/>
                  <a:gd name="T44" fmla="*/ 166 w 230"/>
                  <a:gd name="T45" fmla="*/ 255 h 375"/>
                  <a:gd name="T46" fmla="*/ 216 w 230"/>
                  <a:gd name="T47" fmla="*/ 184 h 375"/>
                  <a:gd name="T48" fmla="*/ 226 w 230"/>
                  <a:gd name="T49" fmla="*/ 178 h 375"/>
                  <a:gd name="T50" fmla="*/ 226 w 230"/>
                  <a:gd name="T51" fmla="*/ 126 h 375"/>
                  <a:gd name="T52" fmla="*/ 222 w 230"/>
                  <a:gd name="T53" fmla="*/ 123 h 375"/>
                  <a:gd name="T54" fmla="*/ 116 w 230"/>
                  <a:gd name="T55" fmla="*/ 0 h 375"/>
                  <a:gd name="T56" fmla="*/ 9 w 230"/>
                  <a:gd name="T57" fmla="*/ 123 h 375"/>
                  <a:gd name="T58" fmla="*/ 5 w 230"/>
                  <a:gd name="T59" fmla="*/ 126 h 375"/>
                  <a:gd name="T60" fmla="*/ 5 w 230"/>
                  <a:gd name="T61" fmla="*/ 178 h 375"/>
                  <a:gd name="T62" fmla="*/ 16 w 230"/>
                  <a:gd name="T63" fmla="*/ 18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375">
                    <a:moveTo>
                      <a:pt x="16" y="185"/>
                    </a:moveTo>
                    <a:cubicBezTo>
                      <a:pt x="25" y="214"/>
                      <a:pt x="42" y="238"/>
                      <a:pt x="64" y="254"/>
                    </a:cubicBezTo>
                    <a:cubicBezTo>
                      <a:pt x="61" y="285"/>
                      <a:pt x="61" y="285"/>
                      <a:pt x="61" y="285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47" y="299"/>
                      <a:pt x="51" y="310"/>
                      <a:pt x="54" y="321"/>
                    </a:cubicBezTo>
                    <a:cubicBezTo>
                      <a:pt x="58" y="330"/>
                      <a:pt x="61" y="339"/>
                      <a:pt x="65" y="347"/>
                    </a:cubicBezTo>
                    <a:cubicBezTo>
                      <a:pt x="68" y="356"/>
                      <a:pt x="72" y="363"/>
                      <a:pt x="75" y="367"/>
                    </a:cubicBezTo>
                    <a:cubicBezTo>
                      <a:pt x="76" y="368"/>
                      <a:pt x="77" y="369"/>
                      <a:pt x="77" y="370"/>
                    </a:cubicBezTo>
                    <a:cubicBezTo>
                      <a:pt x="79" y="370"/>
                      <a:pt x="82" y="371"/>
                      <a:pt x="85" y="372"/>
                    </a:cubicBezTo>
                    <a:cubicBezTo>
                      <a:pt x="88" y="372"/>
                      <a:pt x="91" y="373"/>
                      <a:pt x="95" y="373"/>
                    </a:cubicBezTo>
                    <a:cubicBezTo>
                      <a:pt x="98" y="374"/>
                      <a:pt x="102" y="374"/>
                      <a:pt x="105" y="374"/>
                    </a:cubicBezTo>
                    <a:cubicBezTo>
                      <a:pt x="109" y="374"/>
                      <a:pt x="112" y="375"/>
                      <a:pt x="115" y="375"/>
                    </a:cubicBezTo>
                    <a:cubicBezTo>
                      <a:pt x="116" y="375"/>
                      <a:pt x="117" y="375"/>
                      <a:pt x="118" y="375"/>
                    </a:cubicBezTo>
                    <a:cubicBezTo>
                      <a:pt x="120" y="375"/>
                      <a:pt x="122" y="375"/>
                      <a:pt x="125" y="375"/>
                    </a:cubicBezTo>
                    <a:cubicBezTo>
                      <a:pt x="128" y="374"/>
                      <a:pt x="132" y="374"/>
                      <a:pt x="135" y="374"/>
                    </a:cubicBezTo>
                    <a:cubicBezTo>
                      <a:pt x="139" y="374"/>
                      <a:pt x="142" y="373"/>
                      <a:pt x="145" y="373"/>
                    </a:cubicBezTo>
                    <a:cubicBezTo>
                      <a:pt x="149" y="372"/>
                      <a:pt x="153" y="372"/>
                      <a:pt x="156" y="371"/>
                    </a:cubicBezTo>
                    <a:cubicBezTo>
                      <a:pt x="157" y="370"/>
                      <a:pt x="158" y="370"/>
                      <a:pt x="159" y="369"/>
                    </a:cubicBezTo>
                    <a:cubicBezTo>
                      <a:pt x="161" y="368"/>
                      <a:pt x="163" y="364"/>
                      <a:pt x="166" y="357"/>
                    </a:cubicBezTo>
                    <a:cubicBezTo>
                      <a:pt x="169" y="349"/>
                      <a:pt x="173" y="338"/>
                      <a:pt x="176" y="327"/>
                    </a:cubicBezTo>
                    <a:cubicBezTo>
                      <a:pt x="179" y="314"/>
                      <a:pt x="183" y="300"/>
                      <a:pt x="184" y="290"/>
                    </a:cubicBezTo>
                    <a:cubicBezTo>
                      <a:pt x="169" y="285"/>
                      <a:pt x="169" y="285"/>
                      <a:pt x="169" y="28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89" y="240"/>
                      <a:pt x="206" y="215"/>
                      <a:pt x="216" y="184"/>
                    </a:cubicBezTo>
                    <a:cubicBezTo>
                      <a:pt x="219" y="183"/>
                      <a:pt x="224" y="181"/>
                      <a:pt x="226" y="178"/>
                    </a:cubicBezTo>
                    <a:cubicBezTo>
                      <a:pt x="229" y="173"/>
                      <a:pt x="230" y="133"/>
                      <a:pt x="226" y="126"/>
                    </a:cubicBezTo>
                    <a:cubicBezTo>
                      <a:pt x="225" y="124"/>
                      <a:pt x="224" y="124"/>
                      <a:pt x="222" y="123"/>
                    </a:cubicBezTo>
                    <a:cubicBezTo>
                      <a:pt x="218" y="54"/>
                      <a:pt x="172" y="0"/>
                      <a:pt x="116" y="0"/>
                    </a:cubicBezTo>
                    <a:cubicBezTo>
                      <a:pt x="60" y="0"/>
                      <a:pt x="14" y="54"/>
                      <a:pt x="9" y="123"/>
                    </a:cubicBezTo>
                    <a:cubicBezTo>
                      <a:pt x="7" y="123"/>
                      <a:pt x="6" y="124"/>
                      <a:pt x="5" y="126"/>
                    </a:cubicBezTo>
                    <a:cubicBezTo>
                      <a:pt x="0" y="133"/>
                      <a:pt x="1" y="173"/>
                      <a:pt x="5" y="178"/>
                    </a:cubicBezTo>
                    <a:cubicBezTo>
                      <a:pt x="7" y="181"/>
                      <a:pt x="12" y="183"/>
                      <a:pt x="16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57"/>
              <p:cNvSpPr>
                <a:spLocks noEditPoints="1"/>
              </p:cNvSpPr>
              <p:nvPr/>
            </p:nvSpPr>
            <p:spPr bwMode="auto">
              <a:xfrm>
                <a:off x="-2031232" y="6515893"/>
                <a:ext cx="587375" cy="247650"/>
              </a:xfrm>
              <a:custGeom>
                <a:avLst/>
                <a:gdLst>
                  <a:gd name="T0" fmla="*/ 332 w 504"/>
                  <a:gd name="T1" fmla="*/ 0 h 212"/>
                  <a:gd name="T2" fmla="*/ 303 w 504"/>
                  <a:gd name="T3" fmla="*/ 85 h 212"/>
                  <a:gd name="T4" fmla="*/ 282 w 504"/>
                  <a:gd name="T5" fmla="*/ 91 h 212"/>
                  <a:gd name="T6" fmla="*/ 261 w 504"/>
                  <a:gd name="T7" fmla="*/ 92 h 212"/>
                  <a:gd name="T8" fmla="*/ 269 w 504"/>
                  <a:gd name="T9" fmla="*/ 160 h 212"/>
                  <a:gd name="T10" fmla="*/ 286 w 504"/>
                  <a:gd name="T11" fmla="*/ 163 h 212"/>
                  <a:gd name="T12" fmla="*/ 299 w 504"/>
                  <a:gd name="T13" fmla="*/ 164 h 212"/>
                  <a:gd name="T14" fmla="*/ 317 w 504"/>
                  <a:gd name="T15" fmla="*/ 163 h 212"/>
                  <a:gd name="T16" fmla="*/ 330 w 504"/>
                  <a:gd name="T17" fmla="*/ 157 h 212"/>
                  <a:gd name="T18" fmla="*/ 335 w 504"/>
                  <a:gd name="T19" fmla="*/ 96 h 212"/>
                  <a:gd name="T20" fmla="*/ 328 w 504"/>
                  <a:gd name="T21" fmla="*/ 91 h 212"/>
                  <a:gd name="T22" fmla="*/ 325 w 504"/>
                  <a:gd name="T23" fmla="*/ 68 h 212"/>
                  <a:gd name="T24" fmla="*/ 333 w 504"/>
                  <a:gd name="T25" fmla="*/ 60 h 212"/>
                  <a:gd name="T26" fmla="*/ 340 w 504"/>
                  <a:gd name="T27" fmla="*/ 57 h 212"/>
                  <a:gd name="T28" fmla="*/ 345 w 504"/>
                  <a:gd name="T29" fmla="*/ 57 h 212"/>
                  <a:gd name="T30" fmla="*/ 353 w 504"/>
                  <a:gd name="T31" fmla="*/ 60 h 212"/>
                  <a:gd name="T32" fmla="*/ 360 w 504"/>
                  <a:gd name="T33" fmla="*/ 68 h 212"/>
                  <a:gd name="T34" fmla="*/ 358 w 504"/>
                  <a:gd name="T35" fmla="*/ 91 h 212"/>
                  <a:gd name="T36" fmla="*/ 350 w 504"/>
                  <a:gd name="T37" fmla="*/ 96 h 212"/>
                  <a:gd name="T38" fmla="*/ 336 w 504"/>
                  <a:gd name="T39" fmla="*/ 169 h 212"/>
                  <a:gd name="T40" fmla="*/ 324 w 504"/>
                  <a:gd name="T41" fmla="*/ 174 h 212"/>
                  <a:gd name="T42" fmla="*/ 305 w 504"/>
                  <a:gd name="T43" fmla="*/ 175 h 212"/>
                  <a:gd name="T44" fmla="*/ 299 w 504"/>
                  <a:gd name="T45" fmla="*/ 176 h 212"/>
                  <a:gd name="T46" fmla="*/ 286 w 504"/>
                  <a:gd name="T47" fmla="*/ 175 h 212"/>
                  <a:gd name="T48" fmla="*/ 268 w 504"/>
                  <a:gd name="T49" fmla="*/ 172 h 212"/>
                  <a:gd name="T50" fmla="*/ 255 w 504"/>
                  <a:gd name="T51" fmla="*/ 154 h 212"/>
                  <a:gd name="T52" fmla="*/ 232 w 504"/>
                  <a:gd name="T53" fmla="*/ 91 h 212"/>
                  <a:gd name="T54" fmla="*/ 209 w 504"/>
                  <a:gd name="T55" fmla="*/ 86 h 212"/>
                  <a:gd name="T56" fmla="*/ 181 w 504"/>
                  <a:gd name="T57" fmla="*/ 34 h 212"/>
                  <a:gd name="T58" fmla="*/ 22 w 504"/>
                  <a:gd name="T59" fmla="*/ 62 h 212"/>
                  <a:gd name="T60" fmla="*/ 253 w 504"/>
                  <a:gd name="T61" fmla="*/ 212 h 212"/>
                  <a:gd name="T62" fmla="*/ 169 w 504"/>
                  <a:gd name="T63" fmla="*/ 128 h 212"/>
                  <a:gd name="T64" fmla="*/ 153 w 504"/>
                  <a:gd name="T65" fmla="*/ 128 h 212"/>
                  <a:gd name="T66" fmla="*/ 137 w 504"/>
                  <a:gd name="T67" fmla="*/ 128 h 212"/>
                  <a:gd name="T68" fmla="*/ 133 w 504"/>
                  <a:gd name="T69" fmla="*/ 164 h 212"/>
                  <a:gd name="T70" fmla="*/ 130 w 504"/>
                  <a:gd name="T71" fmla="*/ 164 h 212"/>
                  <a:gd name="T72" fmla="*/ 127 w 504"/>
                  <a:gd name="T73" fmla="*/ 164 h 212"/>
                  <a:gd name="T74" fmla="*/ 124 w 504"/>
                  <a:gd name="T75" fmla="*/ 164 h 212"/>
                  <a:gd name="T76" fmla="*/ 122 w 504"/>
                  <a:gd name="T77" fmla="*/ 164 h 212"/>
                  <a:gd name="T78" fmla="*/ 119 w 504"/>
                  <a:gd name="T79" fmla="*/ 164 h 212"/>
                  <a:gd name="T80" fmla="*/ 110 w 504"/>
                  <a:gd name="T81" fmla="*/ 128 h 212"/>
                  <a:gd name="T82" fmla="*/ 94 w 504"/>
                  <a:gd name="T83" fmla="*/ 128 h 212"/>
                  <a:gd name="T84" fmla="*/ 84 w 504"/>
                  <a:gd name="T85" fmla="*/ 113 h 212"/>
                  <a:gd name="T86" fmla="*/ 100 w 504"/>
                  <a:gd name="T87" fmla="*/ 113 h 212"/>
                  <a:gd name="T88" fmla="*/ 116 w 504"/>
                  <a:gd name="T89" fmla="*/ 113 h 212"/>
                  <a:gd name="T90" fmla="*/ 120 w 504"/>
                  <a:gd name="T91" fmla="*/ 78 h 212"/>
                  <a:gd name="T92" fmla="*/ 122 w 504"/>
                  <a:gd name="T93" fmla="*/ 78 h 212"/>
                  <a:gd name="T94" fmla="*/ 125 w 504"/>
                  <a:gd name="T95" fmla="*/ 78 h 212"/>
                  <a:gd name="T96" fmla="*/ 128 w 504"/>
                  <a:gd name="T97" fmla="*/ 78 h 212"/>
                  <a:gd name="T98" fmla="*/ 131 w 504"/>
                  <a:gd name="T99" fmla="*/ 78 h 212"/>
                  <a:gd name="T100" fmla="*/ 134 w 504"/>
                  <a:gd name="T101" fmla="*/ 78 h 212"/>
                  <a:gd name="T102" fmla="*/ 142 w 504"/>
                  <a:gd name="T103" fmla="*/ 113 h 212"/>
                  <a:gd name="T104" fmla="*/ 158 w 504"/>
                  <a:gd name="T105" fmla="*/ 113 h 212"/>
                  <a:gd name="T106" fmla="*/ 169 w 504"/>
                  <a:gd name="T107" fmla="*/ 1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4" h="212">
                    <a:moveTo>
                      <a:pt x="482" y="62"/>
                    </a:moveTo>
                    <a:cubicBezTo>
                      <a:pt x="474" y="51"/>
                      <a:pt x="442" y="41"/>
                      <a:pt x="442" y="41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30" y="10"/>
                      <a:pt x="327" y="25"/>
                      <a:pt x="323" y="40"/>
                    </a:cubicBezTo>
                    <a:cubicBezTo>
                      <a:pt x="320" y="50"/>
                      <a:pt x="316" y="61"/>
                      <a:pt x="313" y="69"/>
                    </a:cubicBezTo>
                    <a:cubicBezTo>
                      <a:pt x="309" y="76"/>
                      <a:pt x="306" y="82"/>
                      <a:pt x="303" y="85"/>
                    </a:cubicBezTo>
                    <a:cubicBezTo>
                      <a:pt x="302" y="85"/>
                      <a:pt x="302" y="86"/>
                      <a:pt x="301" y="86"/>
                    </a:cubicBezTo>
                    <a:cubicBezTo>
                      <a:pt x="299" y="87"/>
                      <a:pt x="296" y="88"/>
                      <a:pt x="293" y="89"/>
                    </a:cubicBezTo>
                    <a:cubicBezTo>
                      <a:pt x="289" y="89"/>
                      <a:pt x="286" y="90"/>
                      <a:pt x="282" y="91"/>
                    </a:cubicBezTo>
                    <a:cubicBezTo>
                      <a:pt x="279" y="91"/>
                      <a:pt x="276" y="91"/>
                      <a:pt x="272" y="92"/>
                    </a:cubicBezTo>
                    <a:cubicBezTo>
                      <a:pt x="269" y="92"/>
                      <a:pt x="265" y="92"/>
                      <a:pt x="262" y="92"/>
                    </a:cubicBezTo>
                    <a:cubicBezTo>
                      <a:pt x="262" y="92"/>
                      <a:pt x="261" y="92"/>
                      <a:pt x="261" y="92"/>
                    </a:cubicBezTo>
                    <a:cubicBezTo>
                      <a:pt x="261" y="97"/>
                      <a:pt x="261" y="101"/>
                      <a:pt x="262" y="105"/>
                    </a:cubicBezTo>
                    <a:cubicBezTo>
                      <a:pt x="263" y="127"/>
                      <a:pt x="265" y="149"/>
                      <a:pt x="268" y="157"/>
                    </a:cubicBezTo>
                    <a:cubicBezTo>
                      <a:pt x="268" y="158"/>
                      <a:pt x="269" y="160"/>
                      <a:pt x="269" y="160"/>
                    </a:cubicBezTo>
                    <a:cubicBezTo>
                      <a:pt x="270" y="161"/>
                      <a:pt x="272" y="161"/>
                      <a:pt x="274" y="162"/>
                    </a:cubicBezTo>
                    <a:cubicBezTo>
                      <a:pt x="276" y="162"/>
                      <a:pt x="278" y="162"/>
                      <a:pt x="280" y="163"/>
                    </a:cubicBezTo>
                    <a:cubicBezTo>
                      <a:pt x="282" y="163"/>
                      <a:pt x="284" y="163"/>
                      <a:pt x="286" y="163"/>
                    </a:cubicBezTo>
                    <a:cubicBezTo>
                      <a:pt x="289" y="164"/>
                      <a:pt x="291" y="164"/>
                      <a:pt x="293" y="164"/>
                    </a:cubicBezTo>
                    <a:cubicBezTo>
                      <a:pt x="295" y="164"/>
                      <a:pt x="297" y="164"/>
                      <a:pt x="299" y="164"/>
                    </a:cubicBezTo>
                    <a:cubicBezTo>
                      <a:pt x="299" y="164"/>
                      <a:pt x="299" y="164"/>
                      <a:pt x="299" y="164"/>
                    </a:cubicBezTo>
                    <a:cubicBezTo>
                      <a:pt x="301" y="164"/>
                      <a:pt x="303" y="164"/>
                      <a:pt x="305" y="164"/>
                    </a:cubicBezTo>
                    <a:cubicBezTo>
                      <a:pt x="307" y="164"/>
                      <a:pt x="309" y="164"/>
                      <a:pt x="311" y="163"/>
                    </a:cubicBezTo>
                    <a:cubicBezTo>
                      <a:pt x="313" y="163"/>
                      <a:pt x="315" y="163"/>
                      <a:pt x="317" y="163"/>
                    </a:cubicBezTo>
                    <a:cubicBezTo>
                      <a:pt x="320" y="162"/>
                      <a:pt x="322" y="162"/>
                      <a:pt x="324" y="162"/>
                    </a:cubicBezTo>
                    <a:cubicBezTo>
                      <a:pt x="326" y="161"/>
                      <a:pt x="327" y="161"/>
                      <a:pt x="329" y="160"/>
                    </a:cubicBezTo>
                    <a:cubicBezTo>
                      <a:pt x="329" y="160"/>
                      <a:pt x="329" y="158"/>
                      <a:pt x="330" y="157"/>
                    </a:cubicBezTo>
                    <a:cubicBezTo>
                      <a:pt x="333" y="149"/>
                      <a:pt x="335" y="127"/>
                      <a:pt x="336" y="105"/>
                    </a:cubicBezTo>
                    <a:cubicBezTo>
                      <a:pt x="336" y="102"/>
                      <a:pt x="336" y="99"/>
                      <a:pt x="336" y="96"/>
                    </a:cubicBezTo>
                    <a:cubicBezTo>
                      <a:pt x="336" y="96"/>
                      <a:pt x="336" y="96"/>
                      <a:pt x="335" y="96"/>
                    </a:cubicBezTo>
                    <a:cubicBezTo>
                      <a:pt x="334" y="96"/>
                      <a:pt x="333" y="95"/>
                      <a:pt x="333" y="95"/>
                    </a:cubicBezTo>
                    <a:cubicBezTo>
                      <a:pt x="332" y="94"/>
                      <a:pt x="331" y="94"/>
                      <a:pt x="330" y="93"/>
                    </a:cubicBezTo>
                    <a:cubicBezTo>
                      <a:pt x="329" y="92"/>
                      <a:pt x="328" y="91"/>
                      <a:pt x="328" y="91"/>
                    </a:cubicBezTo>
                    <a:cubicBezTo>
                      <a:pt x="327" y="89"/>
                      <a:pt x="326" y="88"/>
                      <a:pt x="325" y="87"/>
                    </a:cubicBezTo>
                    <a:cubicBezTo>
                      <a:pt x="323" y="84"/>
                      <a:pt x="323" y="81"/>
                      <a:pt x="323" y="77"/>
                    </a:cubicBezTo>
                    <a:cubicBezTo>
                      <a:pt x="323" y="74"/>
                      <a:pt x="323" y="70"/>
                      <a:pt x="325" y="68"/>
                    </a:cubicBezTo>
                    <a:cubicBezTo>
                      <a:pt x="326" y="66"/>
                      <a:pt x="327" y="65"/>
                      <a:pt x="328" y="64"/>
                    </a:cubicBezTo>
                    <a:cubicBezTo>
                      <a:pt x="328" y="63"/>
                      <a:pt x="329" y="62"/>
                      <a:pt x="330" y="62"/>
                    </a:cubicBezTo>
                    <a:cubicBezTo>
                      <a:pt x="331" y="61"/>
                      <a:pt x="332" y="60"/>
                      <a:pt x="333" y="60"/>
                    </a:cubicBezTo>
                    <a:cubicBezTo>
                      <a:pt x="333" y="59"/>
                      <a:pt x="334" y="59"/>
                      <a:pt x="335" y="59"/>
                    </a:cubicBezTo>
                    <a:cubicBezTo>
                      <a:pt x="336" y="58"/>
                      <a:pt x="337" y="58"/>
                      <a:pt x="338" y="58"/>
                    </a:cubicBezTo>
                    <a:cubicBezTo>
                      <a:pt x="338" y="58"/>
                      <a:pt x="339" y="58"/>
                      <a:pt x="340" y="57"/>
                    </a:cubicBezTo>
                    <a:cubicBezTo>
                      <a:pt x="341" y="57"/>
                      <a:pt x="342" y="57"/>
                      <a:pt x="343" y="57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3" y="57"/>
                      <a:pt x="344" y="57"/>
                      <a:pt x="345" y="57"/>
                    </a:cubicBezTo>
                    <a:cubicBezTo>
                      <a:pt x="346" y="57"/>
                      <a:pt x="347" y="58"/>
                      <a:pt x="348" y="58"/>
                    </a:cubicBezTo>
                    <a:cubicBezTo>
                      <a:pt x="349" y="58"/>
                      <a:pt x="349" y="58"/>
                      <a:pt x="350" y="59"/>
                    </a:cubicBezTo>
                    <a:cubicBezTo>
                      <a:pt x="351" y="59"/>
                      <a:pt x="352" y="59"/>
                      <a:pt x="353" y="60"/>
                    </a:cubicBezTo>
                    <a:cubicBezTo>
                      <a:pt x="354" y="60"/>
                      <a:pt x="354" y="61"/>
                      <a:pt x="355" y="62"/>
                    </a:cubicBezTo>
                    <a:cubicBezTo>
                      <a:pt x="356" y="62"/>
                      <a:pt x="357" y="63"/>
                      <a:pt x="358" y="64"/>
                    </a:cubicBezTo>
                    <a:cubicBezTo>
                      <a:pt x="359" y="65"/>
                      <a:pt x="360" y="66"/>
                      <a:pt x="360" y="68"/>
                    </a:cubicBezTo>
                    <a:cubicBezTo>
                      <a:pt x="362" y="70"/>
                      <a:pt x="363" y="74"/>
                      <a:pt x="363" y="77"/>
                    </a:cubicBezTo>
                    <a:cubicBezTo>
                      <a:pt x="363" y="81"/>
                      <a:pt x="362" y="84"/>
                      <a:pt x="360" y="87"/>
                    </a:cubicBezTo>
                    <a:cubicBezTo>
                      <a:pt x="360" y="88"/>
                      <a:pt x="359" y="89"/>
                      <a:pt x="358" y="91"/>
                    </a:cubicBezTo>
                    <a:cubicBezTo>
                      <a:pt x="357" y="91"/>
                      <a:pt x="356" y="92"/>
                      <a:pt x="355" y="93"/>
                    </a:cubicBezTo>
                    <a:cubicBezTo>
                      <a:pt x="354" y="94"/>
                      <a:pt x="354" y="94"/>
                      <a:pt x="353" y="95"/>
                    </a:cubicBezTo>
                    <a:cubicBezTo>
                      <a:pt x="352" y="95"/>
                      <a:pt x="351" y="96"/>
                      <a:pt x="350" y="96"/>
                    </a:cubicBezTo>
                    <a:cubicBezTo>
                      <a:pt x="349" y="96"/>
                      <a:pt x="349" y="96"/>
                      <a:pt x="348" y="97"/>
                    </a:cubicBezTo>
                    <a:cubicBezTo>
                      <a:pt x="347" y="123"/>
                      <a:pt x="345" y="142"/>
                      <a:pt x="342" y="154"/>
                    </a:cubicBezTo>
                    <a:cubicBezTo>
                      <a:pt x="340" y="162"/>
                      <a:pt x="338" y="167"/>
                      <a:pt x="336" y="169"/>
                    </a:cubicBezTo>
                    <a:cubicBezTo>
                      <a:pt x="336" y="169"/>
                      <a:pt x="335" y="170"/>
                      <a:pt x="335" y="170"/>
                    </a:cubicBezTo>
                    <a:cubicBezTo>
                      <a:pt x="333" y="171"/>
                      <a:pt x="332" y="171"/>
                      <a:pt x="330" y="172"/>
                    </a:cubicBezTo>
                    <a:cubicBezTo>
                      <a:pt x="328" y="173"/>
                      <a:pt x="326" y="173"/>
                      <a:pt x="324" y="174"/>
                    </a:cubicBezTo>
                    <a:cubicBezTo>
                      <a:pt x="322" y="174"/>
                      <a:pt x="320" y="174"/>
                      <a:pt x="317" y="174"/>
                    </a:cubicBezTo>
                    <a:cubicBezTo>
                      <a:pt x="315" y="175"/>
                      <a:pt x="313" y="175"/>
                      <a:pt x="311" y="175"/>
                    </a:cubicBezTo>
                    <a:cubicBezTo>
                      <a:pt x="309" y="175"/>
                      <a:pt x="307" y="175"/>
                      <a:pt x="305" y="175"/>
                    </a:cubicBezTo>
                    <a:cubicBezTo>
                      <a:pt x="303" y="176"/>
                      <a:pt x="301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8" y="176"/>
                      <a:pt x="298" y="176"/>
                      <a:pt x="298" y="176"/>
                    </a:cubicBezTo>
                    <a:cubicBezTo>
                      <a:pt x="297" y="176"/>
                      <a:pt x="295" y="176"/>
                      <a:pt x="293" y="175"/>
                    </a:cubicBezTo>
                    <a:cubicBezTo>
                      <a:pt x="291" y="175"/>
                      <a:pt x="289" y="175"/>
                      <a:pt x="286" y="175"/>
                    </a:cubicBezTo>
                    <a:cubicBezTo>
                      <a:pt x="284" y="175"/>
                      <a:pt x="282" y="175"/>
                      <a:pt x="280" y="174"/>
                    </a:cubicBezTo>
                    <a:cubicBezTo>
                      <a:pt x="278" y="174"/>
                      <a:pt x="276" y="174"/>
                      <a:pt x="274" y="174"/>
                    </a:cubicBezTo>
                    <a:cubicBezTo>
                      <a:pt x="272" y="173"/>
                      <a:pt x="270" y="173"/>
                      <a:pt x="268" y="172"/>
                    </a:cubicBezTo>
                    <a:cubicBezTo>
                      <a:pt x="266" y="171"/>
                      <a:pt x="264" y="171"/>
                      <a:pt x="263" y="170"/>
                    </a:cubicBezTo>
                    <a:cubicBezTo>
                      <a:pt x="263" y="170"/>
                      <a:pt x="262" y="169"/>
                      <a:pt x="262" y="169"/>
                    </a:cubicBezTo>
                    <a:cubicBezTo>
                      <a:pt x="259" y="167"/>
                      <a:pt x="257" y="162"/>
                      <a:pt x="255" y="154"/>
                    </a:cubicBezTo>
                    <a:cubicBezTo>
                      <a:pt x="252" y="141"/>
                      <a:pt x="250" y="121"/>
                      <a:pt x="249" y="92"/>
                    </a:cubicBezTo>
                    <a:cubicBezTo>
                      <a:pt x="247" y="92"/>
                      <a:pt x="245" y="92"/>
                      <a:pt x="242" y="92"/>
                    </a:cubicBezTo>
                    <a:cubicBezTo>
                      <a:pt x="239" y="92"/>
                      <a:pt x="235" y="91"/>
                      <a:pt x="232" y="91"/>
                    </a:cubicBezTo>
                    <a:cubicBezTo>
                      <a:pt x="228" y="91"/>
                      <a:pt x="225" y="90"/>
                      <a:pt x="222" y="90"/>
                    </a:cubicBezTo>
                    <a:cubicBezTo>
                      <a:pt x="218" y="89"/>
                      <a:pt x="215" y="88"/>
                      <a:pt x="212" y="87"/>
                    </a:cubicBezTo>
                    <a:cubicBezTo>
                      <a:pt x="211" y="87"/>
                      <a:pt x="210" y="86"/>
                      <a:pt x="209" y="86"/>
                    </a:cubicBezTo>
                    <a:cubicBezTo>
                      <a:pt x="207" y="85"/>
                      <a:pt x="204" y="82"/>
                      <a:pt x="202" y="78"/>
                    </a:cubicBezTo>
                    <a:cubicBezTo>
                      <a:pt x="198" y="73"/>
                      <a:pt x="195" y="67"/>
                      <a:pt x="191" y="59"/>
                    </a:cubicBezTo>
                    <a:cubicBezTo>
                      <a:pt x="188" y="51"/>
                      <a:pt x="184" y="42"/>
                      <a:pt x="181" y="34"/>
                    </a:cubicBezTo>
                    <a:cubicBezTo>
                      <a:pt x="177" y="21"/>
                      <a:pt x="174" y="9"/>
                      <a:pt x="172" y="0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1"/>
                      <a:pt x="30" y="51"/>
                      <a:pt x="22" y="62"/>
                    </a:cubicBezTo>
                    <a:cubicBezTo>
                      <a:pt x="14" y="73"/>
                      <a:pt x="0" y="212"/>
                      <a:pt x="10" y="212"/>
                    </a:cubicBezTo>
                    <a:cubicBezTo>
                      <a:pt x="22" y="212"/>
                      <a:pt x="234" y="212"/>
                      <a:pt x="251" y="212"/>
                    </a:cubicBezTo>
                    <a:cubicBezTo>
                      <a:pt x="252" y="212"/>
                      <a:pt x="253" y="212"/>
                      <a:pt x="253" y="212"/>
                    </a:cubicBezTo>
                    <a:cubicBezTo>
                      <a:pt x="270" y="212"/>
                      <a:pt x="482" y="212"/>
                      <a:pt x="494" y="212"/>
                    </a:cubicBezTo>
                    <a:cubicBezTo>
                      <a:pt x="504" y="212"/>
                      <a:pt x="490" y="73"/>
                      <a:pt x="482" y="62"/>
                    </a:cubicBezTo>
                    <a:close/>
                    <a:moveTo>
                      <a:pt x="169" y="128"/>
                    </a:moveTo>
                    <a:cubicBezTo>
                      <a:pt x="164" y="128"/>
                      <a:pt x="164" y="128"/>
                      <a:pt x="164" y="128"/>
                    </a:cubicBezTo>
                    <a:cubicBezTo>
                      <a:pt x="158" y="128"/>
                      <a:pt x="158" y="128"/>
                      <a:pt x="158" y="128"/>
                    </a:cubicBezTo>
                    <a:cubicBezTo>
                      <a:pt x="153" y="128"/>
                      <a:pt x="153" y="128"/>
                      <a:pt x="153" y="128"/>
                    </a:cubicBezTo>
                    <a:cubicBezTo>
                      <a:pt x="148" y="128"/>
                      <a:pt x="148" y="128"/>
                      <a:pt x="148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37" y="128"/>
                      <a:pt x="137" y="128"/>
                      <a:pt x="137" y="128"/>
                    </a:cubicBezTo>
                    <a:cubicBezTo>
                      <a:pt x="134" y="128"/>
                      <a:pt x="134" y="128"/>
                      <a:pt x="134" y="128"/>
                    </a:cubicBezTo>
                    <a:cubicBezTo>
                      <a:pt x="134" y="164"/>
                      <a:pt x="134" y="164"/>
                      <a:pt x="134" y="164"/>
                    </a:cubicBezTo>
                    <a:cubicBezTo>
                      <a:pt x="133" y="164"/>
                      <a:pt x="133" y="164"/>
                      <a:pt x="133" y="164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31" y="164"/>
                      <a:pt x="131" y="164"/>
                      <a:pt x="131" y="164"/>
                    </a:cubicBezTo>
                    <a:cubicBezTo>
                      <a:pt x="130" y="164"/>
                      <a:pt x="130" y="164"/>
                      <a:pt x="130" y="164"/>
                    </a:cubicBezTo>
                    <a:cubicBezTo>
                      <a:pt x="129" y="164"/>
                      <a:pt x="129" y="164"/>
                      <a:pt x="129" y="164"/>
                    </a:cubicBez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7" y="164"/>
                      <a:pt x="127" y="164"/>
                      <a:pt x="127" y="164"/>
                    </a:cubicBezTo>
                    <a:cubicBezTo>
                      <a:pt x="126" y="164"/>
                      <a:pt x="126" y="164"/>
                      <a:pt x="126" y="164"/>
                    </a:cubicBezTo>
                    <a:cubicBezTo>
                      <a:pt x="125" y="164"/>
                      <a:pt x="125" y="164"/>
                      <a:pt x="125" y="164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3" y="164"/>
                      <a:pt x="123" y="164"/>
                      <a:pt x="123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1" y="164"/>
                      <a:pt x="121" y="164"/>
                      <a:pt x="121" y="164"/>
                    </a:cubicBezTo>
                    <a:cubicBezTo>
                      <a:pt x="120" y="164"/>
                      <a:pt x="120" y="164"/>
                      <a:pt x="120" y="164"/>
                    </a:cubicBezTo>
                    <a:cubicBezTo>
                      <a:pt x="119" y="164"/>
                      <a:pt x="119" y="164"/>
                      <a:pt x="119" y="164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0" y="128"/>
                      <a:pt x="110" y="128"/>
                      <a:pt x="110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4" y="128"/>
                      <a:pt x="94" y="128"/>
                      <a:pt x="94" y="128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9" y="113"/>
                      <a:pt x="89" y="113"/>
                      <a:pt x="89" y="113"/>
                    </a:cubicBezTo>
                    <a:cubicBezTo>
                      <a:pt x="94" y="113"/>
                      <a:pt x="94" y="113"/>
                      <a:pt x="94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5" y="113"/>
                      <a:pt x="105" y="113"/>
                      <a:pt x="105" y="113"/>
                    </a:cubicBezTo>
                    <a:cubicBezTo>
                      <a:pt x="110" y="113"/>
                      <a:pt x="110" y="113"/>
                      <a:pt x="110" y="113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9" y="78"/>
                      <a:pt x="129" y="78"/>
                      <a:pt x="129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4" y="113"/>
                      <a:pt x="134" y="113"/>
                      <a:pt x="134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42" y="113"/>
                      <a:pt x="142" y="113"/>
                      <a:pt x="142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58" y="113"/>
                      <a:pt x="158" y="113"/>
                      <a:pt x="158" y="113"/>
                    </a:cubicBezTo>
                    <a:cubicBezTo>
                      <a:pt x="164" y="113"/>
                      <a:pt x="164" y="113"/>
                      <a:pt x="164" y="113"/>
                    </a:cubicBezTo>
                    <a:cubicBezTo>
                      <a:pt x="169" y="113"/>
                      <a:pt x="169" y="113"/>
                      <a:pt x="169" y="113"/>
                    </a:cubicBezTo>
                    <a:lnTo>
                      <a:pt x="169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9" name="Rectangle 45"/>
          <p:cNvSpPr>
            <a:spLocks/>
          </p:cNvSpPr>
          <p:nvPr/>
        </p:nvSpPr>
        <p:spPr bwMode="auto">
          <a:xfrm>
            <a:off x="1986714" y="949015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solidFill>
                  <a:srgbClr val="23B9D6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2000" b="1" dirty="0">
              <a:solidFill>
                <a:srgbClr val="23B9D6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0" name="Rectangle 14"/>
          <p:cNvSpPr>
            <a:spLocks/>
          </p:cNvSpPr>
          <p:nvPr/>
        </p:nvSpPr>
        <p:spPr bwMode="auto">
          <a:xfrm>
            <a:off x="0" y="1503521"/>
            <a:ext cx="12191999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0" y="0"/>
            <a:ext cx="12192000" cy="584200"/>
            <a:chOff x="0" y="0"/>
            <a:chExt cx="12192000" cy="584200"/>
          </a:xfrm>
        </p:grpSpPr>
        <p:sp>
          <p:nvSpPr>
            <p:cNvPr id="92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6" name="矩形 9"/>
          <p:cNvSpPr>
            <a:spLocks noChangeArrowheads="1"/>
          </p:cNvSpPr>
          <p:nvPr/>
        </p:nvSpPr>
        <p:spPr bwMode="auto">
          <a:xfrm>
            <a:off x="1708150" y="76200"/>
            <a:ext cx="35141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1 </a:t>
            </a:r>
            <a:r>
              <a:rPr lang="zh-CN" altLang="en-US" sz="2800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此处输入</a:t>
            </a:r>
            <a:r>
              <a:rPr lang="zh-CN" altLang="en-US" sz="2800" b="1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标题名称</a:t>
            </a:r>
            <a:endParaRPr lang="en-US" altLang="zh-CN" sz="2800" b="1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endParaRPr lang="zh-CN" altLang="en-US" sz="2800" dirty="0">
              <a:solidFill>
                <a:srgbClr val="23B9D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9" grpId="0" animBg="1"/>
      <p:bldP spid="89" grpId="0"/>
      <p:bldP spid="90" grpId="0"/>
      <p:bldP spid="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Rectangle 7"/>
          <p:cNvSpPr>
            <a:spLocks/>
          </p:cNvSpPr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20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" name="Rectangle 5"/>
          <p:cNvSpPr>
            <a:spLocks/>
          </p:cNvSpPr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5" y="2116309"/>
            <a:ext cx="4704614" cy="220652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4830786" y="766709"/>
            <a:ext cx="1204577" cy="1189640"/>
            <a:chOff x="6105728" y="742606"/>
            <a:chExt cx="1204577" cy="1189640"/>
          </a:xfrm>
        </p:grpSpPr>
        <p:sp>
          <p:nvSpPr>
            <p:cNvPr id="27" name="Oval 206"/>
            <p:cNvSpPr/>
            <p:nvPr/>
          </p:nvSpPr>
          <p:spPr bwMode="auto">
            <a:xfrm rot="10800000">
              <a:off x="6105728" y="742606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grpSp>
          <p:nvGrpSpPr>
            <p:cNvPr id="28" name="Group 1"/>
            <p:cNvGrpSpPr/>
            <p:nvPr/>
          </p:nvGrpSpPr>
          <p:grpSpPr>
            <a:xfrm>
              <a:off x="6274977" y="919521"/>
              <a:ext cx="862306" cy="851615"/>
              <a:chOff x="6000344" y="-2718185"/>
              <a:chExt cx="675950" cy="675951"/>
            </a:xfrm>
          </p:grpSpPr>
          <p:sp>
            <p:nvSpPr>
              <p:cNvPr id="29" name="Oval 4"/>
              <p:cNvSpPr>
                <a:spLocks/>
              </p:cNvSpPr>
              <p:nvPr/>
            </p:nvSpPr>
            <p:spPr bwMode="auto">
              <a:xfrm>
                <a:off x="6000344" y="-2718185"/>
                <a:ext cx="675950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30" name="Freeform 8"/>
              <p:cNvSpPr>
                <a:spLocks noEditPoints="1"/>
              </p:cNvSpPr>
              <p:nvPr/>
            </p:nvSpPr>
            <p:spPr bwMode="auto">
              <a:xfrm>
                <a:off x="6233093" y="-2556012"/>
                <a:ext cx="244316" cy="364048"/>
              </a:xfrm>
              <a:custGeom>
                <a:avLst/>
                <a:gdLst>
                  <a:gd name="T0" fmla="*/ 85 w 94"/>
                  <a:gd name="T1" fmla="*/ 44 h 140"/>
                  <a:gd name="T2" fmla="*/ 45 w 94"/>
                  <a:gd name="T3" fmla="*/ 90 h 140"/>
                  <a:gd name="T4" fmla="*/ 26 w 94"/>
                  <a:gd name="T5" fmla="*/ 105 h 140"/>
                  <a:gd name="T6" fmla="*/ 26 w 94"/>
                  <a:gd name="T7" fmla="*/ 108 h 140"/>
                  <a:gd name="T8" fmla="*/ 35 w 94"/>
                  <a:gd name="T9" fmla="*/ 123 h 140"/>
                  <a:gd name="T10" fmla="*/ 17 w 94"/>
                  <a:gd name="T11" fmla="*/ 140 h 140"/>
                  <a:gd name="T12" fmla="*/ 0 w 94"/>
                  <a:gd name="T13" fmla="*/ 123 h 140"/>
                  <a:gd name="T14" fmla="*/ 9 w 94"/>
                  <a:gd name="T15" fmla="*/ 108 h 140"/>
                  <a:gd name="T16" fmla="*/ 9 w 94"/>
                  <a:gd name="T17" fmla="*/ 33 h 140"/>
                  <a:gd name="T18" fmla="*/ 0 w 94"/>
                  <a:gd name="T19" fmla="*/ 17 h 140"/>
                  <a:gd name="T20" fmla="*/ 17 w 94"/>
                  <a:gd name="T21" fmla="*/ 0 h 140"/>
                  <a:gd name="T22" fmla="*/ 35 w 94"/>
                  <a:gd name="T23" fmla="*/ 17 h 140"/>
                  <a:gd name="T24" fmla="*/ 26 w 94"/>
                  <a:gd name="T25" fmla="*/ 33 h 140"/>
                  <a:gd name="T26" fmla="*/ 26 w 94"/>
                  <a:gd name="T27" fmla="*/ 78 h 140"/>
                  <a:gd name="T28" fmla="*/ 40 w 94"/>
                  <a:gd name="T29" fmla="*/ 73 h 140"/>
                  <a:gd name="T30" fmla="*/ 67 w 94"/>
                  <a:gd name="T31" fmla="*/ 44 h 140"/>
                  <a:gd name="T32" fmla="*/ 58 w 94"/>
                  <a:gd name="T33" fmla="*/ 29 h 140"/>
                  <a:gd name="T34" fmla="*/ 76 w 94"/>
                  <a:gd name="T35" fmla="*/ 11 h 140"/>
                  <a:gd name="T36" fmla="*/ 94 w 94"/>
                  <a:gd name="T37" fmla="*/ 29 h 140"/>
                  <a:gd name="T38" fmla="*/ 85 w 94"/>
                  <a:gd name="T39" fmla="*/ 44 h 140"/>
                  <a:gd name="T40" fmla="*/ 17 w 94"/>
                  <a:gd name="T41" fmla="*/ 9 h 140"/>
                  <a:gd name="T42" fmla="*/ 9 w 94"/>
                  <a:gd name="T43" fmla="*/ 17 h 140"/>
                  <a:gd name="T44" fmla="*/ 17 w 94"/>
                  <a:gd name="T45" fmla="*/ 26 h 140"/>
                  <a:gd name="T46" fmla="*/ 26 w 94"/>
                  <a:gd name="T47" fmla="*/ 17 h 140"/>
                  <a:gd name="T48" fmla="*/ 17 w 94"/>
                  <a:gd name="T49" fmla="*/ 9 h 140"/>
                  <a:gd name="T50" fmla="*/ 17 w 94"/>
                  <a:gd name="T51" fmla="*/ 114 h 140"/>
                  <a:gd name="T52" fmla="*/ 9 w 94"/>
                  <a:gd name="T53" fmla="*/ 123 h 140"/>
                  <a:gd name="T54" fmla="*/ 17 w 94"/>
                  <a:gd name="T55" fmla="*/ 132 h 140"/>
                  <a:gd name="T56" fmla="*/ 26 w 94"/>
                  <a:gd name="T57" fmla="*/ 123 h 140"/>
                  <a:gd name="T58" fmla="*/ 17 w 94"/>
                  <a:gd name="T59" fmla="*/ 114 h 140"/>
                  <a:gd name="T60" fmla="*/ 76 w 94"/>
                  <a:gd name="T61" fmla="*/ 20 h 140"/>
                  <a:gd name="T62" fmla="*/ 67 w 94"/>
                  <a:gd name="T63" fmla="*/ 29 h 140"/>
                  <a:gd name="T64" fmla="*/ 76 w 94"/>
                  <a:gd name="T65" fmla="*/ 38 h 140"/>
                  <a:gd name="T66" fmla="*/ 85 w 94"/>
                  <a:gd name="T67" fmla="*/ 29 h 140"/>
                  <a:gd name="T68" fmla="*/ 76 w 94"/>
                  <a:gd name="T69" fmla="*/ 2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40">
                    <a:moveTo>
                      <a:pt x="85" y="44"/>
                    </a:moveTo>
                    <a:cubicBezTo>
                      <a:pt x="84" y="77"/>
                      <a:pt x="61" y="85"/>
                      <a:pt x="45" y="90"/>
                    </a:cubicBezTo>
                    <a:cubicBezTo>
                      <a:pt x="31" y="94"/>
                      <a:pt x="26" y="96"/>
                      <a:pt x="26" y="105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1"/>
                      <a:pt x="35" y="116"/>
                      <a:pt x="35" y="123"/>
                    </a:cubicBezTo>
                    <a:cubicBezTo>
                      <a:pt x="35" y="132"/>
                      <a:pt x="27" y="140"/>
                      <a:pt x="17" y="140"/>
                    </a:cubicBezTo>
                    <a:cubicBezTo>
                      <a:pt x="8" y="140"/>
                      <a:pt x="0" y="132"/>
                      <a:pt x="0" y="123"/>
                    </a:cubicBezTo>
                    <a:cubicBezTo>
                      <a:pt x="0" y="116"/>
                      <a:pt x="3" y="111"/>
                      <a:pt x="9" y="10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29"/>
                      <a:pt x="0" y="24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7"/>
                    </a:cubicBezTo>
                    <a:cubicBezTo>
                      <a:pt x="35" y="24"/>
                      <a:pt x="31" y="29"/>
                      <a:pt x="26" y="3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31" y="76"/>
                      <a:pt x="36" y="74"/>
                      <a:pt x="40" y="73"/>
                    </a:cubicBezTo>
                    <a:cubicBezTo>
                      <a:pt x="57" y="67"/>
                      <a:pt x="67" y="63"/>
                      <a:pt x="67" y="44"/>
                    </a:cubicBezTo>
                    <a:cubicBezTo>
                      <a:pt x="62" y="41"/>
                      <a:pt x="58" y="36"/>
                      <a:pt x="58" y="29"/>
                    </a:cubicBezTo>
                    <a:cubicBezTo>
                      <a:pt x="58" y="19"/>
                      <a:pt x="66" y="11"/>
                      <a:pt x="76" y="11"/>
                    </a:cubicBezTo>
                    <a:cubicBezTo>
                      <a:pt x="86" y="11"/>
                      <a:pt x="94" y="19"/>
                      <a:pt x="94" y="29"/>
                    </a:cubicBezTo>
                    <a:cubicBezTo>
                      <a:pt x="94" y="36"/>
                      <a:pt x="90" y="41"/>
                      <a:pt x="85" y="44"/>
                    </a:cubicBezTo>
                    <a:close/>
                    <a:moveTo>
                      <a:pt x="17" y="9"/>
                    </a:moveTo>
                    <a:cubicBezTo>
                      <a:pt x="13" y="9"/>
                      <a:pt x="9" y="12"/>
                      <a:pt x="9" y="17"/>
                    </a:cubicBezTo>
                    <a:cubicBezTo>
                      <a:pt x="9" y="22"/>
                      <a:pt x="13" y="26"/>
                      <a:pt x="17" y="26"/>
                    </a:cubicBezTo>
                    <a:cubicBezTo>
                      <a:pt x="22" y="26"/>
                      <a:pt x="26" y="22"/>
                      <a:pt x="26" y="17"/>
                    </a:cubicBezTo>
                    <a:cubicBezTo>
                      <a:pt x="26" y="12"/>
                      <a:pt x="22" y="9"/>
                      <a:pt x="17" y="9"/>
                    </a:cubicBezTo>
                    <a:close/>
                    <a:moveTo>
                      <a:pt x="17" y="114"/>
                    </a:moveTo>
                    <a:cubicBezTo>
                      <a:pt x="13" y="114"/>
                      <a:pt x="9" y="118"/>
                      <a:pt x="9" y="123"/>
                    </a:cubicBezTo>
                    <a:cubicBezTo>
                      <a:pt x="9" y="128"/>
                      <a:pt x="13" y="132"/>
                      <a:pt x="17" y="132"/>
                    </a:cubicBezTo>
                    <a:cubicBezTo>
                      <a:pt x="22" y="132"/>
                      <a:pt x="26" y="128"/>
                      <a:pt x="26" y="123"/>
                    </a:cubicBezTo>
                    <a:cubicBezTo>
                      <a:pt x="26" y="118"/>
                      <a:pt x="22" y="114"/>
                      <a:pt x="17" y="114"/>
                    </a:cubicBezTo>
                    <a:close/>
                    <a:moveTo>
                      <a:pt x="76" y="20"/>
                    </a:moveTo>
                    <a:cubicBezTo>
                      <a:pt x="71" y="20"/>
                      <a:pt x="67" y="24"/>
                      <a:pt x="67" y="29"/>
                    </a:cubicBezTo>
                    <a:cubicBezTo>
                      <a:pt x="67" y="34"/>
                      <a:pt x="71" y="38"/>
                      <a:pt x="76" y="38"/>
                    </a:cubicBezTo>
                    <a:cubicBezTo>
                      <a:pt x="81" y="38"/>
                      <a:pt x="85" y="34"/>
                      <a:pt x="85" y="29"/>
                    </a:cubicBezTo>
                    <a:cubicBezTo>
                      <a:pt x="85" y="24"/>
                      <a:pt x="81" y="20"/>
                      <a:pt x="76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625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14:window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Rectangle 7"/>
          <p:cNvSpPr>
            <a:spLocks/>
          </p:cNvSpPr>
          <p:nvPr/>
        </p:nvSpPr>
        <p:spPr bwMode="auto">
          <a:xfrm>
            <a:off x="1464233" y="3130774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9" name="Rectangle 5"/>
          <p:cNvSpPr>
            <a:spLocks/>
          </p:cNvSpPr>
          <p:nvPr/>
        </p:nvSpPr>
        <p:spPr bwMode="auto">
          <a:xfrm>
            <a:off x="1464233" y="3790671"/>
            <a:ext cx="8835625" cy="195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Gill Sans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conveyor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 huiyizhuo"/>
</p:tagLst>
</file>

<file path=ppt/theme/theme1.xml><?xml version="1.0" encoding="utf-8"?>
<a:theme xmlns:a="http://schemas.openxmlformats.org/drawingml/2006/main" name="第一PPT，www.1ppt.com">
  <a:themeElements>
    <a:clrScheme name="蓝色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1697</TotalTime>
  <Pages>0</Pages>
  <Words>6234</Words>
  <Characters>0</Characters>
  <Application>Microsoft Office PowerPoint</Application>
  <DocSecurity>0</DocSecurity>
  <PresentationFormat>自定义</PresentationFormat>
  <Lines>0</Lines>
  <Paragraphs>332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医疗医生</dc:title>
  <dc:creator>第一PPT模板网：www.1ppt.com</dc:creator>
  <cp:keywords>第一PPT模板网：www.1ppt.com</cp:keywords>
  <cp:lastModifiedBy>Windows User</cp:lastModifiedBy>
  <cp:revision>187</cp:revision>
  <dcterms:created xsi:type="dcterms:W3CDTF">2014-08-07T04:10:00Z</dcterms:created>
  <dcterms:modified xsi:type="dcterms:W3CDTF">2017-09-19T08:48:50Z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2052-9.1.0.4843</vt:lpwstr>
  </property>
</Properties>
</file>