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8"/>
  </p:notesMasterIdLst>
  <p:sldIdLst>
    <p:sldId id="288" r:id="rId3"/>
    <p:sldId id="257" r:id="rId4"/>
    <p:sldId id="258" r:id="rId5"/>
    <p:sldId id="289" r:id="rId6"/>
    <p:sldId id="319" r:id="rId7"/>
  </p:sldIdLst>
  <p:sldSz cx="9144000" cy="5143500" type="screen16x9"/>
  <p:notesSz cx="6858000" cy="9144000"/>
  <p:custDataLst>
    <p:tags r:id="rId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F0ED"/>
    <a:srgbClr val="F9F4F0"/>
    <a:srgbClr val="7FF1E3"/>
    <a:srgbClr val="00CC99"/>
    <a:srgbClr val="ACF6ED"/>
    <a:srgbClr val="5FEBD4"/>
    <a:srgbClr val="95F9F7"/>
    <a:srgbClr val="33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680" autoAdjust="0"/>
    <p:restoredTop sz="94660"/>
  </p:normalViewPr>
  <p:slideViewPr>
    <p:cSldViewPr>
      <p:cViewPr>
        <p:scale>
          <a:sx n="50" d="100"/>
          <a:sy n="50" d="100"/>
        </p:scale>
        <p:origin x="-660" y="-186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0" d="100"/>
        <a:sy n="1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609158-F72F-4B5B-BFB7-8CB07ADAD262}" type="datetimeFigureOut">
              <a:rPr lang="zh-CN" altLang="en-US" smtClean="0"/>
              <a:t>2017/9/19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E9EE43-DC1A-4170-8A72-0F755D8E5D8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60597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E9EE43-DC1A-4170-8A72-0F755D8E5D87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41352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E9EE43-DC1A-4170-8A72-0F755D8E5D87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06823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E9EE43-DC1A-4170-8A72-0F755D8E5D8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38648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  <a:t>4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7483070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574C2-0231-498C-86E3-B4ED627D1603}" type="datetimeFigureOut">
              <a:rPr lang="zh-CN" altLang="en-US" smtClean="0"/>
              <a:t>2017/9/19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6D03C-65F4-4C13-B424-B28BC9F7B4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0182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574C2-0231-498C-86E3-B4ED627D1603}" type="datetimeFigureOut">
              <a:rPr lang="zh-CN" altLang="en-US" smtClean="0"/>
              <a:t>2017/9/19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6D03C-65F4-4C13-B424-B28BC9F7B4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8464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574C2-0231-498C-86E3-B4ED627D1603}" type="datetimeFigureOut">
              <a:rPr lang="zh-CN" altLang="en-US" smtClean="0"/>
              <a:t>2017/9/19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6D03C-65F4-4C13-B424-B28BC9F7B4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732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2017/9/19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12305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2017/9/19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22891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2017/9/19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41385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2017/9/19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14657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2017/9/19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48401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2017/9/19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58995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2017/9/19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15547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2017/9/19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51763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574C2-0231-498C-86E3-B4ED627D1603}" type="datetimeFigureOut">
              <a:rPr lang="zh-CN" altLang="en-US" smtClean="0"/>
              <a:t>2017/9/19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6D03C-65F4-4C13-B424-B28BC9F7B4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4802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2017/9/19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50787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2017/9/19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462354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2017/9/19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136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574C2-0231-498C-86E3-B4ED627D1603}" type="datetimeFigureOut">
              <a:rPr lang="zh-CN" altLang="en-US" smtClean="0"/>
              <a:t>2017/9/19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6D03C-65F4-4C13-B424-B28BC9F7B4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8841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574C2-0231-498C-86E3-B4ED627D1603}" type="datetimeFigureOut">
              <a:rPr lang="zh-CN" altLang="en-US" smtClean="0"/>
              <a:t>2017/9/19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6D03C-65F4-4C13-B424-B28BC9F7B4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0782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574C2-0231-498C-86E3-B4ED627D1603}" type="datetimeFigureOut">
              <a:rPr lang="zh-CN" altLang="en-US" smtClean="0"/>
              <a:t>2017/9/19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6D03C-65F4-4C13-B424-B28BC9F7B4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0858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574C2-0231-498C-86E3-B4ED627D1603}" type="datetimeFigureOut">
              <a:rPr lang="zh-CN" altLang="en-US" smtClean="0"/>
              <a:t>2017/9/19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6D03C-65F4-4C13-B424-B28BC9F7B4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4874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0117632" y="-25588"/>
            <a:ext cx="16533502" cy="357986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 flipV="1">
            <a:off x="179512" y="4083918"/>
            <a:ext cx="10547517" cy="2643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5246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574C2-0231-498C-86E3-B4ED627D1603}" type="datetimeFigureOut">
              <a:rPr lang="zh-CN" altLang="en-US" smtClean="0"/>
              <a:t>2017/9/19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6D03C-65F4-4C13-B424-B28BC9F7B4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8586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574C2-0231-498C-86E3-B4ED627D1603}" type="datetimeFigureOut">
              <a:rPr lang="zh-CN" altLang="en-US" smtClean="0"/>
              <a:t>2017/9/19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6D03C-65F4-4C13-B424-B28BC9F7B4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4323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F0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574C2-0231-498C-86E3-B4ED627D1603}" type="datetimeFigureOut">
              <a:rPr lang="zh-CN" altLang="en-US" smtClean="0"/>
              <a:t>2017/9/19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A6D03C-65F4-4C13-B424-B28BC9F7B4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3598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2017/9/19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5847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7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6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7133" y="0"/>
            <a:ext cx="9217025" cy="5112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5340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2713" y="-96285"/>
            <a:ext cx="9156713" cy="5426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8196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800565" y="860203"/>
            <a:ext cx="4343435" cy="4283297"/>
          </a:xfrm>
          <a:prstGeom prst="rect">
            <a:avLst/>
          </a:prstGeom>
          <a:noFill/>
          <a:effectLst>
            <a:outerShdw blurRad="177800" dir="5400000" sx="107000" sy="107000" algn="t" rotWithShape="0">
              <a:prstClr val="black">
                <a:alpha val="15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3111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0727758"/>
      </p:ext>
    </p:extLst>
  </p:cSld>
  <p:clrMapOvr>
    <a:masterClrMapping/>
  </p:clrMapOvr>
  <p:transition spd="slow" advClick="0" advTm="0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6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5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19372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第一PPT，www.1ppt.com">
  <a:themeElements>
    <a:clrScheme name="红色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587</TotalTime>
  <Words>217</Words>
  <Application>Microsoft Office PowerPoint</Application>
  <PresentationFormat>全屏显示(16:9)</PresentationFormat>
  <Paragraphs>18</Paragraphs>
  <Slides>5</Slides>
  <Notes>4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5</vt:i4>
      </vt:variant>
    </vt:vector>
  </HeadingPairs>
  <TitlesOfParts>
    <vt:vector size="7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china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清新文艺范</dc:title>
  <dc:creator>第一PPT模板网：www.1ppt.com</dc:creator>
  <cp:keywords>第一PPT模板网：www.1ppt.com</cp:keywords>
  <cp:lastModifiedBy>Windows User</cp:lastModifiedBy>
  <cp:revision>72</cp:revision>
  <dcterms:created xsi:type="dcterms:W3CDTF">2016-06-02T02:06:43Z</dcterms:created>
  <dcterms:modified xsi:type="dcterms:W3CDTF">2017-09-19T08:25:36Z</dcterms:modified>
</cp:coreProperties>
</file>