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300" y="-151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2017/9/15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2017/9/15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tubiao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 bwMode="auto">
          <a:xfrm>
            <a:off x="2771800" y="6190152"/>
            <a:ext cx="4032448" cy="27003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2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2017/9/15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3003798"/>
            <a:ext cx="7960398" cy="1998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1714494"/>
            <a:ext cx="9144000" cy="166688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8" y="536112"/>
            <a:ext cx="5790477" cy="100952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4" y="1789789"/>
            <a:ext cx="4103687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1789789"/>
            <a:ext cx="4103688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186598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186598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236</Words>
  <Application>Microsoft Office PowerPoint</Application>
  <PresentationFormat>全屏显示(16:9)</PresentationFormat>
  <Paragraphs>17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2017-09-15T08:43:57Z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