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29"/>
  </p:notesMasterIdLst>
  <p:handoutMasterIdLst>
    <p:handoutMasterId r:id="rId30"/>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359" r:id="rId28"/>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75" d="100"/>
          <a:sy n="75" d="100"/>
        </p:scale>
        <p:origin x="-636" y="-1110"/>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2017/9/12</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2017/9/12</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2017/9/12</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2017/9/12</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image" Target="../media/image15.jpg"/><Relationship Id="rId5" Type="http://schemas.openxmlformats.org/officeDocument/2006/relationships/image" Target="../media/image14.jpg"/><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1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19.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18.png"/></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平行四边形 6"/>
          <p:cNvSpPr/>
          <p:nvPr/>
        </p:nvSpPr>
        <p:spPr>
          <a:xfrm>
            <a:off x="2916633" y="1748873"/>
            <a:ext cx="1145651" cy="812033"/>
          </a:xfrm>
          <a:custGeom>
            <a:avLst/>
            <a:gdLst>
              <a:gd name="connsiteX0" fmla="*/ 0 w 1080120"/>
              <a:gd name="connsiteY0" fmla="*/ 1053681 h 1053681"/>
              <a:gd name="connsiteX1" fmla="*/ 263420 w 1080120"/>
              <a:gd name="connsiteY1" fmla="*/ 0 h 1053681"/>
              <a:gd name="connsiteX2" fmla="*/ 1080120 w 1080120"/>
              <a:gd name="connsiteY2" fmla="*/ 0 h 1053681"/>
              <a:gd name="connsiteX3" fmla="*/ 816700 w 1080120"/>
              <a:gd name="connsiteY3" fmla="*/ 1053681 h 1053681"/>
              <a:gd name="connsiteX4" fmla="*/ 0 w 1080120"/>
              <a:gd name="connsiteY4" fmla="*/ 1053681 h 1053681"/>
              <a:gd name="connsiteX0" fmla="*/ 0 w 1080120"/>
              <a:gd name="connsiteY0" fmla="*/ 1068195 h 1068195"/>
              <a:gd name="connsiteX1" fmla="*/ 365020 w 1080120"/>
              <a:gd name="connsiteY1" fmla="*/ 0 h 1068195"/>
              <a:gd name="connsiteX2" fmla="*/ 1080120 w 1080120"/>
              <a:gd name="connsiteY2" fmla="*/ 14514 h 1068195"/>
              <a:gd name="connsiteX3" fmla="*/ 816700 w 1080120"/>
              <a:gd name="connsiteY3" fmla="*/ 1068195 h 1068195"/>
              <a:gd name="connsiteX4" fmla="*/ 0 w 1080120"/>
              <a:gd name="connsiteY4" fmla="*/ 1068195 h 1068195"/>
              <a:gd name="connsiteX0" fmla="*/ 0 w 1196234"/>
              <a:gd name="connsiteY0" fmla="*/ 1082710 h 1082710"/>
              <a:gd name="connsiteX1" fmla="*/ 365020 w 1196234"/>
              <a:gd name="connsiteY1" fmla="*/ 14515 h 1082710"/>
              <a:gd name="connsiteX2" fmla="*/ 1196234 w 1196234"/>
              <a:gd name="connsiteY2" fmla="*/ 0 h 1082710"/>
              <a:gd name="connsiteX3" fmla="*/ 816700 w 1196234"/>
              <a:gd name="connsiteY3" fmla="*/ 1082710 h 1082710"/>
              <a:gd name="connsiteX4" fmla="*/ 0 w 1196234"/>
              <a:gd name="connsiteY4" fmla="*/ 1082710 h 10827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6234" h="1082710">
                <a:moveTo>
                  <a:pt x="0" y="1082710"/>
                </a:moveTo>
                <a:lnTo>
                  <a:pt x="365020" y="14515"/>
                </a:lnTo>
                <a:lnTo>
                  <a:pt x="1196234" y="0"/>
                </a:lnTo>
                <a:lnTo>
                  <a:pt x="816700" y="1082710"/>
                </a:lnTo>
                <a:lnTo>
                  <a:pt x="0" y="1082710"/>
                </a:lnTo>
                <a:close/>
              </a:path>
            </a:pathLst>
          </a:custGeom>
          <a:solidFill>
            <a:srgbClr val="0BD0D9"/>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sysClr val="window" lastClr="FFFFFF"/>
                </a:solidFill>
                <a:effectLst/>
                <a:uLnTx/>
                <a:uFillTx/>
                <a:latin typeface="Calibri"/>
                <a:ea typeface="宋体"/>
                <a:cs typeface="+mn-cs"/>
              </a:rPr>
              <a:t>01</a:t>
            </a:r>
            <a:endParaRPr kumimoji="0" lang="zh-CN" altLang="en-US" sz="1800" b="1"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40" name="TextBox 39"/>
          <p:cNvSpPr txBox="1"/>
          <p:nvPr/>
        </p:nvSpPr>
        <p:spPr>
          <a:xfrm rot="19933028">
            <a:off x="-202665" y="1639449"/>
            <a:ext cx="2851684" cy="452432"/>
          </a:xfrm>
          <a:prstGeom prst="rect">
            <a:avLst/>
          </a:prstGeom>
          <a:noFill/>
        </p:spPr>
        <p:txBody>
          <a:bodyPr wrap="square" rtlCol="0">
            <a:spAutoFit/>
          </a:bodyPr>
          <a:lstStyle/>
          <a:p>
            <a:pPr marL="0" marR="0" lvl="0" indent="0" algn="ctr" defTabSz="685800" eaLnBrk="1" fontAlgn="auto" latinLnBrk="0" hangingPunct="1">
              <a:lnSpc>
                <a:spcPct val="13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sysClr val="window" lastClr="FFFFFF">
                    <a:lumMod val="85000"/>
                  </a:sysClr>
                </a:solidFill>
                <a:effectLst/>
                <a:uLnTx/>
                <a:uFillTx/>
                <a:latin typeface="Algerian" pitchFamily="82" charset="0"/>
                <a:ea typeface="微软雅黑" pitchFamily="34" charset="-122"/>
              </a:rPr>
              <a:t>CONTENTS</a:t>
            </a:r>
            <a:endParaRPr kumimoji="0" lang="en-US" altLang="zh-CN" sz="4500" b="1" i="0" u="none" strike="noStrike" kern="0" cap="none" spc="0" normalizeH="0" baseline="0" noProof="0" dirty="0">
              <a:ln>
                <a:noFill/>
              </a:ln>
              <a:solidFill>
                <a:sysClr val="window" lastClr="FFFFFF">
                  <a:lumMod val="85000"/>
                </a:sysClr>
              </a:solidFill>
              <a:effectLst/>
              <a:uLnTx/>
              <a:uFillTx/>
              <a:latin typeface="Algerian" pitchFamily="82" charset="0"/>
              <a:ea typeface="微软雅黑" pitchFamily="34" charset="-122"/>
            </a:endParaRPr>
          </a:p>
        </p:txBody>
      </p:sp>
      <p:sp>
        <p:nvSpPr>
          <p:cNvPr id="41" name="TextBox 40"/>
          <p:cNvSpPr txBox="1"/>
          <p:nvPr/>
        </p:nvSpPr>
        <p:spPr>
          <a:xfrm rot="20123374">
            <a:off x="-202430" y="1086798"/>
            <a:ext cx="2043741" cy="692497"/>
          </a:xfrm>
          <a:prstGeom prst="rect">
            <a:avLst/>
          </a:prstGeom>
          <a:noFill/>
        </p:spPr>
        <p:txBody>
          <a:bodyPr wrap="square" rtlCol="0">
            <a:spAutoFit/>
          </a:bodyPr>
          <a:lstStyle/>
          <a:p>
            <a:pPr marL="0" marR="0" lvl="0" indent="0" algn="ctr" defTabSz="685800" eaLnBrk="1" fontAlgn="auto" latinLnBrk="0" hangingPunct="1">
              <a:lnSpc>
                <a:spcPct val="130000"/>
              </a:lnSpc>
              <a:spcBef>
                <a:spcPts val="0"/>
              </a:spcBef>
              <a:spcAft>
                <a:spcPts val="0"/>
              </a:spcAft>
              <a:buClrTx/>
              <a:buSzTx/>
              <a:buFontTx/>
              <a:buNone/>
              <a:tabLst/>
              <a:defRPr/>
            </a:pPr>
            <a:r>
              <a:rPr kumimoji="0" lang="zh-CN" altLang="en-US" sz="3000" b="1" i="0" u="none" strike="noStrike" kern="0" cap="none" spc="0" normalizeH="0" baseline="0" noProof="0" dirty="0">
                <a:ln>
                  <a:noFill/>
                </a:ln>
                <a:solidFill>
                  <a:sysClr val="windowText" lastClr="000000">
                    <a:lumMod val="50000"/>
                    <a:lumOff val="50000"/>
                  </a:sysClr>
                </a:solidFill>
                <a:effectLst/>
                <a:uLnTx/>
                <a:uFillTx/>
                <a:latin typeface="华文新魏" pitchFamily="2" charset="-122"/>
                <a:ea typeface="华文新魏" pitchFamily="2" charset="-122"/>
              </a:rPr>
              <a:t>目 录</a:t>
            </a:r>
          </a:p>
        </p:txBody>
      </p:sp>
      <p:grpSp>
        <p:nvGrpSpPr>
          <p:cNvPr id="42" name="组合 41"/>
          <p:cNvGrpSpPr/>
          <p:nvPr/>
        </p:nvGrpSpPr>
        <p:grpSpPr>
          <a:xfrm>
            <a:off x="2571043" y="1733158"/>
            <a:ext cx="4170038" cy="277380"/>
            <a:chOff x="1763689" y="1700809"/>
            <a:chExt cx="5560050" cy="369840"/>
          </a:xfrm>
        </p:grpSpPr>
        <p:pic>
          <p:nvPicPr>
            <p:cNvPr id="43" name="Picture 3"/>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1763689" y="1733236"/>
              <a:ext cx="5560050" cy="337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4" name="矩形 43"/>
            <p:cNvSpPr/>
            <p:nvPr/>
          </p:nvSpPr>
          <p:spPr>
            <a:xfrm rot="10800000">
              <a:off x="2224477" y="1700809"/>
              <a:ext cx="4546455" cy="43131"/>
            </a:xfrm>
            <a:prstGeom prst="rect">
              <a:avLst/>
            </a:prstGeom>
            <a:gradFill>
              <a:gsLst>
                <a:gs pos="49628">
                  <a:sysClr val="window" lastClr="FFFFFF">
                    <a:lumMod val="50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solidFill>
                <a:effectLst/>
                <a:uLnTx/>
                <a:uFillTx/>
                <a:latin typeface="Calibri"/>
                <a:ea typeface="宋体"/>
              </a:endParaRPr>
            </a:p>
          </p:txBody>
        </p:sp>
      </p:grpSp>
      <p:grpSp>
        <p:nvGrpSpPr>
          <p:cNvPr id="45" name="组合 44"/>
          <p:cNvGrpSpPr/>
          <p:nvPr/>
        </p:nvGrpSpPr>
        <p:grpSpPr>
          <a:xfrm>
            <a:off x="2571043" y="2528557"/>
            <a:ext cx="4170038" cy="277380"/>
            <a:chOff x="1763689" y="1700809"/>
            <a:chExt cx="5560050" cy="369840"/>
          </a:xfrm>
        </p:grpSpPr>
        <p:pic>
          <p:nvPicPr>
            <p:cNvPr id="46" name="Picture 3"/>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1763689" y="1733236"/>
              <a:ext cx="5560050" cy="337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7" name="矩形 46"/>
            <p:cNvSpPr/>
            <p:nvPr/>
          </p:nvSpPr>
          <p:spPr>
            <a:xfrm rot="10800000">
              <a:off x="2224477" y="1700809"/>
              <a:ext cx="4546455" cy="43131"/>
            </a:xfrm>
            <a:prstGeom prst="rect">
              <a:avLst/>
            </a:prstGeom>
            <a:gradFill>
              <a:gsLst>
                <a:gs pos="49628">
                  <a:sysClr val="window" lastClr="FFFFFF">
                    <a:lumMod val="50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solidFill>
                <a:effectLst/>
                <a:uLnTx/>
                <a:uFillTx/>
                <a:latin typeface="Calibri"/>
                <a:ea typeface="宋体"/>
              </a:endParaRPr>
            </a:p>
          </p:txBody>
        </p:sp>
      </p:grpSp>
      <p:grpSp>
        <p:nvGrpSpPr>
          <p:cNvPr id="48" name="组合 47"/>
          <p:cNvGrpSpPr/>
          <p:nvPr/>
        </p:nvGrpSpPr>
        <p:grpSpPr>
          <a:xfrm rot="19980469">
            <a:off x="218106" y="1618726"/>
            <a:ext cx="1728191" cy="114955"/>
            <a:chOff x="1763689" y="1700809"/>
            <a:chExt cx="5560050" cy="369840"/>
          </a:xfrm>
        </p:grpSpPr>
        <p:pic>
          <p:nvPicPr>
            <p:cNvPr id="49" name="Picture 3"/>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rot="10800000">
              <a:off x="1763689" y="1733236"/>
              <a:ext cx="5560050" cy="337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0" name="矩形 49"/>
            <p:cNvSpPr/>
            <p:nvPr/>
          </p:nvSpPr>
          <p:spPr>
            <a:xfrm rot="10800000">
              <a:off x="2224477" y="1700809"/>
              <a:ext cx="4546455" cy="43131"/>
            </a:xfrm>
            <a:prstGeom prst="rect">
              <a:avLst/>
            </a:prstGeom>
            <a:gradFill>
              <a:gsLst>
                <a:gs pos="49628">
                  <a:sysClr val="window" lastClr="FFFFFF">
                    <a:lumMod val="50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solidFill>
                <a:effectLst/>
                <a:uLnTx/>
                <a:uFillTx/>
                <a:latin typeface="Calibri"/>
                <a:ea typeface="宋体"/>
              </a:endParaRPr>
            </a:p>
          </p:txBody>
        </p:sp>
      </p:grpSp>
      <p:sp>
        <p:nvSpPr>
          <p:cNvPr id="51" name="TextBox 50"/>
          <p:cNvSpPr txBox="1"/>
          <p:nvPr/>
        </p:nvSpPr>
        <p:spPr>
          <a:xfrm>
            <a:off x="4191222" y="1988731"/>
            <a:ext cx="2135253"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输入您的标题名称</a:t>
            </a:r>
          </a:p>
        </p:txBody>
      </p:sp>
      <p:sp>
        <p:nvSpPr>
          <p:cNvPr id="52" name="平行四边形 6"/>
          <p:cNvSpPr/>
          <p:nvPr/>
        </p:nvSpPr>
        <p:spPr>
          <a:xfrm>
            <a:off x="2881152" y="2568613"/>
            <a:ext cx="1145651" cy="812033"/>
          </a:xfrm>
          <a:custGeom>
            <a:avLst/>
            <a:gdLst>
              <a:gd name="connsiteX0" fmla="*/ 0 w 1080120"/>
              <a:gd name="connsiteY0" fmla="*/ 1053681 h 1053681"/>
              <a:gd name="connsiteX1" fmla="*/ 263420 w 1080120"/>
              <a:gd name="connsiteY1" fmla="*/ 0 h 1053681"/>
              <a:gd name="connsiteX2" fmla="*/ 1080120 w 1080120"/>
              <a:gd name="connsiteY2" fmla="*/ 0 h 1053681"/>
              <a:gd name="connsiteX3" fmla="*/ 816700 w 1080120"/>
              <a:gd name="connsiteY3" fmla="*/ 1053681 h 1053681"/>
              <a:gd name="connsiteX4" fmla="*/ 0 w 1080120"/>
              <a:gd name="connsiteY4" fmla="*/ 1053681 h 1053681"/>
              <a:gd name="connsiteX0" fmla="*/ 0 w 1080120"/>
              <a:gd name="connsiteY0" fmla="*/ 1068195 h 1068195"/>
              <a:gd name="connsiteX1" fmla="*/ 365020 w 1080120"/>
              <a:gd name="connsiteY1" fmla="*/ 0 h 1068195"/>
              <a:gd name="connsiteX2" fmla="*/ 1080120 w 1080120"/>
              <a:gd name="connsiteY2" fmla="*/ 14514 h 1068195"/>
              <a:gd name="connsiteX3" fmla="*/ 816700 w 1080120"/>
              <a:gd name="connsiteY3" fmla="*/ 1068195 h 1068195"/>
              <a:gd name="connsiteX4" fmla="*/ 0 w 1080120"/>
              <a:gd name="connsiteY4" fmla="*/ 1068195 h 1068195"/>
              <a:gd name="connsiteX0" fmla="*/ 0 w 1196234"/>
              <a:gd name="connsiteY0" fmla="*/ 1082710 h 1082710"/>
              <a:gd name="connsiteX1" fmla="*/ 365020 w 1196234"/>
              <a:gd name="connsiteY1" fmla="*/ 14515 h 1082710"/>
              <a:gd name="connsiteX2" fmla="*/ 1196234 w 1196234"/>
              <a:gd name="connsiteY2" fmla="*/ 0 h 1082710"/>
              <a:gd name="connsiteX3" fmla="*/ 816700 w 1196234"/>
              <a:gd name="connsiteY3" fmla="*/ 1082710 h 1082710"/>
              <a:gd name="connsiteX4" fmla="*/ 0 w 1196234"/>
              <a:gd name="connsiteY4" fmla="*/ 1082710 h 10827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6234" h="1082710">
                <a:moveTo>
                  <a:pt x="0" y="1082710"/>
                </a:moveTo>
                <a:lnTo>
                  <a:pt x="365020" y="14515"/>
                </a:lnTo>
                <a:lnTo>
                  <a:pt x="1196234" y="0"/>
                </a:lnTo>
                <a:lnTo>
                  <a:pt x="816700" y="1082710"/>
                </a:lnTo>
                <a:lnTo>
                  <a:pt x="0" y="1082710"/>
                </a:lnTo>
                <a:close/>
              </a:path>
            </a:pathLst>
          </a:custGeom>
          <a:solidFill>
            <a:srgbClr val="0BD0D9"/>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ysClr val="window" lastClr="FFFFFF"/>
                </a:solidFill>
                <a:effectLst/>
                <a:uLnTx/>
                <a:uFillTx/>
                <a:latin typeface="Calibri"/>
                <a:ea typeface="宋体"/>
                <a:cs typeface="+mn-cs"/>
              </a:rPr>
              <a:t>02</a:t>
            </a:r>
            <a:endParaRPr kumimoji="0" lang="zh-CN" altLang="en-US" sz="1800" b="1" i="0" u="none" strike="noStrike" kern="0" cap="none" spc="0" normalizeH="0" baseline="0" noProof="0" dirty="0">
              <a:ln>
                <a:noFill/>
              </a:ln>
              <a:solidFill>
                <a:sysClr val="window" lastClr="FFFFFF"/>
              </a:solidFill>
              <a:effectLst/>
              <a:uLnTx/>
              <a:uFillTx/>
              <a:latin typeface="Calibri"/>
              <a:ea typeface="宋体"/>
              <a:cs typeface="+mn-cs"/>
            </a:endParaRPr>
          </a:p>
        </p:txBody>
      </p:sp>
      <p:grpSp>
        <p:nvGrpSpPr>
          <p:cNvPr id="53" name="组合 52"/>
          <p:cNvGrpSpPr/>
          <p:nvPr/>
        </p:nvGrpSpPr>
        <p:grpSpPr>
          <a:xfrm>
            <a:off x="2535562" y="2552898"/>
            <a:ext cx="4170038" cy="277380"/>
            <a:chOff x="1763689" y="1700809"/>
            <a:chExt cx="5560050" cy="369840"/>
          </a:xfrm>
        </p:grpSpPr>
        <p:pic>
          <p:nvPicPr>
            <p:cNvPr id="54" name="Picture 3"/>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1763689" y="1733236"/>
              <a:ext cx="5560050" cy="337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5" name="矩形 54"/>
            <p:cNvSpPr/>
            <p:nvPr/>
          </p:nvSpPr>
          <p:spPr>
            <a:xfrm rot="10800000">
              <a:off x="2224477" y="1700809"/>
              <a:ext cx="4546455" cy="43131"/>
            </a:xfrm>
            <a:prstGeom prst="rect">
              <a:avLst/>
            </a:prstGeom>
            <a:gradFill>
              <a:gsLst>
                <a:gs pos="49628">
                  <a:sysClr val="window" lastClr="FFFFFF">
                    <a:lumMod val="50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solidFill>
                <a:effectLst/>
                <a:uLnTx/>
                <a:uFillTx/>
                <a:latin typeface="Calibri"/>
                <a:ea typeface="宋体"/>
              </a:endParaRPr>
            </a:p>
          </p:txBody>
        </p:sp>
      </p:grpSp>
      <p:grpSp>
        <p:nvGrpSpPr>
          <p:cNvPr id="56" name="组合 55"/>
          <p:cNvGrpSpPr/>
          <p:nvPr/>
        </p:nvGrpSpPr>
        <p:grpSpPr>
          <a:xfrm>
            <a:off x="2535562" y="3348297"/>
            <a:ext cx="4170038" cy="277380"/>
            <a:chOff x="1763689" y="1700809"/>
            <a:chExt cx="5560050" cy="369840"/>
          </a:xfrm>
        </p:grpSpPr>
        <p:pic>
          <p:nvPicPr>
            <p:cNvPr id="57" name="Picture 3"/>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1763689" y="1733236"/>
              <a:ext cx="5560050" cy="337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8" name="矩形 57"/>
            <p:cNvSpPr/>
            <p:nvPr/>
          </p:nvSpPr>
          <p:spPr>
            <a:xfrm rot="10800000">
              <a:off x="2224477" y="1700809"/>
              <a:ext cx="4546455" cy="43131"/>
            </a:xfrm>
            <a:prstGeom prst="rect">
              <a:avLst/>
            </a:prstGeom>
            <a:gradFill>
              <a:gsLst>
                <a:gs pos="49628">
                  <a:sysClr val="window" lastClr="FFFFFF">
                    <a:lumMod val="50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solidFill>
                <a:effectLst/>
                <a:uLnTx/>
                <a:uFillTx/>
                <a:latin typeface="Calibri"/>
                <a:ea typeface="宋体"/>
              </a:endParaRPr>
            </a:p>
          </p:txBody>
        </p:sp>
      </p:grpSp>
      <p:sp>
        <p:nvSpPr>
          <p:cNvPr id="59" name="TextBox 7"/>
          <p:cNvSpPr txBox="1"/>
          <p:nvPr/>
        </p:nvSpPr>
        <p:spPr>
          <a:xfrm>
            <a:off x="4155741" y="2808471"/>
            <a:ext cx="2135253"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输入您的标题名称</a:t>
            </a:r>
          </a:p>
        </p:txBody>
      </p:sp>
      <p:sp>
        <p:nvSpPr>
          <p:cNvPr id="60" name="平行四边形 6"/>
          <p:cNvSpPr/>
          <p:nvPr/>
        </p:nvSpPr>
        <p:spPr>
          <a:xfrm>
            <a:off x="2881152" y="3361260"/>
            <a:ext cx="1145651" cy="812033"/>
          </a:xfrm>
          <a:custGeom>
            <a:avLst/>
            <a:gdLst>
              <a:gd name="connsiteX0" fmla="*/ 0 w 1080120"/>
              <a:gd name="connsiteY0" fmla="*/ 1053681 h 1053681"/>
              <a:gd name="connsiteX1" fmla="*/ 263420 w 1080120"/>
              <a:gd name="connsiteY1" fmla="*/ 0 h 1053681"/>
              <a:gd name="connsiteX2" fmla="*/ 1080120 w 1080120"/>
              <a:gd name="connsiteY2" fmla="*/ 0 h 1053681"/>
              <a:gd name="connsiteX3" fmla="*/ 816700 w 1080120"/>
              <a:gd name="connsiteY3" fmla="*/ 1053681 h 1053681"/>
              <a:gd name="connsiteX4" fmla="*/ 0 w 1080120"/>
              <a:gd name="connsiteY4" fmla="*/ 1053681 h 1053681"/>
              <a:gd name="connsiteX0" fmla="*/ 0 w 1080120"/>
              <a:gd name="connsiteY0" fmla="*/ 1068195 h 1068195"/>
              <a:gd name="connsiteX1" fmla="*/ 365020 w 1080120"/>
              <a:gd name="connsiteY1" fmla="*/ 0 h 1068195"/>
              <a:gd name="connsiteX2" fmla="*/ 1080120 w 1080120"/>
              <a:gd name="connsiteY2" fmla="*/ 14514 h 1068195"/>
              <a:gd name="connsiteX3" fmla="*/ 816700 w 1080120"/>
              <a:gd name="connsiteY3" fmla="*/ 1068195 h 1068195"/>
              <a:gd name="connsiteX4" fmla="*/ 0 w 1080120"/>
              <a:gd name="connsiteY4" fmla="*/ 1068195 h 1068195"/>
              <a:gd name="connsiteX0" fmla="*/ 0 w 1196234"/>
              <a:gd name="connsiteY0" fmla="*/ 1082710 h 1082710"/>
              <a:gd name="connsiteX1" fmla="*/ 365020 w 1196234"/>
              <a:gd name="connsiteY1" fmla="*/ 14515 h 1082710"/>
              <a:gd name="connsiteX2" fmla="*/ 1196234 w 1196234"/>
              <a:gd name="connsiteY2" fmla="*/ 0 h 1082710"/>
              <a:gd name="connsiteX3" fmla="*/ 816700 w 1196234"/>
              <a:gd name="connsiteY3" fmla="*/ 1082710 h 1082710"/>
              <a:gd name="connsiteX4" fmla="*/ 0 w 1196234"/>
              <a:gd name="connsiteY4" fmla="*/ 1082710 h 10827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6234" h="1082710">
                <a:moveTo>
                  <a:pt x="0" y="1082710"/>
                </a:moveTo>
                <a:lnTo>
                  <a:pt x="365020" y="14515"/>
                </a:lnTo>
                <a:lnTo>
                  <a:pt x="1196234" y="0"/>
                </a:lnTo>
                <a:lnTo>
                  <a:pt x="816700" y="1082710"/>
                </a:lnTo>
                <a:lnTo>
                  <a:pt x="0" y="1082710"/>
                </a:lnTo>
                <a:close/>
              </a:path>
            </a:pathLst>
          </a:custGeom>
          <a:solidFill>
            <a:srgbClr val="0BD0D9"/>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ysClr val="window" lastClr="FFFFFF"/>
                </a:solidFill>
                <a:effectLst/>
                <a:uLnTx/>
                <a:uFillTx/>
                <a:latin typeface="Calibri"/>
                <a:ea typeface="宋体"/>
                <a:cs typeface="+mn-cs"/>
              </a:rPr>
              <a:t>03</a:t>
            </a:r>
            <a:endParaRPr kumimoji="0" lang="zh-CN" altLang="en-US" sz="1800" b="1" i="0" u="none" strike="noStrike" kern="0" cap="none" spc="0" normalizeH="0" baseline="0" noProof="0" dirty="0">
              <a:ln>
                <a:noFill/>
              </a:ln>
              <a:solidFill>
                <a:sysClr val="window" lastClr="FFFFFF"/>
              </a:solidFill>
              <a:effectLst/>
              <a:uLnTx/>
              <a:uFillTx/>
              <a:latin typeface="Calibri"/>
              <a:ea typeface="宋体"/>
              <a:cs typeface="+mn-cs"/>
            </a:endParaRPr>
          </a:p>
        </p:txBody>
      </p:sp>
      <p:grpSp>
        <p:nvGrpSpPr>
          <p:cNvPr id="61" name="组合 60"/>
          <p:cNvGrpSpPr/>
          <p:nvPr/>
        </p:nvGrpSpPr>
        <p:grpSpPr>
          <a:xfrm>
            <a:off x="2535562" y="3345545"/>
            <a:ext cx="4170038" cy="277380"/>
            <a:chOff x="1763689" y="1700809"/>
            <a:chExt cx="5560050" cy="369840"/>
          </a:xfrm>
        </p:grpSpPr>
        <p:pic>
          <p:nvPicPr>
            <p:cNvPr id="62" name="Picture 3"/>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1763689" y="1733236"/>
              <a:ext cx="5560050" cy="337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3" name="矩形 62"/>
            <p:cNvSpPr/>
            <p:nvPr/>
          </p:nvSpPr>
          <p:spPr>
            <a:xfrm rot="10800000">
              <a:off x="2224477" y="1700809"/>
              <a:ext cx="4546455" cy="43131"/>
            </a:xfrm>
            <a:prstGeom prst="rect">
              <a:avLst/>
            </a:prstGeom>
            <a:gradFill>
              <a:gsLst>
                <a:gs pos="49628">
                  <a:sysClr val="window" lastClr="FFFFFF">
                    <a:lumMod val="50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solidFill>
                <a:effectLst/>
                <a:uLnTx/>
                <a:uFillTx/>
                <a:latin typeface="Calibri"/>
                <a:ea typeface="宋体"/>
              </a:endParaRPr>
            </a:p>
          </p:txBody>
        </p:sp>
      </p:grpSp>
      <p:grpSp>
        <p:nvGrpSpPr>
          <p:cNvPr id="64" name="组合 63"/>
          <p:cNvGrpSpPr/>
          <p:nvPr/>
        </p:nvGrpSpPr>
        <p:grpSpPr>
          <a:xfrm>
            <a:off x="2535562" y="4140944"/>
            <a:ext cx="4170038" cy="277380"/>
            <a:chOff x="1763689" y="1700809"/>
            <a:chExt cx="5560050" cy="369840"/>
          </a:xfrm>
        </p:grpSpPr>
        <p:pic>
          <p:nvPicPr>
            <p:cNvPr id="65" name="Picture 3"/>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1763689" y="1733236"/>
              <a:ext cx="5560050" cy="337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6" name="矩形 65"/>
            <p:cNvSpPr/>
            <p:nvPr/>
          </p:nvSpPr>
          <p:spPr>
            <a:xfrm rot="10800000">
              <a:off x="2224477" y="1700809"/>
              <a:ext cx="4546455" cy="43131"/>
            </a:xfrm>
            <a:prstGeom prst="rect">
              <a:avLst/>
            </a:prstGeom>
            <a:gradFill>
              <a:gsLst>
                <a:gs pos="49628">
                  <a:sysClr val="window" lastClr="FFFFFF">
                    <a:lumMod val="50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solidFill>
                <a:effectLst/>
                <a:uLnTx/>
                <a:uFillTx/>
                <a:latin typeface="Calibri"/>
                <a:ea typeface="宋体"/>
              </a:endParaRPr>
            </a:p>
          </p:txBody>
        </p:sp>
      </p:grpSp>
      <p:sp>
        <p:nvSpPr>
          <p:cNvPr id="67" name="TextBox 7"/>
          <p:cNvSpPr txBox="1"/>
          <p:nvPr/>
        </p:nvSpPr>
        <p:spPr>
          <a:xfrm>
            <a:off x="4155741" y="3601118"/>
            <a:ext cx="2135253"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输入您的标题名称</a:t>
            </a:r>
          </a:p>
        </p:txBody>
      </p:sp>
      <p:sp>
        <p:nvSpPr>
          <p:cNvPr id="68" name="平行四边形 6"/>
          <p:cNvSpPr/>
          <p:nvPr/>
        </p:nvSpPr>
        <p:spPr>
          <a:xfrm>
            <a:off x="2858292" y="4141732"/>
            <a:ext cx="1145651" cy="812033"/>
          </a:xfrm>
          <a:custGeom>
            <a:avLst/>
            <a:gdLst>
              <a:gd name="connsiteX0" fmla="*/ 0 w 1080120"/>
              <a:gd name="connsiteY0" fmla="*/ 1053681 h 1053681"/>
              <a:gd name="connsiteX1" fmla="*/ 263420 w 1080120"/>
              <a:gd name="connsiteY1" fmla="*/ 0 h 1053681"/>
              <a:gd name="connsiteX2" fmla="*/ 1080120 w 1080120"/>
              <a:gd name="connsiteY2" fmla="*/ 0 h 1053681"/>
              <a:gd name="connsiteX3" fmla="*/ 816700 w 1080120"/>
              <a:gd name="connsiteY3" fmla="*/ 1053681 h 1053681"/>
              <a:gd name="connsiteX4" fmla="*/ 0 w 1080120"/>
              <a:gd name="connsiteY4" fmla="*/ 1053681 h 1053681"/>
              <a:gd name="connsiteX0" fmla="*/ 0 w 1080120"/>
              <a:gd name="connsiteY0" fmla="*/ 1068195 h 1068195"/>
              <a:gd name="connsiteX1" fmla="*/ 365020 w 1080120"/>
              <a:gd name="connsiteY1" fmla="*/ 0 h 1068195"/>
              <a:gd name="connsiteX2" fmla="*/ 1080120 w 1080120"/>
              <a:gd name="connsiteY2" fmla="*/ 14514 h 1068195"/>
              <a:gd name="connsiteX3" fmla="*/ 816700 w 1080120"/>
              <a:gd name="connsiteY3" fmla="*/ 1068195 h 1068195"/>
              <a:gd name="connsiteX4" fmla="*/ 0 w 1080120"/>
              <a:gd name="connsiteY4" fmla="*/ 1068195 h 1068195"/>
              <a:gd name="connsiteX0" fmla="*/ 0 w 1196234"/>
              <a:gd name="connsiteY0" fmla="*/ 1082710 h 1082710"/>
              <a:gd name="connsiteX1" fmla="*/ 365020 w 1196234"/>
              <a:gd name="connsiteY1" fmla="*/ 14515 h 1082710"/>
              <a:gd name="connsiteX2" fmla="*/ 1196234 w 1196234"/>
              <a:gd name="connsiteY2" fmla="*/ 0 h 1082710"/>
              <a:gd name="connsiteX3" fmla="*/ 816700 w 1196234"/>
              <a:gd name="connsiteY3" fmla="*/ 1082710 h 1082710"/>
              <a:gd name="connsiteX4" fmla="*/ 0 w 1196234"/>
              <a:gd name="connsiteY4" fmla="*/ 1082710 h 10827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6234" h="1082710">
                <a:moveTo>
                  <a:pt x="0" y="1082710"/>
                </a:moveTo>
                <a:lnTo>
                  <a:pt x="365020" y="14515"/>
                </a:lnTo>
                <a:lnTo>
                  <a:pt x="1196234" y="0"/>
                </a:lnTo>
                <a:lnTo>
                  <a:pt x="816700" y="1082710"/>
                </a:lnTo>
                <a:lnTo>
                  <a:pt x="0" y="1082710"/>
                </a:lnTo>
                <a:close/>
              </a:path>
            </a:pathLst>
          </a:custGeom>
          <a:solidFill>
            <a:srgbClr val="0BD0D9"/>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ysClr val="window" lastClr="FFFFFF"/>
                </a:solidFill>
                <a:effectLst/>
                <a:uLnTx/>
                <a:uFillTx/>
                <a:latin typeface="Calibri"/>
                <a:ea typeface="宋体"/>
                <a:cs typeface="+mn-cs"/>
              </a:rPr>
              <a:t>04</a:t>
            </a:r>
            <a:endParaRPr kumimoji="0" lang="zh-CN" altLang="en-US" sz="1800" b="1" i="0" u="none" strike="noStrike" kern="0" cap="none" spc="0" normalizeH="0" baseline="0" noProof="0" dirty="0">
              <a:ln>
                <a:noFill/>
              </a:ln>
              <a:solidFill>
                <a:sysClr val="window" lastClr="FFFFFF"/>
              </a:solidFill>
              <a:effectLst/>
              <a:uLnTx/>
              <a:uFillTx/>
              <a:latin typeface="Calibri"/>
              <a:ea typeface="宋体"/>
              <a:cs typeface="+mn-cs"/>
            </a:endParaRPr>
          </a:p>
        </p:txBody>
      </p:sp>
      <p:grpSp>
        <p:nvGrpSpPr>
          <p:cNvPr id="69" name="组合 68"/>
          <p:cNvGrpSpPr/>
          <p:nvPr/>
        </p:nvGrpSpPr>
        <p:grpSpPr>
          <a:xfrm>
            <a:off x="2512702" y="4126017"/>
            <a:ext cx="4170038" cy="277380"/>
            <a:chOff x="1763689" y="1700809"/>
            <a:chExt cx="5560050" cy="369840"/>
          </a:xfrm>
        </p:grpSpPr>
        <p:pic>
          <p:nvPicPr>
            <p:cNvPr id="70" name="Picture 3"/>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1763689" y="1733236"/>
              <a:ext cx="5560050" cy="337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 name="矩形 70"/>
            <p:cNvSpPr/>
            <p:nvPr/>
          </p:nvSpPr>
          <p:spPr>
            <a:xfrm rot="10800000">
              <a:off x="2224477" y="1700809"/>
              <a:ext cx="4546455" cy="43131"/>
            </a:xfrm>
            <a:prstGeom prst="rect">
              <a:avLst/>
            </a:prstGeom>
            <a:gradFill>
              <a:gsLst>
                <a:gs pos="49628">
                  <a:sysClr val="window" lastClr="FFFFFF">
                    <a:lumMod val="50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solidFill>
                <a:effectLst/>
                <a:uLnTx/>
                <a:uFillTx/>
                <a:latin typeface="Calibri"/>
                <a:ea typeface="宋体"/>
              </a:endParaRPr>
            </a:p>
          </p:txBody>
        </p:sp>
      </p:grpSp>
      <p:grpSp>
        <p:nvGrpSpPr>
          <p:cNvPr id="72" name="组合 71"/>
          <p:cNvGrpSpPr/>
          <p:nvPr/>
        </p:nvGrpSpPr>
        <p:grpSpPr>
          <a:xfrm>
            <a:off x="2512702" y="4921416"/>
            <a:ext cx="4170038" cy="277380"/>
            <a:chOff x="1763689" y="1700809"/>
            <a:chExt cx="5560050" cy="369840"/>
          </a:xfrm>
        </p:grpSpPr>
        <p:pic>
          <p:nvPicPr>
            <p:cNvPr id="73" name="Picture 3"/>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1763689" y="1733236"/>
              <a:ext cx="5560050" cy="337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4" name="矩形 73"/>
            <p:cNvSpPr/>
            <p:nvPr/>
          </p:nvSpPr>
          <p:spPr>
            <a:xfrm rot="10800000">
              <a:off x="2224477" y="1700809"/>
              <a:ext cx="4546455" cy="43131"/>
            </a:xfrm>
            <a:prstGeom prst="rect">
              <a:avLst/>
            </a:prstGeom>
            <a:gradFill>
              <a:gsLst>
                <a:gs pos="49628">
                  <a:sysClr val="window" lastClr="FFFFFF">
                    <a:lumMod val="50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solidFill>
                <a:effectLst/>
                <a:uLnTx/>
                <a:uFillTx/>
                <a:latin typeface="Calibri"/>
                <a:ea typeface="宋体"/>
              </a:endParaRPr>
            </a:p>
          </p:txBody>
        </p:sp>
      </p:grpSp>
      <p:sp>
        <p:nvSpPr>
          <p:cNvPr id="75" name="TextBox 7"/>
          <p:cNvSpPr txBox="1"/>
          <p:nvPr/>
        </p:nvSpPr>
        <p:spPr>
          <a:xfrm>
            <a:off x="4132881" y="4381590"/>
            <a:ext cx="2135253"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输入您的标题名称</a:t>
            </a:r>
          </a:p>
        </p:txBody>
      </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barn(inVertical)">
                                      <p:cBhvr>
                                        <p:cTn id="7" dur="500"/>
                                        <p:tgtEl>
                                          <p:spTgt spid="41"/>
                                        </p:tgtEl>
                                      </p:cBhvr>
                                    </p:animEffect>
                                  </p:childTnLst>
                                </p:cTn>
                              </p:par>
                              <p:par>
                                <p:cTn id="8" presetID="16" presetClass="entr" presetSubtype="21" fill="hold" nodeType="withEffect">
                                  <p:stCondLst>
                                    <p:cond delay="0"/>
                                  </p:stCondLst>
                                  <p:childTnLst>
                                    <p:set>
                                      <p:cBhvr>
                                        <p:cTn id="9" dur="1" fill="hold">
                                          <p:stCondLst>
                                            <p:cond delay="0"/>
                                          </p:stCondLst>
                                        </p:cTn>
                                        <p:tgtEl>
                                          <p:spTgt spid="48"/>
                                        </p:tgtEl>
                                        <p:attrNameLst>
                                          <p:attrName>style.visibility</p:attrName>
                                        </p:attrNameLst>
                                      </p:cBhvr>
                                      <p:to>
                                        <p:strVal val="visible"/>
                                      </p:to>
                                    </p:set>
                                    <p:animEffect transition="in" filter="barn(inVertical)">
                                      <p:cBhvr>
                                        <p:cTn id="10" dur="500"/>
                                        <p:tgtEl>
                                          <p:spTgt spid="48"/>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grpId="0" nodeType="click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circle(in)">
                                      <p:cBhvr>
                                        <p:cTn id="15" dur="2000"/>
                                        <p:tgtEl>
                                          <p:spTgt spid="40"/>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39"/>
                                        </p:tgtEl>
                                        <p:attrNameLst>
                                          <p:attrName>style.visibility</p:attrName>
                                        </p:attrNameLst>
                                      </p:cBhvr>
                                      <p:to>
                                        <p:strVal val="visible"/>
                                      </p:to>
                                    </p:set>
                                    <p:animEffect transition="in" filter="wipe(left)">
                                      <p:cBhvr>
                                        <p:cTn id="20" dur="500"/>
                                        <p:tgtEl>
                                          <p:spTgt spid="39"/>
                                        </p:tgtEl>
                                      </p:cBhvr>
                                    </p:animEffect>
                                  </p:childTnLst>
                                </p:cTn>
                              </p:par>
                              <p:par>
                                <p:cTn id="21" presetID="22" presetClass="entr" presetSubtype="8" fill="hold" nodeType="with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left)">
                                      <p:cBhvr>
                                        <p:cTn id="23" dur="500"/>
                                        <p:tgtEl>
                                          <p:spTgt spid="42"/>
                                        </p:tgtEl>
                                      </p:cBhvr>
                                    </p:animEffect>
                                  </p:childTnLst>
                                </p:cTn>
                              </p:par>
                              <p:par>
                                <p:cTn id="24" presetID="22" presetClass="entr" presetSubtype="8" fill="hold" nodeType="withEffect">
                                  <p:stCondLst>
                                    <p:cond delay="0"/>
                                  </p:stCondLst>
                                  <p:childTnLst>
                                    <p:set>
                                      <p:cBhvr>
                                        <p:cTn id="25" dur="1" fill="hold">
                                          <p:stCondLst>
                                            <p:cond delay="0"/>
                                          </p:stCondLst>
                                        </p:cTn>
                                        <p:tgtEl>
                                          <p:spTgt spid="45"/>
                                        </p:tgtEl>
                                        <p:attrNameLst>
                                          <p:attrName>style.visibility</p:attrName>
                                        </p:attrNameLst>
                                      </p:cBhvr>
                                      <p:to>
                                        <p:strVal val="visible"/>
                                      </p:to>
                                    </p:set>
                                    <p:animEffect transition="in" filter="wipe(left)">
                                      <p:cBhvr>
                                        <p:cTn id="26" dur="500"/>
                                        <p:tgtEl>
                                          <p:spTgt spid="45"/>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52"/>
                                        </p:tgtEl>
                                        <p:attrNameLst>
                                          <p:attrName>style.visibility</p:attrName>
                                        </p:attrNameLst>
                                      </p:cBhvr>
                                      <p:to>
                                        <p:strVal val="visible"/>
                                      </p:to>
                                    </p:set>
                                    <p:animEffect transition="in" filter="wipe(left)">
                                      <p:cBhvr>
                                        <p:cTn id="34" dur="500"/>
                                        <p:tgtEl>
                                          <p:spTgt spid="52"/>
                                        </p:tgtEl>
                                      </p:cBhvr>
                                    </p:animEffect>
                                  </p:childTnLst>
                                </p:cTn>
                              </p:par>
                              <p:par>
                                <p:cTn id="35" presetID="22" presetClass="entr" presetSubtype="8" fill="hold" nodeType="withEffect">
                                  <p:stCondLst>
                                    <p:cond delay="0"/>
                                  </p:stCondLst>
                                  <p:childTnLst>
                                    <p:set>
                                      <p:cBhvr>
                                        <p:cTn id="36" dur="1" fill="hold">
                                          <p:stCondLst>
                                            <p:cond delay="0"/>
                                          </p:stCondLst>
                                        </p:cTn>
                                        <p:tgtEl>
                                          <p:spTgt spid="53"/>
                                        </p:tgtEl>
                                        <p:attrNameLst>
                                          <p:attrName>style.visibility</p:attrName>
                                        </p:attrNameLst>
                                      </p:cBhvr>
                                      <p:to>
                                        <p:strVal val="visible"/>
                                      </p:to>
                                    </p:set>
                                    <p:animEffect transition="in" filter="wipe(left)">
                                      <p:cBhvr>
                                        <p:cTn id="37" dur="500"/>
                                        <p:tgtEl>
                                          <p:spTgt spid="53"/>
                                        </p:tgtEl>
                                      </p:cBhvr>
                                    </p:animEffect>
                                  </p:childTnLst>
                                </p:cTn>
                              </p:par>
                              <p:par>
                                <p:cTn id="38" presetID="22" presetClass="entr" presetSubtype="8" fill="hold" nodeType="withEffect">
                                  <p:stCondLst>
                                    <p:cond delay="0"/>
                                  </p:stCondLst>
                                  <p:childTnLst>
                                    <p:set>
                                      <p:cBhvr>
                                        <p:cTn id="39" dur="1" fill="hold">
                                          <p:stCondLst>
                                            <p:cond delay="0"/>
                                          </p:stCondLst>
                                        </p:cTn>
                                        <p:tgtEl>
                                          <p:spTgt spid="56"/>
                                        </p:tgtEl>
                                        <p:attrNameLst>
                                          <p:attrName>style.visibility</p:attrName>
                                        </p:attrNameLst>
                                      </p:cBhvr>
                                      <p:to>
                                        <p:strVal val="visible"/>
                                      </p:to>
                                    </p:set>
                                    <p:animEffect transition="in" filter="wipe(left)">
                                      <p:cBhvr>
                                        <p:cTn id="40" dur="500"/>
                                        <p:tgtEl>
                                          <p:spTgt spid="56"/>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59"/>
                                        </p:tgtEl>
                                        <p:attrNameLst>
                                          <p:attrName>style.visibility</p:attrName>
                                        </p:attrNameLst>
                                      </p:cBhvr>
                                      <p:to>
                                        <p:strVal val="visible"/>
                                      </p:to>
                                    </p:set>
                                    <p:animEffect transition="in" filter="wipe(left)">
                                      <p:cBhvr>
                                        <p:cTn id="43" dur="500"/>
                                        <p:tgtEl>
                                          <p:spTgt spid="59"/>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grpId="0" nodeType="clickEffect">
                                  <p:stCondLst>
                                    <p:cond delay="0"/>
                                  </p:stCondLst>
                                  <p:childTnLst>
                                    <p:set>
                                      <p:cBhvr>
                                        <p:cTn id="47" dur="1" fill="hold">
                                          <p:stCondLst>
                                            <p:cond delay="0"/>
                                          </p:stCondLst>
                                        </p:cTn>
                                        <p:tgtEl>
                                          <p:spTgt spid="60"/>
                                        </p:tgtEl>
                                        <p:attrNameLst>
                                          <p:attrName>style.visibility</p:attrName>
                                        </p:attrNameLst>
                                      </p:cBhvr>
                                      <p:to>
                                        <p:strVal val="visible"/>
                                      </p:to>
                                    </p:set>
                                    <p:animEffect transition="in" filter="wipe(left)">
                                      <p:cBhvr>
                                        <p:cTn id="48" dur="500"/>
                                        <p:tgtEl>
                                          <p:spTgt spid="60"/>
                                        </p:tgtEl>
                                      </p:cBhvr>
                                    </p:animEffect>
                                  </p:childTnLst>
                                </p:cTn>
                              </p:par>
                              <p:par>
                                <p:cTn id="49" presetID="22" presetClass="entr" presetSubtype="8" fill="hold" nodeType="withEffect">
                                  <p:stCondLst>
                                    <p:cond delay="0"/>
                                  </p:stCondLst>
                                  <p:childTnLst>
                                    <p:set>
                                      <p:cBhvr>
                                        <p:cTn id="50" dur="1" fill="hold">
                                          <p:stCondLst>
                                            <p:cond delay="0"/>
                                          </p:stCondLst>
                                        </p:cTn>
                                        <p:tgtEl>
                                          <p:spTgt spid="61"/>
                                        </p:tgtEl>
                                        <p:attrNameLst>
                                          <p:attrName>style.visibility</p:attrName>
                                        </p:attrNameLst>
                                      </p:cBhvr>
                                      <p:to>
                                        <p:strVal val="visible"/>
                                      </p:to>
                                    </p:set>
                                    <p:animEffect transition="in" filter="wipe(left)">
                                      <p:cBhvr>
                                        <p:cTn id="51" dur="500"/>
                                        <p:tgtEl>
                                          <p:spTgt spid="61"/>
                                        </p:tgtEl>
                                      </p:cBhvr>
                                    </p:animEffect>
                                  </p:childTnLst>
                                </p:cTn>
                              </p:par>
                              <p:par>
                                <p:cTn id="52" presetID="22" presetClass="entr" presetSubtype="8" fill="hold" nodeType="withEffect">
                                  <p:stCondLst>
                                    <p:cond delay="0"/>
                                  </p:stCondLst>
                                  <p:childTnLst>
                                    <p:set>
                                      <p:cBhvr>
                                        <p:cTn id="53" dur="1" fill="hold">
                                          <p:stCondLst>
                                            <p:cond delay="0"/>
                                          </p:stCondLst>
                                        </p:cTn>
                                        <p:tgtEl>
                                          <p:spTgt spid="64"/>
                                        </p:tgtEl>
                                        <p:attrNameLst>
                                          <p:attrName>style.visibility</p:attrName>
                                        </p:attrNameLst>
                                      </p:cBhvr>
                                      <p:to>
                                        <p:strVal val="visible"/>
                                      </p:to>
                                    </p:set>
                                    <p:animEffect transition="in" filter="wipe(left)">
                                      <p:cBhvr>
                                        <p:cTn id="54" dur="500"/>
                                        <p:tgtEl>
                                          <p:spTgt spid="64"/>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67"/>
                                        </p:tgtEl>
                                        <p:attrNameLst>
                                          <p:attrName>style.visibility</p:attrName>
                                        </p:attrNameLst>
                                      </p:cBhvr>
                                      <p:to>
                                        <p:strVal val="visible"/>
                                      </p:to>
                                    </p:set>
                                    <p:animEffect transition="in" filter="wipe(left)">
                                      <p:cBhvr>
                                        <p:cTn id="57" dur="500"/>
                                        <p:tgtEl>
                                          <p:spTgt spid="67"/>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68"/>
                                        </p:tgtEl>
                                        <p:attrNameLst>
                                          <p:attrName>style.visibility</p:attrName>
                                        </p:attrNameLst>
                                      </p:cBhvr>
                                      <p:to>
                                        <p:strVal val="visible"/>
                                      </p:to>
                                    </p:set>
                                    <p:animEffect transition="in" filter="wipe(left)">
                                      <p:cBhvr>
                                        <p:cTn id="62" dur="500"/>
                                        <p:tgtEl>
                                          <p:spTgt spid="68"/>
                                        </p:tgtEl>
                                      </p:cBhvr>
                                    </p:animEffect>
                                  </p:childTnLst>
                                </p:cTn>
                              </p:par>
                              <p:par>
                                <p:cTn id="63" presetID="22" presetClass="entr" presetSubtype="8" fill="hold" nodeType="withEffect">
                                  <p:stCondLst>
                                    <p:cond delay="0"/>
                                  </p:stCondLst>
                                  <p:childTnLst>
                                    <p:set>
                                      <p:cBhvr>
                                        <p:cTn id="64" dur="1" fill="hold">
                                          <p:stCondLst>
                                            <p:cond delay="0"/>
                                          </p:stCondLst>
                                        </p:cTn>
                                        <p:tgtEl>
                                          <p:spTgt spid="69"/>
                                        </p:tgtEl>
                                        <p:attrNameLst>
                                          <p:attrName>style.visibility</p:attrName>
                                        </p:attrNameLst>
                                      </p:cBhvr>
                                      <p:to>
                                        <p:strVal val="visible"/>
                                      </p:to>
                                    </p:set>
                                    <p:animEffect transition="in" filter="wipe(left)">
                                      <p:cBhvr>
                                        <p:cTn id="65" dur="500"/>
                                        <p:tgtEl>
                                          <p:spTgt spid="69"/>
                                        </p:tgtEl>
                                      </p:cBhvr>
                                    </p:animEffect>
                                  </p:childTnLst>
                                </p:cTn>
                              </p:par>
                              <p:par>
                                <p:cTn id="66" presetID="22" presetClass="entr" presetSubtype="8" fill="hold" nodeType="withEffect">
                                  <p:stCondLst>
                                    <p:cond delay="0"/>
                                  </p:stCondLst>
                                  <p:childTnLst>
                                    <p:set>
                                      <p:cBhvr>
                                        <p:cTn id="67" dur="1" fill="hold">
                                          <p:stCondLst>
                                            <p:cond delay="0"/>
                                          </p:stCondLst>
                                        </p:cTn>
                                        <p:tgtEl>
                                          <p:spTgt spid="72"/>
                                        </p:tgtEl>
                                        <p:attrNameLst>
                                          <p:attrName>style.visibility</p:attrName>
                                        </p:attrNameLst>
                                      </p:cBhvr>
                                      <p:to>
                                        <p:strVal val="visible"/>
                                      </p:to>
                                    </p:set>
                                    <p:animEffect transition="in" filter="wipe(left)">
                                      <p:cBhvr>
                                        <p:cTn id="68" dur="500"/>
                                        <p:tgtEl>
                                          <p:spTgt spid="72"/>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75"/>
                                        </p:tgtEl>
                                        <p:attrNameLst>
                                          <p:attrName>style.visibility</p:attrName>
                                        </p:attrNameLst>
                                      </p:cBhvr>
                                      <p:to>
                                        <p:strVal val="visible"/>
                                      </p:to>
                                    </p:set>
                                    <p:animEffect transition="in" filter="wipe(left)">
                                      <p:cBhvr>
                                        <p:cTn id="71"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p:bldP spid="41" grpId="0"/>
      <p:bldP spid="51" grpId="0"/>
      <p:bldP spid="52" grpId="0" animBg="1"/>
      <p:bldP spid="59" grpId="0"/>
      <p:bldP spid="60" grpId="0" animBg="1"/>
      <p:bldP spid="67" grpId="0"/>
      <p:bldP spid="68" grpId="0" animBg="1"/>
      <p:bldP spid="7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平行四边形 6"/>
          <p:cNvSpPr/>
          <p:nvPr/>
        </p:nvSpPr>
        <p:spPr>
          <a:xfrm>
            <a:off x="1640990" y="2467536"/>
            <a:ext cx="1673353" cy="1186066"/>
          </a:xfrm>
          <a:custGeom>
            <a:avLst/>
            <a:gdLst>
              <a:gd name="connsiteX0" fmla="*/ 0 w 1080120"/>
              <a:gd name="connsiteY0" fmla="*/ 1053681 h 1053681"/>
              <a:gd name="connsiteX1" fmla="*/ 263420 w 1080120"/>
              <a:gd name="connsiteY1" fmla="*/ 0 h 1053681"/>
              <a:gd name="connsiteX2" fmla="*/ 1080120 w 1080120"/>
              <a:gd name="connsiteY2" fmla="*/ 0 h 1053681"/>
              <a:gd name="connsiteX3" fmla="*/ 816700 w 1080120"/>
              <a:gd name="connsiteY3" fmla="*/ 1053681 h 1053681"/>
              <a:gd name="connsiteX4" fmla="*/ 0 w 1080120"/>
              <a:gd name="connsiteY4" fmla="*/ 1053681 h 1053681"/>
              <a:gd name="connsiteX0" fmla="*/ 0 w 1080120"/>
              <a:gd name="connsiteY0" fmla="*/ 1068195 h 1068195"/>
              <a:gd name="connsiteX1" fmla="*/ 365020 w 1080120"/>
              <a:gd name="connsiteY1" fmla="*/ 0 h 1068195"/>
              <a:gd name="connsiteX2" fmla="*/ 1080120 w 1080120"/>
              <a:gd name="connsiteY2" fmla="*/ 14514 h 1068195"/>
              <a:gd name="connsiteX3" fmla="*/ 816700 w 1080120"/>
              <a:gd name="connsiteY3" fmla="*/ 1068195 h 1068195"/>
              <a:gd name="connsiteX4" fmla="*/ 0 w 1080120"/>
              <a:gd name="connsiteY4" fmla="*/ 1068195 h 1068195"/>
              <a:gd name="connsiteX0" fmla="*/ 0 w 1196234"/>
              <a:gd name="connsiteY0" fmla="*/ 1082710 h 1082710"/>
              <a:gd name="connsiteX1" fmla="*/ 365020 w 1196234"/>
              <a:gd name="connsiteY1" fmla="*/ 14515 h 1082710"/>
              <a:gd name="connsiteX2" fmla="*/ 1196234 w 1196234"/>
              <a:gd name="connsiteY2" fmla="*/ 0 h 1082710"/>
              <a:gd name="connsiteX3" fmla="*/ 816700 w 1196234"/>
              <a:gd name="connsiteY3" fmla="*/ 1082710 h 1082710"/>
              <a:gd name="connsiteX4" fmla="*/ 0 w 1196234"/>
              <a:gd name="connsiteY4" fmla="*/ 1082710 h 10827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6234" h="1082710">
                <a:moveTo>
                  <a:pt x="0" y="1082710"/>
                </a:moveTo>
                <a:lnTo>
                  <a:pt x="365020" y="14515"/>
                </a:lnTo>
                <a:lnTo>
                  <a:pt x="1196234" y="0"/>
                </a:lnTo>
                <a:lnTo>
                  <a:pt x="816700" y="1082710"/>
                </a:lnTo>
                <a:lnTo>
                  <a:pt x="0" y="1082710"/>
                </a:lnTo>
                <a:close/>
              </a:path>
            </a:pathLst>
          </a:custGeom>
          <a:solidFill>
            <a:srgbClr val="0BD0D9"/>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5400" b="1" i="0" u="none" strike="noStrike" kern="0" cap="none" spc="0" normalizeH="0" baseline="0" noProof="0" dirty="0" smtClean="0">
                <a:ln>
                  <a:noFill/>
                </a:ln>
                <a:solidFill>
                  <a:sysClr val="window" lastClr="FFFFFF"/>
                </a:solidFill>
                <a:effectLst/>
                <a:uLnTx/>
                <a:uFillTx/>
                <a:latin typeface="Calibri"/>
                <a:ea typeface="宋体"/>
                <a:cs typeface="+mn-cs"/>
              </a:rPr>
              <a:t>03</a:t>
            </a:r>
            <a:endParaRPr kumimoji="0" lang="zh-CN" altLang="en-US" sz="5400" b="1" i="0" u="none" strike="noStrike" kern="0" cap="none" spc="0" normalizeH="0" baseline="0" noProof="0" dirty="0">
              <a:ln>
                <a:noFill/>
              </a:ln>
              <a:solidFill>
                <a:sysClr val="window" lastClr="FFFFFF"/>
              </a:solidFill>
              <a:effectLst/>
              <a:uLnTx/>
              <a:uFillTx/>
              <a:latin typeface="Calibri"/>
              <a:ea typeface="宋体"/>
              <a:cs typeface="+mn-cs"/>
            </a:endParaRPr>
          </a:p>
        </p:txBody>
      </p:sp>
      <p:grpSp>
        <p:nvGrpSpPr>
          <p:cNvPr id="11" name="组合 10"/>
          <p:cNvGrpSpPr/>
          <p:nvPr/>
        </p:nvGrpSpPr>
        <p:grpSpPr>
          <a:xfrm>
            <a:off x="1295400" y="2451820"/>
            <a:ext cx="6090814" cy="405145"/>
            <a:chOff x="1763689" y="1700809"/>
            <a:chExt cx="5560050" cy="369840"/>
          </a:xfrm>
        </p:grpSpPr>
        <p:pic>
          <p:nvPicPr>
            <p:cNvPr id="12" name="Picture 3"/>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1763689" y="1733236"/>
              <a:ext cx="5560050" cy="337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矩形 12"/>
            <p:cNvSpPr/>
            <p:nvPr/>
          </p:nvSpPr>
          <p:spPr>
            <a:xfrm rot="10800000">
              <a:off x="2224477" y="1700809"/>
              <a:ext cx="4546455" cy="43131"/>
            </a:xfrm>
            <a:prstGeom prst="rect">
              <a:avLst/>
            </a:prstGeom>
            <a:gradFill>
              <a:gsLst>
                <a:gs pos="49628">
                  <a:sysClr val="window" lastClr="FFFFFF">
                    <a:lumMod val="50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solidFill>
                <a:effectLst/>
                <a:uLnTx/>
                <a:uFillTx/>
                <a:latin typeface="Calibri"/>
                <a:ea typeface="宋体"/>
              </a:endParaRPr>
            </a:p>
          </p:txBody>
        </p:sp>
      </p:grpSp>
      <p:sp>
        <p:nvSpPr>
          <p:cNvPr id="14" name="TextBox 13"/>
          <p:cNvSpPr txBox="1"/>
          <p:nvPr/>
        </p:nvSpPr>
        <p:spPr>
          <a:xfrm>
            <a:off x="3314343" y="2755550"/>
            <a:ext cx="4264867"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smtClean="0">
                <a:ln>
                  <a:noFill/>
                </a:ln>
                <a:solidFill>
                  <a:sysClr val="windowText" lastClr="000000">
                    <a:lumMod val="50000"/>
                    <a:lumOff val="50000"/>
                  </a:sysClr>
                </a:solidFill>
                <a:effectLst/>
                <a:uLnTx/>
                <a:uFillTx/>
                <a:latin typeface="微软雅黑" pitchFamily="34" charset="-122"/>
                <a:ea typeface="微软雅黑" pitchFamily="34" charset="-122"/>
              </a:rPr>
              <a:t>输入您的标题名称</a:t>
            </a:r>
            <a:endParaRPr kumimoji="0" lang="zh-CN" altLang="en-US" sz="3200" b="1"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endParaRPr>
          </a:p>
        </p:txBody>
      </p:sp>
      <p:grpSp>
        <p:nvGrpSpPr>
          <p:cNvPr id="15" name="组合 14"/>
          <p:cNvGrpSpPr/>
          <p:nvPr/>
        </p:nvGrpSpPr>
        <p:grpSpPr>
          <a:xfrm>
            <a:off x="1295400" y="3599919"/>
            <a:ext cx="6090814" cy="405145"/>
            <a:chOff x="1763689" y="1700809"/>
            <a:chExt cx="5560050" cy="369840"/>
          </a:xfrm>
        </p:grpSpPr>
        <p:pic>
          <p:nvPicPr>
            <p:cNvPr id="16" name="Picture 3"/>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1763689" y="1733236"/>
              <a:ext cx="5560050" cy="337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矩形 16"/>
            <p:cNvSpPr/>
            <p:nvPr/>
          </p:nvSpPr>
          <p:spPr>
            <a:xfrm rot="10800000">
              <a:off x="2224477" y="1700809"/>
              <a:ext cx="4546455" cy="43131"/>
            </a:xfrm>
            <a:prstGeom prst="rect">
              <a:avLst/>
            </a:prstGeom>
            <a:gradFill>
              <a:gsLst>
                <a:gs pos="49628">
                  <a:sysClr val="window" lastClr="FFFFFF">
                    <a:lumMod val="50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solidFill>
                <a:effectLst/>
                <a:uLnTx/>
                <a:uFillTx/>
                <a:latin typeface="Calibri"/>
                <a:ea typeface="宋体"/>
              </a:endParaRPr>
            </a:p>
          </p:txBody>
        </p:sp>
      </p:gr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2" presetClass="entr" presetSubtype="8"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left)">
                                      <p:cBhvr>
                                        <p:cTn id="10" dur="500"/>
                                        <p:tgtEl>
                                          <p:spTgt spid="11"/>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par>
                                <p:cTn id="14" presetID="22" presetClass="entr" presetSubtype="8" fill="hold"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0" y="2394522"/>
            <a:ext cx="9163109" cy="3770782"/>
            <a:chOff x="1370459" y="1938565"/>
            <a:chExt cx="10940156" cy="4502068"/>
          </a:xfrm>
          <a:solidFill>
            <a:srgbClr val="0BD0D9"/>
          </a:solidFill>
        </p:grpSpPr>
        <p:pic>
          <p:nvPicPr>
            <p:cNvPr id="24" name="Picture 20"/>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10118823" y="4184761"/>
              <a:ext cx="2191792" cy="2255872"/>
            </a:xfrm>
            <a:prstGeom prst="rect">
              <a:avLst/>
            </a:prstGeom>
            <a:grpFill/>
            <a:extLst/>
          </p:spPr>
        </p:pic>
        <p:pic>
          <p:nvPicPr>
            <p:cNvPr id="25" name="Picture 19"/>
            <p:cNvPicPr>
              <a:picLocks noChangeAspect="1" noChangeArrowheads="1"/>
            </p:cNvPicPr>
            <p:nvPr/>
          </p:nvPicPr>
          <p:blipFill>
            <a:blip r:embed="rId3" cstate="print">
              <a:extLst>
                <a:ext uri="{28A0092B-C50C-407E-A947-70E740481C1C}">
                  <a14:useLocalDpi xmlns:a14="http://schemas.microsoft.com/office/drawing/2010/main"/>
                </a:ext>
              </a:extLst>
            </a:blip>
            <a:stretch>
              <a:fillRect/>
            </a:stretch>
          </p:blipFill>
          <p:spPr bwMode="auto">
            <a:xfrm>
              <a:off x="7931732" y="1938565"/>
              <a:ext cx="2187090" cy="2251032"/>
            </a:xfrm>
            <a:prstGeom prst="rect">
              <a:avLst/>
            </a:prstGeom>
            <a:grpFill/>
            <a:extLst/>
          </p:spPr>
        </p:pic>
        <p:pic>
          <p:nvPicPr>
            <p:cNvPr id="26" name="Picture 18"/>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5744640" y="4189598"/>
              <a:ext cx="2187091" cy="2251033"/>
            </a:xfrm>
            <a:prstGeom prst="rect">
              <a:avLst/>
            </a:prstGeom>
            <a:grpFill/>
            <a:extLst/>
          </p:spPr>
        </p:pic>
        <p:pic>
          <p:nvPicPr>
            <p:cNvPr id="27" name="Picture 17"/>
            <p:cNvPicPr>
              <a:picLocks noChangeAspect="1" noChangeArrowheads="1"/>
            </p:cNvPicPr>
            <p:nvPr/>
          </p:nvPicPr>
          <p:blipFill>
            <a:blip r:embed="rId5" cstate="print">
              <a:extLst>
                <a:ext uri="{28A0092B-C50C-407E-A947-70E740481C1C}">
                  <a14:useLocalDpi xmlns:a14="http://schemas.microsoft.com/office/drawing/2010/main"/>
                </a:ext>
              </a:extLst>
            </a:blip>
            <a:stretch>
              <a:fillRect/>
            </a:stretch>
          </p:blipFill>
          <p:spPr bwMode="auto">
            <a:xfrm>
              <a:off x="3557550" y="1938565"/>
              <a:ext cx="2187091" cy="2251033"/>
            </a:xfrm>
            <a:prstGeom prst="rect">
              <a:avLst/>
            </a:prstGeom>
            <a:grpFill/>
            <a:extLst/>
          </p:spPr>
        </p:pic>
        <p:pic>
          <p:nvPicPr>
            <p:cNvPr id="28" name="Picture 16"/>
            <p:cNvPicPr>
              <a:picLocks noChangeAspect="1" noChangeArrowheads="1"/>
            </p:cNvPicPr>
            <p:nvPr/>
          </p:nvPicPr>
          <p:blipFill>
            <a:blip r:embed="rId6" cstate="print">
              <a:extLst>
                <a:ext uri="{28A0092B-C50C-407E-A947-70E740481C1C}">
                  <a14:useLocalDpi xmlns:a14="http://schemas.microsoft.com/office/drawing/2010/main"/>
                </a:ext>
              </a:extLst>
            </a:blip>
            <a:stretch>
              <a:fillRect/>
            </a:stretch>
          </p:blipFill>
          <p:spPr bwMode="auto">
            <a:xfrm>
              <a:off x="1370461" y="4189599"/>
              <a:ext cx="2187090" cy="2251032"/>
            </a:xfrm>
            <a:prstGeom prst="rect">
              <a:avLst/>
            </a:prstGeom>
            <a:grpFill/>
            <a:extLst/>
          </p:spPr>
        </p:pic>
        <p:sp>
          <p:nvSpPr>
            <p:cNvPr id="29" name="Freeform 12"/>
            <p:cNvSpPr>
              <a:spLocks/>
            </p:cNvSpPr>
            <p:nvPr/>
          </p:nvSpPr>
          <p:spPr bwMode="auto">
            <a:xfrm>
              <a:off x="5744640" y="1938565"/>
              <a:ext cx="2187091" cy="2480007"/>
            </a:xfrm>
            <a:custGeom>
              <a:avLst/>
              <a:gdLst>
                <a:gd name="T0" fmla="*/ 0 w 1396"/>
                <a:gd name="T1" fmla="*/ 0 h 1538"/>
                <a:gd name="T2" fmla="*/ 1396 w 1396"/>
                <a:gd name="T3" fmla="*/ 0 h 1538"/>
                <a:gd name="T4" fmla="*/ 1396 w 1396"/>
                <a:gd name="T5" fmla="*/ 1396 h 1538"/>
                <a:gd name="T6" fmla="*/ 784 w 1396"/>
                <a:gd name="T7" fmla="*/ 1396 h 1538"/>
                <a:gd name="T8" fmla="*/ 699 w 1396"/>
                <a:gd name="T9" fmla="*/ 1538 h 1538"/>
                <a:gd name="T10" fmla="*/ 612 w 1396"/>
                <a:gd name="T11" fmla="*/ 1396 h 1538"/>
                <a:gd name="T12" fmla="*/ 0 w 1396"/>
                <a:gd name="T13" fmla="*/ 1396 h 1538"/>
                <a:gd name="T14" fmla="*/ 0 w 1396"/>
                <a:gd name="T15" fmla="*/ 0 h 15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96" h="1538">
                  <a:moveTo>
                    <a:pt x="0" y="0"/>
                  </a:moveTo>
                  <a:lnTo>
                    <a:pt x="1396" y="0"/>
                  </a:lnTo>
                  <a:lnTo>
                    <a:pt x="1396" y="1396"/>
                  </a:lnTo>
                  <a:lnTo>
                    <a:pt x="784" y="1396"/>
                  </a:lnTo>
                  <a:lnTo>
                    <a:pt x="699" y="1538"/>
                  </a:lnTo>
                  <a:lnTo>
                    <a:pt x="612" y="1396"/>
                  </a:lnTo>
                  <a:lnTo>
                    <a:pt x="0" y="1396"/>
                  </a:lnTo>
                  <a:lnTo>
                    <a:pt x="0" y="0"/>
                  </a:lnTo>
                  <a:close/>
                </a:path>
              </a:pathLst>
            </a:custGeom>
            <a:grpFill/>
            <a:ln w="28575" cap="flat" cmpd="sng" algn="ctr">
              <a:noFill/>
              <a:prstDash val="solid"/>
            </a:ln>
            <a:effectLst/>
          </p:spPr>
          <p:txBody>
            <a:bodyPr lIns="0" tIns="38885" rIns="0" bIns="38885"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0" name="Freeform 13"/>
            <p:cNvSpPr>
              <a:spLocks/>
            </p:cNvSpPr>
            <p:nvPr/>
          </p:nvSpPr>
          <p:spPr bwMode="auto">
            <a:xfrm>
              <a:off x="10118822" y="1938565"/>
              <a:ext cx="2191791" cy="2480007"/>
            </a:xfrm>
            <a:custGeom>
              <a:avLst/>
              <a:gdLst>
                <a:gd name="T0" fmla="*/ 0 w 1399"/>
                <a:gd name="T1" fmla="*/ 0 h 1538"/>
                <a:gd name="T2" fmla="*/ 1399 w 1399"/>
                <a:gd name="T3" fmla="*/ 0 h 1538"/>
                <a:gd name="T4" fmla="*/ 1399 w 1399"/>
                <a:gd name="T5" fmla="*/ 1396 h 1538"/>
                <a:gd name="T6" fmla="*/ 787 w 1399"/>
                <a:gd name="T7" fmla="*/ 1396 h 1538"/>
                <a:gd name="T8" fmla="*/ 700 w 1399"/>
                <a:gd name="T9" fmla="*/ 1538 h 1538"/>
                <a:gd name="T10" fmla="*/ 612 w 1399"/>
                <a:gd name="T11" fmla="*/ 1396 h 1538"/>
                <a:gd name="T12" fmla="*/ 0 w 1399"/>
                <a:gd name="T13" fmla="*/ 1396 h 1538"/>
                <a:gd name="T14" fmla="*/ 0 w 1399"/>
                <a:gd name="T15" fmla="*/ 0 h 15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99" h="1538">
                  <a:moveTo>
                    <a:pt x="0" y="0"/>
                  </a:moveTo>
                  <a:lnTo>
                    <a:pt x="1399" y="0"/>
                  </a:lnTo>
                  <a:lnTo>
                    <a:pt x="1399" y="1396"/>
                  </a:lnTo>
                  <a:lnTo>
                    <a:pt x="787" y="1396"/>
                  </a:lnTo>
                  <a:lnTo>
                    <a:pt x="700" y="1538"/>
                  </a:lnTo>
                  <a:lnTo>
                    <a:pt x="612" y="1396"/>
                  </a:lnTo>
                  <a:lnTo>
                    <a:pt x="0" y="1396"/>
                  </a:lnTo>
                  <a:lnTo>
                    <a:pt x="0" y="0"/>
                  </a:lnTo>
                  <a:close/>
                </a:path>
              </a:pathLst>
            </a:custGeom>
            <a:grpFill/>
            <a:ln w="28575" cap="flat" cmpd="sng" algn="ctr">
              <a:noFill/>
              <a:prstDash val="solid"/>
            </a:ln>
            <a:effectLst/>
          </p:spPr>
          <p:txBody>
            <a:bodyPr lIns="0" tIns="38885" rIns="0" bIns="38885"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1" name="Freeform 14"/>
            <p:cNvSpPr>
              <a:spLocks/>
            </p:cNvSpPr>
            <p:nvPr/>
          </p:nvSpPr>
          <p:spPr bwMode="auto">
            <a:xfrm>
              <a:off x="3557550" y="3962239"/>
              <a:ext cx="2187091" cy="2478394"/>
            </a:xfrm>
            <a:custGeom>
              <a:avLst/>
              <a:gdLst>
                <a:gd name="T0" fmla="*/ 0 w 1396"/>
                <a:gd name="T1" fmla="*/ 1537 h 1537"/>
                <a:gd name="T2" fmla="*/ 1396 w 1396"/>
                <a:gd name="T3" fmla="*/ 1537 h 1537"/>
                <a:gd name="T4" fmla="*/ 1396 w 1396"/>
                <a:gd name="T5" fmla="*/ 141 h 1537"/>
                <a:gd name="T6" fmla="*/ 784 w 1396"/>
                <a:gd name="T7" fmla="*/ 141 h 1537"/>
                <a:gd name="T8" fmla="*/ 699 w 1396"/>
                <a:gd name="T9" fmla="*/ 0 h 1537"/>
                <a:gd name="T10" fmla="*/ 612 w 1396"/>
                <a:gd name="T11" fmla="*/ 141 h 1537"/>
                <a:gd name="T12" fmla="*/ 0 w 1396"/>
                <a:gd name="T13" fmla="*/ 141 h 1537"/>
                <a:gd name="T14" fmla="*/ 0 w 1396"/>
                <a:gd name="T15" fmla="*/ 1537 h 15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96" h="1537">
                  <a:moveTo>
                    <a:pt x="0" y="1537"/>
                  </a:moveTo>
                  <a:lnTo>
                    <a:pt x="1396" y="1537"/>
                  </a:lnTo>
                  <a:lnTo>
                    <a:pt x="1396" y="141"/>
                  </a:lnTo>
                  <a:lnTo>
                    <a:pt x="784" y="141"/>
                  </a:lnTo>
                  <a:lnTo>
                    <a:pt x="699" y="0"/>
                  </a:lnTo>
                  <a:lnTo>
                    <a:pt x="612" y="141"/>
                  </a:lnTo>
                  <a:lnTo>
                    <a:pt x="0" y="141"/>
                  </a:lnTo>
                  <a:lnTo>
                    <a:pt x="0" y="1537"/>
                  </a:lnTo>
                  <a:close/>
                </a:path>
              </a:pathLst>
            </a:custGeom>
            <a:grpFill/>
            <a:ln w="28575" cap="flat" cmpd="sng" algn="ctr">
              <a:noFill/>
              <a:prstDash val="solid"/>
            </a:ln>
            <a:effectLst/>
          </p:spPr>
          <p:txBody>
            <a:bodyPr lIns="0" tIns="38885" rIns="0" bIns="38885"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2" name="Freeform 15"/>
            <p:cNvSpPr>
              <a:spLocks/>
            </p:cNvSpPr>
            <p:nvPr/>
          </p:nvSpPr>
          <p:spPr bwMode="auto">
            <a:xfrm>
              <a:off x="7931731" y="3962239"/>
              <a:ext cx="2187091" cy="2478394"/>
            </a:xfrm>
            <a:custGeom>
              <a:avLst/>
              <a:gdLst>
                <a:gd name="T0" fmla="*/ 0 w 1396"/>
                <a:gd name="T1" fmla="*/ 1537 h 1537"/>
                <a:gd name="T2" fmla="*/ 1396 w 1396"/>
                <a:gd name="T3" fmla="*/ 1537 h 1537"/>
                <a:gd name="T4" fmla="*/ 1396 w 1396"/>
                <a:gd name="T5" fmla="*/ 141 h 1537"/>
                <a:gd name="T6" fmla="*/ 787 w 1396"/>
                <a:gd name="T7" fmla="*/ 141 h 1537"/>
                <a:gd name="T8" fmla="*/ 700 w 1396"/>
                <a:gd name="T9" fmla="*/ 0 h 1537"/>
                <a:gd name="T10" fmla="*/ 612 w 1396"/>
                <a:gd name="T11" fmla="*/ 141 h 1537"/>
                <a:gd name="T12" fmla="*/ 0 w 1396"/>
                <a:gd name="T13" fmla="*/ 141 h 1537"/>
                <a:gd name="T14" fmla="*/ 0 w 1396"/>
                <a:gd name="T15" fmla="*/ 1537 h 15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96" h="1537">
                  <a:moveTo>
                    <a:pt x="0" y="1537"/>
                  </a:moveTo>
                  <a:lnTo>
                    <a:pt x="1396" y="1537"/>
                  </a:lnTo>
                  <a:lnTo>
                    <a:pt x="1396" y="141"/>
                  </a:lnTo>
                  <a:lnTo>
                    <a:pt x="787" y="141"/>
                  </a:lnTo>
                  <a:lnTo>
                    <a:pt x="700" y="0"/>
                  </a:lnTo>
                  <a:lnTo>
                    <a:pt x="612" y="141"/>
                  </a:lnTo>
                  <a:lnTo>
                    <a:pt x="0" y="141"/>
                  </a:lnTo>
                  <a:lnTo>
                    <a:pt x="0" y="1537"/>
                  </a:lnTo>
                  <a:close/>
                </a:path>
              </a:pathLst>
            </a:custGeom>
            <a:grpFill/>
            <a:ln w="28575" cap="flat" cmpd="sng" algn="ctr">
              <a:noFill/>
              <a:prstDash val="solid"/>
            </a:ln>
            <a:effectLst/>
          </p:spPr>
          <p:txBody>
            <a:bodyPr lIns="0" tIns="38885" rIns="0" bIns="38885"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3" name="Freeform 6"/>
            <p:cNvSpPr>
              <a:spLocks/>
            </p:cNvSpPr>
            <p:nvPr/>
          </p:nvSpPr>
          <p:spPr bwMode="auto">
            <a:xfrm>
              <a:off x="1370459" y="1938565"/>
              <a:ext cx="2187091" cy="2480007"/>
            </a:xfrm>
            <a:custGeom>
              <a:avLst/>
              <a:gdLst>
                <a:gd name="T0" fmla="*/ 0 w 1396"/>
                <a:gd name="T1" fmla="*/ 0 h 1538"/>
                <a:gd name="T2" fmla="*/ 1396 w 1396"/>
                <a:gd name="T3" fmla="*/ 0 h 1538"/>
                <a:gd name="T4" fmla="*/ 1396 w 1396"/>
                <a:gd name="T5" fmla="*/ 1396 h 1538"/>
                <a:gd name="T6" fmla="*/ 784 w 1396"/>
                <a:gd name="T7" fmla="*/ 1396 h 1538"/>
                <a:gd name="T8" fmla="*/ 697 w 1396"/>
                <a:gd name="T9" fmla="*/ 1538 h 1538"/>
                <a:gd name="T10" fmla="*/ 612 w 1396"/>
                <a:gd name="T11" fmla="*/ 1396 h 1538"/>
                <a:gd name="T12" fmla="*/ 0 w 1396"/>
                <a:gd name="T13" fmla="*/ 1396 h 1538"/>
                <a:gd name="T14" fmla="*/ 0 w 1396"/>
                <a:gd name="T15" fmla="*/ 0 h 15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96" h="1538">
                  <a:moveTo>
                    <a:pt x="0" y="0"/>
                  </a:moveTo>
                  <a:lnTo>
                    <a:pt x="1396" y="0"/>
                  </a:lnTo>
                  <a:lnTo>
                    <a:pt x="1396" y="1396"/>
                  </a:lnTo>
                  <a:lnTo>
                    <a:pt x="784" y="1396"/>
                  </a:lnTo>
                  <a:lnTo>
                    <a:pt x="697" y="1538"/>
                  </a:lnTo>
                  <a:lnTo>
                    <a:pt x="612" y="1396"/>
                  </a:lnTo>
                  <a:lnTo>
                    <a:pt x="0" y="1396"/>
                  </a:lnTo>
                  <a:lnTo>
                    <a:pt x="0" y="0"/>
                  </a:lnTo>
                  <a:close/>
                </a:path>
              </a:pathLst>
            </a:custGeom>
            <a:grpFill/>
            <a:ln w="28575" cap="flat" cmpd="sng" algn="ctr">
              <a:noFill/>
              <a:prstDash val="solid"/>
            </a:ln>
            <a:effectLst/>
          </p:spPr>
          <p:txBody>
            <a:bodyPr lIns="0" tIns="38885" rIns="0" bIns="38885"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4" name="TextBox 33"/>
            <p:cNvSpPr txBox="1"/>
            <p:nvPr/>
          </p:nvSpPr>
          <p:spPr>
            <a:xfrm>
              <a:off x="1724068" y="2375622"/>
              <a:ext cx="1479874" cy="330719"/>
            </a:xfrm>
            <a:prstGeom prst="rect">
              <a:avLst/>
            </a:prstGeom>
            <a:grpFill/>
          </p:spPr>
          <p:txBody>
            <a:bodyPr wrap="square" lIns="77770" tIns="0" rIns="77770" bIns="0" rtlCol="0" anchor="t">
              <a:spAutoFit/>
            </a:bodyPr>
            <a:lstStyle/>
            <a:p>
              <a:pPr marL="0" marR="0" lvl="0" indent="0" algn="ctr" defTabSz="6858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华文黑体" pitchFamily="2" charset="-122"/>
                </a:rPr>
                <a:t>点击添加标题</a:t>
              </a:r>
            </a:p>
          </p:txBody>
        </p:sp>
        <p:sp>
          <p:nvSpPr>
            <p:cNvPr id="35" name="TextBox 34"/>
            <p:cNvSpPr txBox="1"/>
            <p:nvPr/>
          </p:nvSpPr>
          <p:spPr>
            <a:xfrm>
              <a:off x="1526423" y="2739468"/>
              <a:ext cx="1875163" cy="684919"/>
            </a:xfrm>
            <a:prstGeom prst="rect">
              <a:avLst/>
            </a:prstGeom>
            <a:grpFill/>
          </p:spPr>
          <p:txBody>
            <a:bodyPr wrap="square" lIns="77770" tIns="38885" rIns="77770" bIns="38885" rtlCol="0">
              <a:spAutoFit/>
            </a:bodyPr>
            <a:lstStyle/>
            <a:p>
              <a:pPr marL="0" marR="0" lvl="0" indent="0" algn="ctr" defTabSz="685800" eaLnBrk="1" fontAlgn="auto" latinLnBrk="0" hangingPunct="1">
                <a:lnSpc>
                  <a:spcPct val="130000"/>
                </a:lnSpc>
                <a:spcBef>
                  <a:spcPts val="0"/>
                </a:spcBef>
                <a:spcAft>
                  <a:spcPts val="0"/>
                </a:spcAft>
                <a:buClrTx/>
                <a:buSzTx/>
                <a:buFontTx/>
                <a:buNone/>
                <a:tabLst/>
                <a:defRPr/>
              </a:pPr>
              <a:r>
                <a:rPr kumimoji="0" lang="zh-CN" altLang="en-US" sz="825"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您的内容打在这里，或者通过复制您的文本后，在此框中选择粘贴，并选择只保留文字。</a:t>
              </a:r>
            </a:p>
          </p:txBody>
        </p:sp>
        <p:sp>
          <p:nvSpPr>
            <p:cNvPr id="36" name="TextBox 35"/>
            <p:cNvSpPr txBox="1"/>
            <p:nvPr/>
          </p:nvSpPr>
          <p:spPr>
            <a:xfrm>
              <a:off x="6098249" y="2375622"/>
              <a:ext cx="1479874" cy="330719"/>
            </a:xfrm>
            <a:prstGeom prst="rect">
              <a:avLst/>
            </a:prstGeom>
            <a:grpFill/>
          </p:spPr>
          <p:txBody>
            <a:bodyPr wrap="square" lIns="77770" tIns="0" rIns="77770" bIns="0" rtlCol="0" anchor="t">
              <a:spAutoFit/>
            </a:bodyPr>
            <a:lstStyle/>
            <a:p>
              <a:pPr marL="0" marR="0" lvl="0" indent="0" algn="ctr" defTabSz="6858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华文黑体" pitchFamily="2" charset="-122"/>
                </a:rPr>
                <a:t>点击添加标题</a:t>
              </a:r>
            </a:p>
          </p:txBody>
        </p:sp>
        <p:sp>
          <p:nvSpPr>
            <p:cNvPr id="37" name="TextBox 36"/>
            <p:cNvSpPr txBox="1"/>
            <p:nvPr/>
          </p:nvSpPr>
          <p:spPr>
            <a:xfrm>
              <a:off x="5900604" y="2739468"/>
              <a:ext cx="1875163" cy="684919"/>
            </a:xfrm>
            <a:prstGeom prst="rect">
              <a:avLst/>
            </a:prstGeom>
            <a:grpFill/>
          </p:spPr>
          <p:txBody>
            <a:bodyPr wrap="square" lIns="77770" tIns="38885" rIns="77770" bIns="38885" rtlCol="0">
              <a:spAutoFit/>
            </a:bodyPr>
            <a:lstStyle/>
            <a:p>
              <a:pPr marL="0" marR="0" lvl="0" indent="0" algn="ctr" defTabSz="685800" eaLnBrk="1" fontAlgn="auto" latinLnBrk="0" hangingPunct="1">
                <a:lnSpc>
                  <a:spcPct val="130000"/>
                </a:lnSpc>
                <a:spcBef>
                  <a:spcPts val="0"/>
                </a:spcBef>
                <a:spcAft>
                  <a:spcPts val="0"/>
                </a:spcAft>
                <a:buClrTx/>
                <a:buSzTx/>
                <a:buFontTx/>
                <a:buNone/>
                <a:tabLst/>
                <a:defRPr/>
              </a:pPr>
              <a:r>
                <a:rPr kumimoji="0" lang="zh-CN" altLang="en-US" sz="825"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您的内容打在这里，或者通过复制您的文本后，在此框中选择粘贴，并选择只保留文字。</a:t>
              </a:r>
            </a:p>
          </p:txBody>
        </p:sp>
        <p:sp>
          <p:nvSpPr>
            <p:cNvPr id="38" name="TextBox 37"/>
            <p:cNvSpPr txBox="1"/>
            <p:nvPr/>
          </p:nvSpPr>
          <p:spPr>
            <a:xfrm>
              <a:off x="10474781" y="2375622"/>
              <a:ext cx="1479874" cy="330719"/>
            </a:xfrm>
            <a:prstGeom prst="rect">
              <a:avLst/>
            </a:prstGeom>
            <a:grpFill/>
          </p:spPr>
          <p:txBody>
            <a:bodyPr wrap="square" lIns="77770" tIns="0" rIns="77770" bIns="0" rtlCol="0" anchor="t">
              <a:spAutoFit/>
            </a:bodyPr>
            <a:lstStyle/>
            <a:p>
              <a:pPr marL="0" marR="0" lvl="0" indent="0" algn="ctr" defTabSz="6858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华文黑体" pitchFamily="2" charset="-122"/>
                </a:rPr>
                <a:t>点击添加标题</a:t>
              </a:r>
            </a:p>
          </p:txBody>
        </p:sp>
        <p:sp>
          <p:nvSpPr>
            <p:cNvPr id="39" name="TextBox 38"/>
            <p:cNvSpPr txBox="1"/>
            <p:nvPr/>
          </p:nvSpPr>
          <p:spPr>
            <a:xfrm>
              <a:off x="10277136" y="2739468"/>
              <a:ext cx="1875163" cy="684919"/>
            </a:xfrm>
            <a:prstGeom prst="rect">
              <a:avLst/>
            </a:prstGeom>
            <a:grpFill/>
          </p:spPr>
          <p:txBody>
            <a:bodyPr wrap="square" lIns="77770" tIns="38885" rIns="77770" bIns="38885" rtlCol="0">
              <a:spAutoFit/>
            </a:bodyPr>
            <a:lstStyle/>
            <a:p>
              <a:pPr marL="0" marR="0" lvl="0" indent="0" algn="ctr" defTabSz="685800" eaLnBrk="1" fontAlgn="auto" latinLnBrk="0" hangingPunct="1">
                <a:lnSpc>
                  <a:spcPct val="130000"/>
                </a:lnSpc>
                <a:spcBef>
                  <a:spcPts val="0"/>
                </a:spcBef>
                <a:spcAft>
                  <a:spcPts val="0"/>
                </a:spcAft>
                <a:buClrTx/>
                <a:buSzTx/>
                <a:buFontTx/>
                <a:buNone/>
                <a:tabLst/>
                <a:defRPr/>
              </a:pPr>
              <a:r>
                <a:rPr kumimoji="0" lang="zh-CN" altLang="en-US" sz="825"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您的内容打在这里，或者通过复制您的文本后，在此框中选择粘贴，并选择只保留文字。</a:t>
              </a:r>
            </a:p>
          </p:txBody>
        </p:sp>
        <p:sp>
          <p:nvSpPr>
            <p:cNvPr id="40" name="TextBox 39"/>
            <p:cNvSpPr txBox="1"/>
            <p:nvPr/>
          </p:nvSpPr>
          <p:spPr>
            <a:xfrm>
              <a:off x="3911159" y="4659716"/>
              <a:ext cx="1479874" cy="330719"/>
            </a:xfrm>
            <a:prstGeom prst="rect">
              <a:avLst/>
            </a:prstGeom>
            <a:grpFill/>
          </p:spPr>
          <p:txBody>
            <a:bodyPr wrap="square" lIns="77770" tIns="0" rIns="77770" bIns="0" rtlCol="0" anchor="t">
              <a:spAutoFit/>
            </a:bodyPr>
            <a:lstStyle/>
            <a:p>
              <a:pPr marL="0" marR="0" lvl="0" indent="0" algn="ctr" defTabSz="6858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华文黑体" pitchFamily="2" charset="-122"/>
                </a:rPr>
                <a:t>点击添加标题</a:t>
              </a:r>
            </a:p>
          </p:txBody>
        </p:sp>
        <p:sp>
          <p:nvSpPr>
            <p:cNvPr id="41" name="TextBox 40"/>
            <p:cNvSpPr txBox="1"/>
            <p:nvPr/>
          </p:nvSpPr>
          <p:spPr>
            <a:xfrm>
              <a:off x="3713515" y="5023562"/>
              <a:ext cx="1875163" cy="684919"/>
            </a:xfrm>
            <a:prstGeom prst="rect">
              <a:avLst/>
            </a:prstGeom>
            <a:grpFill/>
          </p:spPr>
          <p:txBody>
            <a:bodyPr wrap="square" lIns="77770" tIns="38885" rIns="77770" bIns="38885" rtlCol="0">
              <a:spAutoFit/>
            </a:bodyPr>
            <a:lstStyle/>
            <a:p>
              <a:pPr marL="0" marR="0" lvl="0" indent="0" algn="ctr" defTabSz="685800" eaLnBrk="1" fontAlgn="auto" latinLnBrk="0" hangingPunct="1">
                <a:lnSpc>
                  <a:spcPct val="130000"/>
                </a:lnSpc>
                <a:spcBef>
                  <a:spcPts val="0"/>
                </a:spcBef>
                <a:spcAft>
                  <a:spcPts val="0"/>
                </a:spcAft>
                <a:buClrTx/>
                <a:buSzTx/>
                <a:buFontTx/>
                <a:buNone/>
                <a:tabLst/>
                <a:defRPr/>
              </a:pPr>
              <a:r>
                <a:rPr kumimoji="0" lang="zh-CN" altLang="en-US" sz="825"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您的内容打在这里，或者通过复制您的文本后，在此框中选择粘贴，并选择只保留文字。</a:t>
              </a:r>
            </a:p>
          </p:txBody>
        </p:sp>
        <p:sp>
          <p:nvSpPr>
            <p:cNvPr id="42" name="TextBox 41"/>
            <p:cNvSpPr txBox="1"/>
            <p:nvPr/>
          </p:nvSpPr>
          <p:spPr>
            <a:xfrm>
              <a:off x="8285340" y="4659716"/>
              <a:ext cx="1479874" cy="330719"/>
            </a:xfrm>
            <a:prstGeom prst="rect">
              <a:avLst/>
            </a:prstGeom>
            <a:grpFill/>
          </p:spPr>
          <p:txBody>
            <a:bodyPr wrap="square" lIns="77770" tIns="0" rIns="77770" bIns="0" rtlCol="0" anchor="t">
              <a:spAutoFit/>
            </a:bodyPr>
            <a:lstStyle/>
            <a:p>
              <a:pPr marL="0" marR="0" lvl="0" indent="0" algn="ctr" defTabSz="6858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华文黑体" pitchFamily="2" charset="-122"/>
                </a:rPr>
                <a:t>点击添加标题</a:t>
              </a:r>
            </a:p>
          </p:txBody>
        </p:sp>
        <p:sp>
          <p:nvSpPr>
            <p:cNvPr id="43" name="TextBox 42"/>
            <p:cNvSpPr txBox="1"/>
            <p:nvPr/>
          </p:nvSpPr>
          <p:spPr>
            <a:xfrm>
              <a:off x="8087695" y="5023562"/>
              <a:ext cx="1875163" cy="684919"/>
            </a:xfrm>
            <a:prstGeom prst="rect">
              <a:avLst/>
            </a:prstGeom>
            <a:grpFill/>
          </p:spPr>
          <p:txBody>
            <a:bodyPr wrap="square" lIns="77770" tIns="38885" rIns="77770" bIns="38885" rtlCol="0">
              <a:spAutoFit/>
            </a:bodyPr>
            <a:lstStyle/>
            <a:p>
              <a:pPr marL="0" marR="0" lvl="0" indent="0" algn="ctr" defTabSz="685800" eaLnBrk="1" fontAlgn="auto" latinLnBrk="0" hangingPunct="1">
                <a:lnSpc>
                  <a:spcPct val="130000"/>
                </a:lnSpc>
                <a:spcBef>
                  <a:spcPts val="0"/>
                </a:spcBef>
                <a:spcAft>
                  <a:spcPts val="0"/>
                </a:spcAft>
                <a:buClrTx/>
                <a:buSzTx/>
                <a:buFontTx/>
                <a:buNone/>
                <a:tabLst/>
                <a:defRPr/>
              </a:pPr>
              <a:r>
                <a:rPr kumimoji="0" lang="zh-CN" altLang="en-US" sz="825"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您的内容打在这里，或者通过复制您的文本后，在此框中选择粘贴，并选择只保留文字。</a:t>
              </a:r>
            </a:p>
          </p:txBody>
        </p:sp>
      </p:grpSp>
    </p:spTree>
    <p:extLst>
      <p:ext uri="{BB962C8B-B14F-4D97-AF65-F5344CB8AC3E}">
        <p14:creationId xmlns:p14="http://schemas.microsoft.com/office/powerpoint/2010/main" val="39942378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a:spLocks noChangeArrowheads="1"/>
          </p:cNvSpPr>
          <p:nvPr/>
        </p:nvSpPr>
        <p:spPr bwMode="auto">
          <a:xfrm>
            <a:off x="892900" y="2348881"/>
            <a:ext cx="1987372" cy="781304"/>
          </a:xfrm>
          <a:prstGeom prst="rect">
            <a:avLst/>
          </a:prstGeom>
          <a:noFill/>
          <a:ln w="9525">
            <a:noFill/>
            <a:miter lim="800000"/>
            <a:headEnd/>
            <a:tailEnd/>
          </a:ln>
        </p:spPr>
        <p:txBody>
          <a:bodyPr lIns="0" tIns="0" rIns="0" bIns="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a:ln>
                  <a:noFill/>
                </a:ln>
                <a:solidFill>
                  <a:srgbClr val="808080"/>
                </a:solidFill>
                <a:effectLst/>
                <a:uLnTx/>
                <a:uFillTx/>
                <a:latin typeface="微软雅黑" pitchFamily="34" charset="-122"/>
              </a:rPr>
              <a:t>标题内容</a:t>
            </a:r>
            <a:endParaRPr kumimoji="0" lang="en-US" altLang="zh-CN" sz="1317" b="0" i="0" u="none" strike="noStrike" kern="0" cap="none" spc="0" normalizeH="0" baseline="0" noProof="0">
              <a:ln>
                <a:noFill/>
              </a:ln>
              <a:solidFill>
                <a:srgbClr val="808080"/>
              </a:solidFill>
              <a:effectLst/>
              <a:uLnTx/>
              <a:uFillTx/>
              <a:latin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40" b="0" i="0" u="none" strike="noStrike" kern="0" cap="none" spc="0" normalizeH="0" baseline="0" noProof="0">
              <a:ln>
                <a:noFill/>
              </a:ln>
              <a:solidFill>
                <a:srgbClr val="808080"/>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40" b="0" i="0" u="none" strike="noStrike" kern="0" cap="none" spc="0" normalizeH="0" baseline="0" noProof="0">
                <a:ln>
                  <a:noFill/>
                </a:ln>
                <a:solidFill>
                  <a:srgbClr val="808080"/>
                </a:solidFill>
                <a:effectLst/>
                <a:uLnTx/>
                <a:uFillTx/>
              </a:rPr>
              <a:t>请在此处添加您需要的文字内容请在此处添加您需要的文字内容请在此处添加您需要的文字内容</a:t>
            </a:r>
            <a:endParaRPr kumimoji="0" lang="en-US" altLang="zh-CN" sz="940" b="0" i="0" u="none" strike="noStrike" kern="0" cap="none" spc="0" normalizeH="0" baseline="0" noProof="0">
              <a:ln>
                <a:noFill/>
              </a:ln>
              <a:solidFill>
                <a:srgbClr val="808080"/>
              </a:solidFill>
              <a:effectLst/>
              <a:uLnTx/>
              <a:uFillTx/>
            </a:endParaRPr>
          </a:p>
        </p:txBody>
      </p:sp>
      <p:sp>
        <p:nvSpPr>
          <p:cNvPr id="19" name="TextBox 18"/>
          <p:cNvSpPr txBox="1">
            <a:spLocks noChangeArrowheads="1"/>
          </p:cNvSpPr>
          <p:nvPr/>
        </p:nvSpPr>
        <p:spPr bwMode="auto">
          <a:xfrm>
            <a:off x="6266717" y="2348881"/>
            <a:ext cx="1987371" cy="781304"/>
          </a:xfrm>
          <a:prstGeom prst="rect">
            <a:avLst/>
          </a:prstGeom>
          <a:noFill/>
          <a:ln w="9525">
            <a:noFill/>
            <a:miter lim="800000"/>
            <a:headEnd/>
            <a:tailEnd/>
          </a:ln>
        </p:spPr>
        <p:txBody>
          <a:bodyPr lIns="0" tIns="0" rIns="0" bIns="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a:ln>
                  <a:noFill/>
                </a:ln>
                <a:solidFill>
                  <a:srgbClr val="808080"/>
                </a:solidFill>
                <a:effectLst/>
                <a:uLnTx/>
                <a:uFillTx/>
              </a:rPr>
              <a:t>标题内容</a:t>
            </a:r>
            <a:endParaRPr kumimoji="0" lang="en-US" altLang="zh-CN" sz="1317" b="0" i="0" u="none" strike="noStrike" kern="0" cap="none" spc="0" normalizeH="0" baseline="0" noProof="0">
              <a:ln>
                <a:noFill/>
              </a:ln>
              <a:solidFill>
                <a:srgbClr val="808080"/>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40" b="0" i="0" u="none" strike="noStrike" kern="0" cap="none" spc="0" normalizeH="0" baseline="0" noProof="0">
              <a:ln>
                <a:noFill/>
              </a:ln>
              <a:solidFill>
                <a:srgbClr val="808080"/>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40" b="0" i="0" u="none" strike="noStrike" kern="0" cap="none" spc="0" normalizeH="0" baseline="0" noProof="0">
                <a:ln>
                  <a:noFill/>
                </a:ln>
                <a:solidFill>
                  <a:srgbClr val="808080"/>
                </a:solidFill>
                <a:effectLst/>
                <a:uLnTx/>
                <a:uFillTx/>
              </a:rPr>
              <a:t>请在此处添加您需要的文字内容请在此处添加您需要的文字内容请在此处添加您需要的文字内容</a:t>
            </a:r>
            <a:endParaRPr kumimoji="0" lang="en-US" altLang="zh-CN" sz="940" b="0" i="0" u="none" strike="noStrike" kern="0" cap="none" spc="0" normalizeH="0" baseline="0" noProof="0">
              <a:ln>
                <a:noFill/>
              </a:ln>
              <a:solidFill>
                <a:srgbClr val="808080"/>
              </a:solidFill>
              <a:effectLst/>
              <a:uLnTx/>
              <a:uFillTx/>
            </a:endParaRPr>
          </a:p>
        </p:txBody>
      </p:sp>
      <p:sp>
        <p:nvSpPr>
          <p:cNvPr id="20" name="TextBox 19"/>
          <p:cNvSpPr txBox="1">
            <a:spLocks noChangeArrowheads="1"/>
          </p:cNvSpPr>
          <p:nvPr/>
        </p:nvSpPr>
        <p:spPr bwMode="auto">
          <a:xfrm>
            <a:off x="6266717" y="3671804"/>
            <a:ext cx="1987371" cy="781304"/>
          </a:xfrm>
          <a:prstGeom prst="rect">
            <a:avLst/>
          </a:prstGeom>
          <a:noFill/>
          <a:ln w="9525">
            <a:noFill/>
            <a:miter lim="800000"/>
            <a:headEnd/>
            <a:tailEnd/>
          </a:ln>
        </p:spPr>
        <p:txBody>
          <a:bodyPr lIns="0" tIns="0" rIns="0" bIns="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a:ln>
                  <a:noFill/>
                </a:ln>
                <a:solidFill>
                  <a:srgbClr val="808080"/>
                </a:solidFill>
                <a:effectLst/>
                <a:uLnTx/>
                <a:uFillTx/>
              </a:rPr>
              <a:t>标题内容</a:t>
            </a:r>
            <a:endParaRPr kumimoji="0" lang="en-US" altLang="zh-CN" sz="1317" b="0" i="0" u="none" strike="noStrike" kern="0" cap="none" spc="0" normalizeH="0" baseline="0" noProof="0">
              <a:ln>
                <a:noFill/>
              </a:ln>
              <a:solidFill>
                <a:srgbClr val="808080"/>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40" b="0" i="0" u="none" strike="noStrike" kern="0" cap="none" spc="0" normalizeH="0" baseline="0" noProof="0">
              <a:ln>
                <a:noFill/>
              </a:ln>
              <a:solidFill>
                <a:srgbClr val="808080"/>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40" b="0" i="0" u="none" strike="noStrike" kern="0" cap="none" spc="0" normalizeH="0" baseline="0" noProof="0">
                <a:ln>
                  <a:noFill/>
                </a:ln>
                <a:solidFill>
                  <a:srgbClr val="808080"/>
                </a:solidFill>
                <a:effectLst/>
                <a:uLnTx/>
                <a:uFillTx/>
              </a:rPr>
              <a:t>请在此处添加您需要的文字内容请在此处添加您需要的文字内容请在此处添加您需要的文字内容</a:t>
            </a:r>
            <a:endParaRPr kumimoji="0" lang="en-US" altLang="zh-CN" sz="940" b="0" i="0" u="none" strike="noStrike" kern="0" cap="none" spc="0" normalizeH="0" baseline="0" noProof="0">
              <a:ln>
                <a:noFill/>
              </a:ln>
              <a:solidFill>
                <a:srgbClr val="808080"/>
              </a:solidFill>
              <a:effectLst/>
              <a:uLnTx/>
              <a:uFillTx/>
            </a:endParaRPr>
          </a:p>
        </p:txBody>
      </p:sp>
      <p:sp>
        <p:nvSpPr>
          <p:cNvPr id="21" name="TextBox 20"/>
          <p:cNvSpPr txBox="1">
            <a:spLocks noChangeArrowheads="1"/>
          </p:cNvSpPr>
          <p:nvPr/>
        </p:nvSpPr>
        <p:spPr bwMode="auto">
          <a:xfrm>
            <a:off x="892900" y="3671804"/>
            <a:ext cx="1987372" cy="781304"/>
          </a:xfrm>
          <a:prstGeom prst="rect">
            <a:avLst/>
          </a:prstGeom>
          <a:noFill/>
          <a:ln w="9525">
            <a:noFill/>
            <a:miter lim="800000"/>
            <a:headEnd/>
            <a:tailEnd/>
          </a:ln>
        </p:spPr>
        <p:txBody>
          <a:bodyPr lIns="0" tIns="0" rIns="0" bIns="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a:ln>
                  <a:noFill/>
                </a:ln>
                <a:solidFill>
                  <a:srgbClr val="808080"/>
                </a:solidFill>
                <a:effectLst/>
                <a:uLnTx/>
                <a:uFillTx/>
              </a:rPr>
              <a:t>标题内容</a:t>
            </a:r>
            <a:endParaRPr kumimoji="0" lang="en-US" altLang="zh-CN" sz="1317" b="0" i="0" u="none" strike="noStrike" kern="0" cap="none" spc="0" normalizeH="0" baseline="0" noProof="0">
              <a:ln>
                <a:noFill/>
              </a:ln>
              <a:solidFill>
                <a:srgbClr val="808080"/>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40" b="0" i="0" u="none" strike="noStrike" kern="0" cap="none" spc="0" normalizeH="0" baseline="0" noProof="0">
              <a:ln>
                <a:noFill/>
              </a:ln>
              <a:solidFill>
                <a:srgbClr val="808080"/>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40" b="0" i="0" u="none" strike="noStrike" kern="0" cap="none" spc="0" normalizeH="0" baseline="0" noProof="0">
                <a:ln>
                  <a:noFill/>
                </a:ln>
                <a:solidFill>
                  <a:srgbClr val="808080"/>
                </a:solidFill>
                <a:effectLst/>
                <a:uLnTx/>
                <a:uFillTx/>
              </a:rPr>
              <a:t>请在此处添加您需要的文字内容请在此处添加您需要的文字内容请在此处添加您需要的文字内容</a:t>
            </a:r>
            <a:endParaRPr kumimoji="0" lang="en-US" altLang="zh-CN" sz="940" b="0" i="0" u="none" strike="noStrike" kern="0" cap="none" spc="0" normalizeH="0" baseline="0" noProof="0">
              <a:ln>
                <a:noFill/>
              </a:ln>
              <a:solidFill>
                <a:srgbClr val="808080"/>
              </a:solidFill>
              <a:effectLst/>
              <a:uLnTx/>
              <a:uFillTx/>
            </a:endParaRPr>
          </a:p>
        </p:txBody>
      </p:sp>
      <p:grpSp>
        <p:nvGrpSpPr>
          <p:cNvPr id="22" name="组合 21"/>
          <p:cNvGrpSpPr>
            <a:grpSpLocks/>
          </p:cNvGrpSpPr>
          <p:nvPr/>
        </p:nvGrpSpPr>
        <p:grpSpPr bwMode="auto">
          <a:xfrm>
            <a:off x="3217720" y="2133868"/>
            <a:ext cx="2753354" cy="2447260"/>
            <a:chOff x="3218020" y="2137420"/>
            <a:chExt cx="2752869" cy="2753319"/>
          </a:xfrm>
        </p:grpSpPr>
        <p:sp>
          <p:nvSpPr>
            <p:cNvPr id="23" name="椭圆 6"/>
            <p:cNvSpPr/>
            <p:nvPr/>
          </p:nvSpPr>
          <p:spPr>
            <a:xfrm flipH="1" flipV="1">
              <a:off x="4618341" y="3331813"/>
              <a:ext cx="1352548" cy="1558926"/>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rgbClr val="0BD0D9"/>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4" name="椭圆 61"/>
            <p:cNvSpPr/>
            <p:nvPr/>
          </p:nvSpPr>
          <p:spPr>
            <a:xfrm flipH="1" flipV="1">
              <a:off x="3218020" y="3536758"/>
              <a:ext cx="1558566" cy="1353981"/>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rgbClr val="0BD0D9"/>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5" name="椭圆 6"/>
            <p:cNvSpPr/>
            <p:nvPr/>
          </p:nvSpPr>
          <p:spPr>
            <a:xfrm>
              <a:off x="3218020" y="2137420"/>
              <a:ext cx="1352548" cy="1558926"/>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rgbClr val="0BD0D9"/>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26" name="椭圆 61"/>
            <p:cNvSpPr/>
            <p:nvPr/>
          </p:nvSpPr>
          <p:spPr>
            <a:xfrm>
              <a:off x="4412323" y="2137420"/>
              <a:ext cx="1558566" cy="1353981"/>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rgbClr val="0BD0D9"/>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7" name="椭圆 26"/>
            <p:cNvSpPr/>
            <p:nvPr/>
          </p:nvSpPr>
          <p:spPr>
            <a:xfrm>
              <a:off x="4269007" y="3214222"/>
              <a:ext cx="650895" cy="651792"/>
            </a:xfrm>
            <a:prstGeom prst="ellipse">
              <a:avLst/>
            </a:prstGeom>
            <a:solidFill>
              <a:srgbClr val="0BD0D9"/>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8" name="TextBox 12"/>
            <p:cNvSpPr txBox="1">
              <a:spLocks noChangeArrowheads="1"/>
            </p:cNvSpPr>
            <p:nvPr/>
          </p:nvSpPr>
          <p:spPr bwMode="auto">
            <a:xfrm>
              <a:off x="4442746" y="3401664"/>
              <a:ext cx="303417" cy="195498"/>
            </a:xfrm>
            <a:prstGeom prst="rect">
              <a:avLst/>
            </a:prstGeom>
            <a:noFill/>
            <a:ln w="9525">
              <a:noFill/>
              <a:miter lim="800000"/>
              <a:headEnd/>
              <a:tailEnd/>
            </a:ln>
          </p:spPr>
          <p:txBody>
            <a:bodyPr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29" b="0" i="0" u="none" strike="noStrike" kern="0" cap="none" spc="0" normalizeH="0" baseline="0" noProof="0">
                  <a:ln>
                    <a:noFill/>
                  </a:ln>
                  <a:solidFill>
                    <a:sysClr val="window" lastClr="FFFFFF"/>
                  </a:solidFill>
                  <a:effectLst/>
                  <a:uLnTx/>
                  <a:uFillTx/>
                  <a:latin typeface="微软雅黑" pitchFamily="34" charset="-122"/>
                </a:rPr>
                <a:t>标题</a:t>
              </a:r>
            </a:p>
          </p:txBody>
        </p:sp>
        <p:sp>
          <p:nvSpPr>
            <p:cNvPr id="29" name="TextBox 13"/>
            <p:cNvSpPr txBox="1">
              <a:spLocks noChangeArrowheads="1"/>
            </p:cNvSpPr>
            <p:nvPr/>
          </p:nvSpPr>
          <p:spPr bwMode="auto">
            <a:xfrm>
              <a:off x="3463304" y="2655410"/>
              <a:ext cx="884467" cy="521133"/>
            </a:xfrm>
            <a:prstGeom prst="rect">
              <a:avLst/>
            </a:prstGeom>
            <a:noFill/>
            <a:ln w="9525">
              <a:noFill/>
              <a:miter lim="800000"/>
              <a:headEnd/>
              <a:tailEnd/>
            </a:ln>
          </p:spPr>
          <p:txBody>
            <a:bodyPr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a:ln>
                    <a:noFill/>
                  </a:ln>
                  <a:solidFill>
                    <a:sysClr val="window" lastClr="FFFFFF"/>
                  </a:solidFill>
                  <a:effectLst/>
                  <a:uLnTx/>
                  <a:uFillTx/>
                  <a:latin typeface="微软雅黑" pitchFamily="34" charset="-122"/>
                </a:rPr>
                <a:t>这里输入标题</a:t>
              </a:r>
            </a:p>
          </p:txBody>
        </p:sp>
        <p:sp>
          <p:nvSpPr>
            <p:cNvPr id="30" name="TextBox 14"/>
            <p:cNvSpPr txBox="1">
              <a:spLocks noChangeArrowheads="1"/>
            </p:cNvSpPr>
            <p:nvPr/>
          </p:nvSpPr>
          <p:spPr bwMode="auto">
            <a:xfrm>
              <a:off x="4784238" y="2569469"/>
              <a:ext cx="815013" cy="521133"/>
            </a:xfrm>
            <a:prstGeom prst="rect">
              <a:avLst/>
            </a:prstGeom>
            <a:noFill/>
            <a:ln w="9525">
              <a:noFill/>
              <a:miter lim="800000"/>
              <a:headEnd/>
              <a:tailEnd/>
            </a:ln>
          </p:spPr>
          <p:txBody>
            <a:bodyPr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a:ln>
                    <a:noFill/>
                  </a:ln>
                  <a:solidFill>
                    <a:sysClr val="window" lastClr="FFFFFF"/>
                  </a:solidFill>
                  <a:effectLst/>
                  <a:uLnTx/>
                  <a:uFillTx/>
                  <a:latin typeface="微软雅黑" pitchFamily="34" charset="-122"/>
                </a:rPr>
                <a:t>这里输入标题</a:t>
              </a:r>
            </a:p>
          </p:txBody>
        </p:sp>
        <p:sp>
          <p:nvSpPr>
            <p:cNvPr id="31" name="TextBox 15"/>
            <p:cNvSpPr txBox="1">
              <a:spLocks noChangeArrowheads="1"/>
            </p:cNvSpPr>
            <p:nvPr/>
          </p:nvSpPr>
          <p:spPr bwMode="auto">
            <a:xfrm>
              <a:off x="3506168" y="3943238"/>
              <a:ext cx="911515" cy="521133"/>
            </a:xfrm>
            <a:prstGeom prst="rect">
              <a:avLst/>
            </a:prstGeom>
            <a:noFill/>
            <a:ln w="9525">
              <a:noFill/>
              <a:miter lim="800000"/>
              <a:headEnd/>
              <a:tailEnd/>
            </a:ln>
          </p:spPr>
          <p:txBody>
            <a:bodyPr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a:ln>
                    <a:noFill/>
                  </a:ln>
                  <a:solidFill>
                    <a:sysClr val="window" lastClr="FFFFFF"/>
                  </a:solidFill>
                  <a:effectLst/>
                  <a:uLnTx/>
                  <a:uFillTx/>
                  <a:latin typeface="微软雅黑" pitchFamily="34" charset="-122"/>
                </a:rPr>
                <a:t>这里输入标题</a:t>
              </a:r>
            </a:p>
          </p:txBody>
        </p:sp>
        <p:sp>
          <p:nvSpPr>
            <p:cNvPr id="32" name="TextBox 16"/>
            <p:cNvSpPr txBox="1">
              <a:spLocks noChangeArrowheads="1"/>
            </p:cNvSpPr>
            <p:nvPr/>
          </p:nvSpPr>
          <p:spPr bwMode="auto">
            <a:xfrm>
              <a:off x="4881641" y="3886086"/>
              <a:ext cx="842487" cy="521133"/>
            </a:xfrm>
            <a:prstGeom prst="rect">
              <a:avLst/>
            </a:prstGeom>
            <a:noFill/>
            <a:ln w="9525">
              <a:noFill/>
              <a:miter lim="800000"/>
              <a:headEnd/>
              <a:tailEnd/>
            </a:ln>
          </p:spPr>
          <p:txBody>
            <a:bodyPr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a:ln>
                    <a:noFill/>
                  </a:ln>
                  <a:solidFill>
                    <a:sysClr val="window" lastClr="FFFFFF"/>
                  </a:solidFill>
                  <a:effectLst/>
                  <a:uLnTx/>
                  <a:uFillTx/>
                  <a:latin typeface="微软雅黑" pitchFamily="34" charset="-122"/>
                </a:rPr>
                <a:t>这里输入标题</a:t>
              </a:r>
            </a:p>
          </p:txBody>
        </p:sp>
        <p:sp>
          <p:nvSpPr>
            <p:cNvPr id="33" name="椭圆 32"/>
            <p:cNvSpPr>
              <a:spLocks noChangeArrowheads="1"/>
            </p:cNvSpPr>
            <p:nvPr/>
          </p:nvSpPr>
          <p:spPr bwMode="auto">
            <a:xfrm>
              <a:off x="4306328" y="3251179"/>
              <a:ext cx="576251" cy="577878"/>
            </a:xfrm>
            <a:prstGeom prst="ellipse">
              <a:avLst/>
            </a:prstGeom>
            <a:noFill/>
            <a:ln w="15875" algn="ctr">
              <a:solidFill>
                <a:srgbClr val="17406D"/>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 lastClr="FFFFFF"/>
                </a:solidFill>
                <a:effectLst/>
                <a:uLnTx/>
                <a:uFillTx/>
              </a:endParaRPr>
            </a:p>
          </p:txBody>
        </p:sp>
      </p:gr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1000" fill="hold"/>
                                        <p:tgtEl>
                                          <p:spTgt spid="22"/>
                                        </p:tgtEl>
                                        <p:attrNameLst>
                                          <p:attrName>ppt_w</p:attrName>
                                        </p:attrNameLst>
                                      </p:cBhvr>
                                      <p:tavLst>
                                        <p:tav tm="0">
                                          <p:val>
                                            <p:fltVal val="0"/>
                                          </p:val>
                                        </p:tav>
                                        <p:tav tm="100000">
                                          <p:val>
                                            <p:strVal val="#ppt_w"/>
                                          </p:val>
                                        </p:tav>
                                      </p:tavLst>
                                    </p:anim>
                                    <p:anim calcmode="lin" valueType="num">
                                      <p:cBhvr>
                                        <p:cTn id="8" dur="1000" fill="hold"/>
                                        <p:tgtEl>
                                          <p:spTgt spid="22"/>
                                        </p:tgtEl>
                                        <p:attrNameLst>
                                          <p:attrName>ppt_h</p:attrName>
                                        </p:attrNameLst>
                                      </p:cBhvr>
                                      <p:tavLst>
                                        <p:tav tm="0">
                                          <p:val>
                                            <p:fltVal val="0"/>
                                          </p:val>
                                        </p:tav>
                                        <p:tav tm="100000">
                                          <p:val>
                                            <p:strVal val="#ppt_h"/>
                                          </p:val>
                                        </p:tav>
                                      </p:tavLst>
                                    </p:anim>
                                    <p:animEffect transition="in" filter="fade">
                                      <p:cBhvr>
                                        <p:cTn id="9" dur="1000"/>
                                        <p:tgtEl>
                                          <p:spTgt spid="22"/>
                                        </p:tgtEl>
                                      </p:cBhvr>
                                    </p:animEffect>
                                  </p:childTnLst>
                                </p:cTn>
                              </p:par>
                              <p:par>
                                <p:cTn id="10" presetID="8" presetClass="emph" presetSubtype="0" fill="hold" nodeType="withEffect">
                                  <p:stCondLst>
                                    <p:cond delay="0"/>
                                  </p:stCondLst>
                                  <p:childTnLst>
                                    <p:animRot by="21600000">
                                      <p:cBhvr>
                                        <p:cTn id="11" dur="1000" fill="hold"/>
                                        <p:tgtEl>
                                          <p:spTgt spid="22"/>
                                        </p:tgtEl>
                                        <p:attrNameLst>
                                          <p:attrName>r</p:attrName>
                                        </p:attrNameLst>
                                      </p:cBhvr>
                                    </p:animRot>
                                  </p:childTnLst>
                                </p:cTn>
                              </p:par>
                            </p:childTnLst>
                          </p:cTn>
                        </p:par>
                        <p:par>
                          <p:cTn id="12" fill="hold">
                            <p:stCondLst>
                              <p:cond delay="1000"/>
                            </p:stCondLst>
                            <p:childTnLst>
                              <p:par>
                                <p:cTn id="13" presetID="2" presetClass="entr" presetSubtype="8"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0-#ppt_w/2"/>
                                          </p:val>
                                        </p:tav>
                                        <p:tav tm="100000">
                                          <p:val>
                                            <p:strVal val="#ppt_x"/>
                                          </p:val>
                                        </p:tav>
                                      </p:tavLst>
                                    </p:anim>
                                    <p:anim calcmode="lin" valueType="num">
                                      <p:cBhvr additive="base">
                                        <p:cTn id="16" dur="5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1+#ppt_w/2"/>
                                          </p:val>
                                        </p:tav>
                                        <p:tav tm="100000">
                                          <p:val>
                                            <p:strVal val="#ppt_x"/>
                                          </p:val>
                                        </p:tav>
                                      </p:tavLst>
                                    </p:anim>
                                    <p:anim calcmode="lin" valueType="num">
                                      <p:cBhvr additive="base">
                                        <p:cTn id="20" dur="5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500" fill="hold"/>
                                        <p:tgtEl>
                                          <p:spTgt spid="20"/>
                                        </p:tgtEl>
                                        <p:attrNameLst>
                                          <p:attrName>ppt_x</p:attrName>
                                        </p:attrNameLst>
                                      </p:cBhvr>
                                      <p:tavLst>
                                        <p:tav tm="0">
                                          <p:val>
                                            <p:strVal val="1+#ppt_w/2"/>
                                          </p:val>
                                        </p:tav>
                                        <p:tav tm="100000">
                                          <p:val>
                                            <p:strVal val="#ppt_x"/>
                                          </p:val>
                                        </p:tav>
                                      </p:tavLst>
                                    </p:anim>
                                    <p:anim calcmode="lin" valueType="num">
                                      <p:cBhvr additive="base">
                                        <p:cTn id="24" dur="5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0-#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矩形 7"/>
          <p:cNvSpPr/>
          <p:nvPr/>
        </p:nvSpPr>
        <p:spPr>
          <a:xfrm rot="5400000">
            <a:off x="1280433" y="319076"/>
            <a:ext cx="2098220" cy="4659086"/>
          </a:xfrm>
          <a:prstGeom prst="rect">
            <a:avLst/>
          </a:prstGeom>
          <a:solidFill>
            <a:srgbClr val="0BD0D9">
              <a:alpha val="91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44" name="Picture 4"/>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5068492" y="790104"/>
            <a:ext cx="4238624" cy="5143500"/>
          </a:xfrm>
          <a:prstGeom prst="rect">
            <a:avLst/>
          </a:prstGeom>
          <a:noFill/>
          <a:extLst>
            <a:ext uri="{909E8E84-426E-40DD-AFC4-6F175D3DCCD1}">
              <a14:hiddenFill xmlns:a14="http://schemas.microsoft.com/office/drawing/2010/main">
                <a:solidFill>
                  <a:srgbClr val="FFFFFF"/>
                </a:solidFill>
              </a14:hiddenFill>
            </a:ext>
          </a:extLst>
        </p:spPr>
      </p:pic>
      <p:sp>
        <p:nvSpPr>
          <p:cNvPr id="45" name="Text Placeholder 33"/>
          <p:cNvSpPr txBox="1">
            <a:spLocks/>
          </p:cNvSpPr>
          <p:nvPr/>
        </p:nvSpPr>
        <p:spPr>
          <a:xfrm>
            <a:off x="799831" y="2196710"/>
            <a:ext cx="2327813" cy="798209"/>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4050" b="0" i="0" u="none" strike="noStrike" kern="1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输入标题</a:t>
            </a:r>
            <a:endParaRPr kumimoji="0" lang="en-AU" sz="4050" b="0"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46" name="Text Placeholder 32"/>
          <p:cNvSpPr txBox="1">
            <a:spLocks/>
          </p:cNvSpPr>
          <p:nvPr/>
        </p:nvSpPr>
        <p:spPr>
          <a:xfrm>
            <a:off x="855400" y="2956908"/>
            <a:ext cx="3345125" cy="662048"/>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ts val="1238"/>
              </a:lnSpc>
              <a:spcBef>
                <a:spcPts val="750"/>
              </a:spcBef>
              <a:spcAft>
                <a:spcPts val="1125"/>
              </a:spcAft>
              <a:buClrTx/>
              <a:buSzTx/>
              <a:buFont typeface="Arial" panose="020B0604020202020204" pitchFamily="34" charset="0"/>
              <a:buNone/>
              <a:tabLst/>
              <a:defRPr/>
            </a:pPr>
            <a:r>
              <a:rPr kumimoji="0" lang="en-US" sz="450" b="0" i="0" u="none" strike="noStrike" kern="1200" cap="none" spc="0" normalizeH="0" baseline="0" noProof="0" dirty="0" err="1">
                <a:ln>
                  <a:noFill/>
                </a:ln>
                <a:solidFill>
                  <a:sysClr val="window" lastClr="FFFFFF"/>
                </a:solidFill>
                <a:effectLst/>
                <a:uLnTx/>
                <a:uFillTx/>
                <a:latin typeface="Open Sans" panose="020B0606030504020204" pitchFamily="34" charset="0"/>
                <a:ea typeface="Open Sans" panose="020B0606030504020204" pitchFamily="34" charset="0"/>
                <a:cs typeface="Open Sans" panose="020B0606030504020204" pitchFamily="34" charset="0"/>
              </a:rPr>
              <a:t>Menima</a:t>
            </a:r>
            <a:r>
              <a:rPr kumimoji="0" lang="en-US" sz="450" b="0" i="0" u="none" strike="noStrike" kern="1200" cap="none" spc="0" normalizeH="0" baseline="0" noProof="0" dirty="0">
                <a:ln>
                  <a:noFill/>
                </a:ln>
                <a:solidFill>
                  <a:sysClr val="window" lastClr="FFFFFF"/>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450" b="0" i="0" u="none" strike="noStrike" kern="1200" cap="none" spc="0" normalizeH="0" baseline="0" noProof="0" dirty="0" err="1">
                <a:ln>
                  <a:noFill/>
                </a:ln>
                <a:solidFill>
                  <a:sysClr val="window" lastClr="FFFFFF"/>
                </a:solidFill>
                <a:effectLst/>
                <a:uLnTx/>
                <a:uFillTx/>
                <a:latin typeface="Open Sans" panose="020B0606030504020204" pitchFamily="34" charset="0"/>
                <a:ea typeface="Open Sans" panose="020B0606030504020204" pitchFamily="34" charset="0"/>
                <a:cs typeface="Open Sans" panose="020B0606030504020204" pitchFamily="34" charset="0"/>
              </a:rPr>
              <a:t>esrebis</a:t>
            </a:r>
            <a:r>
              <a:rPr kumimoji="0" lang="en-US" sz="450" b="0" i="0" u="none" strike="noStrike" kern="1200" cap="none" spc="0" normalizeH="0" baseline="0" noProof="0" dirty="0">
                <a:ln>
                  <a:noFill/>
                </a:ln>
                <a:solidFill>
                  <a:sysClr val="window" lastClr="FFFFFF"/>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450" b="0" i="0" u="none" strike="noStrike" kern="1200" cap="none" spc="0" normalizeH="0" baseline="0" noProof="0" dirty="0" err="1">
                <a:ln>
                  <a:noFill/>
                </a:ln>
                <a:solidFill>
                  <a:sysClr val="window" lastClr="FFFFFF"/>
                </a:solidFill>
                <a:effectLst/>
                <a:uLnTx/>
                <a:uFillTx/>
                <a:latin typeface="Open Sans" panose="020B0606030504020204" pitchFamily="34" charset="0"/>
                <a:ea typeface="Open Sans" panose="020B0606030504020204" pitchFamily="34" charset="0"/>
                <a:cs typeface="Open Sans" panose="020B0606030504020204" pitchFamily="34" charset="0"/>
              </a:rPr>
              <a:t>daname</a:t>
            </a:r>
            <a:r>
              <a:rPr kumimoji="0" lang="en-US" sz="450" b="0" i="0" u="none" strike="noStrike" kern="1200" cap="none" spc="0" normalizeH="0" baseline="0" noProof="0" dirty="0">
                <a:ln>
                  <a:noFill/>
                </a:ln>
                <a:solidFill>
                  <a:sysClr val="window" lastClr="FFFFFF"/>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450" b="0" i="0" u="none" strike="noStrike" kern="1200" cap="none" spc="0" normalizeH="0" baseline="0" noProof="0" dirty="0" err="1">
                <a:ln>
                  <a:noFill/>
                </a:ln>
                <a:solidFill>
                  <a:sysClr val="window" lastClr="FFFFFF"/>
                </a:solidFill>
                <a:effectLst/>
                <a:uLnTx/>
                <a:uFillTx/>
                <a:latin typeface="Open Sans" panose="020B0606030504020204" pitchFamily="34" charset="0"/>
                <a:ea typeface="Open Sans" panose="020B0606030504020204" pitchFamily="34" charset="0"/>
                <a:cs typeface="Open Sans" panose="020B0606030504020204" pitchFamily="34" charset="0"/>
              </a:rPr>
              <a:t>loperi</a:t>
            </a:r>
            <a:r>
              <a:rPr kumimoji="0" lang="en-US" sz="450" b="0" i="0" u="none" strike="noStrike" kern="1200" cap="none" spc="0" normalizeH="0" baseline="0" noProof="0" dirty="0">
                <a:ln>
                  <a:noFill/>
                </a:ln>
                <a:solidFill>
                  <a:sysClr val="window" lastClr="FFFFFF"/>
                </a:solidFill>
                <a:effectLst/>
                <a:uLnTx/>
                <a:uFillTx/>
                <a:latin typeface="Open Sans" panose="020B0606030504020204" pitchFamily="34" charset="0"/>
                <a:ea typeface="Open Sans" panose="020B0606030504020204" pitchFamily="34" charset="0"/>
                <a:cs typeface="Open Sans" panose="020B0606030504020204" pitchFamily="34" charset="0"/>
              </a:rPr>
              <a:t> don </a:t>
            </a:r>
            <a:r>
              <a:rPr kumimoji="0" lang="en-US" sz="450" b="0" i="0" u="none" strike="noStrike" kern="1200" cap="none" spc="0" normalizeH="0" baseline="0" noProof="0" dirty="0" err="1">
                <a:ln>
                  <a:noFill/>
                </a:ln>
                <a:solidFill>
                  <a:sysClr val="window" lastClr="FFFFFF"/>
                </a:solidFill>
                <a:effectLst/>
                <a:uLnTx/>
                <a:uFillTx/>
                <a:latin typeface="Open Sans" panose="020B0606030504020204" pitchFamily="34" charset="0"/>
                <a:ea typeface="Open Sans" panose="020B0606030504020204" pitchFamily="34" charset="0"/>
                <a:cs typeface="Open Sans" panose="020B0606030504020204" pitchFamily="34" charset="0"/>
              </a:rPr>
              <a:t>rekama</a:t>
            </a:r>
            <a:r>
              <a:rPr kumimoji="0" lang="en-US" sz="450" b="0" i="0" u="none" strike="noStrike" kern="1200" cap="none" spc="0" normalizeH="0" baseline="0" noProof="0" dirty="0">
                <a:ln>
                  <a:noFill/>
                </a:ln>
                <a:solidFill>
                  <a:sysClr val="window" lastClr="FFFFFF"/>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450" b="0" i="0" u="none" strike="noStrike" kern="1200" cap="none" spc="0" normalizeH="0" baseline="0" noProof="0" dirty="0" err="1">
                <a:ln>
                  <a:noFill/>
                </a:ln>
                <a:solidFill>
                  <a:sysClr val="window" lastClr="FFFFFF"/>
                </a:solidFill>
                <a:effectLst/>
                <a:uLnTx/>
                <a:uFillTx/>
                <a:latin typeface="Open Sans" panose="020B0606030504020204" pitchFamily="34" charset="0"/>
                <a:ea typeface="Open Sans" panose="020B0606030504020204" pitchFamily="34" charset="0"/>
                <a:cs typeface="Open Sans" panose="020B0606030504020204" pitchFamily="34" charset="0"/>
              </a:rPr>
              <a:t>pimasa</a:t>
            </a:r>
            <a:r>
              <a:rPr kumimoji="0" lang="en-US" sz="450" b="0" i="0" u="none" strike="noStrike" kern="1200" cap="none" spc="0" normalizeH="0" baseline="0" noProof="0" dirty="0">
                <a:ln>
                  <a:noFill/>
                </a:ln>
                <a:solidFill>
                  <a:sysClr val="window" lastClr="FFFFFF"/>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450" b="0" i="0" u="none" strike="noStrike" kern="1200" cap="none" spc="0" normalizeH="0" baseline="0" noProof="0" dirty="0" err="1">
                <a:ln>
                  <a:noFill/>
                </a:ln>
                <a:solidFill>
                  <a:sysClr val="window" lastClr="FFFFFF"/>
                </a:solidFill>
                <a:effectLst/>
                <a:uLnTx/>
                <a:uFillTx/>
                <a:latin typeface="Open Sans" panose="020B0606030504020204" pitchFamily="34" charset="0"/>
                <a:ea typeface="Open Sans" panose="020B0606030504020204" pitchFamily="34" charset="0"/>
                <a:cs typeface="Open Sans" panose="020B0606030504020204" pitchFamily="34" charset="0"/>
              </a:rPr>
              <a:t>quesam</a:t>
            </a:r>
            <a:r>
              <a:rPr kumimoji="0" lang="en-US" sz="450" b="0" i="0" u="none" strike="noStrike" kern="1200" cap="none" spc="0" normalizeH="0" baseline="0" noProof="0" dirty="0">
                <a:ln>
                  <a:noFill/>
                </a:ln>
                <a:solidFill>
                  <a:sysClr val="window" lastClr="FFFFFF"/>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450" b="0" i="0" u="none" strike="noStrike" kern="1200" cap="none" spc="0" normalizeH="0" baseline="0" noProof="0" dirty="0" err="1">
                <a:ln>
                  <a:noFill/>
                </a:ln>
                <a:solidFill>
                  <a:sysClr val="window" lastClr="FFFFFF"/>
                </a:solidFill>
                <a:effectLst/>
                <a:uLnTx/>
                <a:uFillTx/>
                <a:latin typeface="Open Sans" panose="020B0606030504020204" pitchFamily="34" charset="0"/>
                <a:ea typeface="Open Sans" panose="020B0606030504020204" pitchFamily="34" charset="0"/>
                <a:cs typeface="Open Sans" panose="020B0606030504020204" pitchFamily="34" charset="0"/>
              </a:rPr>
              <a:t>santorem</a:t>
            </a:r>
            <a:r>
              <a:rPr kumimoji="0" lang="en-US" sz="450" b="0" i="0" u="none" strike="noStrike" kern="1200" cap="none" spc="0" normalizeH="0" baseline="0" noProof="0" dirty="0">
                <a:ln>
                  <a:noFill/>
                </a:ln>
                <a:solidFill>
                  <a:sysClr val="window" lastClr="FFFFFF"/>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450" b="0" i="0" u="none" strike="noStrike" kern="1200" cap="none" spc="0" normalizeH="0" baseline="0" noProof="0" dirty="0" err="1">
                <a:ln>
                  <a:noFill/>
                </a:ln>
                <a:solidFill>
                  <a:sysClr val="window" lastClr="FFFFFF"/>
                </a:solidFill>
                <a:effectLst/>
                <a:uLnTx/>
                <a:uFillTx/>
                <a:latin typeface="Open Sans" panose="020B0606030504020204" pitchFamily="34" charset="0"/>
                <a:ea typeface="Open Sans" panose="020B0606030504020204" pitchFamily="34" charset="0"/>
                <a:cs typeface="Open Sans" panose="020B0606030504020204" pitchFamily="34" charset="0"/>
              </a:rPr>
              <a:t>ipyumer</a:t>
            </a:r>
            <a:r>
              <a:rPr kumimoji="0" lang="en-US" sz="450" b="0" i="0" u="none" strike="noStrike" kern="1200" cap="none" spc="0" normalizeH="0" baseline="0" noProof="0" dirty="0">
                <a:ln>
                  <a:noFill/>
                </a:ln>
                <a:solidFill>
                  <a:sysClr val="window" lastClr="FFFFFF"/>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450" b="0" i="0" u="none" strike="noStrike" kern="1200" cap="none" spc="0" normalizeH="0" baseline="0" noProof="0" dirty="0" err="1">
                <a:ln>
                  <a:noFill/>
                </a:ln>
                <a:solidFill>
                  <a:sysClr val="window" lastClr="FFFFFF"/>
                </a:solidFill>
                <a:effectLst/>
                <a:uLnTx/>
                <a:uFillTx/>
                <a:latin typeface="Open Sans" panose="020B0606030504020204" pitchFamily="34" charset="0"/>
                <a:ea typeface="Open Sans" panose="020B0606030504020204" pitchFamily="34" charset="0"/>
                <a:cs typeface="Open Sans" panose="020B0606030504020204" pitchFamily="34" charset="0"/>
              </a:rPr>
              <a:t>koler</a:t>
            </a:r>
            <a:r>
              <a:rPr kumimoji="0" lang="en-US" sz="450" b="0" i="0" u="none" strike="noStrike" kern="1200" cap="none" spc="0" normalizeH="0" baseline="0" noProof="0" dirty="0">
                <a:ln>
                  <a:noFill/>
                </a:ln>
                <a:solidFill>
                  <a:sysClr val="window" lastClr="FFFFFF"/>
                </a:solidFill>
                <a:effectLst/>
                <a:uLnTx/>
                <a:uFillTx/>
                <a:latin typeface="Open Sans" panose="020B0606030504020204" pitchFamily="34" charset="0"/>
                <a:ea typeface="Open Sans" panose="020B0606030504020204" pitchFamily="34" charset="0"/>
                <a:cs typeface="Open Sans" panose="020B0606030504020204" pitchFamily="34" charset="0"/>
              </a:rPr>
              <a:t> sir </a:t>
            </a:r>
            <a:r>
              <a:rPr kumimoji="0" lang="en-US" sz="450" b="0" i="0" u="none" strike="noStrike" kern="1200" cap="none" spc="0" normalizeH="0" baseline="0" noProof="0" dirty="0" err="1">
                <a:ln>
                  <a:noFill/>
                </a:ln>
                <a:solidFill>
                  <a:sysClr val="window" lastClr="FFFFFF"/>
                </a:solidFill>
                <a:effectLst/>
                <a:uLnTx/>
                <a:uFillTx/>
                <a:latin typeface="Open Sans" panose="020B0606030504020204" pitchFamily="34" charset="0"/>
                <a:ea typeface="Open Sans" panose="020B0606030504020204" pitchFamily="34" charset="0"/>
                <a:cs typeface="Open Sans" panose="020B0606030504020204" pitchFamily="34" charset="0"/>
              </a:rPr>
              <a:t>denima</a:t>
            </a:r>
            <a:r>
              <a:rPr kumimoji="0" lang="en-US" sz="450" b="0" i="0" u="none" strike="noStrike" kern="1200" cap="none" spc="0" normalizeH="0" baseline="0" noProof="0" dirty="0">
                <a:ln>
                  <a:noFill/>
                </a:ln>
                <a:solidFill>
                  <a:sysClr val="window" lastClr="FFFFFF"/>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450" b="0" i="0" u="none" strike="noStrike" kern="1200" cap="none" spc="0" normalizeH="0" baseline="0" noProof="0" dirty="0" err="1">
                <a:ln>
                  <a:noFill/>
                </a:ln>
                <a:solidFill>
                  <a:sysClr val="window" lastClr="FFFFFF"/>
                </a:solidFill>
                <a:effectLst/>
                <a:uLnTx/>
                <a:uFillTx/>
                <a:latin typeface="Open Sans" panose="020B0606030504020204" pitchFamily="34" charset="0"/>
                <a:ea typeface="Open Sans" panose="020B0606030504020204" pitchFamily="34" charset="0"/>
                <a:cs typeface="Open Sans" panose="020B0606030504020204" pitchFamily="34" charset="0"/>
              </a:rPr>
              <a:t>ustebus</a:t>
            </a:r>
            <a:r>
              <a:rPr kumimoji="0" lang="en-US" sz="450" b="0" i="0" u="none" strike="noStrike" kern="1200" cap="none" spc="0" normalizeH="0" baseline="0" noProof="0" dirty="0">
                <a:ln>
                  <a:noFill/>
                </a:ln>
                <a:solidFill>
                  <a:sysClr val="window" lastClr="FFFFFF"/>
                </a:solidFill>
                <a:effectLst/>
                <a:uLnTx/>
                <a:uFillTx/>
                <a:latin typeface="Open Sans" panose="020B0606030504020204" pitchFamily="34" charset="0"/>
                <a:ea typeface="Open Sans" panose="020B0606030504020204" pitchFamily="34" charset="0"/>
                <a:cs typeface="Open Sans" panose="020B0606030504020204" pitchFamily="34" charset="0"/>
              </a:rPr>
              <a:t> dame </a:t>
            </a:r>
            <a:r>
              <a:rPr kumimoji="0" lang="en-US" sz="450" b="0" i="0" u="none" strike="noStrike" kern="1200" cap="none" spc="0" normalizeH="0" baseline="0" noProof="0" dirty="0" err="1">
                <a:ln>
                  <a:noFill/>
                </a:ln>
                <a:solidFill>
                  <a:sysClr val="window" lastClr="FFFFFF"/>
                </a:solidFill>
                <a:effectLst/>
                <a:uLnTx/>
                <a:uFillTx/>
                <a:latin typeface="Open Sans" panose="020B0606030504020204" pitchFamily="34" charset="0"/>
                <a:ea typeface="Open Sans" panose="020B0606030504020204" pitchFamily="34" charset="0"/>
                <a:cs typeface="Open Sans" panose="020B0606030504020204" pitchFamily="34" charset="0"/>
              </a:rPr>
              <a:t>lovera</a:t>
            </a:r>
            <a:r>
              <a:rPr kumimoji="0" lang="en-US" sz="450" b="0" i="0" u="none" strike="noStrike" kern="1200" cap="none" spc="0" normalizeH="0" baseline="0" noProof="0" dirty="0">
                <a:ln>
                  <a:noFill/>
                </a:ln>
                <a:solidFill>
                  <a:sysClr val="window" lastClr="FFFFFF"/>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450" b="0" i="0" u="none" strike="noStrike" kern="1200" cap="none" spc="0" normalizeH="0" baseline="0" noProof="0" dirty="0" err="1">
                <a:ln>
                  <a:noFill/>
                </a:ln>
                <a:solidFill>
                  <a:sysClr val="window" lastClr="FFFFFF"/>
                </a:solidFill>
                <a:effectLst/>
                <a:uLnTx/>
                <a:uFillTx/>
                <a:latin typeface="Open Sans" panose="020B0606030504020204" pitchFamily="34" charset="0"/>
                <a:ea typeface="Open Sans" panose="020B0606030504020204" pitchFamily="34" charset="0"/>
                <a:cs typeface="Open Sans" panose="020B0606030504020204" pitchFamily="34" charset="0"/>
              </a:rPr>
              <a:t>donmakamare</a:t>
            </a:r>
            <a:r>
              <a:rPr kumimoji="0" lang="en-US" sz="450" b="0" i="0" u="none" strike="noStrike" kern="1200" cap="none" spc="0" normalizeH="0" baseline="0" noProof="0" dirty="0">
                <a:ln>
                  <a:noFill/>
                </a:ln>
                <a:solidFill>
                  <a:sysClr val="window" lastClr="FFFFFF"/>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450" b="0" i="0" u="none" strike="noStrike" kern="1200" cap="none" spc="0" normalizeH="0" baseline="0" noProof="0" dirty="0" err="1">
                <a:ln>
                  <a:noFill/>
                </a:ln>
                <a:solidFill>
                  <a:sysClr val="window" lastClr="FFFFFF"/>
                </a:solidFill>
                <a:effectLst/>
                <a:uLnTx/>
                <a:uFillTx/>
                <a:latin typeface="Open Sans" panose="020B0606030504020204" pitchFamily="34" charset="0"/>
                <a:ea typeface="Open Sans" panose="020B0606030504020204" pitchFamily="34" charset="0"/>
                <a:cs typeface="Open Sans" panose="020B0606030504020204" pitchFamily="34" charset="0"/>
              </a:rPr>
              <a:t>asa</a:t>
            </a:r>
            <a:r>
              <a:rPr kumimoji="0" lang="en-US" sz="450" b="0" i="0" u="none" strike="noStrike" kern="1200" cap="none" spc="0" normalizeH="0" baseline="0" noProof="0" dirty="0">
                <a:ln>
                  <a:noFill/>
                </a:ln>
                <a:solidFill>
                  <a:sysClr val="window" lastClr="FFFFFF"/>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450" b="0" i="0" u="none" strike="noStrike" kern="1200" cap="none" spc="0" normalizeH="0" baseline="0" noProof="0" dirty="0" err="1">
                <a:ln>
                  <a:noFill/>
                </a:ln>
                <a:solidFill>
                  <a:sysClr val="window" lastClr="FFFFFF"/>
                </a:solidFill>
                <a:effectLst/>
                <a:uLnTx/>
                <a:uFillTx/>
                <a:latin typeface="Open Sans" panose="020B0606030504020204" pitchFamily="34" charset="0"/>
                <a:ea typeface="Open Sans" panose="020B0606030504020204" pitchFamily="34" charset="0"/>
                <a:cs typeface="Open Sans" panose="020B0606030504020204" pitchFamily="34" charset="0"/>
              </a:rPr>
              <a:t>quosam</a:t>
            </a:r>
            <a:r>
              <a:rPr kumimoji="0" lang="en-US" sz="450" b="0" i="0" u="none" strike="noStrike" kern="1200" cap="none" spc="0" normalizeH="0" baseline="0" noProof="0" dirty="0">
                <a:ln>
                  <a:noFill/>
                </a:ln>
                <a:solidFill>
                  <a:sysClr val="window" lastClr="FFFFFF"/>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450" b="0" i="0" u="none" strike="noStrike" kern="1200" cap="none" spc="0" normalizeH="0" baseline="0" noProof="0" dirty="0" err="1">
                <a:ln>
                  <a:noFill/>
                </a:ln>
                <a:solidFill>
                  <a:sysClr val="window" lastClr="FFFFFF"/>
                </a:solidFill>
                <a:effectLst/>
                <a:uLnTx/>
                <a:uFillTx/>
                <a:latin typeface="Open Sans" panose="020B0606030504020204" pitchFamily="34" charset="0"/>
                <a:ea typeface="Open Sans" panose="020B0606030504020204" pitchFamily="34" charset="0"/>
                <a:cs typeface="Open Sans" panose="020B0606030504020204" pitchFamily="34" charset="0"/>
              </a:rPr>
              <a:t>sanllorem</a:t>
            </a:r>
            <a:r>
              <a:rPr kumimoji="0" lang="en-US" sz="450" b="0" i="0" u="none" strike="noStrike" kern="1200" cap="none" spc="0" normalizeH="0" baseline="0" noProof="0" dirty="0">
                <a:ln>
                  <a:noFill/>
                </a:ln>
                <a:solidFill>
                  <a:sysClr val="window" lastClr="FFFFFF"/>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450" b="0" i="0" u="none" strike="noStrike" kern="1200" cap="none" spc="0" normalizeH="0" baseline="0" noProof="0" dirty="0" err="1">
                <a:ln>
                  <a:noFill/>
                </a:ln>
                <a:solidFill>
                  <a:sysClr val="window" lastClr="FFFFFF"/>
                </a:solidFill>
                <a:effectLst/>
                <a:uLnTx/>
                <a:uFillTx/>
                <a:latin typeface="Open Sans" panose="020B0606030504020204" pitchFamily="34" charset="0"/>
                <a:ea typeface="Open Sans" panose="020B0606030504020204" pitchFamily="34" charset="0"/>
                <a:cs typeface="Open Sans" panose="020B0606030504020204" pitchFamily="34" charset="0"/>
              </a:rPr>
              <a:t>apsume</a:t>
            </a:r>
            <a:r>
              <a:rPr kumimoji="0" lang="en-US" sz="450" b="0" i="0" u="none" strike="noStrike" kern="1200" cap="none" spc="0" normalizeH="0" baseline="0" noProof="0" dirty="0">
                <a:ln>
                  <a:noFill/>
                </a:ln>
                <a:solidFill>
                  <a:sysClr val="window" lastClr="FFFFFF"/>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450" b="0" i="0" u="none" strike="noStrike" kern="1200" cap="none" spc="0" normalizeH="0" baseline="0" noProof="0" dirty="0" err="1">
                <a:ln>
                  <a:noFill/>
                </a:ln>
                <a:solidFill>
                  <a:sysClr val="window" lastClr="FFFFFF"/>
                </a:solidFill>
                <a:effectLst/>
                <a:uLnTx/>
                <a:uFillTx/>
                <a:latin typeface="Open Sans" panose="020B0606030504020204" pitchFamily="34" charset="0"/>
                <a:ea typeface="Open Sans" panose="020B0606030504020204" pitchFamily="34" charset="0"/>
                <a:cs typeface="Open Sans" panose="020B0606030504020204" pitchFamily="34" charset="0"/>
              </a:rPr>
              <a:t>kolar</a:t>
            </a:r>
            <a:r>
              <a:rPr kumimoji="0" lang="en-US" sz="450" b="0" i="0" u="none" strike="noStrike" kern="1200" cap="none" spc="0" normalizeH="0" baseline="0" noProof="0" dirty="0">
                <a:ln>
                  <a:noFill/>
                </a:ln>
                <a:solidFill>
                  <a:sysClr val="window" lastClr="FFFFFF"/>
                </a:solidFill>
                <a:effectLst/>
                <a:uLnTx/>
                <a:uFillTx/>
                <a:latin typeface="Open Sans" panose="020B0606030504020204" pitchFamily="34" charset="0"/>
                <a:ea typeface="Open Sans" panose="020B0606030504020204" pitchFamily="34" charset="0"/>
                <a:cs typeface="Open Sans" panose="020B0606030504020204" pitchFamily="34" charset="0"/>
              </a:rPr>
              <a:t> pit </a:t>
            </a:r>
            <a:r>
              <a:rPr kumimoji="0" lang="en-US" sz="450" b="0" i="0" u="none" strike="noStrike" kern="1200" cap="none" spc="0" normalizeH="0" baseline="0" noProof="0" dirty="0" err="1">
                <a:ln>
                  <a:noFill/>
                </a:ln>
                <a:solidFill>
                  <a:sysClr val="window" lastClr="FFFFFF"/>
                </a:solidFill>
                <a:effectLst/>
                <a:uLnTx/>
                <a:uFillTx/>
                <a:latin typeface="Open Sans" panose="020B0606030504020204" pitchFamily="34" charset="0"/>
                <a:ea typeface="Open Sans" panose="020B0606030504020204" pitchFamily="34" charset="0"/>
                <a:cs typeface="Open Sans" panose="020B0606030504020204" pitchFamily="34" charset="0"/>
              </a:rPr>
              <a:t>penipstebes</a:t>
            </a:r>
            <a:r>
              <a:rPr kumimoji="0" lang="en-US" sz="450" b="0" i="0" u="none" strike="noStrike" kern="1200" cap="none" spc="0" normalizeH="0" baseline="0" noProof="0" dirty="0">
                <a:ln>
                  <a:noFill/>
                </a:ln>
                <a:solidFill>
                  <a:sysClr val="window" lastClr="FFFFFF"/>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450" b="0" i="0" u="none" strike="noStrike" kern="1200" cap="none" spc="0" normalizeH="0" baseline="0" noProof="0" dirty="0" err="1">
                <a:ln>
                  <a:noFill/>
                </a:ln>
                <a:solidFill>
                  <a:sysClr val="window" lastClr="FFFFFF"/>
                </a:solidFill>
                <a:effectLst/>
                <a:uLnTx/>
                <a:uFillTx/>
                <a:latin typeface="Open Sans" panose="020B0606030504020204" pitchFamily="34" charset="0"/>
                <a:ea typeface="Open Sans" panose="020B0606030504020204" pitchFamily="34" charset="0"/>
                <a:cs typeface="Open Sans" panose="020B0606030504020204" pitchFamily="34" charset="0"/>
              </a:rPr>
              <a:t>daname</a:t>
            </a:r>
            <a:r>
              <a:rPr kumimoji="0" lang="en-US" sz="450" b="0" i="0" u="none" strike="noStrike" kern="1200" cap="none" spc="0" normalizeH="0" baseline="0" noProof="0" dirty="0">
                <a:ln>
                  <a:noFill/>
                </a:ln>
                <a:solidFill>
                  <a:sysClr val="window" lastClr="FFFFFF"/>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450" b="0" i="0" u="none" strike="noStrike" kern="1200" cap="none" spc="0" normalizeH="0" baseline="0" noProof="0" dirty="0" err="1">
                <a:ln>
                  <a:noFill/>
                </a:ln>
                <a:solidFill>
                  <a:sysClr val="window" lastClr="FFFFFF"/>
                </a:solidFill>
                <a:effectLst/>
                <a:uLnTx/>
                <a:uFillTx/>
                <a:latin typeface="Open Sans" panose="020B0606030504020204" pitchFamily="34" charset="0"/>
                <a:ea typeface="Open Sans" panose="020B0606030504020204" pitchFamily="34" charset="0"/>
                <a:cs typeface="Open Sans" panose="020B0606030504020204" pitchFamily="34" charset="0"/>
              </a:rPr>
              <a:t>anamare</a:t>
            </a:r>
            <a:r>
              <a:rPr kumimoji="0" lang="en-US" sz="450" b="0" i="0" u="none" strike="noStrike" kern="1200" cap="none" spc="0" normalizeH="0" baseline="0" noProof="0" dirty="0">
                <a:ln>
                  <a:noFill/>
                </a:ln>
                <a:solidFill>
                  <a:sysClr val="window" lastClr="FFFFFF"/>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450" b="0" i="0" u="none" strike="noStrike" kern="1200" cap="none" spc="0" normalizeH="0" baseline="0" noProof="0" dirty="0" err="1">
                <a:ln>
                  <a:noFill/>
                </a:ln>
                <a:solidFill>
                  <a:sysClr val="window" lastClr="FFFFFF"/>
                </a:solidFill>
                <a:effectLst/>
                <a:uLnTx/>
                <a:uFillTx/>
                <a:latin typeface="Open Sans" panose="020B0606030504020204" pitchFamily="34" charset="0"/>
                <a:ea typeface="Open Sans" panose="020B0606030504020204" pitchFamily="34" charset="0"/>
                <a:cs typeface="Open Sans" panose="020B0606030504020204" pitchFamily="34" charset="0"/>
              </a:rPr>
              <a:t>pimesu</a:t>
            </a:r>
            <a:r>
              <a:rPr kumimoji="0" lang="en-US" sz="450" b="0" i="0" u="none" strike="noStrike" kern="1200" cap="none" spc="0" normalizeH="0" baseline="0" noProof="0" dirty="0">
                <a:ln>
                  <a:noFill/>
                </a:ln>
                <a:solidFill>
                  <a:sysClr val="window" lastClr="FFFFFF"/>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450" b="0" i="0" u="none" strike="noStrike" kern="1200" cap="none" spc="0" normalizeH="0" baseline="0" noProof="0" dirty="0" err="1">
                <a:ln>
                  <a:noFill/>
                </a:ln>
                <a:solidFill>
                  <a:sysClr val="window" lastClr="FFFFFF"/>
                </a:solidFill>
                <a:effectLst/>
                <a:uLnTx/>
                <a:uFillTx/>
                <a:latin typeface="Open Sans" panose="020B0606030504020204" pitchFamily="34" charset="0"/>
                <a:ea typeface="Open Sans" panose="020B0606030504020204" pitchFamily="34" charset="0"/>
                <a:cs typeface="Open Sans" panose="020B0606030504020204" pitchFamily="34" charset="0"/>
              </a:rPr>
              <a:t>saymun</a:t>
            </a:r>
            <a:r>
              <a:rPr kumimoji="0" lang="en-US" sz="450" b="0" i="0" u="none" strike="noStrike" kern="1200" cap="none" spc="0" normalizeH="0" baseline="0" noProof="0" dirty="0">
                <a:ln>
                  <a:noFill/>
                </a:ln>
                <a:solidFill>
                  <a:sysClr val="window" lastClr="FFFFFF"/>
                </a:solidFill>
                <a:effectLst/>
                <a:uLnTx/>
                <a:uFillTx/>
                <a:latin typeface="Open Sans" panose="020B0606030504020204" pitchFamily="34" charset="0"/>
                <a:ea typeface="Open Sans" panose="020B0606030504020204" pitchFamily="34" charset="0"/>
                <a:cs typeface="Open Sans" panose="020B0606030504020204" pitchFamily="34" charset="0"/>
              </a:rPr>
              <a:t>.</a:t>
            </a:r>
          </a:p>
          <a:p>
            <a:pPr marL="171450" marR="0" lvl="0" indent="-171450" algn="l" defTabSz="685800" rtl="0" eaLnBrk="1" fontAlgn="auto" latinLnBrk="0" hangingPunct="1">
              <a:lnSpc>
                <a:spcPts val="1238"/>
              </a:lnSpc>
              <a:spcBef>
                <a:spcPts val="750"/>
              </a:spcBef>
              <a:spcAft>
                <a:spcPts val="1125"/>
              </a:spcAft>
              <a:buClrTx/>
              <a:buSzTx/>
              <a:buFont typeface="Arial" panose="020B0604020202020204" pitchFamily="34" charset="0"/>
              <a:buChar char="•"/>
              <a:tabLst/>
              <a:defRPr/>
            </a:pPr>
            <a:endParaRPr kumimoji="0" lang="en-US" sz="450" b="0" i="0" u="none" strike="noStrike" kern="1200" cap="none" spc="0" normalizeH="0" baseline="0" noProof="0" dirty="0">
              <a:ln>
                <a:noFill/>
              </a:ln>
              <a:solidFill>
                <a:sysClr val="window" lastClr="FFFFFF"/>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47" name="矩形 7"/>
          <p:cNvSpPr/>
          <p:nvPr/>
        </p:nvSpPr>
        <p:spPr>
          <a:xfrm rot="5400000">
            <a:off x="1154385" y="2527995"/>
            <a:ext cx="34289" cy="632258"/>
          </a:xfrm>
          <a:prstGeom prst="rect">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8" name="Text Placeholder 33"/>
          <p:cNvSpPr txBox="1">
            <a:spLocks/>
          </p:cNvSpPr>
          <p:nvPr/>
        </p:nvSpPr>
        <p:spPr>
          <a:xfrm>
            <a:off x="799832" y="1906390"/>
            <a:ext cx="3061750" cy="39910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350" b="0"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北京市朝阳区某某国际大公司</a:t>
            </a:r>
            <a:endParaRPr kumimoji="0" lang="en-AU" sz="1350" b="0"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nvGrpSpPr>
          <p:cNvPr id="49" name="Group 42"/>
          <p:cNvGrpSpPr/>
          <p:nvPr/>
        </p:nvGrpSpPr>
        <p:grpSpPr>
          <a:xfrm>
            <a:off x="1283755" y="4785103"/>
            <a:ext cx="2455659" cy="571485"/>
            <a:chOff x="8689521" y="2368782"/>
            <a:chExt cx="3274212" cy="761981"/>
          </a:xfrm>
        </p:grpSpPr>
        <p:sp>
          <p:nvSpPr>
            <p:cNvPr id="50" name="TextBox 49"/>
            <p:cNvSpPr txBox="1"/>
            <p:nvPr/>
          </p:nvSpPr>
          <p:spPr>
            <a:xfrm>
              <a:off x="8689522" y="2368782"/>
              <a:ext cx="1015663" cy="400110"/>
            </a:xfrm>
            <a:prstGeom prst="rect">
              <a:avLst/>
            </a:prstGeom>
            <a:noFill/>
          </p:spPr>
          <p:txBody>
            <a:bodyPr wrap="non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添加小标题</a:t>
              </a:r>
              <a:endParaRPr kumimoji="0" lang="en-US" altLang="zh-CN" sz="9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51" name="Rectangle 44"/>
            <p:cNvSpPr/>
            <p:nvPr/>
          </p:nvSpPr>
          <p:spPr>
            <a:xfrm>
              <a:off x="8689521" y="2661404"/>
              <a:ext cx="3274212" cy="469359"/>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375" b="0" i="0" u="none" strike="noStrike" kern="0" cap="none" spc="0" normalizeH="0" baseline="0" noProof="0" dirty="0">
                  <a:ln>
                    <a:noFill/>
                  </a:ln>
                  <a:solidFill>
                    <a:sysClr val="window" lastClr="FFFFFF">
                      <a:lumMod val="65000"/>
                    </a:sys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endParaRPr kumimoji="0" lang="en-US" altLang="zh-CN" sz="375" b="0" i="0" u="none" strike="noStrike" kern="0" cap="none" spc="0" normalizeH="0" baseline="0" noProof="0" dirty="0">
                <a:ln>
                  <a:noFill/>
                </a:ln>
                <a:solidFill>
                  <a:sysClr val="window" lastClr="FFFFFF">
                    <a:lumMod val="65000"/>
                  </a:sysClr>
                </a:solidFill>
                <a:effectLst/>
                <a:uLnTx/>
                <a:uFillTx/>
                <a:latin typeface="微软雅黑" pitchFamily="34" charset="-122"/>
                <a:ea typeface="微软雅黑" pitchFamily="34" charset="-122"/>
              </a:endParaRPr>
            </a:p>
          </p:txBody>
        </p:sp>
      </p:grpSp>
      <p:grpSp>
        <p:nvGrpSpPr>
          <p:cNvPr id="52" name="Group 48"/>
          <p:cNvGrpSpPr/>
          <p:nvPr/>
        </p:nvGrpSpPr>
        <p:grpSpPr>
          <a:xfrm>
            <a:off x="1283755" y="3991956"/>
            <a:ext cx="2455659" cy="612538"/>
            <a:chOff x="8689521" y="2383296"/>
            <a:chExt cx="3274212" cy="816717"/>
          </a:xfrm>
        </p:grpSpPr>
        <p:sp>
          <p:nvSpPr>
            <p:cNvPr id="53" name="TextBox 52"/>
            <p:cNvSpPr txBox="1"/>
            <p:nvPr/>
          </p:nvSpPr>
          <p:spPr>
            <a:xfrm>
              <a:off x="8689522" y="2383296"/>
              <a:ext cx="951543" cy="377026"/>
            </a:xfrm>
            <a:prstGeom prst="rect">
              <a:avLst/>
            </a:prstGeom>
            <a:noFill/>
          </p:spPr>
          <p:txBody>
            <a:bodyPr wrap="non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825"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添加小标题</a:t>
              </a:r>
              <a:endParaRPr kumimoji="0" lang="en-US" altLang="zh-CN" sz="825"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54" name="Rectangle 50"/>
            <p:cNvSpPr/>
            <p:nvPr/>
          </p:nvSpPr>
          <p:spPr>
            <a:xfrm>
              <a:off x="8689521" y="2661404"/>
              <a:ext cx="3274212" cy="538609"/>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450" b="0" i="0" u="none" strike="noStrike" kern="0" cap="none" spc="0" normalizeH="0" baseline="0" noProof="0" dirty="0">
                  <a:ln>
                    <a:noFill/>
                  </a:ln>
                  <a:solidFill>
                    <a:sysClr val="window" lastClr="FFFFFF">
                      <a:lumMod val="65000"/>
                    </a:sys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endParaRPr kumimoji="0" lang="en-US" altLang="zh-CN" sz="450" b="0" i="0" u="none" strike="noStrike" kern="0" cap="none" spc="0" normalizeH="0" baseline="0" noProof="0" dirty="0">
                <a:ln>
                  <a:noFill/>
                </a:ln>
                <a:solidFill>
                  <a:sysClr val="window" lastClr="FFFFFF">
                    <a:lumMod val="65000"/>
                  </a:sysClr>
                </a:solidFill>
                <a:effectLst/>
                <a:uLnTx/>
                <a:uFillTx/>
                <a:latin typeface="微软雅黑" pitchFamily="34" charset="-122"/>
                <a:ea typeface="微软雅黑" pitchFamily="34" charset="-122"/>
              </a:endParaRPr>
            </a:p>
          </p:txBody>
        </p:sp>
      </p:grpSp>
      <p:grpSp>
        <p:nvGrpSpPr>
          <p:cNvPr id="55" name="Group 3"/>
          <p:cNvGrpSpPr/>
          <p:nvPr/>
        </p:nvGrpSpPr>
        <p:grpSpPr>
          <a:xfrm>
            <a:off x="685838" y="4799774"/>
            <a:ext cx="533410" cy="536758"/>
            <a:chOff x="865882" y="4427420"/>
            <a:chExt cx="711213" cy="715677"/>
          </a:xfrm>
        </p:grpSpPr>
        <p:sp>
          <p:nvSpPr>
            <p:cNvPr id="56" name="Oval 16"/>
            <p:cNvSpPr/>
            <p:nvPr/>
          </p:nvSpPr>
          <p:spPr>
            <a:xfrm>
              <a:off x="865882" y="4427420"/>
              <a:ext cx="711213" cy="715677"/>
            </a:xfrm>
            <a:prstGeom prst="ellipse">
              <a:avLst/>
            </a:prstGeom>
            <a:solidFill>
              <a:srgbClr val="0BD0D9"/>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8800" b="0" i="0" u="none" strike="noStrike" kern="0" cap="none" spc="0" normalizeH="0" baseline="0" noProof="0">
                <a:ln>
                  <a:noFill/>
                </a:ln>
                <a:solidFill>
                  <a:sysClr val="window" lastClr="FFFFFF"/>
                </a:solidFill>
                <a:effectLst/>
                <a:uLnTx/>
                <a:uFillTx/>
                <a:latin typeface="Calibri"/>
                <a:ea typeface="+mn-ea"/>
                <a:cs typeface="+mn-cs"/>
              </a:endParaRPr>
            </a:p>
          </p:txBody>
        </p:sp>
        <p:grpSp>
          <p:nvGrpSpPr>
            <p:cNvPr id="57" name="Group 34"/>
            <p:cNvGrpSpPr/>
            <p:nvPr/>
          </p:nvGrpSpPr>
          <p:grpSpPr>
            <a:xfrm>
              <a:off x="1042347" y="4589330"/>
              <a:ext cx="369512" cy="371872"/>
              <a:chOff x="3886200" y="3605213"/>
              <a:chExt cx="1243013" cy="1250950"/>
            </a:xfrm>
            <a:solidFill>
              <a:sysClr val="window" lastClr="FFFFFF"/>
            </a:solidFill>
          </p:grpSpPr>
          <p:sp>
            <p:nvSpPr>
              <p:cNvPr id="58" name="Freeform 38"/>
              <p:cNvSpPr>
                <a:spLocks/>
              </p:cNvSpPr>
              <p:nvPr/>
            </p:nvSpPr>
            <p:spPr bwMode="auto">
              <a:xfrm>
                <a:off x="4732338" y="3605213"/>
                <a:ext cx="174625" cy="263525"/>
              </a:xfrm>
              <a:custGeom>
                <a:avLst/>
                <a:gdLst>
                  <a:gd name="T0" fmla="*/ 23 w 46"/>
                  <a:gd name="T1" fmla="*/ 70 h 70"/>
                  <a:gd name="T2" fmla="*/ 46 w 46"/>
                  <a:gd name="T3" fmla="*/ 47 h 70"/>
                  <a:gd name="T4" fmla="*/ 46 w 46"/>
                  <a:gd name="T5" fmla="*/ 23 h 70"/>
                  <a:gd name="T6" fmla="*/ 23 w 46"/>
                  <a:gd name="T7" fmla="*/ 0 h 70"/>
                  <a:gd name="T8" fmla="*/ 0 w 46"/>
                  <a:gd name="T9" fmla="*/ 23 h 70"/>
                  <a:gd name="T10" fmla="*/ 0 w 46"/>
                  <a:gd name="T11" fmla="*/ 47 h 70"/>
                  <a:gd name="T12" fmla="*/ 23 w 46"/>
                  <a:gd name="T13" fmla="*/ 70 h 70"/>
                </a:gdLst>
                <a:ahLst/>
                <a:cxnLst>
                  <a:cxn ang="0">
                    <a:pos x="T0" y="T1"/>
                  </a:cxn>
                  <a:cxn ang="0">
                    <a:pos x="T2" y="T3"/>
                  </a:cxn>
                  <a:cxn ang="0">
                    <a:pos x="T4" y="T5"/>
                  </a:cxn>
                  <a:cxn ang="0">
                    <a:pos x="T6" y="T7"/>
                  </a:cxn>
                  <a:cxn ang="0">
                    <a:pos x="T8" y="T9"/>
                  </a:cxn>
                  <a:cxn ang="0">
                    <a:pos x="T10" y="T11"/>
                  </a:cxn>
                  <a:cxn ang="0">
                    <a:pos x="T12" y="T13"/>
                  </a:cxn>
                </a:cxnLst>
                <a:rect l="0" t="0" r="r" b="b"/>
                <a:pathLst>
                  <a:path w="46" h="70">
                    <a:moveTo>
                      <a:pt x="23" y="70"/>
                    </a:moveTo>
                    <a:cubicBezTo>
                      <a:pt x="35" y="70"/>
                      <a:pt x="46" y="60"/>
                      <a:pt x="46" y="47"/>
                    </a:cubicBezTo>
                    <a:cubicBezTo>
                      <a:pt x="46" y="23"/>
                      <a:pt x="46" y="23"/>
                      <a:pt x="46" y="23"/>
                    </a:cubicBezTo>
                    <a:cubicBezTo>
                      <a:pt x="46" y="10"/>
                      <a:pt x="35" y="0"/>
                      <a:pt x="23" y="0"/>
                    </a:cubicBezTo>
                    <a:cubicBezTo>
                      <a:pt x="10" y="0"/>
                      <a:pt x="0" y="10"/>
                      <a:pt x="0" y="23"/>
                    </a:cubicBezTo>
                    <a:cubicBezTo>
                      <a:pt x="0" y="47"/>
                      <a:pt x="0" y="47"/>
                      <a:pt x="0" y="47"/>
                    </a:cubicBezTo>
                    <a:cubicBezTo>
                      <a:pt x="0" y="60"/>
                      <a:pt x="10" y="70"/>
                      <a:pt x="2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9" name="Freeform 39"/>
              <p:cNvSpPr>
                <a:spLocks noEditPoints="1"/>
              </p:cNvSpPr>
              <p:nvPr/>
            </p:nvSpPr>
            <p:spPr bwMode="auto">
              <a:xfrm>
                <a:off x="3886200" y="3751263"/>
                <a:ext cx="1243013" cy="1104900"/>
              </a:xfrm>
              <a:custGeom>
                <a:avLst/>
                <a:gdLst>
                  <a:gd name="T0" fmla="*/ 329 w 329"/>
                  <a:gd name="T1" fmla="*/ 1 h 294"/>
                  <a:gd name="T2" fmla="*/ 282 w 329"/>
                  <a:gd name="T3" fmla="*/ 1 h 294"/>
                  <a:gd name="T4" fmla="*/ 282 w 329"/>
                  <a:gd name="T5" fmla="*/ 13 h 294"/>
                  <a:gd name="T6" fmla="*/ 247 w 329"/>
                  <a:gd name="T7" fmla="*/ 48 h 294"/>
                  <a:gd name="T8" fmla="*/ 212 w 329"/>
                  <a:gd name="T9" fmla="*/ 13 h 294"/>
                  <a:gd name="T10" fmla="*/ 212 w 329"/>
                  <a:gd name="T11" fmla="*/ 1 h 294"/>
                  <a:gd name="T12" fmla="*/ 118 w 329"/>
                  <a:gd name="T13" fmla="*/ 1 h 294"/>
                  <a:gd name="T14" fmla="*/ 118 w 329"/>
                  <a:gd name="T15" fmla="*/ 13 h 294"/>
                  <a:gd name="T16" fmla="*/ 83 w 329"/>
                  <a:gd name="T17" fmla="*/ 48 h 294"/>
                  <a:gd name="T18" fmla="*/ 47 w 329"/>
                  <a:gd name="T19" fmla="*/ 13 h 294"/>
                  <a:gd name="T20" fmla="*/ 47 w 329"/>
                  <a:gd name="T21" fmla="*/ 1 h 294"/>
                  <a:gd name="T22" fmla="*/ 0 w 329"/>
                  <a:gd name="T23" fmla="*/ 0 h 294"/>
                  <a:gd name="T24" fmla="*/ 0 w 329"/>
                  <a:gd name="T25" fmla="*/ 294 h 294"/>
                  <a:gd name="T26" fmla="*/ 24 w 329"/>
                  <a:gd name="T27" fmla="*/ 294 h 294"/>
                  <a:gd name="T28" fmla="*/ 306 w 329"/>
                  <a:gd name="T29" fmla="*/ 294 h 294"/>
                  <a:gd name="T30" fmla="*/ 329 w 329"/>
                  <a:gd name="T31" fmla="*/ 294 h 294"/>
                  <a:gd name="T32" fmla="*/ 329 w 329"/>
                  <a:gd name="T33" fmla="*/ 1 h 294"/>
                  <a:gd name="T34" fmla="*/ 306 w 329"/>
                  <a:gd name="T35" fmla="*/ 271 h 294"/>
                  <a:gd name="T36" fmla="*/ 24 w 329"/>
                  <a:gd name="T37" fmla="*/ 271 h 294"/>
                  <a:gd name="T38" fmla="*/ 24 w 329"/>
                  <a:gd name="T39" fmla="*/ 83 h 294"/>
                  <a:gd name="T40" fmla="*/ 306 w 329"/>
                  <a:gd name="T41" fmla="*/ 83 h 294"/>
                  <a:gd name="T42" fmla="*/ 306 w 329"/>
                  <a:gd name="T43" fmla="*/ 27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29" h="294">
                    <a:moveTo>
                      <a:pt x="329" y="1"/>
                    </a:moveTo>
                    <a:cubicBezTo>
                      <a:pt x="282" y="1"/>
                      <a:pt x="282" y="1"/>
                      <a:pt x="282" y="1"/>
                    </a:cubicBezTo>
                    <a:cubicBezTo>
                      <a:pt x="282" y="13"/>
                      <a:pt x="282" y="13"/>
                      <a:pt x="282" y="13"/>
                    </a:cubicBezTo>
                    <a:cubicBezTo>
                      <a:pt x="282" y="32"/>
                      <a:pt x="266" y="48"/>
                      <a:pt x="247" y="48"/>
                    </a:cubicBezTo>
                    <a:cubicBezTo>
                      <a:pt x="228" y="48"/>
                      <a:pt x="212" y="32"/>
                      <a:pt x="212" y="13"/>
                    </a:cubicBezTo>
                    <a:cubicBezTo>
                      <a:pt x="212" y="1"/>
                      <a:pt x="212" y="1"/>
                      <a:pt x="212" y="1"/>
                    </a:cubicBezTo>
                    <a:cubicBezTo>
                      <a:pt x="118" y="1"/>
                      <a:pt x="118" y="1"/>
                      <a:pt x="118" y="1"/>
                    </a:cubicBezTo>
                    <a:cubicBezTo>
                      <a:pt x="118" y="13"/>
                      <a:pt x="118" y="13"/>
                      <a:pt x="118" y="13"/>
                    </a:cubicBezTo>
                    <a:cubicBezTo>
                      <a:pt x="118" y="32"/>
                      <a:pt x="102" y="48"/>
                      <a:pt x="83" y="48"/>
                    </a:cubicBezTo>
                    <a:cubicBezTo>
                      <a:pt x="63" y="48"/>
                      <a:pt x="47" y="32"/>
                      <a:pt x="47" y="13"/>
                    </a:cubicBezTo>
                    <a:cubicBezTo>
                      <a:pt x="47" y="1"/>
                      <a:pt x="47" y="1"/>
                      <a:pt x="47" y="1"/>
                    </a:cubicBezTo>
                    <a:cubicBezTo>
                      <a:pt x="0" y="0"/>
                      <a:pt x="0" y="0"/>
                      <a:pt x="0" y="0"/>
                    </a:cubicBezTo>
                    <a:cubicBezTo>
                      <a:pt x="0" y="294"/>
                      <a:pt x="0" y="294"/>
                      <a:pt x="0" y="294"/>
                    </a:cubicBezTo>
                    <a:cubicBezTo>
                      <a:pt x="24" y="294"/>
                      <a:pt x="24" y="294"/>
                      <a:pt x="24" y="294"/>
                    </a:cubicBezTo>
                    <a:cubicBezTo>
                      <a:pt x="306" y="294"/>
                      <a:pt x="306" y="294"/>
                      <a:pt x="306" y="294"/>
                    </a:cubicBezTo>
                    <a:cubicBezTo>
                      <a:pt x="329" y="294"/>
                      <a:pt x="329" y="294"/>
                      <a:pt x="329" y="294"/>
                    </a:cubicBezTo>
                    <a:lnTo>
                      <a:pt x="329" y="1"/>
                    </a:lnTo>
                    <a:close/>
                    <a:moveTo>
                      <a:pt x="306" y="271"/>
                    </a:moveTo>
                    <a:cubicBezTo>
                      <a:pt x="24" y="271"/>
                      <a:pt x="24" y="271"/>
                      <a:pt x="24" y="271"/>
                    </a:cubicBezTo>
                    <a:cubicBezTo>
                      <a:pt x="24" y="83"/>
                      <a:pt x="24" y="83"/>
                      <a:pt x="24" y="83"/>
                    </a:cubicBezTo>
                    <a:cubicBezTo>
                      <a:pt x="306" y="83"/>
                      <a:pt x="306" y="83"/>
                      <a:pt x="306" y="83"/>
                    </a:cubicBezTo>
                    <a:lnTo>
                      <a:pt x="306" y="2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0" name="Freeform 40"/>
              <p:cNvSpPr>
                <a:spLocks/>
              </p:cNvSpPr>
              <p:nvPr/>
            </p:nvSpPr>
            <p:spPr bwMode="auto">
              <a:xfrm>
                <a:off x="4108450" y="3605213"/>
                <a:ext cx="174625" cy="263525"/>
              </a:xfrm>
              <a:custGeom>
                <a:avLst/>
                <a:gdLst>
                  <a:gd name="T0" fmla="*/ 23 w 46"/>
                  <a:gd name="T1" fmla="*/ 70 h 70"/>
                  <a:gd name="T2" fmla="*/ 46 w 46"/>
                  <a:gd name="T3" fmla="*/ 47 h 70"/>
                  <a:gd name="T4" fmla="*/ 46 w 46"/>
                  <a:gd name="T5" fmla="*/ 23 h 70"/>
                  <a:gd name="T6" fmla="*/ 23 w 46"/>
                  <a:gd name="T7" fmla="*/ 0 h 70"/>
                  <a:gd name="T8" fmla="*/ 0 w 46"/>
                  <a:gd name="T9" fmla="*/ 23 h 70"/>
                  <a:gd name="T10" fmla="*/ 0 w 46"/>
                  <a:gd name="T11" fmla="*/ 47 h 70"/>
                  <a:gd name="T12" fmla="*/ 23 w 46"/>
                  <a:gd name="T13" fmla="*/ 70 h 70"/>
                </a:gdLst>
                <a:ahLst/>
                <a:cxnLst>
                  <a:cxn ang="0">
                    <a:pos x="T0" y="T1"/>
                  </a:cxn>
                  <a:cxn ang="0">
                    <a:pos x="T2" y="T3"/>
                  </a:cxn>
                  <a:cxn ang="0">
                    <a:pos x="T4" y="T5"/>
                  </a:cxn>
                  <a:cxn ang="0">
                    <a:pos x="T6" y="T7"/>
                  </a:cxn>
                  <a:cxn ang="0">
                    <a:pos x="T8" y="T9"/>
                  </a:cxn>
                  <a:cxn ang="0">
                    <a:pos x="T10" y="T11"/>
                  </a:cxn>
                  <a:cxn ang="0">
                    <a:pos x="T12" y="T13"/>
                  </a:cxn>
                </a:cxnLst>
                <a:rect l="0" t="0" r="r" b="b"/>
                <a:pathLst>
                  <a:path w="46" h="70">
                    <a:moveTo>
                      <a:pt x="23" y="70"/>
                    </a:moveTo>
                    <a:cubicBezTo>
                      <a:pt x="36" y="70"/>
                      <a:pt x="46" y="60"/>
                      <a:pt x="46" y="47"/>
                    </a:cubicBezTo>
                    <a:cubicBezTo>
                      <a:pt x="46" y="23"/>
                      <a:pt x="46" y="23"/>
                      <a:pt x="46" y="23"/>
                    </a:cubicBezTo>
                    <a:cubicBezTo>
                      <a:pt x="46" y="10"/>
                      <a:pt x="36" y="0"/>
                      <a:pt x="23" y="0"/>
                    </a:cubicBezTo>
                    <a:cubicBezTo>
                      <a:pt x="10" y="0"/>
                      <a:pt x="0" y="10"/>
                      <a:pt x="0" y="23"/>
                    </a:cubicBezTo>
                    <a:cubicBezTo>
                      <a:pt x="0" y="47"/>
                      <a:pt x="0" y="47"/>
                      <a:pt x="0" y="47"/>
                    </a:cubicBezTo>
                    <a:cubicBezTo>
                      <a:pt x="0" y="60"/>
                      <a:pt x="10" y="70"/>
                      <a:pt x="2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1" name="Rectangle 41"/>
              <p:cNvSpPr>
                <a:spLocks noChangeArrowheads="1"/>
              </p:cNvSpPr>
              <p:nvPr/>
            </p:nvSpPr>
            <p:spPr bwMode="auto">
              <a:xfrm>
                <a:off x="4332288" y="4157663"/>
                <a:ext cx="139700" cy="123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2" name="Rectangle 42"/>
              <p:cNvSpPr>
                <a:spLocks noChangeArrowheads="1"/>
              </p:cNvSpPr>
              <p:nvPr/>
            </p:nvSpPr>
            <p:spPr bwMode="auto">
              <a:xfrm>
                <a:off x="4559300" y="4157663"/>
                <a:ext cx="139700" cy="123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3" name="Rectangle 43"/>
              <p:cNvSpPr>
                <a:spLocks noChangeArrowheads="1"/>
              </p:cNvSpPr>
              <p:nvPr/>
            </p:nvSpPr>
            <p:spPr bwMode="auto">
              <a:xfrm>
                <a:off x="4767263" y="4157663"/>
                <a:ext cx="139700" cy="123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4" name="Rectangle 44"/>
              <p:cNvSpPr>
                <a:spLocks noChangeArrowheads="1"/>
              </p:cNvSpPr>
              <p:nvPr/>
            </p:nvSpPr>
            <p:spPr bwMode="auto">
              <a:xfrm>
                <a:off x="4332288" y="4364038"/>
                <a:ext cx="139700" cy="1206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5" name="Rectangle 45"/>
              <p:cNvSpPr>
                <a:spLocks noChangeArrowheads="1"/>
              </p:cNvSpPr>
              <p:nvPr/>
            </p:nvSpPr>
            <p:spPr bwMode="auto">
              <a:xfrm>
                <a:off x="4559300" y="4364038"/>
                <a:ext cx="139700" cy="1206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6" name="Rectangle 46"/>
              <p:cNvSpPr>
                <a:spLocks noChangeArrowheads="1"/>
              </p:cNvSpPr>
              <p:nvPr/>
            </p:nvSpPr>
            <p:spPr bwMode="auto">
              <a:xfrm>
                <a:off x="4767263" y="4364038"/>
                <a:ext cx="139700" cy="1206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7" name="Rectangle 47"/>
              <p:cNvSpPr>
                <a:spLocks noChangeArrowheads="1"/>
              </p:cNvSpPr>
              <p:nvPr/>
            </p:nvSpPr>
            <p:spPr bwMode="auto">
              <a:xfrm>
                <a:off x="4332288" y="4570413"/>
                <a:ext cx="139700" cy="1254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8" name="Rectangle 48"/>
              <p:cNvSpPr>
                <a:spLocks noChangeArrowheads="1"/>
              </p:cNvSpPr>
              <p:nvPr/>
            </p:nvSpPr>
            <p:spPr bwMode="auto">
              <a:xfrm>
                <a:off x="4108450" y="4364038"/>
                <a:ext cx="141288" cy="1206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9" name="Rectangle 49"/>
              <p:cNvSpPr>
                <a:spLocks noChangeArrowheads="1"/>
              </p:cNvSpPr>
              <p:nvPr/>
            </p:nvSpPr>
            <p:spPr bwMode="auto">
              <a:xfrm>
                <a:off x="4108450" y="4570413"/>
                <a:ext cx="141288" cy="1254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0" name="Rectangle 50"/>
              <p:cNvSpPr>
                <a:spLocks noChangeArrowheads="1"/>
              </p:cNvSpPr>
              <p:nvPr/>
            </p:nvSpPr>
            <p:spPr bwMode="auto">
              <a:xfrm>
                <a:off x="4559300" y="4570413"/>
                <a:ext cx="139700" cy="1254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1" name="Rectangle 51"/>
              <p:cNvSpPr>
                <a:spLocks noChangeArrowheads="1"/>
              </p:cNvSpPr>
              <p:nvPr/>
            </p:nvSpPr>
            <p:spPr bwMode="auto">
              <a:xfrm>
                <a:off x="4767263" y="4570413"/>
                <a:ext cx="139700" cy="1254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grpSp>
        <p:nvGrpSpPr>
          <p:cNvPr id="72" name="Group 6"/>
          <p:cNvGrpSpPr/>
          <p:nvPr/>
        </p:nvGrpSpPr>
        <p:grpSpPr>
          <a:xfrm>
            <a:off x="685838" y="4006655"/>
            <a:ext cx="533410" cy="536758"/>
            <a:chOff x="865882" y="3369928"/>
            <a:chExt cx="711213" cy="715677"/>
          </a:xfrm>
        </p:grpSpPr>
        <p:sp>
          <p:nvSpPr>
            <p:cNvPr id="73" name="Oval 10"/>
            <p:cNvSpPr/>
            <p:nvPr/>
          </p:nvSpPr>
          <p:spPr>
            <a:xfrm>
              <a:off x="865882" y="3369928"/>
              <a:ext cx="711213" cy="715677"/>
            </a:xfrm>
            <a:prstGeom prst="ellipse">
              <a:avLst/>
            </a:prstGeom>
            <a:solidFill>
              <a:srgbClr val="0BD0D9"/>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8800" b="0" i="0" u="none" strike="noStrike" kern="0" cap="none" spc="0" normalizeH="0" baseline="0" noProof="0">
                <a:ln>
                  <a:noFill/>
                </a:ln>
                <a:solidFill>
                  <a:sysClr val="window" lastClr="FFFFFF"/>
                </a:solidFill>
                <a:effectLst/>
                <a:uLnTx/>
                <a:uFillTx/>
                <a:latin typeface="Calibri"/>
                <a:ea typeface="+mn-ea"/>
                <a:cs typeface="+mn-cs"/>
              </a:endParaRPr>
            </a:p>
          </p:txBody>
        </p:sp>
        <p:grpSp>
          <p:nvGrpSpPr>
            <p:cNvPr id="74" name="Group 82"/>
            <p:cNvGrpSpPr/>
            <p:nvPr/>
          </p:nvGrpSpPr>
          <p:grpSpPr>
            <a:xfrm>
              <a:off x="1060072" y="3534491"/>
              <a:ext cx="366179" cy="377109"/>
              <a:chOff x="3681413" y="3632200"/>
              <a:chExt cx="638175" cy="657225"/>
            </a:xfrm>
            <a:solidFill>
              <a:sysClr val="window" lastClr="FFFFFF"/>
            </a:solidFill>
          </p:grpSpPr>
          <p:sp>
            <p:nvSpPr>
              <p:cNvPr id="75" name="Freeform 14"/>
              <p:cNvSpPr>
                <a:spLocks noEditPoints="1"/>
              </p:cNvSpPr>
              <p:nvPr/>
            </p:nvSpPr>
            <p:spPr bwMode="auto">
              <a:xfrm>
                <a:off x="3976688" y="3681413"/>
                <a:ext cx="342900" cy="533400"/>
              </a:xfrm>
              <a:custGeom>
                <a:avLst/>
                <a:gdLst/>
                <a:ahLst/>
                <a:cxnLst>
                  <a:cxn ang="0">
                    <a:pos x="135" y="53"/>
                  </a:cxn>
                  <a:cxn ang="0">
                    <a:pos x="134" y="52"/>
                  </a:cxn>
                  <a:cxn ang="0">
                    <a:pos x="121" y="47"/>
                  </a:cxn>
                  <a:cxn ang="0">
                    <a:pos x="112" y="56"/>
                  </a:cxn>
                  <a:cxn ang="0">
                    <a:pos x="103" y="46"/>
                  </a:cxn>
                  <a:cxn ang="0">
                    <a:pos x="103" y="46"/>
                  </a:cxn>
                  <a:cxn ang="0">
                    <a:pos x="91" y="52"/>
                  </a:cxn>
                  <a:cxn ang="0">
                    <a:pos x="88" y="53"/>
                  </a:cxn>
                  <a:cxn ang="0">
                    <a:pos x="71" y="55"/>
                  </a:cxn>
                  <a:cxn ang="0">
                    <a:pos x="29" y="9"/>
                  </a:cxn>
                  <a:cxn ang="0">
                    <a:pos x="22" y="2"/>
                  </a:cxn>
                  <a:cxn ang="0">
                    <a:pos x="18" y="1"/>
                  </a:cxn>
                  <a:cxn ang="0">
                    <a:pos x="10" y="2"/>
                  </a:cxn>
                  <a:cxn ang="0">
                    <a:pos x="3" y="21"/>
                  </a:cxn>
                  <a:cxn ang="0">
                    <a:pos x="12" y="36"/>
                  </a:cxn>
                  <a:cxn ang="0">
                    <a:pos x="16" y="41"/>
                  </a:cxn>
                  <a:cxn ang="0">
                    <a:pos x="63" y="82"/>
                  </a:cxn>
                  <a:cxn ang="0">
                    <a:pos x="75" y="84"/>
                  </a:cxn>
                  <a:cxn ang="0">
                    <a:pos x="75" y="158"/>
                  </a:cxn>
                  <a:cxn ang="0">
                    <a:pos x="77" y="168"/>
                  </a:cxn>
                  <a:cxn ang="0">
                    <a:pos x="77" y="170"/>
                  </a:cxn>
                  <a:cxn ang="0">
                    <a:pos x="77" y="305"/>
                  </a:cxn>
                  <a:cxn ang="0">
                    <a:pos x="93" y="321"/>
                  </a:cxn>
                  <a:cxn ang="0">
                    <a:pos x="110" y="305"/>
                  </a:cxn>
                  <a:cxn ang="0">
                    <a:pos x="110" y="190"/>
                  </a:cxn>
                  <a:cxn ang="0">
                    <a:pos x="112" y="190"/>
                  </a:cxn>
                  <a:cxn ang="0">
                    <a:pos x="112" y="190"/>
                  </a:cxn>
                  <a:cxn ang="0">
                    <a:pos x="112" y="305"/>
                  </a:cxn>
                  <a:cxn ang="0">
                    <a:pos x="129" y="321"/>
                  </a:cxn>
                  <a:cxn ang="0">
                    <a:pos x="129" y="321"/>
                  </a:cxn>
                  <a:cxn ang="0">
                    <a:pos x="146" y="305"/>
                  </a:cxn>
                  <a:cxn ang="0">
                    <a:pos x="146" y="173"/>
                  </a:cxn>
                  <a:cxn ang="0">
                    <a:pos x="149" y="175"/>
                  </a:cxn>
                  <a:cxn ang="0">
                    <a:pos x="155" y="177"/>
                  </a:cxn>
                  <a:cxn ang="0">
                    <a:pos x="168" y="170"/>
                  </a:cxn>
                  <a:cxn ang="0">
                    <a:pos x="135" y="53"/>
                  </a:cxn>
                  <a:cxn ang="0">
                    <a:pos x="112" y="127"/>
                  </a:cxn>
                  <a:cxn ang="0">
                    <a:pos x="112" y="127"/>
                  </a:cxn>
                  <a:cxn ang="0">
                    <a:pos x="103" y="115"/>
                  </a:cxn>
                  <a:cxn ang="0">
                    <a:pos x="112" y="57"/>
                  </a:cxn>
                  <a:cxn ang="0">
                    <a:pos x="112" y="57"/>
                  </a:cxn>
                  <a:cxn ang="0">
                    <a:pos x="121" y="115"/>
                  </a:cxn>
                  <a:cxn ang="0">
                    <a:pos x="112" y="127"/>
                  </a:cxn>
                  <a:cxn ang="0">
                    <a:pos x="149" y="143"/>
                  </a:cxn>
                  <a:cxn ang="0">
                    <a:pos x="149" y="103"/>
                  </a:cxn>
                  <a:cxn ang="0">
                    <a:pos x="149" y="143"/>
                  </a:cxn>
                  <a:cxn ang="0">
                    <a:pos x="149" y="143"/>
                  </a:cxn>
                  <a:cxn ang="0">
                    <a:pos x="149" y="143"/>
                  </a:cxn>
                </a:cxnLst>
                <a:rect l="0" t="0" r="r" b="b"/>
                <a:pathLst>
                  <a:path w="207" h="321">
                    <a:moveTo>
                      <a:pt x="135" y="53"/>
                    </a:moveTo>
                    <a:cubicBezTo>
                      <a:pt x="135" y="53"/>
                      <a:pt x="134" y="52"/>
                      <a:pt x="134" y="52"/>
                    </a:cubicBezTo>
                    <a:cubicBezTo>
                      <a:pt x="130" y="50"/>
                      <a:pt x="126" y="48"/>
                      <a:pt x="121" y="47"/>
                    </a:cubicBezTo>
                    <a:cubicBezTo>
                      <a:pt x="112" y="56"/>
                      <a:pt x="112" y="56"/>
                      <a:pt x="112" y="56"/>
                    </a:cubicBezTo>
                    <a:cubicBezTo>
                      <a:pt x="103" y="46"/>
                      <a:pt x="103" y="46"/>
                      <a:pt x="103" y="46"/>
                    </a:cubicBezTo>
                    <a:cubicBezTo>
                      <a:pt x="103" y="46"/>
                      <a:pt x="103" y="46"/>
                      <a:pt x="103" y="46"/>
                    </a:cubicBezTo>
                    <a:cubicBezTo>
                      <a:pt x="99" y="48"/>
                      <a:pt x="95" y="49"/>
                      <a:pt x="91" y="52"/>
                    </a:cubicBezTo>
                    <a:cubicBezTo>
                      <a:pt x="90" y="52"/>
                      <a:pt x="89" y="52"/>
                      <a:pt x="88" y="53"/>
                    </a:cubicBezTo>
                    <a:cubicBezTo>
                      <a:pt x="82" y="56"/>
                      <a:pt x="77" y="57"/>
                      <a:pt x="71" y="55"/>
                    </a:cubicBezTo>
                    <a:cubicBezTo>
                      <a:pt x="52" y="49"/>
                      <a:pt x="34" y="19"/>
                      <a:pt x="29" y="9"/>
                    </a:cubicBezTo>
                    <a:cubicBezTo>
                      <a:pt x="27" y="6"/>
                      <a:pt x="25" y="4"/>
                      <a:pt x="22" y="2"/>
                    </a:cubicBezTo>
                    <a:cubicBezTo>
                      <a:pt x="18" y="1"/>
                      <a:pt x="18" y="1"/>
                      <a:pt x="18" y="1"/>
                    </a:cubicBezTo>
                    <a:cubicBezTo>
                      <a:pt x="16" y="0"/>
                      <a:pt x="13" y="1"/>
                      <a:pt x="10" y="2"/>
                    </a:cubicBezTo>
                    <a:cubicBezTo>
                      <a:pt x="3" y="5"/>
                      <a:pt x="0" y="14"/>
                      <a:pt x="3" y="21"/>
                    </a:cubicBezTo>
                    <a:cubicBezTo>
                      <a:pt x="4" y="23"/>
                      <a:pt x="7" y="29"/>
                      <a:pt x="12" y="36"/>
                    </a:cubicBezTo>
                    <a:cubicBezTo>
                      <a:pt x="16" y="41"/>
                      <a:pt x="16" y="41"/>
                      <a:pt x="16" y="41"/>
                    </a:cubicBezTo>
                    <a:cubicBezTo>
                      <a:pt x="26" y="56"/>
                      <a:pt x="42" y="75"/>
                      <a:pt x="63" y="82"/>
                    </a:cubicBezTo>
                    <a:cubicBezTo>
                      <a:pt x="67" y="83"/>
                      <a:pt x="71" y="84"/>
                      <a:pt x="75" y="84"/>
                    </a:cubicBezTo>
                    <a:cubicBezTo>
                      <a:pt x="75" y="158"/>
                      <a:pt x="75" y="158"/>
                      <a:pt x="75" y="158"/>
                    </a:cubicBezTo>
                    <a:cubicBezTo>
                      <a:pt x="75" y="162"/>
                      <a:pt x="76" y="165"/>
                      <a:pt x="77" y="168"/>
                    </a:cubicBezTo>
                    <a:cubicBezTo>
                      <a:pt x="77" y="169"/>
                      <a:pt x="77" y="170"/>
                      <a:pt x="77" y="170"/>
                    </a:cubicBezTo>
                    <a:cubicBezTo>
                      <a:pt x="77" y="305"/>
                      <a:pt x="77" y="305"/>
                      <a:pt x="77" y="305"/>
                    </a:cubicBezTo>
                    <a:cubicBezTo>
                      <a:pt x="77" y="314"/>
                      <a:pt x="84" y="321"/>
                      <a:pt x="93" y="321"/>
                    </a:cubicBezTo>
                    <a:cubicBezTo>
                      <a:pt x="103" y="321"/>
                      <a:pt x="110" y="314"/>
                      <a:pt x="110" y="305"/>
                    </a:cubicBezTo>
                    <a:cubicBezTo>
                      <a:pt x="110" y="190"/>
                      <a:pt x="110" y="190"/>
                      <a:pt x="110" y="190"/>
                    </a:cubicBezTo>
                    <a:cubicBezTo>
                      <a:pt x="111" y="190"/>
                      <a:pt x="111" y="190"/>
                      <a:pt x="112" y="190"/>
                    </a:cubicBezTo>
                    <a:cubicBezTo>
                      <a:pt x="112" y="190"/>
                      <a:pt x="112" y="190"/>
                      <a:pt x="112" y="190"/>
                    </a:cubicBezTo>
                    <a:cubicBezTo>
                      <a:pt x="112" y="305"/>
                      <a:pt x="112" y="305"/>
                      <a:pt x="112" y="305"/>
                    </a:cubicBezTo>
                    <a:cubicBezTo>
                      <a:pt x="112" y="314"/>
                      <a:pt x="120" y="321"/>
                      <a:pt x="129" y="321"/>
                    </a:cubicBezTo>
                    <a:cubicBezTo>
                      <a:pt x="129" y="321"/>
                      <a:pt x="129" y="321"/>
                      <a:pt x="129" y="321"/>
                    </a:cubicBezTo>
                    <a:cubicBezTo>
                      <a:pt x="138" y="321"/>
                      <a:pt x="146" y="314"/>
                      <a:pt x="146" y="305"/>
                    </a:cubicBezTo>
                    <a:cubicBezTo>
                      <a:pt x="146" y="173"/>
                      <a:pt x="146" y="173"/>
                      <a:pt x="146" y="173"/>
                    </a:cubicBezTo>
                    <a:cubicBezTo>
                      <a:pt x="146" y="174"/>
                      <a:pt x="147" y="175"/>
                      <a:pt x="149" y="175"/>
                    </a:cubicBezTo>
                    <a:cubicBezTo>
                      <a:pt x="151" y="176"/>
                      <a:pt x="153" y="177"/>
                      <a:pt x="155" y="177"/>
                    </a:cubicBezTo>
                    <a:cubicBezTo>
                      <a:pt x="160" y="177"/>
                      <a:pt x="165" y="174"/>
                      <a:pt x="168" y="170"/>
                    </a:cubicBezTo>
                    <a:cubicBezTo>
                      <a:pt x="207" y="97"/>
                      <a:pt x="153" y="64"/>
                      <a:pt x="135" y="53"/>
                    </a:cubicBezTo>
                    <a:close/>
                    <a:moveTo>
                      <a:pt x="112" y="127"/>
                    </a:moveTo>
                    <a:cubicBezTo>
                      <a:pt x="112" y="127"/>
                      <a:pt x="112" y="127"/>
                      <a:pt x="112" y="127"/>
                    </a:cubicBezTo>
                    <a:cubicBezTo>
                      <a:pt x="103" y="115"/>
                      <a:pt x="103" y="115"/>
                      <a:pt x="103" y="115"/>
                    </a:cubicBezTo>
                    <a:cubicBezTo>
                      <a:pt x="112" y="57"/>
                      <a:pt x="112" y="57"/>
                      <a:pt x="112" y="57"/>
                    </a:cubicBezTo>
                    <a:cubicBezTo>
                      <a:pt x="112" y="57"/>
                      <a:pt x="112" y="57"/>
                      <a:pt x="112" y="57"/>
                    </a:cubicBezTo>
                    <a:cubicBezTo>
                      <a:pt x="121" y="115"/>
                      <a:pt x="121" y="115"/>
                      <a:pt x="121" y="115"/>
                    </a:cubicBezTo>
                    <a:lnTo>
                      <a:pt x="112" y="127"/>
                    </a:lnTo>
                    <a:close/>
                    <a:moveTo>
                      <a:pt x="149" y="143"/>
                    </a:moveTo>
                    <a:cubicBezTo>
                      <a:pt x="149" y="103"/>
                      <a:pt x="149" y="103"/>
                      <a:pt x="149" y="103"/>
                    </a:cubicBezTo>
                    <a:cubicBezTo>
                      <a:pt x="154" y="113"/>
                      <a:pt x="156" y="126"/>
                      <a:pt x="149" y="143"/>
                    </a:cubicBezTo>
                    <a:close/>
                    <a:moveTo>
                      <a:pt x="149" y="143"/>
                    </a:moveTo>
                    <a:cubicBezTo>
                      <a:pt x="149" y="143"/>
                      <a:pt x="149" y="143"/>
                      <a:pt x="149" y="143"/>
                    </a:cubicBezTo>
                  </a:path>
                </a:pathLst>
              </a:custGeom>
              <a:grpFill/>
              <a:ln w="9525">
                <a:noFill/>
                <a:round/>
                <a:headEnd/>
                <a:tailEnd/>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76" name="Freeform 15"/>
              <p:cNvSpPr>
                <a:spLocks noEditPoints="1"/>
              </p:cNvSpPr>
              <p:nvPr/>
            </p:nvSpPr>
            <p:spPr bwMode="auto">
              <a:xfrm>
                <a:off x="4102100" y="3633788"/>
                <a:ext cx="119063" cy="120650"/>
              </a:xfrm>
              <a:custGeom>
                <a:avLst/>
                <a:gdLst/>
                <a:ahLst/>
                <a:cxnLst>
                  <a:cxn ang="0">
                    <a:pos x="72" y="36"/>
                  </a:cxn>
                  <a:cxn ang="0">
                    <a:pos x="36" y="72"/>
                  </a:cxn>
                  <a:cxn ang="0">
                    <a:pos x="0" y="36"/>
                  </a:cxn>
                  <a:cxn ang="0">
                    <a:pos x="36" y="0"/>
                  </a:cxn>
                  <a:cxn ang="0">
                    <a:pos x="72" y="36"/>
                  </a:cxn>
                  <a:cxn ang="0">
                    <a:pos x="72" y="36"/>
                  </a:cxn>
                  <a:cxn ang="0">
                    <a:pos x="72" y="36"/>
                  </a:cxn>
                </a:cxnLst>
                <a:rect l="0" t="0" r="r" b="b"/>
                <a:pathLst>
                  <a:path w="72" h="72">
                    <a:moveTo>
                      <a:pt x="72" y="36"/>
                    </a:moveTo>
                    <a:cubicBezTo>
                      <a:pt x="72" y="56"/>
                      <a:pt x="56" y="72"/>
                      <a:pt x="36" y="72"/>
                    </a:cubicBezTo>
                    <a:cubicBezTo>
                      <a:pt x="16" y="72"/>
                      <a:pt x="0" y="56"/>
                      <a:pt x="0" y="36"/>
                    </a:cubicBezTo>
                    <a:cubicBezTo>
                      <a:pt x="0" y="16"/>
                      <a:pt x="16" y="0"/>
                      <a:pt x="36" y="0"/>
                    </a:cubicBezTo>
                    <a:cubicBezTo>
                      <a:pt x="56" y="0"/>
                      <a:pt x="72" y="16"/>
                      <a:pt x="72" y="36"/>
                    </a:cubicBezTo>
                    <a:close/>
                    <a:moveTo>
                      <a:pt x="72" y="36"/>
                    </a:moveTo>
                    <a:cubicBezTo>
                      <a:pt x="72" y="36"/>
                      <a:pt x="72" y="36"/>
                      <a:pt x="72" y="36"/>
                    </a:cubicBezTo>
                  </a:path>
                </a:pathLst>
              </a:custGeom>
              <a:grpFill/>
              <a:ln w="9525">
                <a:noFill/>
                <a:round/>
                <a:headEnd/>
                <a:tailEnd/>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77" name="Freeform 16"/>
              <p:cNvSpPr>
                <a:spLocks noEditPoints="1"/>
              </p:cNvSpPr>
              <p:nvPr/>
            </p:nvSpPr>
            <p:spPr bwMode="auto">
              <a:xfrm>
                <a:off x="3703638" y="3632200"/>
                <a:ext cx="361950" cy="338137"/>
              </a:xfrm>
              <a:custGeom>
                <a:avLst/>
                <a:gdLst/>
                <a:ahLst/>
                <a:cxnLst>
                  <a:cxn ang="0">
                    <a:pos x="197" y="203"/>
                  </a:cxn>
                  <a:cxn ang="0">
                    <a:pos x="20" y="203"/>
                  </a:cxn>
                  <a:cxn ang="0">
                    <a:pos x="0" y="182"/>
                  </a:cxn>
                  <a:cxn ang="0">
                    <a:pos x="0" y="20"/>
                  </a:cxn>
                  <a:cxn ang="0">
                    <a:pos x="20" y="0"/>
                  </a:cxn>
                  <a:cxn ang="0">
                    <a:pos x="197" y="0"/>
                  </a:cxn>
                  <a:cxn ang="0">
                    <a:pos x="218" y="20"/>
                  </a:cxn>
                  <a:cxn ang="0">
                    <a:pos x="218" y="182"/>
                  </a:cxn>
                  <a:cxn ang="0">
                    <a:pos x="197" y="203"/>
                  </a:cxn>
                  <a:cxn ang="0">
                    <a:pos x="20" y="13"/>
                  </a:cxn>
                  <a:cxn ang="0">
                    <a:pos x="13" y="20"/>
                  </a:cxn>
                  <a:cxn ang="0">
                    <a:pos x="13" y="182"/>
                  </a:cxn>
                  <a:cxn ang="0">
                    <a:pos x="20" y="189"/>
                  </a:cxn>
                  <a:cxn ang="0">
                    <a:pos x="197" y="189"/>
                  </a:cxn>
                  <a:cxn ang="0">
                    <a:pos x="204" y="182"/>
                  </a:cxn>
                  <a:cxn ang="0">
                    <a:pos x="204" y="20"/>
                  </a:cxn>
                  <a:cxn ang="0">
                    <a:pos x="197" y="13"/>
                  </a:cxn>
                  <a:cxn ang="0">
                    <a:pos x="20" y="13"/>
                  </a:cxn>
                  <a:cxn ang="0">
                    <a:pos x="20" y="13"/>
                  </a:cxn>
                  <a:cxn ang="0">
                    <a:pos x="20" y="13"/>
                  </a:cxn>
                </a:cxnLst>
                <a:rect l="0" t="0" r="r" b="b"/>
                <a:pathLst>
                  <a:path w="218" h="203">
                    <a:moveTo>
                      <a:pt x="197" y="203"/>
                    </a:moveTo>
                    <a:cubicBezTo>
                      <a:pt x="20" y="203"/>
                      <a:pt x="20" y="203"/>
                      <a:pt x="20" y="203"/>
                    </a:cubicBezTo>
                    <a:cubicBezTo>
                      <a:pt x="9" y="203"/>
                      <a:pt x="0" y="194"/>
                      <a:pt x="0" y="182"/>
                    </a:cubicBezTo>
                    <a:cubicBezTo>
                      <a:pt x="0" y="20"/>
                      <a:pt x="0" y="20"/>
                      <a:pt x="0" y="20"/>
                    </a:cubicBezTo>
                    <a:cubicBezTo>
                      <a:pt x="0" y="9"/>
                      <a:pt x="9" y="0"/>
                      <a:pt x="20" y="0"/>
                    </a:cubicBezTo>
                    <a:cubicBezTo>
                      <a:pt x="197" y="0"/>
                      <a:pt x="197" y="0"/>
                      <a:pt x="197" y="0"/>
                    </a:cubicBezTo>
                    <a:cubicBezTo>
                      <a:pt x="208" y="0"/>
                      <a:pt x="218" y="9"/>
                      <a:pt x="218" y="20"/>
                    </a:cubicBezTo>
                    <a:cubicBezTo>
                      <a:pt x="218" y="182"/>
                      <a:pt x="218" y="182"/>
                      <a:pt x="218" y="182"/>
                    </a:cubicBezTo>
                    <a:cubicBezTo>
                      <a:pt x="218" y="194"/>
                      <a:pt x="208" y="203"/>
                      <a:pt x="197" y="203"/>
                    </a:cubicBezTo>
                    <a:close/>
                    <a:moveTo>
                      <a:pt x="20" y="13"/>
                    </a:moveTo>
                    <a:cubicBezTo>
                      <a:pt x="16" y="13"/>
                      <a:pt x="13" y="16"/>
                      <a:pt x="13" y="20"/>
                    </a:cubicBezTo>
                    <a:cubicBezTo>
                      <a:pt x="13" y="182"/>
                      <a:pt x="13" y="182"/>
                      <a:pt x="13" y="182"/>
                    </a:cubicBezTo>
                    <a:cubicBezTo>
                      <a:pt x="13" y="186"/>
                      <a:pt x="16" y="189"/>
                      <a:pt x="20" y="189"/>
                    </a:cubicBezTo>
                    <a:cubicBezTo>
                      <a:pt x="197" y="189"/>
                      <a:pt x="197" y="189"/>
                      <a:pt x="197" y="189"/>
                    </a:cubicBezTo>
                    <a:cubicBezTo>
                      <a:pt x="201" y="189"/>
                      <a:pt x="204" y="186"/>
                      <a:pt x="204" y="182"/>
                    </a:cubicBezTo>
                    <a:cubicBezTo>
                      <a:pt x="204" y="20"/>
                      <a:pt x="204" y="20"/>
                      <a:pt x="204" y="20"/>
                    </a:cubicBezTo>
                    <a:cubicBezTo>
                      <a:pt x="204" y="16"/>
                      <a:pt x="201" y="13"/>
                      <a:pt x="197" y="13"/>
                    </a:cubicBezTo>
                    <a:lnTo>
                      <a:pt x="20" y="13"/>
                    </a:lnTo>
                    <a:close/>
                    <a:moveTo>
                      <a:pt x="20" y="13"/>
                    </a:moveTo>
                    <a:cubicBezTo>
                      <a:pt x="20" y="13"/>
                      <a:pt x="20" y="13"/>
                      <a:pt x="20" y="13"/>
                    </a:cubicBezTo>
                  </a:path>
                </a:pathLst>
              </a:custGeom>
              <a:grpFill/>
              <a:ln w="9525">
                <a:noFill/>
                <a:round/>
                <a:headEnd/>
                <a:tailEnd/>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78" name="Freeform 17"/>
              <p:cNvSpPr>
                <a:spLocks noEditPoints="1"/>
              </p:cNvSpPr>
              <p:nvPr/>
            </p:nvSpPr>
            <p:spPr bwMode="auto">
              <a:xfrm>
                <a:off x="3743325" y="4003675"/>
                <a:ext cx="96838" cy="93662"/>
              </a:xfrm>
              <a:custGeom>
                <a:avLst/>
                <a:gdLst/>
                <a:ahLst/>
                <a:cxnLst>
                  <a:cxn ang="0">
                    <a:pos x="58" y="29"/>
                  </a:cxn>
                  <a:cxn ang="0">
                    <a:pos x="29" y="57"/>
                  </a:cxn>
                  <a:cxn ang="0">
                    <a:pos x="0" y="29"/>
                  </a:cxn>
                  <a:cxn ang="0">
                    <a:pos x="29" y="0"/>
                  </a:cxn>
                  <a:cxn ang="0">
                    <a:pos x="58" y="29"/>
                  </a:cxn>
                  <a:cxn ang="0">
                    <a:pos x="58" y="29"/>
                  </a:cxn>
                  <a:cxn ang="0">
                    <a:pos x="58" y="29"/>
                  </a:cxn>
                </a:cxnLst>
                <a:rect l="0" t="0" r="r" b="b"/>
                <a:pathLst>
                  <a:path w="58" h="57">
                    <a:moveTo>
                      <a:pt x="58" y="29"/>
                    </a:moveTo>
                    <a:cubicBezTo>
                      <a:pt x="58" y="45"/>
                      <a:pt x="45" y="57"/>
                      <a:pt x="29" y="57"/>
                    </a:cubicBezTo>
                    <a:cubicBezTo>
                      <a:pt x="13" y="57"/>
                      <a:pt x="0" y="45"/>
                      <a:pt x="0" y="29"/>
                    </a:cubicBezTo>
                    <a:cubicBezTo>
                      <a:pt x="0" y="13"/>
                      <a:pt x="13" y="0"/>
                      <a:pt x="29" y="0"/>
                    </a:cubicBezTo>
                    <a:cubicBezTo>
                      <a:pt x="45" y="0"/>
                      <a:pt x="58" y="13"/>
                      <a:pt x="58" y="29"/>
                    </a:cubicBezTo>
                    <a:close/>
                    <a:moveTo>
                      <a:pt x="58" y="29"/>
                    </a:moveTo>
                    <a:cubicBezTo>
                      <a:pt x="58" y="29"/>
                      <a:pt x="58" y="29"/>
                      <a:pt x="58" y="29"/>
                    </a:cubicBezTo>
                  </a:path>
                </a:pathLst>
              </a:custGeom>
              <a:grpFill/>
              <a:ln w="9525">
                <a:noFill/>
                <a:round/>
                <a:headEnd/>
                <a:tailEnd/>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79" name="Freeform 18"/>
              <p:cNvSpPr>
                <a:spLocks noEditPoints="1"/>
              </p:cNvSpPr>
              <p:nvPr/>
            </p:nvSpPr>
            <p:spPr bwMode="auto">
              <a:xfrm>
                <a:off x="3695700" y="4100513"/>
                <a:ext cx="192088" cy="106362"/>
              </a:xfrm>
              <a:custGeom>
                <a:avLst/>
                <a:gdLst/>
                <a:ahLst/>
                <a:cxnLst>
                  <a:cxn ang="0">
                    <a:pos x="25" y="64"/>
                  </a:cxn>
                  <a:cxn ang="0">
                    <a:pos x="29" y="44"/>
                  </a:cxn>
                  <a:cxn ang="0">
                    <a:pos x="29" y="64"/>
                  </a:cxn>
                  <a:cxn ang="0">
                    <a:pos x="58" y="64"/>
                  </a:cxn>
                  <a:cxn ang="0">
                    <a:pos x="51" y="54"/>
                  </a:cxn>
                  <a:cxn ang="0">
                    <a:pos x="58" y="8"/>
                  </a:cxn>
                  <a:cxn ang="0">
                    <a:pos x="58" y="8"/>
                  </a:cxn>
                  <a:cxn ang="0">
                    <a:pos x="65" y="54"/>
                  </a:cxn>
                  <a:cxn ang="0">
                    <a:pos x="58" y="64"/>
                  </a:cxn>
                  <a:cxn ang="0">
                    <a:pos x="87" y="64"/>
                  </a:cxn>
                  <a:cxn ang="0">
                    <a:pos x="87" y="44"/>
                  </a:cxn>
                  <a:cxn ang="0">
                    <a:pos x="91" y="64"/>
                  </a:cxn>
                  <a:cxn ang="0">
                    <a:pos x="114" y="64"/>
                  </a:cxn>
                  <a:cxn ang="0">
                    <a:pos x="77" y="5"/>
                  </a:cxn>
                  <a:cxn ang="0">
                    <a:pos x="76" y="5"/>
                  </a:cxn>
                  <a:cxn ang="0">
                    <a:pos x="65" y="0"/>
                  </a:cxn>
                  <a:cxn ang="0">
                    <a:pos x="58" y="7"/>
                  </a:cxn>
                  <a:cxn ang="0">
                    <a:pos x="51" y="0"/>
                  </a:cxn>
                  <a:cxn ang="0">
                    <a:pos x="51" y="0"/>
                  </a:cxn>
                  <a:cxn ang="0">
                    <a:pos x="40" y="5"/>
                  </a:cxn>
                  <a:cxn ang="0">
                    <a:pos x="39" y="5"/>
                  </a:cxn>
                  <a:cxn ang="0">
                    <a:pos x="2" y="64"/>
                  </a:cxn>
                  <a:cxn ang="0">
                    <a:pos x="25" y="64"/>
                  </a:cxn>
                  <a:cxn ang="0">
                    <a:pos x="25" y="64"/>
                  </a:cxn>
                  <a:cxn ang="0">
                    <a:pos x="25" y="64"/>
                  </a:cxn>
                </a:cxnLst>
                <a:rect l="0" t="0" r="r" b="b"/>
                <a:pathLst>
                  <a:path w="116" h="64">
                    <a:moveTo>
                      <a:pt x="25" y="64"/>
                    </a:moveTo>
                    <a:cubicBezTo>
                      <a:pt x="24" y="56"/>
                      <a:pt x="26" y="49"/>
                      <a:pt x="29" y="44"/>
                    </a:cubicBezTo>
                    <a:cubicBezTo>
                      <a:pt x="29" y="64"/>
                      <a:pt x="29" y="64"/>
                      <a:pt x="29" y="64"/>
                    </a:cubicBezTo>
                    <a:cubicBezTo>
                      <a:pt x="58" y="64"/>
                      <a:pt x="58" y="64"/>
                      <a:pt x="58" y="64"/>
                    </a:cubicBezTo>
                    <a:cubicBezTo>
                      <a:pt x="51" y="54"/>
                      <a:pt x="51" y="54"/>
                      <a:pt x="51" y="54"/>
                    </a:cubicBezTo>
                    <a:cubicBezTo>
                      <a:pt x="58" y="8"/>
                      <a:pt x="58" y="8"/>
                      <a:pt x="58" y="8"/>
                    </a:cubicBezTo>
                    <a:cubicBezTo>
                      <a:pt x="58" y="8"/>
                      <a:pt x="58" y="8"/>
                      <a:pt x="58" y="8"/>
                    </a:cubicBezTo>
                    <a:cubicBezTo>
                      <a:pt x="65" y="54"/>
                      <a:pt x="65" y="54"/>
                      <a:pt x="65" y="54"/>
                    </a:cubicBezTo>
                    <a:cubicBezTo>
                      <a:pt x="58" y="64"/>
                      <a:pt x="58" y="64"/>
                      <a:pt x="58" y="64"/>
                    </a:cubicBezTo>
                    <a:cubicBezTo>
                      <a:pt x="87" y="64"/>
                      <a:pt x="87" y="64"/>
                      <a:pt x="87" y="64"/>
                    </a:cubicBezTo>
                    <a:cubicBezTo>
                      <a:pt x="87" y="44"/>
                      <a:pt x="87" y="44"/>
                      <a:pt x="87" y="44"/>
                    </a:cubicBezTo>
                    <a:cubicBezTo>
                      <a:pt x="90" y="49"/>
                      <a:pt x="92" y="56"/>
                      <a:pt x="91" y="64"/>
                    </a:cubicBezTo>
                    <a:cubicBezTo>
                      <a:pt x="114" y="64"/>
                      <a:pt x="114" y="64"/>
                      <a:pt x="114" y="64"/>
                    </a:cubicBezTo>
                    <a:cubicBezTo>
                      <a:pt x="116" y="29"/>
                      <a:pt x="88" y="12"/>
                      <a:pt x="77" y="5"/>
                    </a:cubicBezTo>
                    <a:cubicBezTo>
                      <a:pt x="77" y="5"/>
                      <a:pt x="76" y="5"/>
                      <a:pt x="76" y="5"/>
                    </a:cubicBezTo>
                    <a:cubicBezTo>
                      <a:pt x="72" y="2"/>
                      <a:pt x="69" y="1"/>
                      <a:pt x="65" y="0"/>
                    </a:cubicBezTo>
                    <a:cubicBezTo>
                      <a:pt x="58" y="7"/>
                      <a:pt x="58" y="7"/>
                      <a:pt x="58" y="7"/>
                    </a:cubicBezTo>
                    <a:cubicBezTo>
                      <a:pt x="51" y="0"/>
                      <a:pt x="51" y="0"/>
                      <a:pt x="51" y="0"/>
                    </a:cubicBezTo>
                    <a:cubicBezTo>
                      <a:pt x="51" y="0"/>
                      <a:pt x="51" y="0"/>
                      <a:pt x="51" y="0"/>
                    </a:cubicBezTo>
                    <a:cubicBezTo>
                      <a:pt x="47" y="1"/>
                      <a:pt x="44" y="2"/>
                      <a:pt x="40" y="5"/>
                    </a:cubicBezTo>
                    <a:cubicBezTo>
                      <a:pt x="40" y="5"/>
                      <a:pt x="39" y="5"/>
                      <a:pt x="39" y="5"/>
                    </a:cubicBezTo>
                    <a:cubicBezTo>
                      <a:pt x="28" y="12"/>
                      <a:pt x="0" y="29"/>
                      <a:pt x="2" y="64"/>
                    </a:cubicBezTo>
                    <a:lnTo>
                      <a:pt x="25" y="64"/>
                    </a:lnTo>
                    <a:close/>
                    <a:moveTo>
                      <a:pt x="25" y="64"/>
                    </a:moveTo>
                    <a:cubicBezTo>
                      <a:pt x="25" y="64"/>
                      <a:pt x="25" y="64"/>
                      <a:pt x="25" y="64"/>
                    </a:cubicBezTo>
                  </a:path>
                </a:pathLst>
              </a:custGeom>
              <a:grpFill/>
              <a:ln w="9525">
                <a:noFill/>
                <a:round/>
                <a:headEnd/>
                <a:tailEnd/>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80" name="Freeform 19"/>
              <p:cNvSpPr>
                <a:spLocks noEditPoints="1"/>
              </p:cNvSpPr>
              <p:nvPr/>
            </p:nvSpPr>
            <p:spPr bwMode="auto">
              <a:xfrm>
                <a:off x="3929063" y="4003675"/>
                <a:ext cx="93663" cy="93662"/>
              </a:xfrm>
              <a:custGeom>
                <a:avLst/>
                <a:gdLst/>
                <a:ahLst/>
                <a:cxnLst>
                  <a:cxn ang="0">
                    <a:pos x="57" y="29"/>
                  </a:cxn>
                  <a:cxn ang="0">
                    <a:pos x="28" y="57"/>
                  </a:cxn>
                  <a:cxn ang="0">
                    <a:pos x="0" y="29"/>
                  </a:cxn>
                  <a:cxn ang="0">
                    <a:pos x="28" y="0"/>
                  </a:cxn>
                  <a:cxn ang="0">
                    <a:pos x="57" y="29"/>
                  </a:cxn>
                  <a:cxn ang="0">
                    <a:pos x="57" y="29"/>
                  </a:cxn>
                  <a:cxn ang="0">
                    <a:pos x="57" y="29"/>
                  </a:cxn>
                </a:cxnLst>
                <a:rect l="0" t="0" r="r" b="b"/>
                <a:pathLst>
                  <a:path w="57" h="57">
                    <a:moveTo>
                      <a:pt x="57" y="29"/>
                    </a:moveTo>
                    <a:cubicBezTo>
                      <a:pt x="57" y="45"/>
                      <a:pt x="44" y="57"/>
                      <a:pt x="28" y="57"/>
                    </a:cubicBezTo>
                    <a:cubicBezTo>
                      <a:pt x="13" y="57"/>
                      <a:pt x="0" y="45"/>
                      <a:pt x="0" y="29"/>
                    </a:cubicBezTo>
                    <a:cubicBezTo>
                      <a:pt x="0" y="13"/>
                      <a:pt x="13" y="0"/>
                      <a:pt x="28" y="0"/>
                    </a:cubicBezTo>
                    <a:cubicBezTo>
                      <a:pt x="44" y="0"/>
                      <a:pt x="57" y="13"/>
                      <a:pt x="57" y="29"/>
                    </a:cubicBezTo>
                    <a:close/>
                    <a:moveTo>
                      <a:pt x="57" y="29"/>
                    </a:moveTo>
                    <a:cubicBezTo>
                      <a:pt x="57" y="29"/>
                      <a:pt x="57" y="29"/>
                      <a:pt x="57" y="29"/>
                    </a:cubicBezTo>
                  </a:path>
                </a:pathLst>
              </a:custGeom>
              <a:grpFill/>
              <a:ln w="9525">
                <a:noFill/>
                <a:round/>
                <a:headEnd/>
                <a:tailEnd/>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81" name="Freeform 20"/>
              <p:cNvSpPr>
                <a:spLocks noEditPoints="1"/>
              </p:cNvSpPr>
              <p:nvPr/>
            </p:nvSpPr>
            <p:spPr bwMode="auto">
              <a:xfrm>
                <a:off x="3879850" y="4100513"/>
                <a:ext cx="192088" cy="106362"/>
              </a:xfrm>
              <a:custGeom>
                <a:avLst/>
                <a:gdLst/>
                <a:ahLst/>
                <a:cxnLst>
                  <a:cxn ang="0">
                    <a:pos x="25" y="64"/>
                  </a:cxn>
                  <a:cxn ang="0">
                    <a:pos x="29" y="44"/>
                  </a:cxn>
                  <a:cxn ang="0">
                    <a:pos x="29" y="64"/>
                  </a:cxn>
                  <a:cxn ang="0">
                    <a:pos x="58" y="64"/>
                  </a:cxn>
                  <a:cxn ang="0">
                    <a:pos x="51" y="54"/>
                  </a:cxn>
                  <a:cxn ang="0">
                    <a:pos x="58" y="8"/>
                  </a:cxn>
                  <a:cxn ang="0">
                    <a:pos x="58" y="8"/>
                  </a:cxn>
                  <a:cxn ang="0">
                    <a:pos x="65" y="54"/>
                  </a:cxn>
                  <a:cxn ang="0">
                    <a:pos x="59" y="64"/>
                  </a:cxn>
                  <a:cxn ang="0">
                    <a:pos x="88" y="64"/>
                  </a:cxn>
                  <a:cxn ang="0">
                    <a:pos x="88" y="44"/>
                  </a:cxn>
                  <a:cxn ang="0">
                    <a:pos x="92" y="64"/>
                  </a:cxn>
                  <a:cxn ang="0">
                    <a:pos x="114" y="64"/>
                  </a:cxn>
                  <a:cxn ang="0">
                    <a:pos x="77" y="5"/>
                  </a:cxn>
                  <a:cxn ang="0">
                    <a:pos x="76" y="5"/>
                  </a:cxn>
                  <a:cxn ang="0">
                    <a:pos x="66" y="0"/>
                  </a:cxn>
                  <a:cxn ang="0">
                    <a:pos x="58" y="7"/>
                  </a:cxn>
                  <a:cxn ang="0">
                    <a:pos x="52" y="0"/>
                  </a:cxn>
                  <a:cxn ang="0">
                    <a:pos x="51" y="0"/>
                  </a:cxn>
                  <a:cxn ang="0">
                    <a:pos x="41" y="5"/>
                  </a:cxn>
                  <a:cxn ang="0">
                    <a:pos x="39" y="5"/>
                  </a:cxn>
                  <a:cxn ang="0">
                    <a:pos x="3" y="64"/>
                  </a:cxn>
                  <a:cxn ang="0">
                    <a:pos x="25" y="64"/>
                  </a:cxn>
                  <a:cxn ang="0">
                    <a:pos x="25" y="64"/>
                  </a:cxn>
                  <a:cxn ang="0">
                    <a:pos x="25" y="64"/>
                  </a:cxn>
                </a:cxnLst>
                <a:rect l="0" t="0" r="r" b="b"/>
                <a:pathLst>
                  <a:path w="116" h="64">
                    <a:moveTo>
                      <a:pt x="25" y="64"/>
                    </a:moveTo>
                    <a:cubicBezTo>
                      <a:pt x="24" y="56"/>
                      <a:pt x="26" y="49"/>
                      <a:pt x="29" y="44"/>
                    </a:cubicBezTo>
                    <a:cubicBezTo>
                      <a:pt x="29" y="64"/>
                      <a:pt x="29" y="64"/>
                      <a:pt x="29" y="64"/>
                    </a:cubicBezTo>
                    <a:cubicBezTo>
                      <a:pt x="58" y="64"/>
                      <a:pt x="58" y="64"/>
                      <a:pt x="58" y="64"/>
                    </a:cubicBezTo>
                    <a:cubicBezTo>
                      <a:pt x="51" y="54"/>
                      <a:pt x="51" y="54"/>
                      <a:pt x="51" y="54"/>
                    </a:cubicBezTo>
                    <a:cubicBezTo>
                      <a:pt x="58" y="8"/>
                      <a:pt x="58" y="8"/>
                      <a:pt x="58" y="8"/>
                    </a:cubicBezTo>
                    <a:cubicBezTo>
                      <a:pt x="58" y="8"/>
                      <a:pt x="58" y="8"/>
                      <a:pt x="58" y="8"/>
                    </a:cubicBezTo>
                    <a:cubicBezTo>
                      <a:pt x="65" y="54"/>
                      <a:pt x="65" y="54"/>
                      <a:pt x="65" y="54"/>
                    </a:cubicBezTo>
                    <a:cubicBezTo>
                      <a:pt x="59" y="64"/>
                      <a:pt x="59" y="64"/>
                      <a:pt x="59" y="64"/>
                    </a:cubicBezTo>
                    <a:cubicBezTo>
                      <a:pt x="88" y="64"/>
                      <a:pt x="88" y="64"/>
                      <a:pt x="88" y="64"/>
                    </a:cubicBezTo>
                    <a:cubicBezTo>
                      <a:pt x="88" y="44"/>
                      <a:pt x="88" y="44"/>
                      <a:pt x="88" y="44"/>
                    </a:cubicBezTo>
                    <a:cubicBezTo>
                      <a:pt x="91" y="49"/>
                      <a:pt x="92" y="56"/>
                      <a:pt x="92" y="64"/>
                    </a:cubicBezTo>
                    <a:cubicBezTo>
                      <a:pt x="114" y="64"/>
                      <a:pt x="114" y="64"/>
                      <a:pt x="114" y="64"/>
                    </a:cubicBezTo>
                    <a:cubicBezTo>
                      <a:pt x="116" y="29"/>
                      <a:pt x="88" y="12"/>
                      <a:pt x="77" y="5"/>
                    </a:cubicBezTo>
                    <a:cubicBezTo>
                      <a:pt x="77" y="5"/>
                      <a:pt x="76" y="5"/>
                      <a:pt x="76" y="5"/>
                    </a:cubicBezTo>
                    <a:cubicBezTo>
                      <a:pt x="73" y="2"/>
                      <a:pt x="69" y="1"/>
                      <a:pt x="66" y="0"/>
                    </a:cubicBezTo>
                    <a:cubicBezTo>
                      <a:pt x="58" y="7"/>
                      <a:pt x="58" y="7"/>
                      <a:pt x="58" y="7"/>
                    </a:cubicBezTo>
                    <a:cubicBezTo>
                      <a:pt x="52" y="0"/>
                      <a:pt x="52" y="0"/>
                      <a:pt x="52" y="0"/>
                    </a:cubicBezTo>
                    <a:cubicBezTo>
                      <a:pt x="51" y="0"/>
                      <a:pt x="51" y="0"/>
                      <a:pt x="51" y="0"/>
                    </a:cubicBezTo>
                    <a:cubicBezTo>
                      <a:pt x="48" y="1"/>
                      <a:pt x="44" y="2"/>
                      <a:pt x="41" y="5"/>
                    </a:cubicBezTo>
                    <a:cubicBezTo>
                      <a:pt x="40" y="5"/>
                      <a:pt x="40" y="5"/>
                      <a:pt x="39" y="5"/>
                    </a:cubicBezTo>
                    <a:cubicBezTo>
                      <a:pt x="28" y="12"/>
                      <a:pt x="0" y="29"/>
                      <a:pt x="3" y="64"/>
                    </a:cubicBezTo>
                    <a:lnTo>
                      <a:pt x="25" y="64"/>
                    </a:lnTo>
                    <a:close/>
                    <a:moveTo>
                      <a:pt x="25" y="64"/>
                    </a:moveTo>
                    <a:cubicBezTo>
                      <a:pt x="25" y="64"/>
                      <a:pt x="25" y="64"/>
                      <a:pt x="25" y="64"/>
                    </a:cubicBezTo>
                  </a:path>
                </a:pathLst>
              </a:custGeom>
              <a:grpFill/>
              <a:ln w="9525">
                <a:noFill/>
                <a:round/>
                <a:headEnd/>
                <a:tailEnd/>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82" name="Rectangle 21"/>
              <p:cNvSpPr>
                <a:spLocks noChangeArrowheads="1"/>
              </p:cNvSpPr>
              <p:nvPr/>
            </p:nvSpPr>
            <p:spPr bwMode="auto">
              <a:xfrm>
                <a:off x="3681413" y="4222750"/>
                <a:ext cx="542925" cy="66675"/>
              </a:xfrm>
              <a:prstGeom prst="rect">
                <a:avLst/>
              </a:prstGeom>
              <a:grpFill/>
              <a:ln w="9525">
                <a:noFill/>
                <a:miter lim="800000"/>
                <a:headEnd/>
                <a:tailEnd/>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83" name="Freeform 22"/>
              <p:cNvSpPr>
                <a:spLocks noEditPoints="1"/>
              </p:cNvSpPr>
              <p:nvPr/>
            </p:nvSpPr>
            <p:spPr bwMode="auto">
              <a:xfrm>
                <a:off x="3795713" y="3709988"/>
                <a:ext cx="177800" cy="179387"/>
              </a:xfrm>
              <a:custGeom>
                <a:avLst/>
                <a:gdLst/>
                <a:ahLst/>
                <a:cxnLst>
                  <a:cxn ang="0">
                    <a:pos x="103" y="61"/>
                  </a:cxn>
                  <a:cxn ang="0">
                    <a:pos x="97" y="59"/>
                  </a:cxn>
                  <a:cxn ang="0">
                    <a:pos x="97" y="46"/>
                  </a:cxn>
                  <a:cxn ang="0">
                    <a:pos x="102" y="44"/>
                  </a:cxn>
                  <a:cxn ang="0">
                    <a:pos x="105" y="35"/>
                  </a:cxn>
                  <a:cxn ang="0">
                    <a:pos x="102" y="28"/>
                  </a:cxn>
                  <a:cxn ang="0">
                    <a:pos x="93" y="24"/>
                  </a:cxn>
                  <a:cxn ang="0">
                    <a:pos x="88" y="27"/>
                  </a:cxn>
                  <a:cxn ang="0">
                    <a:pos x="78" y="18"/>
                  </a:cxn>
                  <a:cxn ang="0">
                    <a:pos x="81" y="13"/>
                  </a:cxn>
                  <a:cxn ang="0">
                    <a:pos x="76" y="4"/>
                  </a:cxn>
                  <a:cxn ang="0">
                    <a:pos x="69" y="1"/>
                  </a:cxn>
                  <a:cxn ang="0">
                    <a:pos x="60" y="5"/>
                  </a:cxn>
                  <a:cxn ang="0">
                    <a:pos x="58" y="11"/>
                  </a:cxn>
                  <a:cxn ang="0">
                    <a:pos x="46" y="11"/>
                  </a:cxn>
                  <a:cxn ang="0">
                    <a:pos x="43" y="6"/>
                  </a:cxn>
                  <a:cxn ang="0">
                    <a:pos x="34" y="3"/>
                  </a:cxn>
                  <a:cxn ang="0">
                    <a:pos x="27" y="6"/>
                  </a:cxn>
                  <a:cxn ang="0">
                    <a:pos x="24" y="15"/>
                  </a:cxn>
                  <a:cxn ang="0">
                    <a:pos x="26" y="20"/>
                  </a:cxn>
                  <a:cxn ang="0">
                    <a:pos x="18" y="30"/>
                  </a:cxn>
                  <a:cxn ang="0">
                    <a:pos x="12" y="28"/>
                  </a:cxn>
                  <a:cxn ang="0">
                    <a:pos x="3" y="32"/>
                  </a:cxn>
                  <a:cxn ang="0">
                    <a:pos x="1" y="39"/>
                  </a:cxn>
                  <a:cxn ang="0">
                    <a:pos x="1" y="44"/>
                  </a:cxn>
                  <a:cxn ang="0">
                    <a:pos x="5" y="48"/>
                  </a:cxn>
                  <a:cxn ang="0">
                    <a:pos x="10" y="50"/>
                  </a:cxn>
                  <a:cxn ang="0">
                    <a:pos x="11" y="62"/>
                  </a:cxn>
                  <a:cxn ang="0">
                    <a:pos x="5" y="65"/>
                  </a:cxn>
                  <a:cxn ang="0">
                    <a:pos x="2" y="74"/>
                  </a:cxn>
                  <a:cxn ang="0">
                    <a:pos x="5" y="81"/>
                  </a:cxn>
                  <a:cxn ang="0">
                    <a:pos x="14" y="84"/>
                  </a:cxn>
                  <a:cxn ang="0">
                    <a:pos x="20" y="82"/>
                  </a:cxn>
                  <a:cxn ang="0">
                    <a:pos x="29" y="90"/>
                  </a:cxn>
                  <a:cxn ang="0">
                    <a:pos x="27" y="96"/>
                  </a:cxn>
                  <a:cxn ang="0">
                    <a:pos x="27" y="101"/>
                  </a:cxn>
                  <a:cxn ang="0">
                    <a:pos x="31" y="105"/>
                  </a:cxn>
                  <a:cxn ang="0">
                    <a:pos x="38" y="107"/>
                  </a:cxn>
                  <a:cxn ang="0">
                    <a:pos x="43" y="107"/>
                  </a:cxn>
                  <a:cxn ang="0">
                    <a:pos x="47" y="103"/>
                  </a:cxn>
                  <a:cxn ang="0">
                    <a:pos x="49" y="98"/>
                  </a:cxn>
                  <a:cxn ang="0">
                    <a:pos x="62" y="97"/>
                  </a:cxn>
                  <a:cxn ang="0">
                    <a:pos x="64" y="103"/>
                  </a:cxn>
                  <a:cxn ang="0">
                    <a:pos x="73" y="106"/>
                  </a:cxn>
                  <a:cxn ang="0">
                    <a:pos x="80" y="103"/>
                  </a:cxn>
                  <a:cxn ang="0">
                    <a:pos x="84" y="94"/>
                  </a:cxn>
                  <a:cxn ang="0">
                    <a:pos x="81" y="88"/>
                  </a:cxn>
                  <a:cxn ang="0">
                    <a:pos x="90" y="79"/>
                  </a:cxn>
                  <a:cxn ang="0">
                    <a:pos x="95" y="81"/>
                  </a:cxn>
                  <a:cxn ang="0">
                    <a:pos x="101" y="81"/>
                  </a:cxn>
                  <a:cxn ang="0">
                    <a:pos x="104" y="77"/>
                  </a:cxn>
                  <a:cxn ang="0">
                    <a:pos x="107" y="70"/>
                  </a:cxn>
                  <a:cxn ang="0">
                    <a:pos x="103" y="61"/>
                  </a:cxn>
                  <a:cxn ang="0">
                    <a:pos x="65" y="79"/>
                  </a:cxn>
                  <a:cxn ang="0">
                    <a:pos x="54" y="81"/>
                  </a:cxn>
                  <a:cxn ang="0">
                    <a:pos x="29" y="66"/>
                  </a:cxn>
                  <a:cxn ang="0">
                    <a:pos x="42" y="30"/>
                  </a:cxn>
                  <a:cxn ang="0">
                    <a:pos x="54" y="27"/>
                  </a:cxn>
                  <a:cxn ang="0">
                    <a:pos x="78" y="43"/>
                  </a:cxn>
                  <a:cxn ang="0">
                    <a:pos x="65" y="79"/>
                  </a:cxn>
                  <a:cxn ang="0">
                    <a:pos x="65" y="79"/>
                  </a:cxn>
                  <a:cxn ang="0">
                    <a:pos x="65" y="79"/>
                  </a:cxn>
                </a:cxnLst>
                <a:rect l="0" t="0" r="r" b="b"/>
                <a:pathLst>
                  <a:path w="108" h="108">
                    <a:moveTo>
                      <a:pt x="103" y="61"/>
                    </a:moveTo>
                    <a:cubicBezTo>
                      <a:pt x="97" y="59"/>
                      <a:pt x="97" y="59"/>
                      <a:pt x="97" y="59"/>
                    </a:cubicBezTo>
                    <a:cubicBezTo>
                      <a:pt x="98" y="55"/>
                      <a:pt x="97" y="51"/>
                      <a:pt x="97" y="46"/>
                    </a:cubicBezTo>
                    <a:cubicBezTo>
                      <a:pt x="102" y="44"/>
                      <a:pt x="102" y="44"/>
                      <a:pt x="102" y="44"/>
                    </a:cubicBezTo>
                    <a:cubicBezTo>
                      <a:pt x="106" y="42"/>
                      <a:pt x="107" y="38"/>
                      <a:pt x="105" y="35"/>
                    </a:cubicBezTo>
                    <a:cubicBezTo>
                      <a:pt x="102" y="28"/>
                      <a:pt x="102" y="28"/>
                      <a:pt x="102" y="28"/>
                    </a:cubicBezTo>
                    <a:cubicBezTo>
                      <a:pt x="101" y="24"/>
                      <a:pt x="97" y="23"/>
                      <a:pt x="93" y="24"/>
                    </a:cubicBezTo>
                    <a:cubicBezTo>
                      <a:pt x="88" y="27"/>
                      <a:pt x="88" y="27"/>
                      <a:pt x="88" y="27"/>
                    </a:cubicBezTo>
                    <a:cubicBezTo>
                      <a:pt x="85" y="24"/>
                      <a:pt x="82" y="21"/>
                      <a:pt x="78" y="18"/>
                    </a:cubicBezTo>
                    <a:cubicBezTo>
                      <a:pt x="81" y="13"/>
                      <a:pt x="81" y="13"/>
                      <a:pt x="81" y="13"/>
                    </a:cubicBezTo>
                    <a:cubicBezTo>
                      <a:pt x="82" y="9"/>
                      <a:pt x="80" y="5"/>
                      <a:pt x="76" y="4"/>
                    </a:cubicBezTo>
                    <a:cubicBezTo>
                      <a:pt x="69" y="1"/>
                      <a:pt x="69" y="1"/>
                      <a:pt x="69" y="1"/>
                    </a:cubicBezTo>
                    <a:cubicBezTo>
                      <a:pt x="66" y="0"/>
                      <a:pt x="62" y="2"/>
                      <a:pt x="60" y="5"/>
                    </a:cubicBezTo>
                    <a:cubicBezTo>
                      <a:pt x="58" y="11"/>
                      <a:pt x="58" y="11"/>
                      <a:pt x="58" y="11"/>
                    </a:cubicBezTo>
                    <a:cubicBezTo>
                      <a:pt x="54" y="10"/>
                      <a:pt x="50" y="11"/>
                      <a:pt x="46" y="11"/>
                    </a:cubicBezTo>
                    <a:cubicBezTo>
                      <a:pt x="43" y="6"/>
                      <a:pt x="43" y="6"/>
                      <a:pt x="43" y="6"/>
                    </a:cubicBezTo>
                    <a:cubicBezTo>
                      <a:pt x="42" y="2"/>
                      <a:pt x="38" y="1"/>
                      <a:pt x="34" y="3"/>
                    </a:cubicBezTo>
                    <a:cubicBezTo>
                      <a:pt x="27" y="6"/>
                      <a:pt x="27" y="6"/>
                      <a:pt x="27" y="6"/>
                    </a:cubicBezTo>
                    <a:cubicBezTo>
                      <a:pt x="24" y="7"/>
                      <a:pt x="22" y="11"/>
                      <a:pt x="24" y="15"/>
                    </a:cubicBezTo>
                    <a:cubicBezTo>
                      <a:pt x="26" y="20"/>
                      <a:pt x="26" y="20"/>
                      <a:pt x="26" y="20"/>
                    </a:cubicBezTo>
                    <a:cubicBezTo>
                      <a:pt x="23" y="23"/>
                      <a:pt x="20" y="26"/>
                      <a:pt x="18" y="30"/>
                    </a:cubicBezTo>
                    <a:cubicBezTo>
                      <a:pt x="12" y="28"/>
                      <a:pt x="12" y="28"/>
                      <a:pt x="12" y="28"/>
                    </a:cubicBezTo>
                    <a:cubicBezTo>
                      <a:pt x="9" y="26"/>
                      <a:pt x="4" y="28"/>
                      <a:pt x="3" y="32"/>
                    </a:cubicBezTo>
                    <a:cubicBezTo>
                      <a:pt x="1" y="39"/>
                      <a:pt x="1" y="39"/>
                      <a:pt x="1" y="39"/>
                    </a:cubicBezTo>
                    <a:cubicBezTo>
                      <a:pt x="0" y="41"/>
                      <a:pt x="0" y="42"/>
                      <a:pt x="1" y="44"/>
                    </a:cubicBezTo>
                    <a:cubicBezTo>
                      <a:pt x="2" y="46"/>
                      <a:pt x="3" y="47"/>
                      <a:pt x="5" y="48"/>
                    </a:cubicBezTo>
                    <a:cubicBezTo>
                      <a:pt x="10" y="50"/>
                      <a:pt x="10" y="50"/>
                      <a:pt x="10" y="50"/>
                    </a:cubicBezTo>
                    <a:cubicBezTo>
                      <a:pt x="10" y="54"/>
                      <a:pt x="10" y="58"/>
                      <a:pt x="11" y="62"/>
                    </a:cubicBezTo>
                    <a:cubicBezTo>
                      <a:pt x="5" y="65"/>
                      <a:pt x="5" y="65"/>
                      <a:pt x="5" y="65"/>
                    </a:cubicBezTo>
                    <a:cubicBezTo>
                      <a:pt x="2" y="66"/>
                      <a:pt x="0" y="71"/>
                      <a:pt x="2" y="74"/>
                    </a:cubicBezTo>
                    <a:cubicBezTo>
                      <a:pt x="5" y="81"/>
                      <a:pt x="5" y="81"/>
                      <a:pt x="5" y="81"/>
                    </a:cubicBezTo>
                    <a:cubicBezTo>
                      <a:pt x="7" y="84"/>
                      <a:pt x="11" y="86"/>
                      <a:pt x="14" y="84"/>
                    </a:cubicBezTo>
                    <a:cubicBezTo>
                      <a:pt x="20" y="82"/>
                      <a:pt x="20" y="82"/>
                      <a:pt x="20" y="82"/>
                    </a:cubicBezTo>
                    <a:cubicBezTo>
                      <a:pt x="22" y="85"/>
                      <a:pt x="26" y="88"/>
                      <a:pt x="29" y="90"/>
                    </a:cubicBezTo>
                    <a:cubicBezTo>
                      <a:pt x="27" y="96"/>
                      <a:pt x="27" y="96"/>
                      <a:pt x="27" y="96"/>
                    </a:cubicBezTo>
                    <a:cubicBezTo>
                      <a:pt x="26" y="98"/>
                      <a:pt x="26" y="100"/>
                      <a:pt x="27" y="101"/>
                    </a:cubicBezTo>
                    <a:cubicBezTo>
                      <a:pt x="28" y="103"/>
                      <a:pt x="29" y="104"/>
                      <a:pt x="31" y="105"/>
                    </a:cubicBezTo>
                    <a:cubicBezTo>
                      <a:pt x="38" y="107"/>
                      <a:pt x="38" y="107"/>
                      <a:pt x="38" y="107"/>
                    </a:cubicBezTo>
                    <a:cubicBezTo>
                      <a:pt x="40" y="108"/>
                      <a:pt x="42" y="108"/>
                      <a:pt x="43" y="107"/>
                    </a:cubicBezTo>
                    <a:cubicBezTo>
                      <a:pt x="45" y="107"/>
                      <a:pt x="46" y="105"/>
                      <a:pt x="47" y="103"/>
                    </a:cubicBezTo>
                    <a:cubicBezTo>
                      <a:pt x="49" y="98"/>
                      <a:pt x="49" y="98"/>
                      <a:pt x="49" y="98"/>
                    </a:cubicBezTo>
                    <a:cubicBezTo>
                      <a:pt x="53" y="98"/>
                      <a:pt x="57" y="98"/>
                      <a:pt x="62" y="97"/>
                    </a:cubicBezTo>
                    <a:cubicBezTo>
                      <a:pt x="64" y="103"/>
                      <a:pt x="64" y="103"/>
                      <a:pt x="64" y="103"/>
                    </a:cubicBezTo>
                    <a:cubicBezTo>
                      <a:pt x="66" y="106"/>
                      <a:pt x="70" y="108"/>
                      <a:pt x="73" y="106"/>
                    </a:cubicBezTo>
                    <a:cubicBezTo>
                      <a:pt x="80" y="103"/>
                      <a:pt x="80" y="103"/>
                      <a:pt x="80" y="103"/>
                    </a:cubicBezTo>
                    <a:cubicBezTo>
                      <a:pt x="84" y="101"/>
                      <a:pt x="85" y="97"/>
                      <a:pt x="84" y="94"/>
                    </a:cubicBezTo>
                    <a:cubicBezTo>
                      <a:pt x="81" y="88"/>
                      <a:pt x="81" y="88"/>
                      <a:pt x="81" y="88"/>
                    </a:cubicBezTo>
                    <a:cubicBezTo>
                      <a:pt x="84" y="86"/>
                      <a:pt x="87" y="82"/>
                      <a:pt x="90" y="79"/>
                    </a:cubicBezTo>
                    <a:cubicBezTo>
                      <a:pt x="95" y="81"/>
                      <a:pt x="95" y="81"/>
                      <a:pt x="95" y="81"/>
                    </a:cubicBezTo>
                    <a:cubicBezTo>
                      <a:pt x="97" y="82"/>
                      <a:pt x="99" y="82"/>
                      <a:pt x="101" y="81"/>
                    </a:cubicBezTo>
                    <a:cubicBezTo>
                      <a:pt x="102" y="80"/>
                      <a:pt x="104" y="79"/>
                      <a:pt x="104" y="77"/>
                    </a:cubicBezTo>
                    <a:cubicBezTo>
                      <a:pt x="107" y="70"/>
                      <a:pt x="107" y="70"/>
                      <a:pt x="107" y="70"/>
                    </a:cubicBezTo>
                    <a:cubicBezTo>
                      <a:pt x="108" y="66"/>
                      <a:pt x="106" y="62"/>
                      <a:pt x="103" y="61"/>
                    </a:cubicBezTo>
                    <a:close/>
                    <a:moveTo>
                      <a:pt x="65" y="79"/>
                    </a:moveTo>
                    <a:cubicBezTo>
                      <a:pt x="61" y="81"/>
                      <a:pt x="58" y="81"/>
                      <a:pt x="54" y="81"/>
                    </a:cubicBezTo>
                    <a:cubicBezTo>
                      <a:pt x="43" y="81"/>
                      <a:pt x="33" y="75"/>
                      <a:pt x="29" y="66"/>
                    </a:cubicBezTo>
                    <a:cubicBezTo>
                      <a:pt x="23" y="52"/>
                      <a:pt x="29" y="36"/>
                      <a:pt x="42" y="30"/>
                    </a:cubicBezTo>
                    <a:cubicBezTo>
                      <a:pt x="46" y="28"/>
                      <a:pt x="50" y="27"/>
                      <a:pt x="54" y="27"/>
                    </a:cubicBezTo>
                    <a:cubicBezTo>
                      <a:pt x="64" y="27"/>
                      <a:pt x="74" y="33"/>
                      <a:pt x="78" y="43"/>
                    </a:cubicBezTo>
                    <a:cubicBezTo>
                      <a:pt x="85" y="57"/>
                      <a:pt x="79" y="73"/>
                      <a:pt x="65" y="79"/>
                    </a:cubicBezTo>
                    <a:close/>
                    <a:moveTo>
                      <a:pt x="65" y="79"/>
                    </a:moveTo>
                    <a:cubicBezTo>
                      <a:pt x="65" y="79"/>
                      <a:pt x="65" y="79"/>
                      <a:pt x="65" y="79"/>
                    </a:cubicBezTo>
                  </a:path>
                </a:pathLst>
              </a:custGeom>
              <a:grpFill/>
              <a:ln w="9525">
                <a:noFill/>
                <a:round/>
                <a:headEnd/>
                <a:tailEnd/>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grpSp>
      </p:gr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fill="hold"/>
                                        <p:tgtEl>
                                          <p:spTgt spid="44"/>
                                        </p:tgtEl>
                                        <p:attrNameLst>
                                          <p:attrName>ppt_x</p:attrName>
                                        </p:attrNameLst>
                                      </p:cBhvr>
                                      <p:tavLst>
                                        <p:tav tm="0">
                                          <p:val>
                                            <p:strVal val="#ppt_x"/>
                                          </p:val>
                                        </p:tav>
                                        <p:tav tm="100000">
                                          <p:val>
                                            <p:strVal val="#ppt_x"/>
                                          </p:val>
                                        </p:tav>
                                      </p:tavLst>
                                    </p:anim>
                                    <p:anim calcmode="lin" valueType="num">
                                      <p:cBhvr additive="base">
                                        <p:cTn id="8" dur="500" fill="hold"/>
                                        <p:tgtEl>
                                          <p:spTgt spid="4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wipe(right)">
                                      <p:cBhvr>
                                        <p:cTn id="12" dur="500"/>
                                        <p:tgtEl>
                                          <p:spTgt spid="43"/>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wipe(left)">
                                      <p:cBhvr>
                                        <p:cTn id="16" dur="500"/>
                                        <p:tgtEl>
                                          <p:spTgt spid="45"/>
                                        </p:tgtEl>
                                      </p:cBhvr>
                                    </p:animEffect>
                                  </p:childTnLst>
                                </p:cTn>
                              </p:par>
                            </p:childTnLst>
                          </p:cTn>
                        </p:par>
                        <p:par>
                          <p:cTn id="17" fill="hold">
                            <p:stCondLst>
                              <p:cond delay="1500"/>
                            </p:stCondLst>
                            <p:childTnLst>
                              <p:par>
                                <p:cTn id="18" presetID="12" presetClass="entr" presetSubtype="4" fill="hold" grpId="0" nodeType="afterEffect">
                                  <p:stCondLst>
                                    <p:cond delay="0"/>
                                  </p:stCondLst>
                                  <p:childTnLst>
                                    <p:set>
                                      <p:cBhvr>
                                        <p:cTn id="19" dur="1" fill="hold">
                                          <p:stCondLst>
                                            <p:cond delay="0"/>
                                          </p:stCondLst>
                                        </p:cTn>
                                        <p:tgtEl>
                                          <p:spTgt spid="46"/>
                                        </p:tgtEl>
                                        <p:attrNameLst>
                                          <p:attrName>style.visibility</p:attrName>
                                        </p:attrNameLst>
                                      </p:cBhvr>
                                      <p:to>
                                        <p:strVal val="visible"/>
                                      </p:to>
                                    </p:set>
                                    <p:anim calcmode="lin" valueType="num">
                                      <p:cBhvr additive="base">
                                        <p:cTn id="20" dur="500"/>
                                        <p:tgtEl>
                                          <p:spTgt spid="46"/>
                                        </p:tgtEl>
                                        <p:attrNameLst>
                                          <p:attrName>ppt_y</p:attrName>
                                        </p:attrNameLst>
                                      </p:cBhvr>
                                      <p:tavLst>
                                        <p:tav tm="0">
                                          <p:val>
                                            <p:strVal val="#ppt_y+#ppt_h*1.125000"/>
                                          </p:val>
                                        </p:tav>
                                        <p:tav tm="100000">
                                          <p:val>
                                            <p:strVal val="#ppt_y"/>
                                          </p:val>
                                        </p:tav>
                                      </p:tavLst>
                                    </p:anim>
                                    <p:animEffect transition="in" filter="wipe(up)">
                                      <p:cBhvr>
                                        <p:cTn id="21" dur="500"/>
                                        <p:tgtEl>
                                          <p:spTgt spid="4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7"/>
                                        </p:tgtEl>
                                        <p:attrNameLst>
                                          <p:attrName>style.visibility</p:attrName>
                                        </p:attrNameLst>
                                      </p:cBhvr>
                                      <p:to>
                                        <p:strVal val="visible"/>
                                      </p:to>
                                    </p:set>
                                    <p:animEffect transition="in" filter="fade">
                                      <p:cBhvr>
                                        <p:cTn id="24" dur="500"/>
                                        <p:tgtEl>
                                          <p:spTgt spid="47"/>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48"/>
                                        </p:tgtEl>
                                        <p:attrNameLst>
                                          <p:attrName>style.visibility</p:attrName>
                                        </p:attrNameLst>
                                      </p:cBhvr>
                                      <p:to>
                                        <p:strVal val="visible"/>
                                      </p:to>
                                    </p:set>
                                    <p:animEffect transition="in" filter="wipe(left)">
                                      <p:cBhvr>
                                        <p:cTn id="28" dur="500"/>
                                        <p:tgtEl>
                                          <p:spTgt spid="48"/>
                                        </p:tgtEl>
                                      </p:cBhvr>
                                    </p:animEffect>
                                  </p:childTnLst>
                                </p:cTn>
                              </p:par>
                            </p:childTnLst>
                          </p:cTn>
                        </p:par>
                        <p:par>
                          <p:cTn id="29" fill="hold">
                            <p:stCondLst>
                              <p:cond delay="2500"/>
                            </p:stCondLst>
                            <p:childTnLst>
                              <p:par>
                                <p:cTn id="30" presetID="17" presetClass="entr" presetSubtype="10" fill="hold" nodeType="afterEffect">
                                  <p:stCondLst>
                                    <p:cond delay="0"/>
                                  </p:stCondLst>
                                  <p:childTnLst>
                                    <p:set>
                                      <p:cBhvr>
                                        <p:cTn id="31" dur="1" fill="hold">
                                          <p:stCondLst>
                                            <p:cond delay="0"/>
                                          </p:stCondLst>
                                        </p:cTn>
                                        <p:tgtEl>
                                          <p:spTgt spid="72"/>
                                        </p:tgtEl>
                                        <p:attrNameLst>
                                          <p:attrName>style.visibility</p:attrName>
                                        </p:attrNameLst>
                                      </p:cBhvr>
                                      <p:to>
                                        <p:strVal val="visible"/>
                                      </p:to>
                                    </p:set>
                                    <p:anim calcmode="lin" valueType="num">
                                      <p:cBhvr>
                                        <p:cTn id="32" dur="500" fill="hold"/>
                                        <p:tgtEl>
                                          <p:spTgt spid="72"/>
                                        </p:tgtEl>
                                        <p:attrNameLst>
                                          <p:attrName>ppt_w</p:attrName>
                                        </p:attrNameLst>
                                      </p:cBhvr>
                                      <p:tavLst>
                                        <p:tav tm="0">
                                          <p:val>
                                            <p:fltVal val="0"/>
                                          </p:val>
                                        </p:tav>
                                        <p:tav tm="100000">
                                          <p:val>
                                            <p:strVal val="#ppt_w"/>
                                          </p:val>
                                        </p:tav>
                                      </p:tavLst>
                                    </p:anim>
                                    <p:anim calcmode="lin" valueType="num">
                                      <p:cBhvr>
                                        <p:cTn id="33" dur="500" fill="hold"/>
                                        <p:tgtEl>
                                          <p:spTgt spid="72"/>
                                        </p:tgtEl>
                                        <p:attrNameLst>
                                          <p:attrName>ppt_h</p:attrName>
                                        </p:attrNameLst>
                                      </p:cBhvr>
                                      <p:tavLst>
                                        <p:tav tm="0">
                                          <p:val>
                                            <p:strVal val="#ppt_h"/>
                                          </p:val>
                                        </p:tav>
                                        <p:tav tm="100000">
                                          <p:val>
                                            <p:strVal val="#ppt_h"/>
                                          </p:val>
                                        </p:tav>
                                      </p:tavLst>
                                    </p:anim>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ipe(left)">
                                      <p:cBhvr>
                                        <p:cTn id="37" dur="500"/>
                                        <p:tgtEl>
                                          <p:spTgt spid="52"/>
                                        </p:tgtEl>
                                      </p:cBhvr>
                                    </p:animEffect>
                                  </p:childTnLst>
                                </p:cTn>
                              </p:par>
                            </p:childTnLst>
                          </p:cTn>
                        </p:par>
                        <p:par>
                          <p:cTn id="38" fill="hold">
                            <p:stCondLst>
                              <p:cond delay="3500"/>
                            </p:stCondLst>
                            <p:childTnLst>
                              <p:par>
                                <p:cTn id="39" presetID="17" presetClass="entr" presetSubtype="10" fill="hold" nodeType="afterEffect">
                                  <p:stCondLst>
                                    <p:cond delay="0"/>
                                  </p:stCondLst>
                                  <p:childTnLst>
                                    <p:set>
                                      <p:cBhvr>
                                        <p:cTn id="40" dur="1" fill="hold">
                                          <p:stCondLst>
                                            <p:cond delay="0"/>
                                          </p:stCondLst>
                                        </p:cTn>
                                        <p:tgtEl>
                                          <p:spTgt spid="55"/>
                                        </p:tgtEl>
                                        <p:attrNameLst>
                                          <p:attrName>style.visibility</p:attrName>
                                        </p:attrNameLst>
                                      </p:cBhvr>
                                      <p:to>
                                        <p:strVal val="visible"/>
                                      </p:to>
                                    </p:set>
                                    <p:anim calcmode="lin" valueType="num">
                                      <p:cBhvr>
                                        <p:cTn id="41" dur="500" fill="hold"/>
                                        <p:tgtEl>
                                          <p:spTgt spid="55"/>
                                        </p:tgtEl>
                                        <p:attrNameLst>
                                          <p:attrName>ppt_w</p:attrName>
                                        </p:attrNameLst>
                                      </p:cBhvr>
                                      <p:tavLst>
                                        <p:tav tm="0">
                                          <p:val>
                                            <p:fltVal val="0"/>
                                          </p:val>
                                        </p:tav>
                                        <p:tav tm="100000">
                                          <p:val>
                                            <p:strVal val="#ppt_w"/>
                                          </p:val>
                                        </p:tav>
                                      </p:tavLst>
                                    </p:anim>
                                    <p:anim calcmode="lin" valueType="num">
                                      <p:cBhvr>
                                        <p:cTn id="42" dur="500" fill="hold"/>
                                        <p:tgtEl>
                                          <p:spTgt spid="55"/>
                                        </p:tgtEl>
                                        <p:attrNameLst>
                                          <p:attrName>ppt_h</p:attrName>
                                        </p:attrNameLst>
                                      </p:cBhvr>
                                      <p:tavLst>
                                        <p:tav tm="0">
                                          <p:val>
                                            <p:strVal val="#ppt_h"/>
                                          </p:val>
                                        </p:tav>
                                        <p:tav tm="100000">
                                          <p:val>
                                            <p:strVal val="#ppt_h"/>
                                          </p:val>
                                        </p:tav>
                                      </p:tavLst>
                                    </p:anim>
                                  </p:childTnLst>
                                </p:cTn>
                              </p:par>
                            </p:childTnLst>
                          </p:cTn>
                        </p:par>
                        <p:par>
                          <p:cTn id="43" fill="hold">
                            <p:stCondLst>
                              <p:cond delay="4000"/>
                            </p:stCondLst>
                            <p:childTnLst>
                              <p:par>
                                <p:cTn id="44" presetID="22" presetClass="entr" presetSubtype="8" fill="hold" nodeType="afterEffect">
                                  <p:stCondLst>
                                    <p:cond delay="0"/>
                                  </p:stCondLst>
                                  <p:childTnLst>
                                    <p:set>
                                      <p:cBhvr>
                                        <p:cTn id="45" dur="1" fill="hold">
                                          <p:stCondLst>
                                            <p:cond delay="0"/>
                                          </p:stCondLst>
                                        </p:cTn>
                                        <p:tgtEl>
                                          <p:spTgt spid="49"/>
                                        </p:tgtEl>
                                        <p:attrNameLst>
                                          <p:attrName>style.visibility</p:attrName>
                                        </p:attrNameLst>
                                      </p:cBhvr>
                                      <p:to>
                                        <p:strVal val="visible"/>
                                      </p:to>
                                    </p:set>
                                    <p:animEffect transition="in" filter="wipe(left)">
                                      <p:cBhvr>
                                        <p:cTn id="46"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5" grpId="0"/>
      <p:bldP spid="46" grpId="0"/>
      <p:bldP spid="47" grpId="0" animBg="1"/>
      <p:bldP spid="4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hape 1787"/>
          <p:cNvSpPr/>
          <p:nvPr/>
        </p:nvSpPr>
        <p:spPr>
          <a:xfrm>
            <a:off x="4551749" y="2384380"/>
            <a:ext cx="0" cy="978216"/>
          </a:xfrm>
          <a:prstGeom prst="line">
            <a:avLst/>
          </a:prstGeom>
          <a:ln w="12700">
            <a:solidFill>
              <a:srgbClr val="A6AAA9"/>
            </a:solidFill>
            <a:miter lim="400000"/>
          </a:ln>
        </p:spPr>
        <p:txBody>
          <a:bodyPr lIns="0" tIns="0" rIns="0" bIns="0"/>
          <a:lstStyle/>
          <a:p>
            <a:pPr marL="0" marR="0" lvl="0" indent="0" defTabSz="128588" eaLnBrk="1" fontAlgn="auto" latinLnBrk="0" hangingPunct="1">
              <a:lnSpc>
                <a:spcPct val="100000"/>
              </a:lnSpc>
              <a:spcBef>
                <a:spcPts val="0"/>
              </a:spcBef>
              <a:spcAft>
                <a:spcPts val="0"/>
              </a:spcAft>
              <a:buClrTx/>
              <a:buSzTx/>
              <a:buFontTx/>
              <a:buNone/>
              <a:tabLst/>
              <a:defRPr sz="1200">
                <a:solidFill>
                  <a:srgbClr val="000000"/>
                </a:solidFill>
                <a:latin typeface="Helvetica"/>
                <a:ea typeface="Helvetica"/>
                <a:cs typeface="Helvetica"/>
                <a:sym typeface="Helvetica"/>
              </a:defRPr>
            </a:pPr>
            <a:endParaRPr kumimoji="0" sz="375" b="0" i="0" u="none" strike="noStrike" kern="0" cap="none" spc="0" normalizeH="0" baseline="0" noProof="0">
              <a:ln>
                <a:noFill/>
              </a:ln>
              <a:solidFill>
                <a:srgbClr val="000000"/>
              </a:solidFill>
              <a:effectLst/>
              <a:uLnTx/>
              <a:uFillTx/>
              <a:latin typeface="Helvetica"/>
              <a:cs typeface="Helvetica"/>
              <a:sym typeface="Helvetica"/>
            </a:endParaRPr>
          </a:p>
        </p:txBody>
      </p:sp>
      <p:sp>
        <p:nvSpPr>
          <p:cNvPr id="25" name="Shape 1785"/>
          <p:cNvSpPr/>
          <p:nvPr/>
        </p:nvSpPr>
        <p:spPr>
          <a:xfrm>
            <a:off x="4551749" y="2384380"/>
            <a:ext cx="2969822" cy="973356"/>
          </a:xfrm>
          <a:prstGeom prst="line">
            <a:avLst/>
          </a:prstGeom>
          <a:ln w="12700">
            <a:solidFill>
              <a:srgbClr val="A6AAA9"/>
            </a:solidFill>
            <a:miter lim="400000"/>
          </a:ln>
        </p:spPr>
        <p:txBody>
          <a:bodyPr lIns="0" tIns="0" rIns="0" bIns="0"/>
          <a:lstStyle/>
          <a:p>
            <a:pPr marL="0" marR="0" lvl="0" indent="0" defTabSz="128588" eaLnBrk="1" fontAlgn="auto" latinLnBrk="0" hangingPunct="1">
              <a:lnSpc>
                <a:spcPct val="100000"/>
              </a:lnSpc>
              <a:spcBef>
                <a:spcPts val="0"/>
              </a:spcBef>
              <a:spcAft>
                <a:spcPts val="0"/>
              </a:spcAft>
              <a:buClrTx/>
              <a:buSzTx/>
              <a:buFontTx/>
              <a:buNone/>
              <a:tabLst/>
              <a:defRPr sz="1200">
                <a:solidFill>
                  <a:srgbClr val="000000"/>
                </a:solidFill>
                <a:latin typeface="Helvetica"/>
                <a:ea typeface="Helvetica"/>
                <a:cs typeface="Helvetica"/>
                <a:sym typeface="Helvetica"/>
              </a:defRPr>
            </a:pPr>
            <a:endParaRPr kumimoji="0" sz="375" b="0" i="0" u="none" strike="noStrike" kern="0" cap="none" spc="0" normalizeH="0" baseline="0" noProof="0">
              <a:ln>
                <a:noFill/>
              </a:ln>
              <a:solidFill>
                <a:srgbClr val="000000"/>
              </a:solidFill>
              <a:effectLst/>
              <a:uLnTx/>
              <a:uFillTx/>
              <a:latin typeface="Helvetica"/>
              <a:cs typeface="Helvetica"/>
              <a:sym typeface="Helvetica"/>
            </a:endParaRPr>
          </a:p>
        </p:txBody>
      </p:sp>
      <p:sp>
        <p:nvSpPr>
          <p:cNvPr id="26" name="Shape 1786"/>
          <p:cNvSpPr/>
          <p:nvPr/>
        </p:nvSpPr>
        <p:spPr>
          <a:xfrm>
            <a:off x="4556002" y="2384380"/>
            <a:ext cx="1494025" cy="973356"/>
          </a:xfrm>
          <a:prstGeom prst="line">
            <a:avLst/>
          </a:prstGeom>
          <a:ln w="12700">
            <a:solidFill>
              <a:srgbClr val="A6AAA9"/>
            </a:solidFill>
            <a:miter lim="400000"/>
          </a:ln>
        </p:spPr>
        <p:txBody>
          <a:bodyPr lIns="0" tIns="0" rIns="0" bIns="0"/>
          <a:lstStyle/>
          <a:p>
            <a:pPr marL="0" marR="0" lvl="0" indent="0" defTabSz="128588" eaLnBrk="1" fontAlgn="auto" latinLnBrk="0" hangingPunct="1">
              <a:lnSpc>
                <a:spcPct val="100000"/>
              </a:lnSpc>
              <a:spcBef>
                <a:spcPts val="0"/>
              </a:spcBef>
              <a:spcAft>
                <a:spcPts val="0"/>
              </a:spcAft>
              <a:buClrTx/>
              <a:buSzTx/>
              <a:buFontTx/>
              <a:buNone/>
              <a:tabLst/>
              <a:defRPr sz="1200">
                <a:solidFill>
                  <a:srgbClr val="000000"/>
                </a:solidFill>
                <a:latin typeface="Helvetica"/>
                <a:ea typeface="Helvetica"/>
                <a:cs typeface="Helvetica"/>
                <a:sym typeface="Helvetica"/>
              </a:defRPr>
            </a:pPr>
            <a:endParaRPr kumimoji="0" sz="375" b="0" i="0" u="none" strike="noStrike" kern="0" cap="none" spc="0" normalizeH="0" baseline="0" noProof="0">
              <a:ln>
                <a:noFill/>
              </a:ln>
              <a:solidFill>
                <a:srgbClr val="000000"/>
              </a:solidFill>
              <a:effectLst/>
              <a:uLnTx/>
              <a:uFillTx/>
              <a:latin typeface="Helvetica"/>
              <a:cs typeface="Helvetica"/>
              <a:sym typeface="Helvetica"/>
            </a:endParaRPr>
          </a:p>
        </p:txBody>
      </p:sp>
      <p:sp>
        <p:nvSpPr>
          <p:cNvPr id="27" name="Shape 1788"/>
          <p:cNvSpPr/>
          <p:nvPr/>
        </p:nvSpPr>
        <p:spPr>
          <a:xfrm flipH="1">
            <a:off x="3064407" y="2384380"/>
            <a:ext cx="1487949" cy="967887"/>
          </a:xfrm>
          <a:prstGeom prst="line">
            <a:avLst/>
          </a:prstGeom>
          <a:ln w="12700">
            <a:solidFill>
              <a:srgbClr val="A6AAA9"/>
            </a:solidFill>
            <a:miter lim="400000"/>
          </a:ln>
        </p:spPr>
        <p:txBody>
          <a:bodyPr lIns="0" tIns="0" rIns="0" bIns="0"/>
          <a:lstStyle/>
          <a:p>
            <a:pPr marL="0" marR="0" lvl="0" indent="0" defTabSz="128588" eaLnBrk="1" fontAlgn="auto" latinLnBrk="0" hangingPunct="1">
              <a:lnSpc>
                <a:spcPct val="100000"/>
              </a:lnSpc>
              <a:spcBef>
                <a:spcPts val="0"/>
              </a:spcBef>
              <a:spcAft>
                <a:spcPts val="0"/>
              </a:spcAft>
              <a:buClrTx/>
              <a:buSzTx/>
              <a:buFontTx/>
              <a:buNone/>
              <a:tabLst/>
              <a:defRPr sz="1200">
                <a:solidFill>
                  <a:srgbClr val="000000"/>
                </a:solidFill>
                <a:latin typeface="Helvetica"/>
                <a:ea typeface="Helvetica"/>
                <a:cs typeface="Helvetica"/>
                <a:sym typeface="Helvetica"/>
              </a:defRPr>
            </a:pPr>
            <a:endParaRPr kumimoji="0" sz="375" b="0" i="0" u="none" strike="noStrike" kern="0" cap="none" spc="0" normalizeH="0" baseline="0" noProof="0">
              <a:ln>
                <a:noFill/>
              </a:ln>
              <a:solidFill>
                <a:srgbClr val="000000"/>
              </a:solidFill>
              <a:effectLst/>
              <a:uLnTx/>
              <a:uFillTx/>
              <a:latin typeface="Helvetica"/>
              <a:cs typeface="Helvetica"/>
              <a:sym typeface="Helvetica"/>
            </a:endParaRPr>
          </a:p>
        </p:txBody>
      </p:sp>
      <p:sp>
        <p:nvSpPr>
          <p:cNvPr id="28" name="Shape 1789"/>
          <p:cNvSpPr/>
          <p:nvPr/>
        </p:nvSpPr>
        <p:spPr>
          <a:xfrm flipH="1">
            <a:off x="1577066" y="2384380"/>
            <a:ext cx="2975290" cy="978216"/>
          </a:xfrm>
          <a:prstGeom prst="line">
            <a:avLst/>
          </a:prstGeom>
          <a:ln w="12700">
            <a:solidFill>
              <a:srgbClr val="A6AAA9"/>
            </a:solidFill>
            <a:miter lim="400000"/>
          </a:ln>
        </p:spPr>
        <p:txBody>
          <a:bodyPr lIns="0" tIns="0" rIns="0" bIns="0"/>
          <a:lstStyle/>
          <a:p>
            <a:pPr marL="0" marR="0" lvl="0" indent="0" defTabSz="128588" eaLnBrk="1" fontAlgn="auto" latinLnBrk="0" hangingPunct="1">
              <a:lnSpc>
                <a:spcPct val="100000"/>
              </a:lnSpc>
              <a:spcBef>
                <a:spcPts val="0"/>
              </a:spcBef>
              <a:spcAft>
                <a:spcPts val="0"/>
              </a:spcAft>
              <a:buClrTx/>
              <a:buSzTx/>
              <a:buFontTx/>
              <a:buNone/>
              <a:tabLst/>
              <a:defRPr sz="1200">
                <a:solidFill>
                  <a:srgbClr val="000000"/>
                </a:solidFill>
                <a:latin typeface="Helvetica"/>
                <a:ea typeface="Helvetica"/>
                <a:cs typeface="Helvetica"/>
                <a:sym typeface="Helvetica"/>
              </a:defRPr>
            </a:pPr>
            <a:endParaRPr kumimoji="0" sz="375" b="0" i="0" u="none" strike="noStrike" kern="0" cap="none" spc="0" normalizeH="0" baseline="0" noProof="0">
              <a:ln>
                <a:noFill/>
              </a:ln>
              <a:solidFill>
                <a:srgbClr val="000000"/>
              </a:solidFill>
              <a:effectLst/>
              <a:uLnTx/>
              <a:uFillTx/>
              <a:latin typeface="Helvetica"/>
              <a:cs typeface="Helvetica"/>
              <a:sym typeface="Helvetica"/>
            </a:endParaRPr>
          </a:p>
        </p:txBody>
      </p:sp>
      <p:sp>
        <p:nvSpPr>
          <p:cNvPr id="29" name="Shape 1794"/>
          <p:cNvSpPr/>
          <p:nvPr/>
        </p:nvSpPr>
        <p:spPr>
          <a:xfrm>
            <a:off x="906304" y="3179105"/>
            <a:ext cx="1357928" cy="422881"/>
          </a:xfrm>
          <a:prstGeom prst="roundRect">
            <a:avLst>
              <a:gd name="adj" fmla="val 50000"/>
            </a:avLst>
          </a:prstGeom>
          <a:solidFill>
            <a:srgbClr val="0BD0D9"/>
          </a:solidFill>
          <a:ln w="12700">
            <a:miter lim="400000"/>
          </a:ln>
        </p:spPr>
        <p:txBody>
          <a:bodyPr lIns="10716" tIns="10716" rIns="10716" bIns="10716"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sz="975" b="0" i="0" u="none" strike="noStrike" kern="0" cap="none" spc="0" normalizeH="0" baseline="0" noProof="0">
              <a:ln>
                <a:noFill/>
              </a:ln>
              <a:solidFill>
                <a:sysClr val="windowText" lastClr="000000"/>
              </a:solidFill>
              <a:effectLst/>
              <a:uLnTx/>
              <a:uFillTx/>
            </a:endParaRPr>
          </a:p>
        </p:txBody>
      </p:sp>
      <p:sp>
        <p:nvSpPr>
          <p:cNvPr id="30" name="Shape 1796"/>
          <p:cNvSpPr/>
          <p:nvPr/>
        </p:nvSpPr>
        <p:spPr>
          <a:xfrm>
            <a:off x="2386962" y="3179105"/>
            <a:ext cx="1357928" cy="422881"/>
          </a:xfrm>
          <a:prstGeom prst="roundRect">
            <a:avLst>
              <a:gd name="adj" fmla="val 50000"/>
            </a:avLst>
          </a:prstGeom>
          <a:solidFill>
            <a:srgbClr val="0BD0D9"/>
          </a:solidFill>
          <a:ln w="12700">
            <a:miter lim="400000"/>
          </a:ln>
        </p:spPr>
        <p:txBody>
          <a:bodyPr lIns="10716" tIns="10716" rIns="10716" bIns="10716"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sz="975" b="0" i="0" u="none" strike="noStrike" kern="0" cap="none" spc="0" normalizeH="0" baseline="0" noProof="0">
              <a:ln>
                <a:noFill/>
              </a:ln>
              <a:solidFill>
                <a:sysClr val="windowText" lastClr="000000"/>
              </a:solidFill>
              <a:effectLst/>
              <a:uLnTx/>
              <a:uFillTx/>
            </a:endParaRPr>
          </a:p>
        </p:txBody>
      </p:sp>
      <p:sp>
        <p:nvSpPr>
          <p:cNvPr id="31" name="Shape 1798"/>
          <p:cNvSpPr/>
          <p:nvPr/>
        </p:nvSpPr>
        <p:spPr>
          <a:xfrm>
            <a:off x="3856076" y="3179105"/>
            <a:ext cx="1357928" cy="422881"/>
          </a:xfrm>
          <a:prstGeom prst="roundRect">
            <a:avLst>
              <a:gd name="adj" fmla="val 50000"/>
            </a:avLst>
          </a:prstGeom>
          <a:solidFill>
            <a:srgbClr val="0BD0D9"/>
          </a:solidFill>
          <a:ln w="12700">
            <a:miter lim="400000"/>
          </a:ln>
        </p:spPr>
        <p:txBody>
          <a:bodyPr lIns="10716" tIns="10716" rIns="10716" bIns="10716"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sz="975" b="0" i="0" u="none" strike="noStrike" kern="0" cap="none" spc="0" normalizeH="0" baseline="0" noProof="0">
              <a:ln>
                <a:noFill/>
              </a:ln>
              <a:solidFill>
                <a:sysClr val="windowText" lastClr="000000"/>
              </a:solidFill>
              <a:effectLst/>
              <a:uLnTx/>
              <a:uFillTx/>
            </a:endParaRPr>
          </a:p>
        </p:txBody>
      </p:sp>
      <p:sp>
        <p:nvSpPr>
          <p:cNvPr id="32" name="Shape 1800"/>
          <p:cNvSpPr/>
          <p:nvPr/>
        </p:nvSpPr>
        <p:spPr>
          <a:xfrm>
            <a:off x="5307571" y="3179105"/>
            <a:ext cx="1357928" cy="422881"/>
          </a:xfrm>
          <a:prstGeom prst="roundRect">
            <a:avLst>
              <a:gd name="adj" fmla="val 50000"/>
            </a:avLst>
          </a:prstGeom>
          <a:solidFill>
            <a:srgbClr val="0BD0D9"/>
          </a:solidFill>
          <a:ln w="12700">
            <a:miter lim="400000"/>
          </a:ln>
        </p:spPr>
        <p:txBody>
          <a:bodyPr lIns="10716" tIns="10716" rIns="10716" bIns="10716"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sz="975" b="0" i="0" u="none" strike="noStrike" kern="0" cap="none" spc="0" normalizeH="0" baseline="0" noProof="0">
              <a:ln>
                <a:noFill/>
              </a:ln>
              <a:solidFill>
                <a:sysClr val="windowText" lastClr="000000"/>
              </a:solidFill>
              <a:effectLst/>
              <a:uLnTx/>
              <a:uFillTx/>
            </a:endParaRPr>
          </a:p>
        </p:txBody>
      </p:sp>
      <p:sp>
        <p:nvSpPr>
          <p:cNvPr id="33" name="Shape 1802"/>
          <p:cNvSpPr/>
          <p:nvPr/>
        </p:nvSpPr>
        <p:spPr>
          <a:xfrm>
            <a:off x="6776077" y="3179105"/>
            <a:ext cx="1357928" cy="422881"/>
          </a:xfrm>
          <a:prstGeom prst="roundRect">
            <a:avLst>
              <a:gd name="adj" fmla="val 50000"/>
            </a:avLst>
          </a:prstGeom>
          <a:solidFill>
            <a:srgbClr val="0BD0D9"/>
          </a:solidFill>
          <a:ln w="12700">
            <a:miter lim="400000"/>
          </a:ln>
        </p:spPr>
        <p:txBody>
          <a:bodyPr lIns="10716" tIns="10716" rIns="10716" bIns="10716"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sz="975" b="0" i="0" u="none" strike="noStrike" kern="0" cap="none" spc="0" normalizeH="0" baseline="0" noProof="0">
              <a:ln>
                <a:noFill/>
              </a:ln>
              <a:solidFill>
                <a:sysClr val="windowText" lastClr="000000"/>
              </a:solidFill>
              <a:effectLst/>
              <a:uLnTx/>
              <a:uFillTx/>
            </a:endParaRPr>
          </a:p>
        </p:txBody>
      </p:sp>
      <p:sp>
        <p:nvSpPr>
          <p:cNvPr id="34" name="Shape 1805"/>
          <p:cNvSpPr/>
          <p:nvPr/>
        </p:nvSpPr>
        <p:spPr>
          <a:xfrm>
            <a:off x="1769667" y="3902134"/>
            <a:ext cx="5555050" cy="969103"/>
          </a:xfrm>
          <a:prstGeom prst="roundRect">
            <a:avLst>
              <a:gd name="adj" fmla="val 50000"/>
            </a:avLst>
          </a:prstGeom>
          <a:solidFill>
            <a:srgbClr val="0BD0D9"/>
          </a:solidFill>
          <a:ln w="12700">
            <a:solidFill>
              <a:srgbClr val="A6AAA9"/>
            </a:solidFill>
            <a:miter lim="400000"/>
          </a:ln>
        </p:spPr>
        <p:txBody>
          <a:bodyPr lIns="10716" tIns="10716" rIns="10716" bIns="10716"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sz="975" b="0" i="0" u="none" strike="noStrike" kern="0" cap="none" spc="0" normalizeH="0" baseline="0" noProof="0">
              <a:ln>
                <a:noFill/>
              </a:ln>
              <a:solidFill>
                <a:sysClr val="windowText" lastClr="000000"/>
              </a:solidFill>
              <a:effectLst/>
              <a:uLnTx/>
              <a:uFillTx/>
            </a:endParaRPr>
          </a:p>
        </p:txBody>
      </p:sp>
      <p:grpSp>
        <p:nvGrpSpPr>
          <p:cNvPr id="35" name="Group 33"/>
          <p:cNvGrpSpPr/>
          <p:nvPr/>
        </p:nvGrpSpPr>
        <p:grpSpPr>
          <a:xfrm>
            <a:off x="4119763" y="1988840"/>
            <a:ext cx="854857" cy="854876"/>
            <a:chOff x="5526407" y="1696816"/>
            <a:chExt cx="1191141" cy="1191141"/>
          </a:xfrm>
        </p:grpSpPr>
        <p:sp>
          <p:nvSpPr>
            <p:cNvPr id="42" name="Shape 1790"/>
            <p:cNvSpPr/>
            <p:nvPr/>
          </p:nvSpPr>
          <p:spPr>
            <a:xfrm>
              <a:off x="5526407" y="1696816"/>
              <a:ext cx="1191141" cy="119114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0BD0D9"/>
            </a:solidFill>
            <a:ln w="12700">
              <a:miter lim="400000"/>
            </a:ln>
          </p:spPr>
          <p:txBody>
            <a:bodyPr lIns="14288" tIns="14288" rIns="14288" bIns="14288"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sz="975" b="0" i="0" u="none" strike="noStrike" kern="0" cap="none" spc="0" normalizeH="0" baseline="0" noProof="0">
                <a:ln>
                  <a:noFill/>
                </a:ln>
                <a:solidFill>
                  <a:sysClr val="windowText" lastClr="000000"/>
                </a:solidFill>
                <a:effectLst/>
                <a:uLnTx/>
                <a:uFillTx/>
              </a:endParaRPr>
            </a:p>
          </p:txBody>
        </p:sp>
        <p:sp>
          <p:nvSpPr>
            <p:cNvPr id="43" name="Shape 1804"/>
            <p:cNvSpPr/>
            <p:nvPr/>
          </p:nvSpPr>
          <p:spPr>
            <a:xfrm>
              <a:off x="5902228" y="2068264"/>
              <a:ext cx="448246" cy="448246"/>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FFFFFF"/>
            </a:solidFill>
            <a:ln w="12700">
              <a:miter lim="400000"/>
            </a:ln>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sz="975" b="0" i="0" u="none" strike="noStrike" kern="0" cap="none" spc="0" normalizeH="0" baseline="0" noProof="0">
                <a:ln>
                  <a:noFill/>
                </a:ln>
                <a:solidFill>
                  <a:sysClr val="windowText" lastClr="000000"/>
                </a:solidFill>
                <a:effectLst/>
                <a:uLnTx/>
                <a:uFillTx/>
              </a:endParaRPr>
            </a:p>
          </p:txBody>
        </p:sp>
      </p:grpSp>
      <p:sp>
        <p:nvSpPr>
          <p:cNvPr id="36" name="Text Placeholder 3"/>
          <p:cNvSpPr txBox="1"/>
          <p:nvPr/>
        </p:nvSpPr>
        <p:spPr>
          <a:xfrm>
            <a:off x="2227170" y="4115397"/>
            <a:ext cx="4589615" cy="543184"/>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a:lstStyle>
          <a:p>
            <a:pPr marL="0" marR="0" lvl="0" indent="0" algn="just" defTabSz="914400" rtl="0" eaLnBrk="1" fontAlgn="auto" latinLnBrk="0" hangingPunct="1">
              <a:lnSpc>
                <a:spcPct val="120000"/>
              </a:lnSpc>
              <a:spcBef>
                <a:spcPts val="1000"/>
              </a:spcBef>
              <a:spcAft>
                <a:spcPts val="0"/>
              </a:spcAft>
              <a:buClrTx/>
              <a:buSzTx/>
              <a:buFont typeface="Arial" pitchFamily="34" charset="0"/>
              <a:buNone/>
              <a:tabLst/>
              <a:defRPr/>
            </a:pPr>
            <a:r>
              <a:rPr kumimoji="0" lang="zh-CN" altLang="en-US" sz="825" b="0"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rPr>
              <a:t>详写内容</a:t>
            </a:r>
            <a:r>
              <a:rPr kumimoji="0" lang="en-US" altLang="zh-CN" sz="825" b="0"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rPr>
              <a:t>……</a:t>
            </a:r>
            <a:r>
              <a:rPr kumimoji="0" lang="zh-CN" altLang="en-US" sz="825" b="0"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rPr>
              <a:t>点击输入本栏的具体文字，简明扼要的说明分项内容，此为概念图解，请根据您的具体内容酌情修改。详写内容</a:t>
            </a:r>
            <a:r>
              <a:rPr kumimoji="0" lang="en-US" altLang="zh-CN" sz="825" b="0"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rPr>
              <a:t>……</a:t>
            </a:r>
            <a:r>
              <a:rPr kumimoji="0" lang="zh-CN" altLang="en-US" sz="825" b="0"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rPr>
              <a:t>点击输入本栏的具体文字，简明扼要的说明分项内容，此为概念图解，请根据您的具体内容酌情修改。</a:t>
            </a:r>
          </a:p>
        </p:txBody>
      </p:sp>
      <p:sp>
        <p:nvSpPr>
          <p:cNvPr id="37" name="Text Placeholder 3"/>
          <p:cNvSpPr txBox="1"/>
          <p:nvPr/>
        </p:nvSpPr>
        <p:spPr>
          <a:xfrm>
            <a:off x="2392430" y="3243509"/>
            <a:ext cx="1346384" cy="293465"/>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9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cs"/>
              </a:rPr>
              <a:t>点击输入内容</a:t>
            </a:r>
            <a:endParaRPr kumimoji="0" lang="en-GB" altLang="zh-CN" sz="9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38" name="Text Placeholder 3"/>
          <p:cNvSpPr txBox="1"/>
          <p:nvPr/>
        </p:nvSpPr>
        <p:spPr>
          <a:xfrm>
            <a:off x="3862152" y="3243509"/>
            <a:ext cx="1346384" cy="29346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itchFamily="34" charset="0"/>
              <a:buNone/>
              <a:tabLst/>
              <a:defRPr/>
            </a:pPr>
            <a:r>
              <a:rPr kumimoji="0" lang="zh-CN" altLang="en-US" sz="9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rPr>
              <a:t>点击输入内容</a:t>
            </a:r>
            <a:endParaRPr kumimoji="0" lang="en-GB" altLang="zh-CN" sz="9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9" name="Text Placeholder 3"/>
          <p:cNvSpPr txBox="1"/>
          <p:nvPr/>
        </p:nvSpPr>
        <p:spPr>
          <a:xfrm>
            <a:off x="5313039" y="3243509"/>
            <a:ext cx="1346384" cy="29346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itchFamily="34" charset="0"/>
              <a:buNone/>
              <a:tabLst/>
              <a:defRPr/>
            </a:pPr>
            <a:r>
              <a:rPr kumimoji="0" lang="zh-CN" altLang="en-US" sz="9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rPr>
              <a:t>点击输入内容</a:t>
            </a:r>
            <a:endParaRPr kumimoji="0" lang="en-GB" altLang="zh-CN" sz="9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0" name="Text Placeholder 3"/>
          <p:cNvSpPr txBox="1"/>
          <p:nvPr/>
        </p:nvSpPr>
        <p:spPr>
          <a:xfrm>
            <a:off x="923316" y="3243509"/>
            <a:ext cx="1346384" cy="29346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itchFamily="34" charset="0"/>
              <a:buNone/>
              <a:tabLst/>
              <a:defRPr/>
            </a:pPr>
            <a:r>
              <a:rPr kumimoji="0" lang="zh-CN" altLang="en-US" sz="9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rPr>
              <a:t>点击输入内容</a:t>
            </a:r>
            <a:endParaRPr kumimoji="0" lang="en-GB" altLang="zh-CN" sz="9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1" name="Text Placeholder 3"/>
          <p:cNvSpPr txBox="1"/>
          <p:nvPr/>
        </p:nvSpPr>
        <p:spPr>
          <a:xfrm>
            <a:off x="6785799" y="3242901"/>
            <a:ext cx="1346384" cy="29346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itchFamily="34" charset="0"/>
              <a:buNone/>
              <a:tabLst/>
              <a:defRPr/>
            </a:pPr>
            <a:r>
              <a:rPr kumimoji="0" lang="zh-CN" altLang="en-US" sz="9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rPr>
              <a:t>点击输入内容</a:t>
            </a:r>
            <a:endParaRPr kumimoji="0" lang="en-GB" altLang="zh-CN" sz="9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6404421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3343027" y="1896760"/>
            <a:ext cx="2460709" cy="2655688"/>
            <a:chOff x="3761090" y="2476501"/>
            <a:chExt cx="1787040" cy="1928640"/>
          </a:xfrm>
        </p:grpSpPr>
        <p:cxnSp>
          <p:nvCxnSpPr>
            <p:cNvPr id="34" name="直接连接符 33"/>
            <p:cNvCxnSpPr/>
            <p:nvPr/>
          </p:nvCxnSpPr>
          <p:spPr>
            <a:xfrm flipH="1">
              <a:off x="3905250" y="2633101"/>
              <a:ext cx="745807" cy="249240"/>
            </a:xfrm>
            <a:prstGeom prst="line">
              <a:avLst/>
            </a:prstGeom>
            <a:noFill/>
            <a:ln w="63500" cap="flat" cmpd="sng" algn="ctr">
              <a:solidFill>
                <a:sysClr val="window" lastClr="FFFFFF">
                  <a:lumMod val="50000"/>
                </a:sysClr>
              </a:solidFill>
              <a:prstDash val="solid"/>
            </a:ln>
            <a:effectLst/>
          </p:spPr>
        </p:cxnSp>
        <p:cxnSp>
          <p:nvCxnSpPr>
            <p:cNvPr id="35" name="直接连接符 34"/>
            <p:cNvCxnSpPr/>
            <p:nvPr/>
          </p:nvCxnSpPr>
          <p:spPr>
            <a:xfrm flipH="1">
              <a:off x="4712971" y="3886200"/>
              <a:ext cx="598169" cy="283921"/>
            </a:xfrm>
            <a:prstGeom prst="line">
              <a:avLst/>
            </a:prstGeom>
            <a:noFill/>
            <a:ln w="63500" cap="flat" cmpd="sng" algn="ctr">
              <a:solidFill>
                <a:sysClr val="window" lastClr="FFFFFF">
                  <a:lumMod val="50000"/>
                </a:sysClr>
              </a:solidFill>
              <a:prstDash val="solid"/>
            </a:ln>
            <a:effectLst/>
          </p:spPr>
        </p:cxnSp>
        <p:cxnSp>
          <p:nvCxnSpPr>
            <p:cNvPr id="36" name="直接连接符 35"/>
            <p:cNvCxnSpPr/>
            <p:nvPr/>
          </p:nvCxnSpPr>
          <p:spPr>
            <a:xfrm flipH="1">
              <a:off x="3985260" y="3596640"/>
              <a:ext cx="670560" cy="236220"/>
            </a:xfrm>
            <a:prstGeom prst="line">
              <a:avLst/>
            </a:prstGeom>
            <a:noFill/>
            <a:ln w="63500" cap="flat" cmpd="sng" algn="ctr">
              <a:solidFill>
                <a:sysClr val="window" lastClr="FFFFFF">
                  <a:lumMod val="50000"/>
                </a:sysClr>
              </a:solidFill>
              <a:prstDash val="solid"/>
            </a:ln>
            <a:effectLst/>
          </p:spPr>
        </p:cxnSp>
        <p:cxnSp>
          <p:nvCxnSpPr>
            <p:cNvPr id="37" name="直接连接符 36"/>
            <p:cNvCxnSpPr/>
            <p:nvPr/>
          </p:nvCxnSpPr>
          <p:spPr>
            <a:xfrm flipH="1">
              <a:off x="4652011" y="2918460"/>
              <a:ext cx="666749" cy="291541"/>
            </a:xfrm>
            <a:prstGeom prst="line">
              <a:avLst/>
            </a:prstGeom>
            <a:noFill/>
            <a:ln w="63500" cap="flat" cmpd="sng" algn="ctr">
              <a:solidFill>
                <a:sysClr val="window" lastClr="FFFFFF">
                  <a:lumMod val="50000"/>
                </a:sysClr>
              </a:solidFill>
              <a:prstDash val="solid"/>
            </a:ln>
            <a:effectLst/>
          </p:spPr>
        </p:cxnSp>
        <p:cxnSp>
          <p:nvCxnSpPr>
            <p:cNvPr id="38" name="直接连接符 37"/>
            <p:cNvCxnSpPr/>
            <p:nvPr/>
          </p:nvCxnSpPr>
          <p:spPr>
            <a:xfrm flipH="1" flipV="1">
              <a:off x="4015740" y="3893820"/>
              <a:ext cx="579120" cy="259080"/>
            </a:xfrm>
            <a:prstGeom prst="line">
              <a:avLst/>
            </a:prstGeom>
            <a:noFill/>
            <a:ln w="63500" cap="flat" cmpd="sng" algn="ctr">
              <a:solidFill>
                <a:sysClr val="window" lastClr="FFFFFF">
                  <a:lumMod val="50000"/>
                </a:sysClr>
              </a:solidFill>
              <a:prstDash val="solid"/>
            </a:ln>
            <a:effectLst/>
          </p:spPr>
        </p:cxnSp>
        <p:cxnSp>
          <p:nvCxnSpPr>
            <p:cNvPr id="39" name="直接连接符 38"/>
            <p:cNvCxnSpPr/>
            <p:nvPr/>
          </p:nvCxnSpPr>
          <p:spPr>
            <a:xfrm flipH="1" flipV="1">
              <a:off x="4641585" y="3589802"/>
              <a:ext cx="707655" cy="250678"/>
            </a:xfrm>
            <a:prstGeom prst="line">
              <a:avLst/>
            </a:prstGeom>
            <a:noFill/>
            <a:ln w="63500" cap="flat" cmpd="sng" algn="ctr">
              <a:solidFill>
                <a:sysClr val="window" lastClr="FFFFFF">
                  <a:lumMod val="50000"/>
                </a:sysClr>
              </a:solidFill>
              <a:prstDash val="solid"/>
            </a:ln>
            <a:effectLst/>
          </p:spPr>
        </p:cxnSp>
        <p:cxnSp>
          <p:nvCxnSpPr>
            <p:cNvPr id="40" name="直接连接符 39"/>
            <p:cNvCxnSpPr/>
            <p:nvPr/>
          </p:nvCxnSpPr>
          <p:spPr>
            <a:xfrm flipH="1" flipV="1">
              <a:off x="4672065" y="2637302"/>
              <a:ext cx="707655" cy="250678"/>
            </a:xfrm>
            <a:prstGeom prst="line">
              <a:avLst/>
            </a:prstGeom>
            <a:noFill/>
            <a:ln w="63500" cap="flat" cmpd="sng" algn="ctr">
              <a:solidFill>
                <a:sysClr val="window" lastClr="FFFFFF">
                  <a:lumMod val="50000"/>
                </a:sysClr>
              </a:solidFill>
              <a:prstDash val="solid"/>
            </a:ln>
            <a:effectLst/>
          </p:spPr>
        </p:cxnSp>
        <p:cxnSp>
          <p:nvCxnSpPr>
            <p:cNvPr id="41" name="直接连接符 40"/>
            <p:cNvCxnSpPr/>
            <p:nvPr/>
          </p:nvCxnSpPr>
          <p:spPr>
            <a:xfrm flipH="1" flipV="1">
              <a:off x="3970020" y="2903220"/>
              <a:ext cx="640080" cy="289560"/>
            </a:xfrm>
            <a:prstGeom prst="line">
              <a:avLst/>
            </a:prstGeom>
            <a:noFill/>
            <a:ln w="63500" cap="flat" cmpd="sng" algn="ctr">
              <a:solidFill>
                <a:sysClr val="window" lastClr="FFFFFF">
                  <a:lumMod val="50000"/>
                </a:sysClr>
              </a:solidFill>
              <a:prstDash val="solid"/>
            </a:ln>
            <a:effectLst/>
          </p:spPr>
        </p:cxnSp>
        <p:cxnSp>
          <p:nvCxnSpPr>
            <p:cNvPr id="42" name="直接连接符 41"/>
            <p:cNvCxnSpPr/>
            <p:nvPr/>
          </p:nvCxnSpPr>
          <p:spPr>
            <a:xfrm>
              <a:off x="3927476" y="2917825"/>
              <a:ext cx="3174" cy="955675"/>
            </a:xfrm>
            <a:prstGeom prst="line">
              <a:avLst/>
            </a:prstGeom>
            <a:noFill/>
            <a:ln w="63500" cap="flat" cmpd="sng" algn="ctr">
              <a:solidFill>
                <a:sysClr val="window" lastClr="FFFFFF">
                  <a:lumMod val="50000"/>
                </a:sysClr>
              </a:solidFill>
              <a:prstDash val="solid"/>
            </a:ln>
            <a:effectLst/>
          </p:spPr>
        </p:cxnSp>
        <p:cxnSp>
          <p:nvCxnSpPr>
            <p:cNvPr id="43" name="直接连接符 42"/>
            <p:cNvCxnSpPr/>
            <p:nvPr/>
          </p:nvCxnSpPr>
          <p:spPr>
            <a:xfrm>
              <a:off x="5400676" y="2917825"/>
              <a:ext cx="3174" cy="955675"/>
            </a:xfrm>
            <a:prstGeom prst="line">
              <a:avLst/>
            </a:prstGeom>
            <a:noFill/>
            <a:ln w="63500" cap="flat" cmpd="sng" algn="ctr">
              <a:solidFill>
                <a:sysClr val="window" lastClr="FFFFFF">
                  <a:lumMod val="50000"/>
                </a:sysClr>
              </a:solidFill>
              <a:prstDash val="solid"/>
            </a:ln>
            <a:effectLst/>
          </p:spPr>
        </p:cxnSp>
        <p:cxnSp>
          <p:nvCxnSpPr>
            <p:cNvPr id="44" name="直接连接符 43"/>
            <p:cNvCxnSpPr/>
            <p:nvPr/>
          </p:nvCxnSpPr>
          <p:spPr>
            <a:xfrm>
              <a:off x="4660901" y="2705100"/>
              <a:ext cx="0" cy="1473200"/>
            </a:xfrm>
            <a:prstGeom prst="line">
              <a:avLst/>
            </a:prstGeom>
            <a:noFill/>
            <a:ln w="63500" cap="flat" cmpd="sng" algn="ctr">
              <a:solidFill>
                <a:sysClr val="window" lastClr="FFFFFF">
                  <a:lumMod val="50000"/>
                </a:sysClr>
              </a:solidFill>
              <a:prstDash val="solid"/>
            </a:ln>
            <a:effectLst/>
          </p:spPr>
        </p:cxnSp>
        <p:sp>
          <p:nvSpPr>
            <p:cNvPr id="45" name="椭圆 44"/>
            <p:cNvSpPr>
              <a:spLocks noChangeAspect="1"/>
            </p:cNvSpPr>
            <p:nvPr/>
          </p:nvSpPr>
          <p:spPr>
            <a:xfrm>
              <a:off x="5224130" y="3749041"/>
              <a:ext cx="324000" cy="324000"/>
            </a:xfrm>
            <a:prstGeom prst="ellipse">
              <a:avLst/>
            </a:prstGeom>
            <a:solidFill>
              <a:srgbClr val="0BD0D9"/>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4</a:t>
              </a:r>
              <a:endPar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46" name="椭圆 45"/>
            <p:cNvSpPr>
              <a:spLocks noChangeAspect="1"/>
            </p:cNvSpPr>
            <p:nvPr/>
          </p:nvSpPr>
          <p:spPr>
            <a:xfrm>
              <a:off x="5224130" y="2720341"/>
              <a:ext cx="324000" cy="324000"/>
            </a:xfrm>
            <a:prstGeom prst="ellipse">
              <a:avLst/>
            </a:prstGeom>
            <a:solidFill>
              <a:srgbClr val="0BD0D9"/>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2</a:t>
              </a:r>
              <a:endPar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47" name="椭圆 46"/>
            <p:cNvSpPr>
              <a:spLocks noChangeAspect="1"/>
            </p:cNvSpPr>
            <p:nvPr/>
          </p:nvSpPr>
          <p:spPr>
            <a:xfrm>
              <a:off x="3761090" y="3749041"/>
              <a:ext cx="324000" cy="324000"/>
            </a:xfrm>
            <a:prstGeom prst="ellipse">
              <a:avLst/>
            </a:prstGeom>
            <a:solidFill>
              <a:srgbClr val="0BD0D9"/>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3</a:t>
              </a:r>
              <a:endPar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48" name="椭圆 47"/>
            <p:cNvSpPr>
              <a:spLocks noChangeAspect="1"/>
            </p:cNvSpPr>
            <p:nvPr/>
          </p:nvSpPr>
          <p:spPr>
            <a:xfrm>
              <a:off x="3761090" y="2720341"/>
              <a:ext cx="324000" cy="324000"/>
            </a:xfrm>
            <a:prstGeom prst="ellipse">
              <a:avLst/>
            </a:prstGeom>
            <a:solidFill>
              <a:srgbClr val="0BD0D9"/>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1</a:t>
              </a:r>
              <a:endPar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49" name="椭圆 48"/>
            <p:cNvSpPr>
              <a:spLocks noChangeAspect="1"/>
            </p:cNvSpPr>
            <p:nvPr/>
          </p:nvSpPr>
          <p:spPr>
            <a:xfrm>
              <a:off x="4494456" y="2476501"/>
              <a:ext cx="313200" cy="313200"/>
            </a:xfrm>
            <a:prstGeom prst="ellipse">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0" name="椭圆 49"/>
            <p:cNvSpPr>
              <a:spLocks noChangeAspect="1"/>
            </p:cNvSpPr>
            <p:nvPr/>
          </p:nvSpPr>
          <p:spPr>
            <a:xfrm>
              <a:off x="4494456" y="3070861"/>
              <a:ext cx="313200" cy="313200"/>
            </a:xfrm>
            <a:prstGeom prst="ellipse">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1" name="椭圆 50"/>
            <p:cNvSpPr>
              <a:spLocks noChangeAspect="1"/>
            </p:cNvSpPr>
            <p:nvPr/>
          </p:nvSpPr>
          <p:spPr>
            <a:xfrm>
              <a:off x="4494456" y="4091941"/>
              <a:ext cx="313200" cy="313200"/>
            </a:xfrm>
            <a:prstGeom prst="ellipse">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52" name="组合 51"/>
          <p:cNvGrpSpPr/>
          <p:nvPr/>
        </p:nvGrpSpPr>
        <p:grpSpPr>
          <a:xfrm>
            <a:off x="1083717" y="1823871"/>
            <a:ext cx="2010317" cy="1322153"/>
            <a:chOff x="390154" y="1526097"/>
            <a:chExt cx="2680423" cy="1762869"/>
          </a:xfrm>
        </p:grpSpPr>
        <p:sp>
          <p:nvSpPr>
            <p:cNvPr id="53" name="文本框 105"/>
            <p:cNvSpPr txBox="1"/>
            <p:nvPr/>
          </p:nvSpPr>
          <p:spPr>
            <a:xfrm>
              <a:off x="390155" y="1526097"/>
              <a:ext cx="2680422" cy="49244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sysClr val="windowText" lastClr="000000">
                      <a:lumMod val="85000"/>
                      <a:lumOff val="15000"/>
                    </a:sysClr>
                  </a:solidFill>
                  <a:effectLst/>
                  <a:uLnTx/>
                  <a:uFillTx/>
                  <a:latin typeface="Arial" panose="020B0604020202020204" pitchFamily="34" charset="0"/>
                  <a:ea typeface="微软雅黑" panose="020B0503020204020204" pitchFamily="34" charset="-122"/>
                  <a:sym typeface="Arial" panose="020B0604020202020204" pitchFamily="34" charset="0"/>
                </a:rPr>
                <a:t>01 </a:t>
              </a:r>
              <a:r>
                <a:rPr kumimoji="0" lang="zh-CN" altLang="en-US" sz="1800" b="1" i="0" u="none" strike="noStrike" kern="0" cap="none" spc="0" normalizeH="0" baseline="0" noProof="0" dirty="0">
                  <a:ln>
                    <a:noFill/>
                  </a:ln>
                  <a:solidFill>
                    <a:sysClr val="windowText" lastClr="000000">
                      <a:lumMod val="85000"/>
                      <a:lumOff val="15000"/>
                    </a:sysClr>
                  </a:solidFill>
                  <a:effectLst/>
                  <a:uLnTx/>
                  <a:uFillTx/>
                  <a:latin typeface="Arial" panose="020B0604020202020204" pitchFamily="34" charset="0"/>
                  <a:ea typeface="微软雅黑" panose="020B0503020204020204" pitchFamily="34" charset="-122"/>
                  <a:sym typeface="Arial" panose="020B0604020202020204" pitchFamily="34" charset="0"/>
                </a:rPr>
                <a:t>添加标题内容</a:t>
              </a:r>
            </a:p>
          </p:txBody>
        </p:sp>
        <p:sp>
          <p:nvSpPr>
            <p:cNvPr id="54" name="文本框 106"/>
            <p:cNvSpPr txBox="1"/>
            <p:nvPr/>
          </p:nvSpPr>
          <p:spPr>
            <a:xfrm>
              <a:off x="390154" y="1885506"/>
              <a:ext cx="2680423" cy="1403460"/>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200" b="0" i="0" u="none" strike="noStrike" kern="0" cap="none" spc="0" normalizeH="0" baseline="0" noProof="0" dirty="0">
                <a:ln>
                  <a:noFill/>
                </a:ln>
                <a:solidFill>
                  <a:sysClr val="windowText" lastClr="000000">
                    <a:lumMod val="85000"/>
                    <a:lumOff val="1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5" name="组合 54"/>
          <p:cNvGrpSpPr/>
          <p:nvPr/>
        </p:nvGrpSpPr>
        <p:grpSpPr>
          <a:xfrm>
            <a:off x="6099718" y="1808799"/>
            <a:ext cx="2010317" cy="1337225"/>
            <a:chOff x="6093451" y="1506001"/>
            <a:chExt cx="2680423" cy="1782965"/>
          </a:xfrm>
        </p:grpSpPr>
        <p:sp>
          <p:nvSpPr>
            <p:cNvPr id="56" name="文本框 107"/>
            <p:cNvSpPr txBox="1"/>
            <p:nvPr/>
          </p:nvSpPr>
          <p:spPr>
            <a:xfrm>
              <a:off x="6093452" y="1506001"/>
              <a:ext cx="2680422" cy="49244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sysClr val="windowText" lastClr="000000">
                      <a:lumMod val="85000"/>
                      <a:lumOff val="15000"/>
                    </a:sysClr>
                  </a:solidFill>
                  <a:effectLst/>
                  <a:uLnTx/>
                  <a:uFillTx/>
                  <a:latin typeface="Arial" panose="020B0604020202020204" pitchFamily="34" charset="0"/>
                  <a:ea typeface="微软雅黑" panose="020B0503020204020204" pitchFamily="34" charset="-122"/>
                  <a:sym typeface="Arial" panose="020B0604020202020204" pitchFamily="34" charset="0"/>
                </a:rPr>
                <a:t>02 </a:t>
              </a:r>
              <a:r>
                <a:rPr kumimoji="0" lang="zh-CN" altLang="en-US" sz="1800" b="1" i="0" u="none" strike="noStrike" kern="0" cap="none" spc="0" normalizeH="0" baseline="0" noProof="0" dirty="0">
                  <a:ln>
                    <a:noFill/>
                  </a:ln>
                  <a:solidFill>
                    <a:sysClr val="windowText" lastClr="000000">
                      <a:lumMod val="85000"/>
                      <a:lumOff val="15000"/>
                    </a:sysClr>
                  </a:solidFill>
                  <a:effectLst/>
                  <a:uLnTx/>
                  <a:uFillTx/>
                  <a:latin typeface="Arial" panose="020B0604020202020204" pitchFamily="34" charset="0"/>
                  <a:ea typeface="微软雅黑" panose="020B0503020204020204" pitchFamily="34" charset="-122"/>
                  <a:sym typeface="Arial" panose="020B0604020202020204" pitchFamily="34" charset="0"/>
                </a:rPr>
                <a:t>添加标题内容</a:t>
              </a:r>
            </a:p>
          </p:txBody>
        </p:sp>
        <p:sp>
          <p:nvSpPr>
            <p:cNvPr id="57" name="文本框 108"/>
            <p:cNvSpPr txBox="1"/>
            <p:nvPr/>
          </p:nvSpPr>
          <p:spPr>
            <a:xfrm>
              <a:off x="6093451" y="1885506"/>
              <a:ext cx="2680423" cy="1403460"/>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200" b="0" i="0" u="none" strike="noStrike" kern="0" cap="none" spc="0" normalizeH="0" baseline="0" noProof="0" dirty="0">
                <a:ln>
                  <a:noFill/>
                </a:ln>
                <a:solidFill>
                  <a:sysClr val="windowText" lastClr="000000">
                    <a:lumMod val="85000"/>
                    <a:lumOff val="1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8" name="组合 57"/>
          <p:cNvGrpSpPr/>
          <p:nvPr/>
        </p:nvGrpSpPr>
        <p:grpSpPr>
          <a:xfrm>
            <a:off x="1083717" y="3634087"/>
            <a:ext cx="2109769" cy="1307081"/>
            <a:chOff x="390154" y="1556241"/>
            <a:chExt cx="2813025" cy="1742773"/>
          </a:xfrm>
        </p:grpSpPr>
        <p:sp>
          <p:nvSpPr>
            <p:cNvPr id="59" name="文本框 112"/>
            <p:cNvSpPr txBox="1"/>
            <p:nvPr/>
          </p:nvSpPr>
          <p:spPr>
            <a:xfrm>
              <a:off x="390154" y="1556241"/>
              <a:ext cx="2813025" cy="49244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sysClr val="windowText" lastClr="000000">
                      <a:lumMod val="85000"/>
                      <a:lumOff val="15000"/>
                    </a:sysClr>
                  </a:solidFill>
                  <a:effectLst/>
                  <a:uLnTx/>
                  <a:uFillTx/>
                  <a:latin typeface="Arial" panose="020B0604020202020204" pitchFamily="34" charset="0"/>
                  <a:ea typeface="微软雅黑" panose="020B0503020204020204" pitchFamily="34" charset="-122"/>
                  <a:sym typeface="Arial" panose="020B0604020202020204" pitchFamily="34" charset="0"/>
                </a:rPr>
                <a:t>03 </a:t>
              </a:r>
              <a:r>
                <a:rPr kumimoji="0" lang="zh-CN" altLang="en-US" sz="1800" b="1" i="0" u="none" strike="noStrike" kern="0" cap="none" spc="0" normalizeH="0" baseline="0" noProof="0" dirty="0">
                  <a:ln>
                    <a:noFill/>
                  </a:ln>
                  <a:solidFill>
                    <a:sysClr val="windowText" lastClr="000000">
                      <a:lumMod val="85000"/>
                      <a:lumOff val="15000"/>
                    </a:sysClr>
                  </a:solidFill>
                  <a:effectLst/>
                  <a:uLnTx/>
                  <a:uFillTx/>
                  <a:latin typeface="Arial" panose="020B0604020202020204" pitchFamily="34" charset="0"/>
                  <a:ea typeface="微软雅黑" panose="020B0503020204020204" pitchFamily="34" charset="-122"/>
                  <a:sym typeface="Arial" panose="020B0604020202020204" pitchFamily="34" charset="0"/>
                </a:rPr>
                <a:t>添加标题内容</a:t>
              </a:r>
            </a:p>
          </p:txBody>
        </p:sp>
        <p:sp>
          <p:nvSpPr>
            <p:cNvPr id="60" name="文本框 113"/>
            <p:cNvSpPr txBox="1"/>
            <p:nvPr/>
          </p:nvSpPr>
          <p:spPr>
            <a:xfrm>
              <a:off x="390154" y="1895554"/>
              <a:ext cx="2680422" cy="1403460"/>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200" b="0" i="0" u="none" strike="noStrike" kern="0" cap="none" spc="0" normalizeH="0" baseline="0" noProof="0" dirty="0">
                <a:ln>
                  <a:noFill/>
                </a:ln>
                <a:solidFill>
                  <a:sysClr val="windowText" lastClr="000000">
                    <a:lumMod val="85000"/>
                    <a:lumOff val="1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1" name="组合 60"/>
          <p:cNvGrpSpPr/>
          <p:nvPr/>
        </p:nvGrpSpPr>
        <p:grpSpPr>
          <a:xfrm>
            <a:off x="6099718" y="3626551"/>
            <a:ext cx="2124791" cy="1314617"/>
            <a:chOff x="6093451" y="1546193"/>
            <a:chExt cx="2833055" cy="1752821"/>
          </a:xfrm>
        </p:grpSpPr>
        <p:sp>
          <p:nvSpPr>
            <p:cNvPr id="62" name="文本框 115"/>
            <p:cNvSpPr txBox="1"/>
            <p:nvPr/>
          </p:nvSpPr>
          <p:spPr>
            <a:xfrm>
              <a:off x="6093452" y="1546193"/>
              <a:ext cx="2833054" cy="49244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sysClr val="windowText" lastClr="000000">
                      <a:lumMod val="85000"/>
                      <a:lumOff val="15000"/>
                    </a:sysClr>
                  </a:solidFill>
                  <a:effectLst/>
                  <a:uLnTx/>
                  <a:uFillTx/>
                  <a:latin typeface="Arial" panose="020B0604020202020204" pitchFamily="34" charset="0"/>
                  <a:ea typeface="微软雅黑" panose="020B0503020204020204" pitchFamily="34" charset="-122"/>
                  <a:sym typeface="Arial" panose="020B0604020202020204" pitchFamily="34" charset="0"/>
                </a:rPr>
                <a:t>04 </a:t>
              </a:r>
              <a:r>
                <a:rPr kumimoji="0" lang="zh-CN" altLang="en-US" sz="1800" b="1" i="0" u="none" strike="noStrike" kern="0" cap="none" spc="0" normalizeH="0" baseline="0" noProof="0" dirty="0">
                  <a:ln>
                    <a:noFill/>
                  </a:ln>
                  <a:solidFill>
                    <a:sysClr val="windowText" lastClr="000000">
                      <a:lumMod val="85000"/>
                      <a:lumOff val="15000"/>
                    </a:sysClr>
                  </a:solidFill>
                  <a:effectLst/>
                  <a:uLnTx/>
                  <a:uFillTx/>
                  <a:latin typeface="Arial" panose="020B0604020202020204" pitchFamily="34" charset="0"/>
                  <a:ea typeface="微软雅黑" panose="020B0503020204020204" pitchFamily="34" charset="-122"/>
                  <a:sym typeface="Arial" panose="020B0604020202020204" pitchFamily="34" charset="0"/>
                </a:rPr>
                <a:t>添加标题内容</a:t>
              </a:r>
            </a:p>
          </p:txBody>
        </p:sp>
        <p:sp>
          <p:nvSpPr>
            <p:cNvPr id="63" name="文本框 116"/>
            <p:cNvSpPr txBox="1"/>
            <p:nvPr/>
          </p:nvSpPr>
          <p:spPr>
            <a:xfrm>
              <a:off x="6093451" y="1895554"/>
              <a:ext cx="2680423" cy="1403460"/>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200" b="0" i="0" u="none" strike="noStrike" kern="0" cap="none" spc="0" normalizeH="0" baseline="0" noProof="0" dirty="0">
                <a:ln>
                  <a:noFill/>
                </a:ln>
                <a:solidFill>
                  <a:sysClr val="windowText" lastClr="000000">
                    <a:lumMod val="85000"/>
                    <a:lumOff val="1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736589015"/>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 calcmode="lin" valueType="num">
                                          <p:cBhvr>
                                            <p:cTn id="9" dur="500" fill="hold"/>
                                            <p:tgtEl>
                                              <p:spTgt spid="33"/>
                                            </p:tgtEl>
                                            <p:attrNameLst>
                                              <p:attrName>style.rotation</p:attrName>
                                            </p:attrNameLst>
                                          </p:cBhvr>
                                          <p:tavLst>
                                            <p:tav tm="0">
                                              <p:val>
                                                <p:fltVal val="360"/>
                                              </p:val>
                                            </p:tav>
                                            <p:tav tm="100000">
                                              <p:val>
                                                <p:fltVal val="0"/>
                                              </p:val>
                                            </p:tav>
                                          </p:tavLst>
                                        </p:anim>
                                        <p:animEffect transition="in" filter="fade">
                                          <p:cBhvr>
                                            <p:cTn id="10" dur="500"/>
                                            <p:tgtEl>
                                              <p:spTgt spid="33"/>
                                            </p:tgtEl>
                                          </p:cBhvr>
                                        </p:animEffect>
                                      </p:childTnLst>
                                    </p:cTn>
                                  </p:par>
                                </p:childTnLst>
                              </p:cTn>
                            </p:par>
                            <p:par>
                              <p:cTn id="11" fill="hold">
                                <p:stCondLst>
                                  <p:cond delay="500"/>
                                </p:stCondLst>
                                <p:childTnLst>
                                  <p:par>
                                    <p:cTn id="12" presetID="2" presetClass="entr" presetSubtype="8" fill="hold" nodeType="afterEffect" p14:presetBounceEnd="30000">
                                      <p:stCondLst>
                                        <p:cond delay="0"/>
                                      </p:stCondLst>
                                      <p:childTnLst>
                                        <p:set>
                                          <p:cBhvr>
                                            <p:cTn id="13" dur="1" fill="hold">
                                              <p:stCondLst>
                                                <p:cond delay="0"/>
                                              </p:stCondLst>
                                            </p:cTn>
                                            <p:tgtEl>
                                              <p:spTgt spid="52"/>
                                            </p:tgtEl>
                                            <p:attrNameLst>
                                              <p:attrName>style.visibility</p:attrName>
                                            </p:attrNameLst>
                                          </p:cBhvr>
                                          <p:to>
                                            <p:strVal val="visible"/>
                                          </p:to>
                                        </p:set>
                                        <p:anim calcmode="lin" valueType="num" p14:bounceEnd="30000">
                                          <p:cBhvr additive="base">
                                            <p:cTn id="14" dur="500" fill="hold"/>
                                            <p:tgtEl>
                                              <p:spTgt spid="52"/>
                                            </p:tgtEl>
                                            <p:attrNameLst>
                                              <p:attrName>ppt_x</p:attrName>
                                            </p:attrNameLst>
                                          </p:cBhvr>
                                          <p:tavLst>
                                            <p:tav tm="0">
                                              <p:val>
                                                <p:strVal val="0-#ppt_w/2"/>
                                              </p:val>
                                            </p:tav>
                                            <p:tav tm="100000">
                                              <p:val>
                                                <p:strVal val="#ppt_x"/>
                                              </p:val>
                                            </p:tav>
                                          </p:tavLst>
                                        </p:anim>
                                        <p:anim calcmode="lin" valueType="num" p14:bounceEnd="30000">
                                          <p:cBhvr additive="base">
                                            <p:cTn id="15" dur="500" fill="hold"/>
                                            <p:tgtEl>
                                              <p:spTgt spid="52"/>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2" presetClass="entr" presetSubtype="2" fill="hold" nodeType="afterEffect" p14:presetBounceEnd="30000">
                                      <p:stCondLst>
                                        <p:cond delay="0"/>
                                      </p:stCondLst>
                                      <p:childTnLst>
                                        <p:set>
                                          <p:cBhvr>
                                            <p:cTn id="18" dur="1" fill="hold">
                                              <p:stCondLst>
                                                <p:cond delay="0"/>
                                              </p:stCondLst>
                                            </p:cTn>
                                            <p:tgtEl>
                                              <p:spTgt spid="55"/>
                                            </p:tgtEl>
                                            <p:attrNameLst>
                                              <p:attrName>style.visibility</p:attrName>
                                            </p:attrNameLst>
                                          </p:cBhvr>
                                          <p:to>
                                            <p:strVal val="visible"/>
                                          </p:to>
                                        </p:set>
                                        <p:anim calcmode="lin" valueType="num" p14:bounceEnd="30000">
                                          <p:cBhvr additive="base">
                                            <p:cTn id="19" dur="500" fill="hold"/>
                                            <p:tgtEl>
                                              <p:spTgt spid="55"/>
                                            </p:tgtEl>
                                            <p:attrNameLst>
                                              <p:attrName>ppt_x</p:attrName>
                                            </p:attrNameLst>
                                          </p:cBhvr>
                                          <p:tavLst>
                                            <p:tav tm="0">
                                              <p:val>
                                                <p:strVal val="1+#ppt_w/2"/>
                                              </p:val>
                                            </p:tav>
                                            <p:tav tm="100000">
                                              <p:val>
                                                <p:strVal val="#ppt_x"/>
                                              </p:val>
                                            </p:tav>
                                          </p:tavLst>
                                        </p:anim>
                                        <p:anim calcmode="lin" valueType="num" p14:bounceEnd="30000">
                                          <p:cBhvr additive="base">
                                            <p:cTn id="20" dur="500" fill="hold"/>
                                            <p:tgtEl>
                                              <p:spTgt spid="55"/>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2" presetClass="entr" presetSubtype="8" fill="hold" nodeType="afterEffect" p14:presetBounceEnd="30000">
                                      <p:stCondLst>
                                        <p:cond delay="0"/>
                                      </p:stCondLst>
                                      <p:childTnLst>
                                        <p:set>
                                          <p:cBhvr>
                                            <p:cTn id="23" dur="1" fill="hold">
                                              <p:stCondLst>
                                                <p:cond delay="0"/>
                                              </p:stCondLst>
                                            </p:cTn>
                                            <p:tgtEl>
                                              <p:spTgt spid="58"/>
                                            </p:tgtEl>
                                            <p:attrNameLst>
                                              <p:attrName>style.visibility</p:attrName>
                                            </p:attrNameLst>
                                          </p:cBhvr>
                                          <p:to>
                                            <p:strVal val="visible"/>
                                          </p:to>
                                        </p:set>
                                        <p:anim calcmode="lin" valueType="num" p14:bounceEnd="30000">
                                          <p:cBhvr additive="base">
                                            <p:cTn id="24" dur="500" fill="hold"/>
                                            <p:tgtEl>
                                              <p:spTgt spid="58"/>
                                            </p:tgtEl>
                                            <p:attrNameLst>
                                              <p:attrName>ppt_x</p:attrName>
                                            </p:attrNameLst>
                                          </p:cBhvr>
                                          <p:tavLst>
                                            <p:tav tm="0">
                                              <p:val>
                                                <p:strVal val="0-#ppt_w/2"/>
                                              </p:val>
                                            </p:tav>
                                            <p:tav tm="100000">
                                              <p:val>
                                                <p:strVal val="#ppt_x"/>
                                              </p:val>
                                            </p:tav>
                                          </p:tavLst>
                                        </p:anim>
                                        <p:anim calcmode="lin" valueType="num" p14:bounceEnd="30000">
                                          <p:cBhvr additive="base">
                                            <p:cTn id="25" dur="500" fill="hold"/>
                                            <p:tgtEl>
                                              <p:spTgt spid="58"/>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2" presetClass="entr" presetSubtype="2" fill="hold" nodeType="afterEffect" p14:presetBounceEnd="30000">
                                      <p:stCondLst>
                                        <p:cond delay="0"/>
                                      </p:stCondLst>
                                      <p:childTnLst>
                                        <p:set>
                                          <p:cBhvr>
                                            <p:cTn id="28" dur="1" fill="hold">
                                              <p:stCondLst>
                                                <p:cond delay="0"/>
                                              </p:stCondLst>
                                            </p:cTn>
                                            <p:tgtEl>
                                              <p:spTgt spid="61"/>
                                            </p:tgtEl>
                                            <p:attrNameLst>
                                              <p:attrName>style.visibility</p:attrName>
                                            </p:attrNameLst>
                                          </p:cBhvr>
                                          <p:to>
                                            <p:strVal val="visible"/>
                                          </p:to>
                                        </p:set>
                                        <p:anim calcmode="lin" valueType="num" p14:bounceEnd="30000">
                                          <p:cBhvr additive="base">
                                            <p:cTn id="29" dur="500" fill="hold"/>
                                            <p:tgtEl>
                                              <p:spTgt spid="61"/>
                                            </p:tgtEl>
                                            <p:attrNameLst>
                                              <p:attrName>ppt_x</p:attrName>
                                            </p:attrNameLst>
                                          </p:cBhvr>
                                          <p:tavLst>
                                            <p:tav tm="0">
                                              <p:val>
                                                <p:strVal val="1+#ppt_w/2"/>
                                              </p:val>
                                            </p:tav>
                                            <p:tav tm="100000">
                                              <p:val>
                                                <p:strVal val="#ppt_x"/>
                                              </p:val>
                                            </p:tav>
                                          </p:tavLst>
                                        </p:anim>
                                        <p:anim calcmode="lin" valueType="num" p14:bounceEnd="30000">
                                          <p:cBhvr additive="base">
                                            <p:cTn id="30" dur="500" fill="hold"/>
                                            <p:tgtEl>
                                              <p:spTgt spid="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 calcmode="lin" valueType="num">
                                          <p:cBhvr>
                                            <p:cTn id="9" dur="500" fill="hold"/>
                                            <p:tgtEl>
                                              <p:spTgt spid="33"/>
                                            </p:tgtEl>
                                            <p:attrNameLst>
                                              <p:attrName>style.rotation</p:attrName>
                                            </p:attrNameLst>
                                          </p:cBhvr>
                                          <p:tavLst>
                                            <p:tav tm="0">
                                              <p:val>
                                                <p:fltVal val="360"/>
                                              </p:val>
                                            </p:tav>
                                            <p:tav tm="100000">
                                              <p:val>
                                                <p:fltVal val="0"/>
                                              </p:val>
                                            </p:tav>
                                          </p:tavLst>
                                        </p:anim>
                                        <p:animEffect transition="in" filter="fade">
                                          <p:cBhvr>
                                            <p:cTn id="10" dur="500"/>
                                            <p:tgtEl>
                                              <p:spTgt spid="33"/>
                                            </p:tgtEl>
                                          </p:cBhvr>
                                        </p:animEffect>
                                      </p:childTnLst>
                                    </p:cTn>
                                  </p:par>
                                </p:childTnLst>
                              </p:cTn>
                            </p:par>
                            <p:par>
                              <p:cTn id="11" fill="hold">
                                <p:stCondLst>
                                  <p:cond delay="500"/>
                                </p:stCondLst>
                                <p:childTnLst>
                                  <p:par>
                                    <p:cTn id="12" presetID="2" presetClass="entr" presetSubtype="8" fill="hold" nodeType="afterEffect">
                                      <p:stCondLst>
                                        <p:cond delay="0"/>
                                      </p:stCondLst>
                                      <p:childTnLst>
                                        <p:set>
                                          <p:cBhvr>
                                            <p:cTn id="13" dur="1" fill="hold">
                                              <p:stCondLst>
                                                <p:cond delay="0"/>
                                              </p:stCondLst>
                                            </p:cTn>
                                            <p:tgtEl>
                                              <p:spTgt spid="52"/>
                                            </p:tgtEl>
                                            <p:attrNameLst>
                                              <p:attrName>style.visibility</p:attrName>
                                            </p:attrNameLst>
                                          </p:cBhvr>
                                          <p:to>
                                            <p:strVal val="visible"/>
                                          </p:to>
                                        </p:set>
                                        <p:anim calcmode="lin" valueType="num">
                                          <p:cBhvr additive="base">
                                            <p:cTn id="14" dur="500" fill="hold"/>
                                            <p:tgtEl>
                                              <p:spTgt spid="52"/>
                                            </p:tgtEl>
                                            <p:attrNameLst>
                                              <p:attrName>ppt_x</p:attrName>
                                            </p:attrNameLst>
                                          </p:cBhvr>
                                          <p:tavLst>
                                            <p:tav tm="0">
                                              <p:val>
                                                <p:strVal val="0-#ppt_w/2"/>
                                              </p:val>
                                            </p:tav>
                                            <p:tav tm="100000">
                                              <p:val>
                                                <p:strVal val="#ppt_x"/>
                                              </p:val>
                                            </p:tav>
                                          </p:tavLst>
                                        </p:anim>
                                        <p:anim calcmode="lin" valueType="num">
                                          <p:cBhvr additive="base">
                                            <p:cTn id="15" dur="500" fill="hold"/>
                                            <p:tgtEl>
                                              <p:spTgt spid="52"/>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2" presetClass="entr" presetSubtype="2" fill="hold" nodeType="afterEffect">
                                      <p:stCondLst>
                                        <p:cond delay="0"/>
                                      </p:stCondLst>
                                      <p:childTnLst>
                                        <p:set>
                                          <p:cBhvr>
                                            <p:cTn id="18" dur="1" fill="hold">
                                              <p:stCondLst>
                                                <p:cond delay="0"/>
                                              </p:stCondLst>
                                            </p:cTn>
                                            <p:tgtEl>
                                              <p:spTgt spid="55"/>
                                            </p:tgtEl>
                                            <p:attrNameLst>
                                              <p:attrName>style.visibility</p:attrName>
                                            </p:attrNameLst>
                                          </p:cBhvr>
                                          <p:to>
                                            <p:strVal val="visible"/>
                                          </p:to>
                                        </p:set>
                                        <p:anim calcmode="lin" valueType="num">
                                          <p:cBhvr additive="base">
                                            <p:cTn id="19" dur="500" fill="hold"/>
                                            <p:tgtEl>
                                              <p:spTgt spid="55"/>
                                            </p:tgtEl>
                                            <p:attrNameLst>
                                              <p:attrName>ppt_x</p:attrName>
                                            </p:attrNameLst>
                                          </p:cBhvr>
                                          <p:tavLst>
                                            <p:tav tm="0">
                                              <p:val>
                                                <p:strVal val="1+#ppt_w/2"/>
                                              </p:val>
                                            </p:tav>
                                            <p:tav tm="100000">
                                              <p:val>
                                                <p:strVal val="#ppt_x"/>
                                              </p:val>
                                            </p:tav>
                                          </p:tavLst>
                                        </p:anim>
                                        <p:anim calcmode="lin" valueType="num">
                                          <p:cBhvr additive="base">
                                            <p:cTn id="20" dur="500" fill="hold"/>
                                            <p:tgtEl>
                                              <p:spTgt spid="55"/>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2" presetClass="entr" presetSubtype="8" fill="hold" nodeType="afterEffect">
                                      <p:stCondLst>
                                        <p:cond delay="0"/>
                                      </p:stCondLst>
                                      <p:childTnLst>
                                        <p:set>
                                          <p:cBhvr>
                                            <p:cTn id="23" dur="1" fill="hold">
                                              <p:stCondLst>
                                                <p:cond delay="0"/>
                                              </p:stCondLst>
                                            </p:cTn>
                                            <p:tgtEl>
                                              <p:spTgt spid="58"/>
                                            </p:tgtEl>
                                            <p:attrNameLst>
                                              <p:attrName>style.visibility</p:attrName>
                                            </p:attrNameLst>
                                          </p:cBhvr>
                                          <p:to>
                                            <p:strVal val="visible"/>
                                          </p:to>
                                        </p:set>
                                        <p:anim calcmode="lin" valueType="num">
                                          <p:cBhvr additive="base">
                                            <p:cTn id="24" dur="500" fill="hold"/>
                                            <p:tgtEl>
                                              <p:spTgt spid="58"/>
                                            </p:tgtEl>
                                            <p:attrNameLst>
                                              <p:attrName>ppt_x</p:attrName>
                                            </p:attrNameLst>
                                          </p:cBhvr>
                                          <p:tavLst>
                                            <p:tav tm="0">
                                              <p:val>
                                                <p:strVal val="0-#ppt_w/2"/>
                                              </p:val>
                                            </p:tav>
                                            <p:tav tm="100000">
                                              <p:val>
                                                <p:strVal val="#ppt_x"/>
                                              </p:val>
                                            </p:tav>
                                          </p:tavLst>
                                        </p:anim>
                                        <p:anim calcmode="lin" valueType="num">
                                          <p:cBhvr additive="base">
                                            <p:cTn id="25" dur="500" fill="hold"/>
                                            <p:tgtEl>
                                              <p:spTgt spid="58"/>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2" presetClass="entr" presetSubtype="2" fill="hold" nodeType="afterEffect">
                                      <p:stCondLst>
                                        <p:cond delay="0"/>
                                      </p:stCondLst>
                                      <p:childTnLst>
                                        <p:set>
                                          <p:cBhvr>
                                            <p:cTn id="28" dur="1" fill="hold">
                                              <p:stCondLst>
                                                <p:cond delay="0"/>
                                              </p:stCondLst>
                                            </p:cTn>
                                            <p:tgtEl>
                                              <p:spTgt spid="61"/>
                                            </p:tgtEl>
                                            <p:attrNameLst>
                                              <p:attrName>style.visibility</p:attrName>
                                            </p:attrNameLst>
                                          </p:cBhvr>
                                          <p:to>
                                            <p:strVal val="visible"/>
                                          </p:to>
                                        </p:set>
                                        <p:anim calcmode="lin" valueType="num">
                                          <p:cBhvr additive="base">
                                            <p:cTn id="29" dur="500" fill="hold"/>
                                            <p:tgtEl>
                                              <p:spTgt spid="61"/>
                                            </p:tgtEl>
                                            <p:attrNameLst>
                                              <p:attrName>ppt_x</p:attrName>
                                            </p:attrNameLst>
                                          </p:cBhvr>
                                          <p:tavLst>
                                            <p:tav tm="0">
                                              <p:val>
                                                <p:strVal val="1+#ppt_w/2"/>
                                              </p:val>
                                            </p:tav>
                                            <p:tav tm="100000">
                                              <p:val>
                                                <p:strVal val="#ppt_x"/>
                                              </p:val>
                                            </p:tav>
                                          </p:tavLst>
                                        </p:anim>
                                        <p:anim calcmode="lin" valueType="num">
                                          <p:cBhvr additive="base">
                                            <p:cTn id="30" dur="500" fill="hold"/>
                                            <p:tgtEl>
                                              <p:spTgt spid="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平行四边形 6"/>
          <p:cNvSpPr/>
          <p:nvPr/>
        </p:nvSpPr>
        <p:spPr>
          <a:xfrm>
            <a:off x="1640990" y="2611552"/>
            <a:ext cx="1673353" cy="1186066"/>
          </a:xfrm>
          <a:custGeom>
            <a:avLst/>
            <a:gdLst>
              <a:gd name="connsiteX0" fmla="*/ 0 w 1080120"/>
              <a:gd name="connsiteY0" fmla="*/ 1053681 h 1053681"/>
              <a:gd name="connsiteX1" fmla="*/ 263420 w 1080120"/>
              <a:gd name="connsiteY1" fmla="*/ 0 h 1053681"/>
              <a:gd name="connsiteX2" fmla="*/ 1080120 w 1080120"/>
              <a:gd name="connsiteY2" fmla="*/ 0 h 1053681"/>
              <a:gd name="connsiteX3" fmla="*/ 816700 w 1080120"/>
              <a:gd name="connsiteY3" fmla="*/ 1053681 h 1053681"/>
              <a:gd name="connsiteX4" fmla="*/ 0 w 1080120"/>
              <a:gd name="connsiteY4" fmla="*/ 1053681 h 1053681"/>
              <a:gd name="connsiteX0" fmla="*/ 0 w 1080120"/>
              <a:gd name="connsiteY0" fmla="*/ 1068195 h 1068195"/>
              <a:gd name="connsiteX1" fmla="*/ 365020 w 1080120"/>
              <a:gd name="connsiteY1" fmla="*/ 0 h 1068195"/>
              <a:gd name="connsiteX2" fmla="*/ 1080120 w 1080120"/>
              <a:gd name="connsiteY2" fmla="*/ 14514 h 1068195"/>
              <a:gd name="connsiteX3" fmla="*/ 816700 w 1080120"/>
              <a:gd name="connsiteY3" fmla="*/ 1068195 h 1068195"/>
              <a:gd name="connsiteX4" fmla="*/ 0 w 1080120"/>
              <a:gd name="connsiteY4" fmla="*/ 1068195 h 1068195"/>
              <a:gd name="connsiteX0" fmla="*/ 0 w 1196234"/>
              <a:gd name="connsiteY0" fmla="*/ 1082710 h 1082710"/>
              <a:gd name="connsiteX1" fmla="*/ 365020 w 1196234"/>
              <a:gd name="connsiteY1" fmla="*/ 14515 h 1082710"/>
              <a:gd name="connsiteX2" fmla="*/ 1196234 w 1196234"/>
              <a:gd name="connsiteY2" fmla="*/ 0 h 1082710"/>
              <a:gd name="connsiteX3" fmla="*/ 816700 w 1196234"/>
              <a:gd name="connsiteY3" fmla="*/ 1082710 h 1082710"/>
              <a:gd name="connsiteX4" fmla="*/ 0 w 1196234"/>
              <a:gd name="connsiteY4" fmla="*/ 1082710 h 10827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6234" h="1082710">
                <a:moveTo>
                  <a:pt x="0" y="1082710"/>
                </a:moveTo>
                <a:lnTo>
                  <a:pt x="365020" y="14515"/>
                </a:lnTo>
                <a:lnTo>
                  <a:pt x="1196234" y="0"/>
                </a:lnTo>
                <a:lnTo>
                  <a:pt x="816700" y="1082710"/>
                </a:lnTo>
                <a:lnTo>
                  <a:pt x="0" y="1082710"/>
                </a:lnTo>
                <a:close/>
              </a:path>
            </a:pathLst>
          </a:custGeom>
          <a:solidFill>
            <a:srgbClr val="0BD0D9"/>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5400" b="1" i="0" u="none" strike="noStrike" kern="0" cap="none" spc="0" normalizeH="0" baseline="0" noProof="0" dirty="0" smtClean="0">
                <a:ln>
                  <a:noFill/>
                </a:ln>
                <a:solidFill>
                  <a:sysClr val="window" lastClr="FFFFFF"/>
                </a:solidFill>
                <a:effectLst/>
                <a:uLnTx/>
                <a:uFillTx/>
                <a:latin typeface="Calibri"/>
                <a:ea typeface="宋体"/>
                <a:cs typeface="+mn-cs"/>
              </a:rPr>
              <a:t>04</a:t>
            </a:r>
            <a:endParaRPr kumimoji="0" lang="zh-CN" altLang="en-US" sz="5400" b="1" i="0" u="none" strike="noStrike" kern="0" cap="none" spc="0" normalizeH="0" baseline="0" noProof="0" dirty="0">
              <a:ln>
                <a:noFill/>
              </a:ln>
              <a:solidFill>
                <a:sysClr val="window" lastClr="FFFFFF"/>
              </a:solidFill>
              <a:effectLst/>
              <a:uLnTx/>
              <a:uFillTx/>
              <a:latin typeface="Calibri"/>
              <a:ea typeface="宋体"/>
              <a:cs typeface="+mn-cs"/>
            </a:endParaRPr>
          </a:p>
        </p:txBody>
      </p:sp>
      <p:grpSp>
        <p:nvGrpSpPr>
          <p:cNvPr id="11" name="组合 10"/>
          <p:cNvGrpSpPr/>
          <p:nvPr/>
        </p:nvGrpSpPr>
        <p:grpSpPr>
          <a:xfrm>
            <a:off x="1295400" y="2595836"/>
            <a:ext cx="6090814" cy="405145"/>
            <a:chOff x="1763689" y="1700809"/>
            <a:chExt cx="5560050" cy="369840"/>
          </a:xfrm>
        </p:grpSpPr>
        <p:pic>
          <p:nvPicPr>
            <p:cNvPr id="12" name="Picture 3"/>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1763689" y="1733236"/>
              <a:ext cx="5560050" cy="337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矩形 12"/>
            <p:cNvSpPr/>
            <p:nvPr/>
          </p:nvSpPr>
          <p:spPr>
            <a:xfrm rot="10800000">
              <a:off x="2224477" y="1700809"/>
              <a:ext cx="4546455" cy="43131"/>
            </a:xfrm>
            <a:prstGeom prst="rect">
              <a:avLst/>
            </a:prstGeom>
            <a:gradFill>
              <a:gsLst>
                <a:gs pos="49628">
                  <a:sysClr val="window" lastClr="FFFFFF">
                    <a:lumMod val="50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solidFill>
                <a:effectLst/>
                <a:uLnTx/>
                <a:uFillTx/>
                <a:latin typeface="Calibri"/>
                <a:ea typeface="宋体"/>
              </a:endParaRPr>
            </a:p>
          </p:txBody>
        </p:sp>
      </p:grpSp>
      <p:sp>
        <p:nvSpPr>
          <p:cNvPr id="14" name="TextBox 13"/>
          <p:cNvSpPr txBox="1"/>
          <p:nvPr/>
        </p:nvSpPr>
        <p:spPr>
          <a:xfrm>
            <a:off x="3314343" y="2899566"/>
            <a:ext cx="4264867"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smtClean="0">
                <a:ln>
                  <a:noFill/>
                </a:ln>
                <a:solidFill>
                  <a:sysClr val="windowText" lastClr="000000">
                    <a:lumMod val="50000"/>
                    <a:lumOff val="50000"/>
                  </a:sysClr>
                </a:solidFill>
                <a:effectLst/>
                <a:uLnTx/>
                <a:uFillTx/>
                <a:latin typeface="微软雅黑" pitchFamily="34" charset="-122"/>
                <a:ea typeface="微软雅黑" pitchFamily="34" charset="-122"/>
              </a:rPr>
              <a:t>输入您的标题名称</a:t>
            </a:r>
            <a:endParaRPr kumimoji="0" lang="zh-CN" altLang="en-US" sz="3200" b="1"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endParaRPr>
          </a:p>
        </p:txBody>
      </p:sp>
      <p:grpSp>
        <p:nvGrpSpPr>
          <p:cNvPr id="15" name="组合 14"/>
          <p:cNvGrpSpPr/>
          <p:nvPr/>
        </p:nvGrpSpPr>
        <p:grpSpPr>
          <a:xfrm>
            <a:off x="1295400" y="3743935"/>
            <a:ext cx="6090814" cy="405145"/>
            <a:chOff x="1763689" y="1700809"/>
            <a:chExt cx="5560050" cy="369840"/>
          </a:xfrm>
        </p:grpSpPr>
        <p:pic>
          <p:nvPicPr>
            <p:cNvPr id="16" name="Picture 3"/>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1763689" y="1733236"/>
              <a:ext cx="5560050" cy="337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矩形 16"/>
            <p:cNvSpPr/>
            <p:nvPr/>
          </p:nvSpPr>
          <p:spPr>
            <a:xfrm rot="10800000">
              <a:off x="2224477" y="1700809"/>
              <a:ext cx="4546455" cy="43131"/>
            </a:xfrm>
            <a:prstGeom prst="rect">
              <a:avLst/>
            </a:prstGeom>
            <a:gradFill>
              <a:gsLst>
                <a:gs pos="49628">
                  <a:sysClr val="window" lastClr="FFFFFF">
                    <a:lumMod val="50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solidFill>
                <a:effectLst/>
                <a:uLnTx/>
                <a:uFillTx/>
                <a:latin typeface="Calibri"/>
                <a:ea typeface="宋体"/>
              </a:endParaRPr>
            </a:p>
          </p:txBody>
        </p:sp>
      </p:gr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2" presetClass="entr" presetSubtype="8"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left)">
                                      <p:cBhvr>
                                        <p:cTn id="10" dur="500"/>
                                        <p:tgtEl>
                                          <p:spTgt spid="11"/>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par>
                                <p:cTn id="14" presetID="22" presetClass="entr" presetSubtype="8" fill="hold"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11"/>
          <p:cNvSpPr>
            <a:spLocks noChangeArrowheads="1"/>
          </p:cNvSpPr>
          <p:nvPr/>
        </p:nvSpPr>
        <p:spPr bwMode="auto">
          <a:xfrm>
            <a:off x="1" y="2575331"/>
            <a:ext cx="2142659" cy="167232"/>
          </a:xfrm>
          <a:prstGeom prst="rect">
            <a:avLst/>
          </a:prstGeom>
          <a:solidFill>
            <a:srgbClr val="0BD0D9"/>
          </a:solidFill>
          <a:ln w="9525">
            <a:noFill/>
            <a:miter lim="800000"/>
            <a:headEnd/>
            <a:tailEnd/>
          </a:ln>
        </p:spPr>
        <p:txBody>
          <a:bodyPr/>
          <a:lstStyle/>
          <a:p>
            <a:pPr marL="0" marR="0" lvl="0" indent="0" defTabSz="860062"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ea typeface="宋体" charset="-122"/>
            </a:endParaRPr>
          </a:p>
        </p:txBody>
      </p:sp>
      <p:sp>
        <p:nvSpPr>
          <p:cNvPr id="31" name="Rectangle 12"/>
          <p:cNvSpPr>
            <a:spLocks noChangeArrowheads="1"/>
          </p:cNvSpPr>
          <p:nvPr/>
        </p:nvSpPr>
        <p:spPr bwMode="auto">
          <a:xfrm>
            <a:off x="1" y="2860521"/>
            <a:ext cx="4144961" cy="167232"/>
          </a:xfrm>
          <a:prstGeom prst="rect">
            <a:avLst/>
          </a:prstGeom>
          <a:solidFill>
            <a:srgbClr val="0BD0D9"/>
          </a:solidFill>
          <a:ln w="9525">
            <a:noFill/>
            <a:miter lim="800000"/>
            <a:headEnd/>
            <a:tailEnd/>
          </a:ln>
        </p:spPr>
        <p:txBody>
          <a:bodyPr/>
          <a:lstStyle/>
          <a:p>
            <a:pPr marL="0" marR="0" lvl="0" indent="0" defTabSz="860062"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ea typeface="宋体" charset="-122"/>
            </a:endParaRPr>
          </a:p>
        </p:txBody>
      </p:sp>
      <p:sp>
        <p:nvSpPr>
          <p:cNvPr id="32" name="Rectangle 13"/>
          <p:cNvSpPr>
            <a:spLocks noChangeArrowheads="1"/>
          </p:cNvSpPr>
          <p:nvPr/>
        </p:nvSpPr>
        <p:spPr bwMode="auto">
          <a:xfrm>
            <a:off x="1" y="3159149"/>
            <a:ext cx="6484715" cy="167232"/>
          </a:xfrm>
          <a:prstGeom prst="rect">
            <a:avLst/>
          </a:prstGeom>
          <a:solidFill>
            <a:srgbClr val="0BD0D9"/>
          </a:solidFill>
          <a:ln w="9525">
            <a:noFill/>
            <a:miter lim="800000"/>
            <a:headEnd/>
            <a:tailEnd/>
          </a:ln>
        </p:spPr>
        <p:txBody>
          <a:bodyPr/>
          <a:lstStyle/>
          <a:p>
            <a:pPr marL="0" marR="0" lvl="0" indent="0" defTabSz="860062"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ea typeface="宋体" charset="-122"/>
            </a:endParaRPr>
          </a:p>
        </p:txBody>
      </p:sp>
      <p:sp>
        <p:nvSpPr>
          <p:cNvPr id="33" name="Rectangle 14"/>
          <p:cNvSpPr>
            <a:spLocks noChangeArrowheads="1"/>
          </p:cNvSpPr>
          <p:nvPr/>
        </p:nvSpPr>
        <p:spPr bwMode="auto">
          <a:xfrm>
            <a:off x="1" y="3441354"/>
            <a:ext cx="4683986" cy="165738"/>
          </a:xfrm>
          <a:prstGeom prst="rect">
            <a:avLst/>
          </a:prstGeom>
          <a:solidFill>
            <a:srgbClr val="0BD0D9"/>
          </a:solidFill>
          <a:ln w="9525">
            <a:noFill/>
            <a:miter lim="800000"/>
            <a:headEnd/>
            <a:tailEnd/>
          </a:ln>
        </p:spPr>
        <p:txBody>
          <a:bodyPr/>
          <a:lstStyle/>
          <a:p>
            <a:pPr marL="0" marR="0" lvl="0" indent="0" defTabSz="860062"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ea typeface="宋体" charset="-122"/>
            </a:endParaRPr>
          </a:p>
        </p:txBody>
      </p:sp>
      <p:sp>
        <p:nvSpPr>
          <p:cNvPr id="34" name="Rectangle 15"/>
          <p:cNvSpPr>
            <a:spLocks noChangeArrowheads="1"/>
          </p:cNvSpPr>
          <p:nvPr/>
        </p:nvSpPr>
        <p:spPr bwMode="auto">
          <a:xfrm>
            <a:off x="1" y="3744461"/>
            <a:ext cx="2657792" cy="165740"/>
          </a:xfrm>
          <a:prstGeom prst="rect">
            <a:avLst/>
          </a:prstGeom>
          <a:solidFill>
            <a:srgbClr val="0BD0D9"/>
          </a:solidFill>
          <a:ln w="9525">
            <a:noFill/>
            <a:miter lim="800000"/>
            <a:headEnd/>
            <a:tailEnd/>
          </a:ln>
        </p:spPr>
        <p:txBody>
          <a:bodyPr/>
          <a:lstStyle/>
          <a:p>
            <a:pPr marL="0" marR="0" lvl="0" indent="0" defTabSz="860062"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ea typeface="宋体" charset="-122"/>
            </a:endParaRPr>
          </a:p>
        </p:txBody>
      </p:sp>
      <p:grpSp>
        <p:nvGrpSpPr>
          <p:cNvPr id="35" name="Group 35"/>
          <p:cNvGrpSpPr>
            <a:grpSpLocks/>
          </p:cNvGrpSpPr>
          <p:nvPr/>
        </p:nvGrpSpPr>
        <p:grpSpPr bwMode="auto">
          <a:xfrm>
            <a:off x="1590197" y="1636145"/>
            <a:ext cx="1104925" cy="1106419"/>
            <a:chOff x="1065" y="794"/>
            <a:chExt cx="740" cy="741"/>
          </a:xfrm>
          <a:solidFill>
            <a:srgbClr val="0BD0D9"/>
          </a:solidFill>
        </p:grpSpPr>
        <p:sp>
          <p:nvSpPr>
            <p:cNvPr id="36" name="Freeform 6"/>
            <p:cNvSpPr>
              <a:spLocks noEditPoints="1"/>
            </p:cNvSpPr>
            <p:nvPr/>
          </p:nvSpPr>
          <p:spPr bwMode="auto">
            <a:xfrm>
              <a:off x="1065" y="794"/>
              <a:ext cx="740" cy="741"/>
            </a:xfrm>
            <a:custGeom>
              <a:avLst/>
              <a:gdLst>
                <a:gd name="T0" fmla="*/ 31107 w 2222"/>
                <a:gd name="T1" fmla="*/ 0 h 2222"/>
                <a:gd name="T2" fmla="*/ 62215 w 2222"/>
                <a:gd name="T3" fmla="*/ 31233 h 2222"/>
                <a:gd name="T4" fmla="*/ 31107 w 2222"/>
                <a:gd name="T5" fmla="*/ 62467 h 2222"/>
                <a:gd name="T6" fmla="*/ 0 w 2222"/>
                <a:gd name="T7" fmla="*/ 31233 h 2222"/>
                <a:gd name="T8" fmla="*/ 31107 w 2222"/>
                <a:gd name="T9" fmla="*/ 0 h 2222"/>
                <a:gd name="T10" fmla="*/ 31107 w 2222"/>
                <a:gd name="T11" fmla="*/ 9418 h 2222"/>
                <a:gd name="T12" fmla="*/ 52807 w 2222"/>
                <a:gd name="T13" fmla="*/ 31233 h 2222"/>
                <a:gd name="T14" fmla="*/ 31107 w 2222"/>
                <a:gd name="T15" fmla="*/ 53049 h 2222"/>
                <a:gd name="T16" fmla="*/ 9380 w 2222"/>
                <a:gd name="T17" fmla="*/ 31233 h 2222"/>
                <a:gd name="T18" fmla="*/ 31107 w 2222"/>
                <a:gd name="T19" fmla="*/ 9418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4" y="0"/>
                    <a:pt x="2222" y="497"/>
                    <a:pt x="2222" y="1111"/>
                  </a:cubicBezTo>
                  <a:cubicBezTo>
                    <a:pt x="2222" y="1724"/>
                    <a:pt x="1724" y="2222"/>
                    <a:pt x="1111" y="2222"/>
                  </a:cubicBezTo>
                  <a:cubicBezTo>
                    <a:pt x="497" y="2222"/>
                    <a:pt x="0" y="1724"/>
                    <a:pt x="0" y="1111"/>
                  </a:cubicBezTo>
                  <a:cubicBezTo>
                    <a:pt x="0" y="497"/>
                    <a:pt x="497" y="0"/>
                    <a:pt x="1111" y="0"/>
                  </a:cubicBezTo>
                  <a:close/>
                  <a:moveTo>
                    <a:pt x="1111" y="335"/>
                  </a:moveTo>
                  <a:cubicBezTo>
                    <a:pt x="1539" y="335"/>
                    <a:pt x="1886" y="683"/>
                    <a:pt x="1886" y="1111"/>
                  </a:cubicBezTo>
                  <a:cubicBezTo>
                    <a:pt x="1886" y="1539"/>
                    <a:pt x="1539" y="1887"/>
                    <a:pt x="1111" y="1887"/>
                  </a:cubicBezTo>
                  <a:cubicBezTo>
                    <a:pt x="682" y="1887"/>
                    <a:pt x="335" y="1539"/>
                    <a:pt x="335" y="1111"/>
                  </a:cubicBezTo>
                  <a:cubicBezTo>
                    <a:pt x="335" y="683"/>
                    <a:pt x="682" y="335"/>
                    <a:pt x="1111" y="335"/>
                  </a:cubicBezTo>
                  <a:close/>
                </a:path>
              </a:pathLst>
            </a:custGeom>
            <a:grpFill/>
            <a:ln w="9525">
              <a:no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endParaRPr>
            </a:p>
          </p:txBody>
        </p:sp>
        <p:sp>
          <p:nvSpPr>
            <p:cNvPr id="37" name="TextBox 11"/>
            <p:cNvSpPr txBox="1">
              <a:spLocks noChangeArrowheads="1"/>
            </p:cNvSpPr>
            <p:nvPr/>
          </p:nvSpPr>
          <p:spPr bwMode="auto">
            <a:xfrm>
              <a:off x="1248" y="975"/>
              <a:ext cx="399" cy="391"/>
            </a:xfrm>
            <a:prstGeom prst="rect">
              <a:avLst/>
            </a:prstGeom>
            <a:noFill/>
            <a:ln w="9525">
              <a:noFill/>
              <a:miter lim="800000"/>
              <a:headEnd/>
              <a:tailEnd/>
            </a:ln>
          </p:spPr>
          <p:txBody>
            <a:bodyPr wrap="none">
              <a:spAutoFit/>
            </a:bodyPr>
            <a:lstStyle/>
            <a:p>
              <a:pPr marL="0" marR="0" lvl="0" indent="0" defTabSz="860062" eaLnBrk="1" fontAlgn="auto" latinLnBrk="0" hangingPunct="1">
                <a:lnSpc>
                  <a:spcPct val="100000"/>
                </a:lnSpc>
                <a:spcBef>
                  <a:spcPts val="0"/>
                </a:spcBef>
                <a:spcAft>
                  <a:spcPts val="0"/>
                </a:spcAft>
                <a:buClrTx/>
                <a:buSzTx/>
                <a:buFontTx/>
                <a:buNone/>
                <a:tabLst/>
                <a:defRPr/>
              </a:pPr>
              <a:r>
                <a:rPr kumimoji="0" lang="zh-CN" altLang="en-US" sz="1599" b="0" i="0" u="none" strike="noStrike" kern="0" cap="none" spc="0" normalizeH="0" baseline="0" noProof="0" dirty="0">
                  <a:ln>
                    <a:noFill/>
                  </a:ln>
                  <a:solidFill>
                    <a:srgbClr val="808080"/>
                  </a:solidFill>
                  <a:effectLst/>
                  <a:uLnTx/>
                  <a:uFillTx/>
                  <a:latin typeface="微软雅黑" pitchFamily="34" charset="-122"/>
                </a:rPr>
                <a:t>标题</a:t>
              </a:r>
            </a:p>
            <a:p>
              <a:pPr marL="0" marR="0" lvl="0" indent="0" defTabSz="860062" eaLnBrk="1" fontAlgn="auto" latinLnBrk="0" hangingPunct="1">
                <a:lnSpc>
                  <a:spcPct val="100000"/>
                </a:lnSpc>
                <a:spcBef>
                  <a:spcPts val="0"/>
                </a:spcBef>
                <a:spcAft>
                  <a:spcPts val="0"/>
                </a:spcAft>
                <a:buClrTx/>
                <a:buSzTx/>
                <a:buFontTx/>
                <a:buNone/>
                <a:tabLst/>
                <a:defRPr/>
              </a:pPr>
              <a:r>
                <a:rPr kumimoji="0" lang="zh-CN" altLang="en-US" sz="1599" b="0" i="0" u="none" strike="noStrike" kern="0" cap="none" spc="0" normalizeH="0" baseline="0" noProof="0" dirty="0">
                  <a:ln>
                    <a:noFill/>
                  </a:ln>
                  <a:solidFill>
                    <a:srgbClr val="808080"/>
                  </a:solidFill>
                  <a:effectLst/>
                  <a:uLnTx/>
                  <a:uFillTx/>
                  <a:latin typeface="微软雅黑" pitchFamily="34" charset="-122"/>
                </a:rPr>
                <a:t>内容</a:t>
              </a:r>
            </a:p>
          </p:txBody>
        </p:sp>
      </p:grpSp>
      <p:grpSp>
        <p:nvGrpSpPr>
          <p:cNvPr id="38" name="Group 36"/>
          <p:cNvGrpSpPr>
            <a:grpSpLocks/>
          </p:cNvGrpSpPr>
          <p:nvPr/>
        </p:nvGrpSpPr>
        <p:grpSpPr bwMode="auto">
          <a:xfrm>
            <a:off x="3580554" y="1921336"/>
            <a:ext cx="1104925" cy="1106417"/>
            <a:chOff x="2398" y="985"/>
            <a:chExt cx="740" cy="741"/>
          </a:xfrm>
          <a:solidFill>
            <a:srgbClr val="0BD0D9"/>
          </a:solidFill>
        </p:grpSpPr>
        <p:sp>
          <p:nvSpPr>
            <p:cNvPr id="39" name="Freeform 7"/>
            <p:cNvSpPr>
              <a:spLocks noEditPoints="1"/>
            </p:cNvSpPr>
            <p:nvPr/>
          </p:nvSpPr>
          <p:spPr bwMode="auto">
            <a:xfrm>
              <a:off x="2398" y="985"/>
              <a:ext cx="740" cy="741"/>
            </a:xfrm>
            <a:custGeom>
              <a:avLst/>
              <a:gdLst>
                <a:gd name="T0" fmla="*/ 31107 w 2222"/>
                <a:gd name="T1" fmla="*/ 0 h 2222"/>
                <a:gd name="T2" fmla="*/ 62215 w 2222"/>
                <a:gd name="T3" fmla="*/ 31233 h 2222"/>
                <a:gd name="T4" fmla="*/ 31107 w 2222"/>
                <a:gd name="T5" fmla="*/ 62467 h 2222"/>
                <a:gd name="T6" fmla="*/ 0 w 2222"/>
                <a:gd name="T7" fmla="*/ 31233 h 2222"/>
                <a:gd name="T8" fmla="*/ 31107 w 2222"/>
                <a:gd name="T9" fmla="*/ 0 h 2222"/>
                <a:gd name="T10" fmla="*/ 31107 w 2222"/>
                <a:gd name="T11" fmla="*/ 9446 h 2222"/>
                <a:gd name="T12" fmla="*/ 52835 w 2222"/>
                <a:gd name="T13" fmla="*/ 31233 h 2222"/>
                <a:gd name="T14" fmla="*/ 31107 w 2222"/>
                <a:gd name="T15" fmla="*/ 53049 h 2222"/>
                <a:gd name="T16" fmla="*/ 9408 w 2222"/>
                <a:gd name="T17" fmla="*/ 31233 h 2222"/>
                <a:gd name="T18" fmla="*/ 31107 w 2222"/>
                <a:gd name="T19" fmla="*/ 9446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5" y="0"/>
                    <a:pt x="2222" y="498"/>
                    <a:pt x="2222" y="1111"/>
                  </a:cubicBezTo>
                  <a:cubicBezTo>
                    <a:pt x="2222" y="1725"/>
                    <a:pt x="1725" y="2222"/>
                    <a:pt x="1111" y="2222"/>
                  </a:cubicBezTo>
                  <a:cubicBezTo>
                    <a:pt x="498" y="2222"/>
                    <a:pt x="0" y="1725"/>
                    <a:pt x="0" y="1111"/>
                  </a:cubicBezTo>
                  <a:cubicBezTo>
                    <a:pt x="0" y="498"/>
                    <a:pt x="498" y="0"/>
                    <a:pt x="1111" y="0"/>
                  </a:cubicBezTo>
                  <a:close/>
                  <a:moveTo>
                    <a:pt x="1111" y="336"/>
                  </a:moveTo>
                  <a:cubicBezTo>
                    <a:pt x="1540" y="336"/>
                    <a:pt x="1887" y="683"/>
                    <a:pt x="1887" y="1111"/>
                  </a:cubicBezTo>
                  <a:cubicBezTo>
                    <a:pt x="1887" y="1540"/>
                    <a:pt x="1540" y="1887"/>
                    <a:pt x="1111" y="1887"/>
                  </a:cubicBezTo>
                  <a:cubicBezTo>
                    <a:pt x="683" y="1887"/>
                    <a:pt x="336" y="1540"/>
                    <a:pt x="336" y="1111"/>
                  </a:cubicBezTo>
                  <a:cubicBezTo>
                    <a:pt x="336" y="683"/>
                    <a:pt x="683" y="336"/>
                    <a:pt x="1111" y="336"/>
                  </a:cubicBezTo>
                  <a:close/>
                </a:path>
              </a:pathLst>
            </a:custGeom>
            <a:grpFill/>
            <a:ln w="9525">
              <a:no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endParaRPr>
            </a:p>
          </p:txBody>
        </p:sp>
        <p:sp>
          <p:nvSpPr>
            <p:cNvPr id="40" name="TextBox 14"/>
            <p:cNvSpPr txBox="1">
              <a:spLocks noChangeArrowheads="1"/>
            </p:cNvSpPr>
            <p:nvPr/>
          </p:nvSpPr>
          <p:spPr bwMode="auto">
            <a:xfrm>
              <a:off x="2576" y="1157"/>
              <a:ext cx="399" cy="391"/>
            </a:xfrm>
            <a:prstGeom prst="rect">
              <a:avLst/>
            </a:prstGeom>
            <a:noFill/>
            <a:ln w="9525">
              <a:noFill/>
              <a:miter lim="800000"/>
              <a:headEnd/>
              <a:tailEnd/>
            </a:ln>
          </p:spPr>
          <p:txBody>
            <a:bodyPr wrap="none">
              <a:spAutoFit/>
            </a:bodyPr>
            <a:lstStyle/>
            <a:p>
              <a:pPr marL="0" marR="0" lvl="0" indent="0" algn="ctr" defTabSz="860062" eaLnBrk="1" fontAlgn="auto" latinLnBrk="0" hangingPunct="1">
                <a:lnSpc>
                  <a:spcPct val="100000"/>
                </a:lnSpc>
                <a:spcBef>
                  <a:spcPts val="0"/>
                </a:spcBef>
                <a:spcAft>
                  <a:spcPts val="0"/>
                </a:spcAft>
                <a:buClrTx/>
                <a:buSzTx/>
                <a:buFontTx/>
                <a:buNone/>
                <a:tabLst/>
                <a:defRPr/>
              </a:pPr>
              <a:r>
                <a:rPr kumimoji="0" lang="zh-CN" altLang="en-US" sz="1599" b="0" i="0" u="none" strike="noStrike" kern="0" cap="none" spc="0" normalizeH="0" baseline="0" noProof="0" dirty="0">
                  <a:ln>
                    <a:noFill/>
                  </a:ln>
                  <a:solidFill>
                    <a:srgbClr val="808080"/>
                  </a:solidFill>
                  <a:effectLst/>
                  <a:uLnTx/>
                  <a:uFillTx/>
                  <a:latin typeface="微软雅黑" pitchFamily="34" charset="-122"/>
                </a:rPr>
                <a:t>标题</a:t>
              </a:r>
            </a:p>
            <a:p>
              <a:pPr marL="0" marR="0" lvl="0" indent="0" algn="ctr" defTabSz="860062" eaLnBrk="1" fontAlgn="auto" latinLnBrk="0" hangingPunct="1">
                <a:lnSpc>
                  <a:spcPct val="100000"/>
                </a:lnSpc>
                <a:spcBef>
                  <a:spcPts val="0"/>
                </a:spcBef>
                <a:spcAft>
                  <a:spcPts val="0"/>
                </a:spcAft>
                <a:buClrTx/>
                <a:buSzTx/>
                <a:buFontTx/>
                <a:buNone/>
                <a:tabLst/>
                <a:defRPr/>
              </a:pPr>
              <a:r>
                <a:rPr kumimoji="0" lang="zh-CN" altLang="en-US" sz="1599" b="0" i="0" u="none" strike="noStrike" kern="0" cap="none" spc="0" normalizeH="0" baseline="0" noProof="0" dirty="0">
                  <a:ln>
                    <a:noFill/>
                  </a:ln>
                  <a:solidFill>
                    <a:srgbClr val="808080"/>
                  </a:solidFill>
                  <a:effectLst/>
                  <a:uLnTx/>
                  <a:uFillTx/>
                  <a:latin typeface="微软雅黑" pitchFamily="34" charset="-122"/>
                </a:rPr>
                <a:t>内容</a:t>
              </a:r>
            </a:p>
          </p:txBody>
        </p:sp>
      </p:grpSp>
      <p:grpSp>
        <p:nvGrpSpPr>
          <p:cNvPr id="41" name="Group 37"/>
          <p:cNvGrpSpPr>
            <a:grpSpLocks/>
          </p:cNvGrpSpPr>
          <p:nvPr/>
        </p:nvGrpSpPr>
        <p:grpSpPr bwMode="auto">
          <a:xfrm>
            <a:off x="5932254" y="2221457"/>
            <a:ext cx="1106417" cy="1104925"/>
            <a:chOff x="3973" y="1186"/>
            <a:chExt cx="741" cy="740"/>
          </a:xfrm>
          <a:solidFill>
            <a:srgbClr val="0BD0D9"/>
          </a:solidFill>
        </p:grpSpPr>
        <p:sp>
          <p:nvSpPr>
            <p:cNvPr id="42" name="Freeform 8"/>
            <p:cNvSpPr>
              <a:spLocks noEditPoints="1"/>
            </p:cNvSpPr>
            <p:nvPr/>
          </p:nvSpPr>
          <p:spPr bwMode="auto">
            <a:xfrm>
              <a:off x="3973" y="1186"/>
              <a:ext cx="741" cy="740"/>
            </a:xfrm>
            <a:custGeom>
              <a:avLst/>
              <a:gdLst>
                <a:gd name="T0" fmla="*/ 31262 w 2221"/>
                <a:gd name="T1" fmla="*/ 0 h 2222"/>
                <a:gd name="T2" fmla="*/ 62552 w 2221"/>
                <a:gd name="T3" fmla="*/ 31078 h 2222"/>
                <a:gd name="T4" fmla="*/ 31262 w 2221"/>
                <a:gd name="T5" fmla="*/ 62156 h 2222"/>
                <a:gd name="T6" fmla="*/ 0 w 2221"/>
                <a:gd name="T7" fmla="*/ 31078 h 2222"/>
                <a:gd name="T8" fmla="*/ 31262 w 2221"/>
                <a:gd name="T9" fmla="*/ 0 h 2222"/>
                <a:gd name="T10" fmla="*/ 31262 w 2221"/>
                <a:gd name="T11" fmla="*/ 9371 h 2222"/>
                <a:gd name="T12" fmla="*/ 53117 w 2221"/>
                <a:gd name="T13" fmla="*/ 31078 h 2222"/>
                <a:gd name="T14" fmla="*/ 31262 w 2221"/>
                <a:gd name="T15" fmla="*/ 52757 h 2222"/>
                <a:gd name="T16" fmla="*/ 9435 w 2221"/>
                <a:gd name="T17" fmla="*/ 31078 h 2222"/>
                <a:gd name="T18" fmla="*/ 31262 w 2221"/>
                <a:gd name="T19" fmla="*/ 937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0" y="0"/>
                  </a:moveTo>
                  <a:cubicBezTo>
                    <a:pt x="1724" y="0"/>
                    <a:pt x="2221" y="497"/>
                    <a:pt x="2221" y="1111"/>
                  </a:cubicBezTo>
                  <a:cubicBezTo>
                    <a:pt x="2221" y="1724"/>
                    <a:pt x="1724" y="2222"/>
                    <a:pt x="1110" y="2222"/>
                  </a:cubicBezTo>
                  <a:cubicBezTo>
                    <a:pt x="497" y="2222"/>
                    <a:pt x="0" y="1724"/>
                    <a:pt x="0" y="1111"/>
                  </a:cubicBezTo>
                  <a:cubicBezTo>
                    <a:pt x="0" y="497"/>
                    <a:pt x="497" y="0"/>
                    <a:pt x="1110" y="0"/>
                  </a:cubicBezTo>
                  <a:close/>
                  <a:moveTo>
                    <a:pt x="1110" y="335"/>
                  </a:moveTo>
                  <a:cubicBezTo>
                    <a:pt x="1539" y="335"/>
                    <a:pt x="1886" y="682"/>
                    <a:pt x="1886" y="1111"/>
                  </a:cubicBezTo>
                  <a:cubicBezTo>
                    <a:pt x="1886" y="1539"/>
                    <a:pt x="1539" y="1886"/>
                    <a:pt x="1110" y="1886"/>
                  </a:cubicBezTo>
                  <a:cubicBezTo>
                    <a:pt x="682" y="1886"/>
                    <a:pt x="335" y="1539"/>
                    <a:pt x="335" y="1111"/>
                  </a:cubicBezTo>
                  <a:cubicBezTo>
                    <a:pt x="335" y="682"/>
                    <a:pt x="682" y="335"/>
                    <a:pt x="1110" y="335"/>
                  </a:cubicBezTo>
                  <a:close/>
                </a:path>
              </a:pathLst>
            </a:custGeom>
            <a:grpFill/>
            <a:ln w="9525">
              <a:no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endParaRPr>
            </a:p>
          </p:txBody>
        </p:sp>
        <p:sp>
          <p:nvSpPr>
            <p:cNvPr id="43" name="TextBox 17"/>
            <p:cNvSpPr txBox="1">
              <a:spLocks noChangeArrowheads="1"/>
            </p:cNvSpPr>
            <p:nvPr/>
          </p:nvSpPr>
          <p:spPr bwMode="auto">
            <a:xfrm>
              <a:off x="4152" y="1342"/>
              <a:ext cx="399" cy="391"/>
            </a:xfrm>
            <a:prstGeom prst="rect">
              <a:avLst/>
            </a:prstGeom>
            <a:noFill/>
            <a:ln w="9525">
              <a:noFill/>
              <a:miter lim="800000"/>
              <a:headEnd/>
              <a:tailEnd/>
            </a:ln>
          </p:spPr>
          <p:txBody>
            <a:bodyPr wrap="none">
              <a:spAutoFit/>
            </a:bodyPr>
            <a:lstStyle/>
            <a:p>
              <a:pPr marL="0" marR="0" lvl="0" indent="0" defTabSz="860062" eaLnBrk="1" fontAlgn="auto" latinLnBrk="0" hangingPunct="1">
                <a:lnSpc>
                  <a:spcPct val="100000"/>
                </a:lnSpc>
                <a:spcBef>
                  <a:spcPts val="0"/>
                </a:spcBef>
                <a:spcAft>
                  <a:spcPts val="0"/>
                </a:spcAft>
                <a:buClrTx/>
                <a:buSzTx/>
                <a:buFontTx/>
                <a:buNone/>
                <a:tabLst/>
                <a:defRPr/>
              </a:pPr>
              <a:r>
                <a:rPr kumimoji="0" lang="zh-CN" altLang="en-US" sz="1599" b="0" i="0" u="none" strike="noStrike" kern="0" cap="none" spc="0" normalizeH="0" baseline="0" noProof="0" dirty="0">
                  <a:ln>
                    <a:noFill/>
                  </a:ln>
                  <a:solidFill>
                    <a:srgbClr val="808080"/>
                  </a:solidFill>
                  <a:effectLst/>
                  <a:uLnTx/>
                  <a:uFillTx/>
                  <a:latin typeface="微软雅黑" pitchFamily="34" charset="-122"/>
                </a:rPr>
                <a:t>标题</a:t>
              </a:r>
            </a:p>
            <a:p>
              <a:pPr marL="0" marR="0" lvl="0" indent="0" defTabSz="860062" eaLnBrk="1" fontAlgn="auto" latinLnBrk="0" hangingPunct="1">
                <a:lnSpc>
                  <a:spcPct val="100000"/>
                </a:lnSpc>
                <a:spcBef>
                  <a:spcPts val="0"/>
                </a:spcBef>
                <a:spcAft>
                  <a:spcPts val="0"/>
                </a:spcAft>
                <a:buClrTx/>
                <a:buSzTx/>
                <a:buFontTx/>
                <a:buNone/>
                <a:tabLst/>
                <a:defRPr/>
              </a:pPr>
              <a:r>
                <a:rPr kumimoji="0" lang="zh-CN" altLang="en-US" sz="1599" b="0" i="0" u="none" strike="noStrike" kern="0" cap="none" spc="0" normalizeH="0" baseline="0" noProof="0" dirty="0">
                  <a:ln>
                    <a:noFill/>
                  </a:ln>
                  <a:solidFill>
                    <a:srgbClr val="808080"/>
                  </a:solidFill>
                  <a:effectLst/>
                  <a:uLnTx/>
                  <a:uFillTx/>
                  <a:latin typeface="微软雅黑" pitchFamily="34" charset="-122"/>
                </a:rPr>
                <a:t>内容</a:t>
              </a:r>
            </a:p>
          </p:txBody>
        </p:sp>
      </p:grpSp>
      <p:grpSp>
        <p:nvGrpSpPr>
          <p:cNvPr id="44" name="Group 38"/>
          <p:cNvGrpSpPr>
            <a:grpSpLocks/>
          </p:cNvGrpSpPr>
          <p:nvPr/>
        </p:nvGrpSpPr>
        <p:grpSpPr bwMode="auto">
          <a:xfrm>
            <a:off x="4130031" y="3441355"/>
            <a:ext cx="1106419" cy="1106417"/>
            <a:chOff x="2766" y="2003"/>
            <a:chExt cx="741" cy="741"/>
          </a:xfrm>
          <a:solidFill>
            <a:srgbClr val="0BD0D9"/>
          </a:solidFill>
        </p:grpSpPr>
        <p:sp>
          <p:nvSpPr>
            <p:cNvPr id="45" name="Freeform 9"/>
            <p:cNvSpPr>
              <a:spLocks noEditPoints="1"/>
            </p:cNvSpPr>
            <p:nvPr/>
          </p:nvSpPr>
          <p:spPr bwMode="auto">
            <a:xfrm>
              <a:off x="2766" y="2003"/>
              <a:ext cx="741" cy="741"/>
            </a:xfrm>
            <a:custGeom>
              <a:avLst/>
              <a:gdLst>
                <a:gd name="T0" fmla="*/ 31290 w 2221"/>
                <a:gd name="T1" fmla="*/ 62467 h 2222"/>
                <a:gd name="T2" fmla="*/ 62552 w 2221"/>
                <a:gd name="T3" fmla="*/ 31233 h 2222"/>
                <a:gd name="T4" fmla="*/ 31290 w 2221"/>
                <a:gd name="T5" fmla="*/ 0 h 2222"/>
                <a:gd name="T6" fmla="*/ 0 w 2221"/>
                <a:gd name="T7" fmla="*/ 31233 h 2222"/>
                <a:gd name="T8" fmla="*/ 31290 w 2221"/>
                <a:gd name="T9" fmla="*/ 62467 h 2222"/>
                <a:gd name="T10" fmla="*/ 31290 w 2221"/>
                <a:gd name="T11" fmla="*/ 53049 h 2222"/>
                <a:gd name="T12" fmla="*/ 53117 w 2221"/>
                <a:gd name="T13" fmla="*/ 31233 h 2222"/>
                <a:gd name="T14" fmla="*/ 31290 w 2221"/>
                <a:gd name="T15" fmla="*/ 9418 h 2222"/>
                <a:gd name="T16" fmla="*/ 9435 w 2221"/>
                <a:gd name="T17" fmla="*/ 31233 h 2222"/>
                <a:gd name="T18" fmla="*/ 31290 w 2221"/>
                <a:gd name="T19" fmla="*/ 53049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1" y="2222"/>
                  </a:moveTo>
                  <a:cubicBezTo>
                    <a:pt x="1724" y="2222"/>
                    <a:pt x="2221" y="1724"/>
                    <a:pt x="2221" y="1111"/>
                  </a:cubicBezTo>
                  <a:cubicBezTo>
                    <a:pt x="2221" y="497"/>
                    <a:pt x="1724" y="0"/>
                    <a:pt x="1111" y="0"/>
                  </a:cubicBezTo>
                  <a:cubicBezTo>
                    <a:pt x="497" y="0"/>
                    <a:pt x="0" y="497"/>
                    <a:pt x="0" y="1111"/>
                  </a:cubicBezTo>
                  <a:cubicBezTo>
                    <a:pt x="0" y="1724"/>
                    <a:pt x="497" y="2222"/>
                    <a:pt x="1111" y="2222"/>
                  </a:cubicBezTo>
                  <a:close/>
                  <a:moveTo>
                    <a:pt x="1111" y="1887"/>
                  </a:moveTo>
                  <a:cubicBezTo>
                    <a:pt x="1539" y="1887"/>
                    <a:pt x="1886" y="1539"/>
                    <a:pt x="1886" y="1111"/>
                  </a:cubicBezTo>
                  <a:cubicBezTo>
                    <a:pt x="1886" y="682"/>
                    <a:pt x="1539" y="335"/>
                    <a:pt x="1111" y="335"/>
                  </a:cubicBezTo>
                  <a:cubicBezTo>
                    <a:pt x="682" y="335"/>
                    <a:pt x="335" y="682"/>
                    <a:pt x="335" y="1111"/>
                  </a:cubicBezTo>
                  <a:cubicBezTo>
                    <a:pt x="335" y="1539"/>
                    <a:pt x="682" y="1887"/>
                    <a:pt x="1111" y="1887"/>
                  </a:cubicBezTo>
                  <a:close/>
                </a:path>
              </a:pathLst>
            </a:custGeom>
            <a:grpFill/>
            <a:ln w="9525">
              <a:no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endParaRPr>
            </a:p>
          </p:txBody>
        </p:sp>
        <p:sp>
          <p:nvSpPr>
            <p:cNvPr id="46" name="TextBox 20"/>
            <p:cNvSpPr txBox="1">
              <a:spLocks noChangeArrowheads="1"/>
            </p:cNvSpPr>
            <p:nvPr/>
          </p:nvSpPr>
          <p:spPr bwMode="auto">
            <a:xfrm>
              <a:off x="2940" y="2159"/>
              <a:ext cx="399" cy="391"/>
            </a:xfrm>
            <a:prstGeom prst="rect">
              <a:avLst/>
            </a:prstGeom>
            <a:noFill/>
            <a:ln w="9525">
              <a:noFill/>
              <a:miter lim="800000"/>
              <a:headEnd/>
              <a:tailEnd/>
            </a:ln>
          </p:spPr>
          <p:txBody>
            <a:bodyPr wrap="none">
              <a:spAutoFit/>
            </a:bodyPr>
            <a:lstStyle/>
            <a:p>
              <a:pPr marL="0" marR="0" lvl="0" indent="0" defTabSz="860062" eaLnBrk="1" fontAlgn="auto" latinLnBrk="0" hangingPunct="1">
                <a:lnSpc>
                  <a:spcPct val="100000"/>
                </a:lnSpc>
                <a:spcBef>
                  <a:spcPts val="0"/>
                </a:spcBef>
                <a:spcAft>
                  <a:spcPts val="0"/>
                </a:spcAft>
                <a:buClrTx/>
                <a:buSzTx/>
                <a:buFontTx/>
                <a:buNone/>
                <a:tabLst/>
                <a:defRPr/>
              </a:pPr>
              <a:r>
                <a:rPr kumimoji="0" lang="zh-CN" altLang="en-US" sz="1599" b="0" i="0" u="none" strike="noStrike" kern="0" cap="none" spc="0" normalizeH="0" baseline="0" noProof="0" dirty="0">
                  <a:ln>
                    <a:noFill/>
                  </a:ln>
                  <a:solidFill>
                    <a:srgbClr val="808080"/>
                  </a:solidFill>
                  <a:effectLst/>
                  <a:uLnTx/>
                  <a:uFillTx/>
                  <a:latin typeface="微软雅黑" pitchFamily="34" charset="-122"/>
                </a:rPr>
                <a:t>标题</a:t>
              </a:r>
            </a:p>
            <a:p>
              <a:pPr marL="0" marR="0" lvl="0" indent="0" defTabSz="860062" eaLnBrk="1" fontAlgn="auto" latinLnBrk="0" hangingPunct="1">
                <a:lnSpc>
                  <a:spcPct val="100000"/>
                </a:lnSpc>
                <a:spcBef>
                  <a:spcPts val="0"/>
                </a:spcBef>
                <a:spcAft>
                  <a:spcPts val="0"/>
                </a:spcAft>
                <a:buClrTx/>
                <a:buSzTx/>
                <a:buFontTx/>
                <a:buNone/>
                <a:tabLst/>
                <a:defRPr/>
              </a:pPr>
              <a:r>
                <a:rPr kumimoji="0" lang="zh-CN" altLang="en-US" sz="1599" b="0" i="0" u="none" strike="noStrike" kern="0" cap="none" spc="0" normalizeH="0" baseline="0" noProof="0" dirty="0">
                  <a:ln>
                    <a:noFill/>
                  </a:ln>
                  <a:solidFill>
                    <a:srgbClr val="808080"/>
                  </a:solidFill>
                  <a:effectLst/>
                  <a:uLnTx/>
                  <a:uFillTx/>
                  <a:latin typeface="微软雅黑" pitchFamily="34" charset="-122"/>
                </a:rPr>
                <a:t>内容</a:t>
              </a:r>
              <a:endParaRPr kumimoji="0" lang="en-US" altLang="zh-CN" sz="1599" b="0" i="0" u="none" strike="noStrike" kern="0" cap="none" spc="0" normalizeH="0" baseline="0" noProof="0" dirty="0">
                <a:ln>
                  <a:noFill/>
                </a:ln>
                <a:solidFill>
                  <a:srgbClr val="808080"/>
                </a:solidFill>
                <a:effectLst/>
                <a:uLnTx/>
                <a:uFillTx/>
                <a:latin typeface="微软雅黑" pitchFamily="34" charset="-122"/>
              </a:endParaRPr>
            </a:p>
          </p:txBody>
        </p:sp>
      </p:grpSp>
      <p:grpSp>
        <p:nvGrpSpPr>
          <p:cNvPr id="47" name="Group 39"/>
          <p:cNvGrpSpPr>
            <a:grpSpLocks/>
          </p:cNvGrpSpPr>
          <p:nvPr/>
        </p:nvGrpSpPr>
        <p:grpSpPr bwMode="auto">
          <a:xfrm>
            <a:off x="2106823" y="3744462"/>
            <a:ext cx="1103432" cy="1104925"/>
            <a:chOff x="1411" y="2206"/>
            <a:chExt cx="739" cy="740"/>
          </a:xfrm>
          <a:solidFill>
            <a:srgbClr val="0BD0D9"/>
          </a:solidFill>
        </p:grpSpPr>
        <p:sp>
          <p:nvSpPr>
            <p:cNvPr id="48" name="Freeform 10"/>
            <p:cNvSpPr>
              <a:spLocks noEditPoints="1"/>
            </p:cNvSpPr>
            <p:nvPr/>
          </p:nvSpPr>
          <p:spPr bwMode="auto">
            <a:xfrm>
              <a:off x="1411" y="2206"/>
              <a:ext cx="739" cy="740"/>
            </a:xfrm>
            <a:custGeom>
              <a:avLst/>
              <a:gdLst>
                <a:gd name="T0" fmla="*/ 30952 w 2222"/>
                <a:gd name="T1" fmla="*/ 62156 h 2222"/>
                <a:gd name="T2" fmla="*/ 61904 w 2222"/>
                <a:gd name="T3" fmla="*/ 31078 h 2222"/>
                <a:gd name="T4" fmla="*/ 30952 w 2222"/>
                <a:gd name="T5" fmla="*/ 0 h 2222"/>
                <a:gd name="T6" fmla="*/ 0 w 2222"/>
                <a:gd name="T7" fmla="*/ 31078 h 2222"/>
                <a:gd name="T8" fmla="*/ 30952 w 2222"/>
                <a:gd name="T9" fmla="*/ 62156 h 2222"/>
                <a:gd name="T10" fmla="*/ 30952 w 2222"/>
                <a:gd name="T11" fmla="*/ 52785 h 2222"/>
                <a:gd name="T12" fmla="*/ 52571 w 2222"/>
                <a:gd name="T13" fmla="*/ 31078 h 2222"/>
                <a:gd name="T14" fmla="*/ 30952 w 2222"/>
                <a:gd name="T15" fmla="*/ 9371 h 2222"/>
                <a:gd name="T16" fmla="*/ 9333 w 2222"/>
                <a:gd name="T17" fmla="*/ 31078 h 2222"/>
                <a:gd name="T18" fmla="*/ 30952 w 2222"/>
                <a:gd name="T19" fmla="*/ 52785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2222"/>
                  </a:moveTo>
                  <a:cubicBezTo>
                    <a:pt x="1724" y="2222"/>
                    <a:pt x="2222" y="1724"/>
                    <a:pt x="2222" y="1111"/>
                  </a:cubicBezTo>
                  <a:cubicBezTo>
                    <a:pt x="2222" y="497"/>
                    <a:pt x="1724" y="0"/>
                    <a:pt x="1111" y="0"/>
                  </a:cubicBezTo>
                  <a:cubicBezTo>
                    <a:pt x="497" y="0"/>
                    <a:pt x="0" y="497"/>
                    <a:pt x="0" y="1111"/>
                  </a:cubicBezTo>
                  <a:cubicBezTo>
                    <a:pt x="0" y="1724"/>
                    <a:pt x="497" y="2222"/>
                    <a:pt x="1111" y="2222"/>
                  </a:cubicBezTo>
                  <a:close/>
                  <a:moveTo>
                    <a:pt x="1111" y="1887"/>
                  </a:moveTo>
                  <a:cubicBezTo>
                    <a:pt x="1539" y="1887"/>
                    <a:pt x="1887" y="1539"/>
                    <a:pt x="1887" y="1111"/>
                  </a:cubicBezTo>
                  <a:cubicBezTo>
                    <a:pt x="1887" y="683"/>
                    <a:pt x="1539" y="335"/>
                    <a:pt x="1111" y="335"/>
                  </a:cubicBezTo>
                  <a:cubicBezTo>
                    <a:pt x="682" y="335"/>
                    <a:pt x="335" y="683"/>
                    <a:pt x="335" y="1111"/>
                  </a:cubicBezTo>
                  <a:cubicBezTo>
                    <a:pt x="335" y="1539"/>
                    <a:pt x="682" y="1887"/>
                    <a:pt x="1111" y="1887"/>
                  </a:cubicBezTo>
                  <a:close/>
                </a:path>
              </a:pathLst>
            </a:custGeom>
            <a:grpFill/>
            <a:ln w="9525">
              <a:no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endParaRPr>
            </a:p>
          </p:txBody>
        </p:sp>
        <p:sp>
          <p:nvSpPr>
            <p:cNvPr id="49" name="TextBox 23"/>
            <p:cNvSpPr txBox="1">
              <a:spLocks noChangeArrowheads="1"/>
            </p:cNvSpPr>
            <p:nvPr/>
          </p:nvSpPr>
          <p:spPr bwMode="auto">
            <a:xfrm>
              <a:off x="1600" y="2374"/>
              <a:ext cx="399" cy="391"/>
            </a:xfrm>
            <a:prstGeom prst="rect">
              <a:avLst/>
            </a:prstGeom>
            <a:noFill/>
            <a:ln w="9525">
              <a:noFill/>
              <a:miter lim="800000"/>
              <a:headEnd/>
              <a:tailEnd/>
            </a:ln>
          </p:spPr>
          <p:txBody>
            <a:bodyPr wrap="none">
              <a:spAutoFit/>
            </a:bodyPr>
            <a:lstStyle/>
            <a:p>
              <a:pPr marL="0" marR="0" lvl="0" indent="0" defTabSz="860062" eaLnBrk="1" fontAlgn="auto" latinLnBrk="0" hangingPunct="1">
                <a:lnSpc>
                  <a:spcPct val="100000"/>
                </a:lnSpc>
                <a:spcBef>
                  <a:spcPts val="0"/>
                </a:spcBef>
                <a:spcAft>
                  <a:spcPts val="0"/>
                </a:spcAft>
                <a:buClrTx/>
                <a:buSzTx/>
                <a:buFontTx/>
                <a:buNone/>
                <a:tabLst/>
                <a:defRPr/>
              </a:pPr>
              <a:r>
                <a:rPr kumimoji="0" lang="zh-CN" altLang="en-US" sz="1599" b="0" i="0" u="none" strike="noStrike" kern="0" cap="none" spc="0" normalizeH="0" baseline="0" noProof="0" dirty="0">
                  <a:ln>
                    <a:noFill/>
                  </a:ln>
                  <a:solidFill>
                    <a:srgbClr val="808080"/>
                  </a:solidFill>
                  <a:effectLst/>
                  <a:uLnTx/>
                  <a:uFillTx/>
                  <a:latin typeface="微软雅黑" pitchFamily="34" charset="-122"/>
                </a:rPr>
                <a:t>标题</a:t>
              </a:r>
            </a:p>
            <a:p>
              <a:pPr marL="0" marR="0" lvl="0" indent="0" defTabSz="860062" eaLnBrk="1" fontAlgn="auto" latinLnBrk="0" hangingPunct="1">
                <a:lnSpc>
                  <a:spcPct val="100000"/>
                </a:lnSpc>
                <a:spcBef>
                  <a:spcPts val="0"/>
                </a:spcBef>
                <a:spcAft>
                  <a:spcPts val="0"/>
                </a:spcAft>
                <a:buClrTx/>
                <a:buSzTx/>
                <a:buFontTx/>
                <a:buNone/>
                <a:tabLst/>
                <a:defRPr/>
              </a:pPr>
              <a:r>
                <a:rPr kumimoji="0" lang="zh-CN" altLang="en-US" sz="1599" b="0" i="0" u="none" strike="noStrike" kern="0" cap="none" spc="0" normalizeH="0" baseline="0" noProof="0" dirty="0">
                  <a:ln>
                    <a:noFill/>
                  </a:ln>
                  <a:solidFill>
                    <a:srgbClr val="808080"/>
                  </a:solidFill>
                  <a:effectLst/>
                  <a:uLnTx/>
                  <a:uFillTx/>
                  <a:latin typeface="微软雅黑" pitchFamily="34" charset="-122"/>
                </a:rPr>
                <a:t>内容</a:t>
              </a:r>
            </a:p>
          </p:txBody>
        </p:sp>
      </p:grpSp>
      <p:sp>
        <p:nvSpPr>
          <p:cNvPr id="50" name="等腰三角形 1"/>
          <p:cNvSpPr>
            <a:spLocks/>
          </p:cNvSpPr>
          <p:nvPr/>
        </p:nvSpPr>
        <p:spPr bwMode="auto">
          <a:xfrm flipV="1">
            <a:off x="3458116" y="1836226"/>
            <a:ext cx="1239308" cy="113479"/>
          </a:xfrm>
          <a:custGeom>
            <a:avLst/>
            <a:gdLst>
              <a:gd name="T0" fmla="*/ 179441 w 2313967"/>
              <a:gd name="T1" fmla="*/ 0 h 288032"/>
              <a:gd name="T2" fmla="*/ 227733 w 2313967"/>
              <a:gd name="T3" fmla="*/ 37903 h 288032"/>
              <a:gd name="T4" fmla="*/ 750286 w 2313967"/>
              <a:gd name="T5" fmla="*/ 37903 h 288032"/>
              <a:gd name="T6" fmla="*/ 750286 w 2313967"/>
              <a:gd name="T7" fmla="*/ 50538 h 288032"/>
              <a:gd name="T8" fmla="*/ 243830 w 2313967"/>
              <a:gd name="T9" fmla="*/ 50538 h 288032"/>
              <a:gd name="T10" fmla="*/ 115052 w 2313967"/>
              <a:gd name="T11" fmla="*/ 50538 h 288032"/>
              <a:gd name="T12" fmla="*/ 0 w 2313967"/>
              <a:gd name="T13" fmla="*/ 50538 h 288032"/>
              <a:gd name="T14" fmla="*/ 0 w 2313967"/>
              <a:gd name="T15" fmla="*/ 37903 h 288032"/>
              <a:gd name="T16" fmla="*/ 131149 w 2313967"/>
              <a:gd name="T17" fmla="*/ 37903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endParaRPr>
          </a:p>
        </p:txBody>
      </p:sp>
      <p:sp>
        <p:nvSpPr>
          <p:cNvPr id="51" name="等腰三角形 1"/>
          <p:cNvSpPr>
            <a:spLocks/>
          </p:cNvSpPr>
          <p:nvPr/>
        </p:nvSpPr>
        <p:spPr bwMode="auto">
          <a:xfrm flipV="1">
            <a:off x="5839679" y="2143813"/>
            <a:ext cx="1237814" cy="114973"/>
          </a:xfrm>
          <a:custGeom>
            <a:avLst/>
            <a:gdLst>
              <a:gd name="T0" fmla="*/ 179009 w 2313967"/>
              <a:gd name="T1" fmla="*/ 0 h 288032"/>
              <a:gd name="T2" fmla="*/ 227185 w 2313967"/>
              <a:gd name="T3" fmla="*/ 38907 h 288032"/>
              <a:gd name="T4" fmla="*/ 748478 w 2313967"/>
              <a:gd name="T5" fmla="*/ 38907 h 288032"/>
              <a:gd name="T6" fmla="*/ 748478 w 2313967"/>
              <a:gd name="T7" fmla="*/ 51877 h 288032"/>
              <a:gd name="T8" fmla="*/ 243243 w 2313967"/>
              <a:gd name="T9" fmla="*/ 51877 h 288032"/>
              <a:gd name="T10" fmla="*/ 114774 w 2313967"/>
              <a:gd name="T11" fmla="*/ 51877 h 288032"/>
              <a:gd name="T12" fmla="*/ 0 w 2313967"/>
              <a:gd name="T13" fmla="*/ 51877 h 288032"/>
              <a:gd name="T14" fmla="*/ 0 w 2313967"/>
              <a:gd name="T15" fmla="*/ 38907 h 288032"/>
              <a:gd name="T16" fmla="*/ 130833 w 2313967"/>
              <a:gd name="T17" fmla="*/ 38907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endParaRPr>
          </a:p>
        </p:txBody>
      </p:sp>
      <p:sp>
        <p:nvSpPr>
          <p:cNvPr id="52" name="等腰三角形 1"/>
          <p:cNvSpPr>
            <a:spLocks/>
          </p:cNvSpPr>
          <p:nvPr/>
        </p:nvSpPr>
        <p:spPr bwMode="auto">
          <a:xfrm>
            <a:off x="4074785" y="4547772"/>
            <a:ext cx="1237814" cy="114973"/>
          </a:xfrm>
          <a:custGeom>
            <a:avLst/>
            <a:gdLst>
              <a:gd name="T0" fmla="*/ 179009 w 2313967"/>
              <a:gd name="T1" fmla="*/ 0 h 288032"/>
              <a:gd name="T2" fmla="*/ 227185 w 2313967"/>
              <a:gd name="T3" fmla="*/ 38907 h 288032"/>
              <a:gd name="T4" fmla="*/ 748478 w 2313967"/>
              <a:gd name="T5" fmla="*/ 38907 h 288032"/>
              <a:gd name="T6" fmla="*/ 748478 w 2313967"/>
              <a:gd name="T7" fmla="*/ 51877 h 288032"/>
              <a:gd name="T8" fmla="*/ 243243 w 2313967"/>
              <a:gd name="T9" fmla="*/ 51877 h 288032"/>
              <a:gd name="T10" fmla="*/ 114774 w 2313967"/>
              <a:gd name="T11" fmla="*/ 51877 h 288032"/>
              <a:gd name="T12" fmla="*/ 0 w 2313967"/>
              <a:gd name="T13" fmla="*/ 51877 h 288032"/>
              <a:gd name="T14" fmla="*/ 0 w 2313967"/>
              <a:gd name="T15" fmla="*/ 38907 h 288032"/>
              <a:gd name="T16" fmla="*/ 130833 w 2313967"/>
              <a:gd name="T17" fmla="*/ 38907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endParaRPr>
          </a:p>
        </p:txBody>
      </p:sp>
      <p:sp>
        <p:nvSpPr>
          <p:cNvPr id="53" name="等腰三角形 1"/>
          <p:cNvSpPr>
            <a:spLocks/>
          </p:cNvSpPr>
          <p:nvPr/>
        </p:nvSpPr>
        <p:spPr bwMode="auto">
          <a:xfrm>
            <a:off x="2050085" y="4795634"/>
            <a:ext cx="1237814" cy="116465"/>
          </a:xfrm>
          <a:custGeom>
            <a:avLst/>
            <a:gdLst>
              <a:gd name="T0" fmla="*/ 179009 w 2313967"/>
              <a:gd name="T1" fmla="*/ 0 h 288032"/>
              <a:gd name="T2" fmla="*/ 227185 w 2313967"/>
              <a:gd name="T3" fmla="*/ 39924 h 288032"/>
              <a:gd name="T4" fmla="*/ 748478 w 2313967"/>
              <a:gd name="T5" fmla="*/ 39924 h 288032"/>
              <a:gd name="T6" fmla="*/ 748478 w 2313967"/>
              <a:gd name="T7" fmla="*/ 53232 h 288032"/>
              <a:gd name="T8" fmla="*/ 243243 w 2313967"/>
              <a:gd name="T9" fmla="*/ 53232 h 288032"/>
              <a:gd name="T10" fmla="*/ 114774 w 2313967"/>
              <a:gd name="T11" fmla="*/ 53232 h 288032"/>
              <a:gd name="T12" fmla="*/ 0 w 2313967"/>
              <a:gd name="T13" fmla="*/ 53232 h 288032"/>
              <a:gd name="T14" fmla="*/ 0 w 2313967"/>
              <a:gd name="T15" fmla="*/ 39924 h 288032"/>
              <a:gd name="T16" fmla="*/ 130833 w 2313967"/>
              <a:gd name="T17" fmla="*/ 39924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endParaRPr>
          </a:p>
        </p:txBody>
      </p:sp>
      <p:sp>
        <p:nvSpPr>
          <p:cNvPr id="54" name="Text Box 31"/>
          <p:cNvSpPr txBox="1">
            <a:spLocks noChangeArrowheads="1"/>
          </p:cNvSpPr>
          <p:nvPr/>
        </p:nvSpPr>
        <p:spPr bwMode="auto">
          <a:xfrm>
            <a:off x="3353597" y="1433078"/>
            <a:ext cx="1421471" cy="381643"/>
          </a:xfrm>
          <a:prstGeom prst="rect">
            <a:avLst/>
          </a:prstGeom>
          <a:noFill/>
          <a:ln w="9525">
            <a:noFill/>
            <a:miter lim="800000"/>
            <a:headEnd/>
            <a:tailEnd/>
          </a:ln>
        </p:spPr>
        <p:txBody>
          <a:bodyPr>
            <a:spAutoFit/>
          </a:bodyPr>
          <a:lstStyle/>
          <a:p>
            <a:pPr marL="0" marR="0" lvl="0" indent="0" defTabSz="860062" eaLnBrk="1" fontAlgn="auto" latinLnBrk="0" hangingPunct="1">
              <a:lnSpc>
                <a:spcPct val="100000"/>
              </a:lnSpc>
              <a:spcBef>
                <a:spcPct val="50000"/>
              </a:spcBef>
              <a:spcAft>
                <a:spcPts val="0"/>
              </a:spcAft>
              <a:buClrTx/>
              <a:buSzTx/>
              <a:buFontTx/>
              <a:buNone/>
              <a:tabLst/>
              <a:defRPr/>
            </a:pPr>
            <a:r>
              <a:rPr kumimoji="0" lang="zh-CN" altLang="en-US" sz="940" b="0" i="0" u="none" strike="noStrike" kern="0" cap="none" spc="0" normalizeH="0" baseline="0" noProof="0">
                <a:ln>
                  <a:noFill/>
                </a:ln>
                <a:solidFill>
                  <a:srgbClr val="808080"/>
                </a:solidFill>
                <a:effectLst/>
                <a:uLnTx/>
                <a:uFillTx/>
              </a:rPr>
              <a:t>请在此处添加文字内容请在此处添加文字内容</a:t>
            </a:r>
          </a:p>
        </p:txBody>
      </p:sp>
      <p:sp>
        <p:nvSpPr>
          <p:cNvPr id="55" name="Text Box 32"/>
          <p:cNvSpPr txBox="1">
            <a:spLocks noChangeArrowheads="1"/>
          </p:cNvSpPr>
          <p:nvPr/>
        </p:nvSpPr>
        <p:spPr bwMode="auto">
          <a:xfrm>
            <a:off x="5724706" y="1736187"/>
            <a:ext cx="1421471" cy="381643"/>
          </a:xfrm>
          <a:prstGeom prst="rect">
            <a:avLst/>
          </a:prstGeom>
          <a:noFill/>
          <a:ln w="9525">
            <a:noFill/>
            <a:miter lim="800000"/>
            <a:headEnd/>
            <a:tailEnd/>
          </a:ln>
        </p:spPr>
        <p:txBody>
          <a:bodyPr>
            <a:spAutoFit/>
          </a:bodyPr>
          <a:lstStyle/>
          <a:p>
            <a:pPr marL="0" marR="0" lvl="0" indent="0" defTabSz="860062" eaLnBrk="1" fontAlgn="auto" latinLnBrk="0" hangingPunct="1">
              <a:lnSpc>
                <a:spcPct val="100000"/>
              </a:lnSpc>
              <a:spcBef>
                <a:spcPct val="50000"/>
              </a:spcBef>
              <a:spcAft>
                <a:spcPts val="0"/>
              </a:spcAft>
              <a:buClrTx/>
              <a:buSzTx/>
              <a:buFontTx/>
              <a:buNone/>
              <a:tabLst/>
              <a:defRPr/>
            </a:pPr>
            <a:r>
              <a:rPr kumimoji="0" lang="zh-CN" altLang="en-US" sz="940" b="0" i="0" u="none" strike="noStrike" kern="0" cap="none" spc="0" normalizeH="0" baseline="0" noProof="0">
                <a:ln>
                  <a:noFill/>
                </a:ln>
                <a:solidFill>
                  <a:srgbClr val="808080"/>
                </a:solidFill>
                <a:effectLst/>
                <a:uLnTx/>
                <a:uFillTx/>
              </a:rPr>
              <a:t>请在此处添加文字内容请在此处添加文字内容</a:t>
            </a:r>
          </a:p>
        </p:txBody>
      </p:sp>
      <p:sp>
        <p:nvSpPr>
          <p:cNvPr id="56" name="Text Box 33"/>
          <p:cNvSpPr txBox="1">
            <a:spLocks noChangeArrowheads="1"/>
          </p:cNvSpPr>
          <p:nvPr/>
        </p:nvSpPr>
        <p:spPr bwMode="auto">
          <a:xfrm>
            <a:off x="1930633" y="4919565"/>
            <a:ext cx="1421471" cy="381643"/>
          </a:xfrm>
          <a:prstGeom prst="rect">
            <a:avLst/>
          </a:prstGeom>
          <a:noFill/>
          <a:ln w="9525">
            <a:noFill/>
            <a:miter lim="800000"/>
            <a:headEnd/>
            <a:tailEnd/>
          </a:ln>
        </p:spPr>
        <p:txBody>
          <a:bodyPr>
            <a:spAutoFit/>
          </a:bodyPr>
          <a:lstStyle/>
          <a:p>
            <a:pPr marL="0" marR="0" lvl="0" indent="0" defTabSz="860062" eaLnBrk="1" fontAlgn="auto" latinLnBrk="0" hangingPunct="1">
              <a:lnSpc>
                <a:spcPct val="100000"/>
              </a:lnSpc>
              <a:spcBef>
                <a:spcPct val="50000"/>
              </a:spcBef>
              <a:spcAft>
                <a:spcPts val="0"/>
              </a:spcAft>
              <a:buClrTx/>
              <a:buSzTx/>
              <a:buFontTx/>
              <a:buNone/>
              <a:tabLst/>
              <a:defRPr/>
            </a:pPr>
            <a:r>
              <a:rPr kumimoji="0" lang="zh-CN" altLang="en-US" sz="940" b="0" i="0" u="none" strike="noStrike" kern="0" cap="none" spc="0" normalizeH="0" baseline="0" noProof="0">
                <a:ln>
                  <a:noFill/>
                </a:ln>
                <a:solidFill>
                  <a:srgbClr val="808080"/>
                </a:solidFill>
                <a:effectLst/>
                <a:uLnTx/>
                <a:uFillTx/>
              </a:rPr>
              <a:t>请在此处添加文字内容请在此处添加文字内容</a:t>
            </a:r>
          </a:p>
        </p:txBody>
      </p:sp>
      <p:sp>
        <p:nvSpPr>
          <p:cNvPr id="57" name="Text Box 34"/>
          <p:cNvSpPr txBox="1">
            <a:spLocks noChangeArrowheads="1"/>
          </p:cNvSpPr>
          <p:nvPr/>
        </p:nvSpPr>
        <p:spPr bwMode="auto">
          <a:xfrm>
            <a:off x="3962799" y="4683649"/>
            <a:ext cx="1421471" cy="381643"/>
          </a:xfrm>
          <a:prstGeom prst="rect">
            <a:avLst/>
          </a:prstGeom>
          <a:noFill/>
          <a:ln w="9525">
            <a:noFill/>
            <a:miter lim="800000"/>
            <a:headEnd/>
            <a:tailEnd/>
          </a:ln>
        </p:spPr>
        <p:txBody>
          <a:bodyPr>
            <a:spAutoFit/>
          </a:bodyPr>
          <a:lstStyle/>
          <a:p>
            <a:pPr marL="0" marR="0" lvl="0" indent="0" defTabSz="860062" eaLnBrk="1" fontAlgn="auto" latinLnBrk="0" hangingPunct="1">
              <a:lnSpc>
                <a:spcPct val="100000"/>
              </a:lnSpc>
              <a:spcBef>
                <a:spcPct val="50000"/>
              </a:spcBef>
              <a:spcAft>
                <a:spcPts val="0"/>
              </a:spcAft>
              <a:buClrTx/>
              <a:buSzTx/>
              <a:buFontTx/>
              <a:buNone/>
              <a:tabLst/>
              <a:defRPr/>
            </a:pPr>
            <a:r>
              <a:rPr kumimoji="0" lang="zh-CN" altLang="en-US" sz="940" b="0" i="0" u="none" strike="noStrike" kern="0" cap="none" spc="0" normalizeH="0" baseline="0" noProof="0">
                <a:ln>
                  <a:noFill/>
                </a:ln>
                <a:solidFill>
                  <a:srgbClr val="808080"/>
                </a:solidFill>
                <a:effectLst/>
                <a:uLnTx/>
                <a:uFillTx/>
              </a:rPr>
              <a:t>请在此处添加文字内容请在此处添加文字内容</a:t>
            </a: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par>
                                <p:cTn id="8" presetID="22" presetClass="entr" presetSubtype="4" fill="hold"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wipe(down)">
                                      <p:cBhvr>
                                        <p:cTn id="10" dur="1000"/>
                                        <p:tgtEl>
                                          <p:spTgt spid="3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wipe(left)">
                                      <p:cBhvr>
                                        <p:cTn id="13" dur="1000"/>
                                        <p:tgtEl>
                                          <p:spTgt spid="31"/>
                                        </p:tgtEl>
                                      </p:cBhvr>
                                    </p:animEffect>
                                  </p:childTnLst>
                                </p:cTn>
                              </p:par>
                              <p:par>
                                <p:cTn id="14" presetID="22" presetClass="entr" presetSubtype="4" fill="hold" nodeType="withEffect">
                                  <p:stCondLst>
                                    <p:cond delay="0"/>
                                  </p:stCondLst>
                                  <p:childTnLst>
                                    <p:set>
                                      <p:cBhvr>
                                        <p:cTn id="15" dur="1" fill="hold">
                                          <p:stCondLst>
                                            <p:cond delay="0"/>
                                          </p:stCondLst>
                                        </p:cTn>
                                        <p:tgtEl>
                                          <p:spTgt spid="38"/>
                                        </p:tgtEl>
                                        <p:attrNameLst>
                                          <p:attrName>style.visibility</p:attrName>
                                        </p:attrNameLst>
                                      </p:cBhvr>
                                      <p:to>
                                        <p:strVal val="visible"/>
                                      </p:to>
                                    </p:set>
                                    <p:animEffect transition="in" filter="wipe(down)">
                                      <p:cBhvr>
                                        <p:cTn id="16" dur="1000"/>
                                        <p:tgtEl>
                                          <p:spTgt spid="3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wipe(left)">
                                      <p:cBhvr>
                                        <p:cTn id="19" dur="1000"/>
                                        <p:tgtEl>
                                          <p:spTgt spid="32"/>
                                        </p:tgtEl>
                                      </p:cBhvr>
                                    </p:animEffect>
                                  </p:childTnLst>
                                </p:cTn>
                              </p:par>
                              <p:par>
                                <p:cTn id="20" presetID="22" presetClass="entr" presetSubtype="4" fill="hold" nodeType="with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wipe(down)">
                                      <p:cBhvr>
                                        <p:cTn id="22" dur="1000"/>
                                        <p:tgtEl>
                                          <p:spTgt spid="41"/>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ipe(left)">
                                      <p:cBhvr>
                                        <p:cTn id="25" dur="1000"/>
                                        <p:tgtEl>
                                          <p:spTgt spid="33"/>
                                        </p:tgtEl>
                                      </p:cBhvr>
                                    </p:animEffect>
                                  </p:childTnLst>
                                </p:cTn>
                              </p:par>
                              <p:par>
                                <p:cTn id="26" presetID="22" presetClass="entr" presetSubtype="1" fill="hold" nodeType="withEffect">
                                  <p:stCondLst>
                                    <p:cond delay="0"/>
                                  </p:stCondLst>
                                  <p:childTnLst>
                                    <p:set>
                                      <p:cBhvr>
                                        <p:cTn id="27" dur="1" fill="hold">
                                          <p:stCondLst>
                                            <p:cond delay="0"/>
                                          </p:stCondLst>
                                        </p:cTn>
                                        <p:tgtEl>
                                          <p:spTgt spid="44"/>
                                        </p:tgtEl>
                                        <p:attrNameLst>
                                          <p:attrName>style.visibility</p:attrName>
                                        </p:attrNameLst>
                                      </p:cBhvr>
                                      <p:to>
                                        <p:strVal val="visible"/>
                                      </p:to>
                                    </p:set>
                                    <p:animEffect transition="in" filter="wipe(up)">
                                      <p:cBhvr>
                                        <p:cTn id="28" dur="1000"/>
                                        <p:tgtEl>
                                          <p:spTgt spid="44"/>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wipe(left)">
                                      <p:cBhvr>
                                        <p:cTn id="31" dur="1000"/>
                                        <p:tgtEl>
                                          <p:spTgt spid="34"/>
                                        </p:tgtEl>
                                      </p:cBhvr>
                                    </p:animEffect>
                                  </p:childTnLst>
                                </p:cTn>
                              </p:par>
                              <p:par>
                                <p:cTn id="32" presetID="22" presetClass="entr" presetSubtype="1" fill="hold" nodeType="withEffect">
                                  <p:stCondLst>
                                    <p:cond delay="0"/>
                                  </p:stCondLst>
                                  <p:childTnLst>
                                    <p:set>
                                      <p:cBhvr>
                                        <p:cTn id="33" dur="1" fill="hold">
                                          <p:stCondLst>
                                            <p:cond delay="0"/>
                                          </p:stCondLst>
                                        </p:cTn>
                                        <p:tgtEl>
                                          <p:spTgt spid="47"/>
                                        </p:tgtEl>
                                        <p:attrNameLst>
                                          <p:attrName>style.visibility</p:attrName>
                                        </p:attrNameLst>
                                      </p:cBhvr>
                                      <p:to>
                                        <p:strVal val="visible"/>
                                      </p:to>
                                    </p:set>
                                    <p:animEffect transition="in" filter="wipe(up)">
                                      <p:cBhvr>
                                        <p:cTn id="34" dur="1000"/>
                                        <p:tgtEl>
                                          <p:spTgt spid="47"/>
                                        </p:tgtEl>
                                      </p:cBhvr>
                                    </p:animEffect>
                                  </p:childTnLst>
                                </p:cTn>
                              </p:par>
                            </p:childTnLst>
                          </p:cTn>
                        </p:par>
                        <p:par>
                          <p:cTn id="35" fill="hold">
                            <p:stCondLst>
                              <p:cond delay="1000"/>
                            </p:stCondLst>
                            <p:childTnLst>
                              <p:par>
                                <p:cTn id="36" presetID="17" presetClass="entr" presetSubtype="10" fill="hold" grpId="0" nodeType="afterEffect">
                                  <p:stCondLst>
                                    <p:cond delay="0"/>
                                  </p:stCondLst>
                                  <p:childTnLst>
                                    <p:set>
                                      <p:cBhvr>
                                        <p:cTn id="37" dur="1" fill="hold">
                                          <p:stCondLst>
                                            <p:cond delay="0"/>
                                          </p:stCondLst>
                                        </p:cTn>
                                        <p:tgtEl>
                                          <p:spTgt spid="50"/>
                                        </p:tgtEl>
                                        <p:attrNameLst>
                                          <p:attrName>style.visibility</p:attrName>
                                        </p:attrNameLst>
                                      </p:cBhvr>
                                      <p:to>
                                        <p:strVal val="visible"/>
                                      </p:to>
                                    </p:set>
                                    <p:anim calcmode="lin" valueType="num">
                                      <p:cBhvr>
                                        <p:cTn id="38" dur="500" fill="hold"/>
                                        <p:tgtEl>
                                          <p:spTgt spid="50"/>
                                        </p:tgtEl>
                                        <p:attrNameLst>
                                          <p:attrName>ppt_w</p:attrName>
                                        </p:attrNameLst>
                                      </p:cBhvr>
                                      <p:tavLst>
                                        <p:tav tm="0">
                                          <p:val>
                                            <p:fltVal val="0"/>
                                          </p:val>
                                        </p:tav>
                                        <p:tav tm="100000">
                                          <p:val>
                                            <p:strVal val="#ppt_w"/>
                                          </p:val>
                                        </p:tav>
                                      </p:tavLst>
                                    </p:anim>
                                    <p:anim calcmode="lin" valueType="num">
                                      <p:cBhvr>
                                        <p:cTn id="39" dur="500" fill="hold"/>
                                        <p:tgtEl>
                                          <p:spTgt spid="50"/>
                                        </p:tgtEl>
                                        <p:attrNameLst>
                                          <p:attrName>ppt_h</p:attrName>
                                        </p:attrNameLst>
                                      </p:cBhvr>
                                      <p:tavLst>
                                        <p:tav tm="0">
                                          <p:val>
                                            <p:strVal val="#ppt_h"/>
                                          </p:val>
                                        </p:tav>
                                        <p:tav tm="100000">
                                          <p:val>
                                            <p:strVal val="#ppt_h"/>
                                          </p:val>
                                        </p:tav>
                                      </p:tavLst>
                                    </p:anim>
                                  </p:childTnLst>
                                </p:cTn>
                              </p:par>
                            </p:childTnLst>
                          </p:cTn>
                        </p:par>
                        <p:par>
                          <p:cTn id="40" fill="hold">
                            <p:stCondLst>
                              <p:cond delay="1500"/>
                            </p:stCondLst>
                            <p:childTnLst>
                              <p:par>
                                <p:cTn id="41" presetID="42" presetClass="entr" presetSubtype="0" fill="hold" grpId="0" nodeType="afterEffect">
                                  <p:stCondLst>
                                    <p:cond delay="0"/>
                                  </p:stCondLst>
                                  <p:childTnLst>
                                    <p:set>
                                      <p:cBhvr>
                                        <p:cTn id="42" dur="1" fill="hold">
                                          <p:stCondLst>
                                            <p:cond delay="0"/>
                                          </p:stCondLst>
                                        </p:cTn>
                                        <p:tgtEl>
                                          <p:spTgt spid="54"/>
                                        </p:tgtEl>
                                        <p:attrNameLst>
                                          <p:attrName>style.visibility</p:attrName>
                                        </p:attrNameLst>
                                      </p:cBhvr>
                                      <p:to>
                                        <p:strVal val="visible"/>
                                      </p:to>
                                    </p:set>
                                    <p:animEffect transition="in" filter="fade">
                                      <p:cBhvr>
                                        <p:cTn id="43" dur="1000"/>
                                        <p:tgtEl>
                                          <p:spTgt spid="54"/>
                                        </p:tgtEl>
                                      </p:cBhvr>
                                    </p:animEffect>
                                    <p:anim calcmode="lin" valueType="num">
                                      <p:cBhvr>
                                        <p:cTn id="44" dur="1000" fill="hold"/>
                                        <p:tgtEl>
                                          <p:spTgt spid="54"/>
                                        </p:tgtEl>
                                        <p:attrNameLst>
                                          <p:attrName>ppt_x</p:attrName>
                                        </p:attrNameLst>
                                      </p:cBhvr>
                                      <p:tavLst>
                                        <p:tav tm="0">
                                          <p:val>
                                            <p:strVal val="#ppt_x"/>
                                          </p:val>
                                        </p:tav>
                                        <p:tav tm="100000">
                                          <p:val>
                                            <p:strVal val="#ppt_x"/>
                                          </p:val>
                                        </p:tav>
                                      </p:tavLst>
                                    </p:anim>
                                    <p:anim calcmode="lin" valueType="num">
                                      <p:cBhvr>
                                        <p:cTn id="45" dur="1000" fill="hold"/>
                                        <p:tgtEl>
                                          <p:spTgt spid="54"/>
                                        </p:tgtEl>
                                        <p:attrNameLst>
                                          <p:attrName>ppt_y</p:attrName>
                                        </p:attrNameLst>
                                      </p:cBhvr>
                                      <p:tavLst>
                                        <p:tav tm="0">
                                          <p:val>
                                            <p:strVal val="#ppt_y+.1"/>
                                          </p:val>
                                        </p:tav>
                                        <p:tav tm="100000">
                                          <p:val>
                                            <p:strVal val="#ppt_y"/>
                                          </p:val>
                                        </p:tav>
                                      </p:tavLst>
                                    </p:anim>
                                  </p:childTnLst>
                                </p:cTn>
                              </p:par>
                            </p:childTnLst>
                          </p:cTn>
                        </p:par>
                        <p:par>
                          <p:cTn id="46" fill="hold">
                            <p:stCondLst>
                              <p:cond delay="2500"/>
                            </p:stCondLst>
                            <p:childTnLst>
                              <p:par>
                                <p:cTn id="47" presetID="17" presetClass="entr" presetSubtype="10" fill="hold" grpId="0" nodeType="afterEffect">
                                  <p:stCondLst>
                                    <p:cond delay="0"/>
                                  </p:stCondLst>
                                  <p:childTnLst>
                                    <p:set>
                                      <p:cBhvr>
                                        <p:cTn id="48" dur="1" fill="hold">
                                          <p:stCondLst>
                                            <p:cond delay="0"/>
                                          </p:stCondLst>
                                        </p:cTn>
                                        <p:tgtEl>
                                          <p:spTgt spid="51"/>
                                        </p:tgtEl>
                                        <p:attrNameLst>
                                          <p:attrName>style.visibility</p:attrName>
                                        </p:attrNameLst>
                                      </p:cBhvr>
                                      <p:to>
                                        <p:strVal val="visible"/>
                                      </p:to>
                                    </p:set>
                                    <p:anim calcmode="lin" valueType="num">
                                      <p:cBhvr>
                                        <p:cTn id="49" dur="500" fill="hold"/>
                                        <p:tgtEl>
                                          <p:spTgt spid="51"/>
                                        </p:tgtEl>
                                        <p:attrNameLst>
                                          <p:attrName>ppt_w</p:attrName>
                                        </p:attrNameLst>
                                      </p:cBhvr>
                                      <p:tavLst>
                                        <p:tav tm="0">
                                          <p:val>
                                            <p:fltVal val="0"/>
                                          </p:val>
                                        </p:tav>
                                        <p:tav tm="100000">
                                          <p:val>
                                            <p:strVal val="#ppt_w"/>
                                          </p:val>
                                        </p:tav>
                                      </p:tavLst>
                                    </p:anim>
                                    <p:anim calcmode="lin" valueType="num">
                                      <p:cBhvr>
                                        <p:cTn id="50" dur="500" fill="hold"/>
                                        <p:tgtEl>
                                          <p:spTgt spid="51"/>
                                        </p:tgtEl>
                                        <p:attrNameLst>
                                          <p:attrName>ppt_h</p:attrName>
                                        </p:attrNameLst>
                                      </p:cBhvr>
                                      <p:tavLst>
                                        <p:tav tm="0">
                                          <p:val>
                                            <p:strVal val="#ppt_h"/>
                                          </p:val>
                                        </p:tav>
                                        <p:tav tm="100000">
                                          <p:val>
                                            <p:strVal val="#ppt_h"/>
                                          </p:val>
                                        </p:tav>
                                      </p:tavLst>
                                    </p:anim>
                                  </p:childTnLst>
                                </p:cTn>
                              </p:par>
                            </p:childTnLst>
                          </p:cTn>
                        </p:par>
                        <p:par>
                          <p:cTn id="51" fill="hold">
                            <p:stCondLst>
                              <p:cond delay="3000"/>
                            </p:stCondLst>
                            <p:childTnLst>
                              <p:par>
                                <p:cTn id="52" presetID="42" presetClass="entr" presetSubtype="0" fill="hold" grpId="0" nodeType="afterEffect">
                                  <p:stCondLst>
                                    <p:cond delay="0"/>
                                  </p:stCondLst>
                                  <p:childTnLst>
                                    <p:set>
                                      <p:cBhvr>
                                        <p:cTn id="53" dur="1" fill="hold">
                                          <p:stCondLst>
                                            <p:cond delay="0"/>
                                          </p:stCondLst>
                                        </p:cTn>
                                        <p:tgtEl>
                                          <p:spTgt spid="55"/>
                                        </p:tgtEl>
                                        <p:attrNameLst>
                                          <p:attrName>style.visibility</p:attrName>
                                        </p:attrNameLst>
                                      </p:cBhvr>
                                      <p:to>
                                        <p:strVal val="visible"/>
                                      </p:to>
                                    </p:set>
                                    <p:animEffect transition="in" filter="fade">
                                      <p:cBhvr>
                                        <p:cTn id="54" dur="1000"/>
                                        <p:tgtEl>
                                          <p:spTgt spid="55"/>
                                        </p:tgtEl>
                                      </p:cBhvr>
                                    </p:animEffect>
                                    <p:anim calcmode="lin" valueType="num">
                                      <p:cBhvr>
                                        <p:cTn id="55" dur="1000" fill="hold"/>
                                        <p:tgtEl>
                                          <p:spTgt spid="55"/>
                                        </p:tgtEl>
                                        <p:attrNameLst>
                                          <p:attrName>ppt_x</p:attrName>
                                        </p:attrNameLst>
                                      </p:cBhvr>
                                      <p:tavLst>
                                        <p:tav tm="0">
                                          <p:val>
                                            <p:strVal val="#ppt_x"/>
                                          </p:val>
                                        </p:tav>
                                        <p:tav tm="100000">
                                          <p:val>
                                            <p:strVal val="#ppt_x"/>
                                          </p:val>
                                        </p:tav>
                                      </p:tavLst>
                                    </p:anim>
                                    <p:anim calcmode="lin" valueType="num">
                                      <p:cBhvr>
                                        <p:cTn id="56" dur="1000" fill="hold"/>
                                        <p:tgtEl>
                                          <p:spTgt spid="55"/>
                                        </p:tgtEl>
                                        <p:attrNameLst>
                                          <p:attrName>ppt_y</p:attrName>
                                        </p:attrNameLst>
                                      </p:cBhvr>
                                      <p:tavLst>
                                        <p:tav tm="0">
                                          <p:val>
                                            <p:strVal val="#ppt_y+.1"/>
                                          </p:val>
                                        </p:tav>
                                        <p:tav tm="100000">
                                          <p:val>
                                            <p:strVal val="#ppt_y"/>
                                          </p:val>
                                        </p:tav>
                                      </p:tavLst>
                                    </p:anim>
                                  </p:childTnLst>
                                </p:cTn>
                              </p:par>
                            </p:childTnLst>
                          </p:cTn>
                        </p:par>
                        <p:par>
                          <p:cTn id="57" fill="hold">
                            <p:stCondLst>
                              <p:cond delay="4000"/>
                            </p:stCondLst>
                            <p:childTnLst>
                              <p:par>
                                <p:cTn id="58" presetID="17" presetClass="entr" presetSubtype="10" fill="hold" grpId="0" nodeType="afterEffect">
                                  <p:stCondLst>
                                    <p:cond delay="0"/>
                                  </p:stCondLst>
                                  <p:childTnLst>
                                    <p:set>
                                      <p:cBhvr>
                                        <p:cTn id="59" dur="1" fill="hold">
                                          <p:stCondLst>
                                            <p:cond delay="0"/>
                                          </p:stCondLst>
                                        </p:cTn>
                                        <p:tgtEl>
                                          <p:spTgt spid="52"/>
                                        </p:tgtEl>
                                        <p:attrNameLst>
                                          <p:attrName>style.visibility</p:attrName>
                                        </p:attrNameLst>
                                      </p:cBhvr>
                                      <p:to>
                                        <p:strVal val="visible"/>
                                      </p:to>
                                    </p:set>
                                    <p:anim calcmode="lin" valueType="num">
                                      <p:cBhvr>
                                        <p:cTn id="60" dur="500" fill="hold"/>
                                        <p:tgtEl>
                                          <p:spTgt spid="52"/>
                                        </p:tgtEl>
                                        <p:attrNameLst>
                                          <p:attrName>ppt_w</p:attrName>
                                        </p:attrNameLst>
                                      </p:cBhvr>
                                      <p:tavLst>
                                        <p:tav tm="0">
                                          <p:val>
                                            <p:fltVal val="0"/>
                                          </p:val>
                                        </p:tav>
                                        <p:tav tm="100000">
                                          <p:val>
                                            <p:strVal val="#ppt_w"/>
                                          </p:val>
                                        </p:tav>
                                      </p:tavLst>
                                    </p:anim>
                                    <p:anim calcmode="lin" valueType="num">
                                      <p:cBhvr>
                                        <p:cTn id="61" dur="500" fill="hold"/>
                                        <p:tgtEl>
                                          <p:spTgt spid="52"/>
                                        </p:tgtEl>
                                        <p:attrNameLst>
                                          <p:attrName>ppt_h</p:attrName>
                                        </p:attrNameLst>
                                      </p:cBhvr>
                                      <p:tavLst>
                                        <p:tav tm="0">
                                          <p:val>
                                            <p:strVal val="#ppt_h"/>
                                          </p:val>
                                        </p:tav>
                                        <p:tav tm="100000">
                                          <p:val>
                                            <p:strVal val="#ppt_h"/>
                                          </p:val>
                                        </p:tav>
                                      </p:tavLst>
                                    </p:anim>
                                  </p:childTnLst>
                                </p:cTn>
                              </p:par>
                            </p:childTnLst>
                          </p:cTn>
                        </p:par>
                        <p:par>
                          <p:cTn id="62" fill="hold">
                            <p:stCondLst>
                              <p:cond delay="4500"/>
                            </p:stCondLst>
                            <p:childTnLst>
                              <p:par>
                                <p:cTn id="63" presetID="42" presetClass="entr" presetSubtype="0" fill="hold" grpId="0" nodeType="afterEffect">
                                  <p:stCondLst>
                                    <p:cond delay="0"/>
                                  </p:stCondLst>
                                  <p:childTnLst>
                                    <p:set>
                                      <p:cBhvr>
                                        <p:cTn id="64" dur="1" fill="hold">
                                          <p:stCondLst>
                                            <p:cond delay="0"/>
                                          </p:stCondLst>
                                        </p:cTn>
                                        <p:tgtEl>
                                          <p:spTgt spid="57"/>
                                        </p:tgtEl>
                                        <p:attrNameLst>
                                          <p:attrName>style.visibility</p:attrName>
                                        </p:attrNameLst>
                                      </p:cBhvr>
                                      <p:to>
                                        <p:strVal val="visible"/>
                                      </p:to>
                                    </p:set>
                                    <p:animEffect transition="in" filter="fade">
                                      <p:cBhvr>
                                        <p:cTn id="65" dur="1000"/>
                                        <p:tgtEl>
                                          <p:spTgt spid="57"/>
                                        </p:tgtEl>
                                      </p:cBhvr>
                                    </p:animEffect>
                                    <p:anim calcmode="lin" valueType="num">
                                      <p:cBhvr>
                                        <p:cTn id="66" dur="1000" fill="hold"/>
                                        <p:tgtEl>
                                          <p:spTgt spid="57"/>
                                        </p:tgtEl>
                                        <p:attrNameLst>
                                          <p:attrName>ppt_x</p:attrName>
                                        </p:attrNameLst>
                                      </p:cBhvr>
                                      <p:tavLst>
                                        <p:tav tm="0">
                                          <p:val>
                                            <p:strVal val="#ppt_x"/>
                                          </p:val>
                                        </p:tav>
                                        <p:tav tm="100000">
                                          <p:val>
                                            <p:strVal val="#ppt_x"/>
                                          </p:val>
                                        </p:tav>
                                      </p:tavLst>
                                    </p:anim>
                                    <p:anim calcmode="lin" valueType="num">
                                      <p:cBhvr>
                                        <p:cTn id="67" dur="1000" fill="hold"/>
                                        <p:tgtEl>
                                          <p:spTgt spid="57"/>
                                        </p:tgtEl>
                                        <p:attrNameLst>
                                          <p:attrName>ppt_y</p:attrName>
                                        </p:attrNameLst>
                                      </p:cBhvr>
                                      <p:tavLst>
                                        <p:tav tm="0">
                                          <p:val>
                                            <p:strVal val="#ppt_y+.1"/>
                                          </p:val>
                                        </p:tav>
                                        <p:tav tm="100000">
                                          <p:val>
                                            <p:strVal val="#ppt_y"/>
                                          </p:val>
                                        </p:tav>
                                      </p:tavLst>
                                    </p:anim>
                                  </p:childTnLst>
                                </p:cTn>
                              </p:par>
                            </p:childTnLst>
                          </p:cTn>
                        </p:par>
                        <p:par>
                          <p:cTn id="68" fill="hold">
                            <p:stCondLst>
                              <p:cond delay="5500"/>
                            </p:stCondLst>
                            <p:childTnLst>
                              <p:par>
                                <p:cTn id="69" presetID="17" presetClass="entr" presetSubtype="10" fill="hold" grpId="0" nodeType="afterEffect">
                                  <p:stCondLst>
                                    <p:cond delay="0"/>
                                  </p:stCondLst>
                                  <p:childTnLst>
                                    <p:set>
                                      <p:cBhvr>
                                        <p:cTn id="70" dur="1" fill="hold">
                                          <p:stCondLst>
                                            <p:cond delay="0"/>
                                          </p:stCondLst>
                                        </p:cTn>
                                        <p:tgtEl>
                                          <p:spTgt spid="53"/>
                                        </p:tgtEl>
                                        <p:attrNameLst>
                                          <p:attrName>style.visibility</p:attrName>
                                        </p:attrNameLst>
                                      </p:cBhvr>
                                      <p:to>
                                        <p:strVal val="visible"/>
                                      </p:to>
                                    </p:set>
                                    <p:anim calcmode="lin" valueType="num">
                                      <p:cBhvr>
                                        <p:cTn id="71" dur="500" fill="hold"/>
                                        <p:tgtEl>
                                          <p:spTgt spid="53"/>
                                        </p:tgtEl>
                                        <p:attrNameLst>
                                          <p:attrName>ppt_w</p:attrName>
                                        </p:attrNameLst>
                                      </p:cBhvr>
                                      <p:tavLst>
                                        <p:tav tm="0">
                                          <p:val>
                                            <p:fltVal val="0"/>
                                          </p:val>
                                        </p:tav>
                                        <p:tav tm="100000">
                                          <p:val>
                                            <p:strVal val="#ppt_w"/>
                                          </p:val>
                                        </p:tav>
                                      </p:tavLst>
                                    </p:anim>
                                    <p:anim calcmode="lin" valueType="num">
                                      <p:cBhvr>
                                        <p:cTn id="72" dur="500" fill="hold"/>
                                        <p:tgtEl>
                                          <p:spTgt spid="53"/>
                                        </p:tgtEl>
                                        <p:attrNameLst>
                                          <p:attrName>ppt_h</p:attrName>
                                        </p:attrNameLst>
                                      </p:cBhvr>
                                      <p:tavLst>
                                        <p:tav tm="0">
                                          <p:val>
                                            <p:strVal val="#ppt_h"/>
                                          </p:val>
                                        </p:tav>
                                        <p:tav tm="100000">
                                          <p:val>
                                            <p:strVal val="#ppt_h"/>
                                          </p:val>
                                        </p:tav>
                                      </p:tavLst>
                                    </p:anim>
                                  </p:childTnLst>
                                </p:cTn>
                              </p:par>
                            </p:childTnLst>
                          </p:cTn>
                        </p:par>
                        <p:par>
                          <p:cTn id="73" fill="hold">
                            <p:stCondLst>
                              <p:cond delay="6000"/>
                            </p:stCondLst>
                            <p:childTnLst>
                              <p:par>
                                <p:cTn id="74" presetID="42" presetClass="entr" presetSubtype="0" fill="hold" grpId="0" nodeType="afterEffect">
                                  <p:stCondLst>
                                    <p:cond delay="0"/>
                                  </p:stCondLst>
                                  <p:childTnLst>
                                    <p:set>
                                      <p:cBhvr>
                                        <p:cTn id="75" dur="1" fill="hold">
                                          <p:stCondLst>
                                            <p:cond delay="0"/>
                                          </p:stCondLst>
                                        </p:cTn>
                                        <p:tgtEl>
                                          <p:spTgt spid="56"/>
                                        </p:tgtEl>
                                        <p:attrNameLst>
                                          <p:attrName>style.visibility</p:attrName>
                                        </p:attrNameLst>
                                      </p:cBhvr>
                                      <p:to>
                                        <p:strVal val="visible"/>
                                      </p:to>
                                    </p:set>
                                    <p:animEffect transition="in" filter="fade">
                                      <p:cBhvr>
                                        <p:cTn id="76" dur="500"/>
                                        <p:tgtEl>
                                          <p:spTgt spid="56"/>
                                        </p:tgtEl>
                                      </p:cBhvr>
                                    </p:animEffect>
                                    <p:anim calcmode="lin" valueType="num">
                                      <p:cBhvr>
                                        <p:cTn id="77" dur="500" fill="hold"/>
                                        <p:tgtEl>
                                          <p:spTgt spid="56"/>
                                        </p:tgtEl>
                                        <p:attrNameLst>
                                          <p:attrName>ppt_x</p:attrName>
                                        </p:attrNameLst>
                                      </p:cBhvr>
                                      <p:tavLst>
                                        <p:tav tm="0">
                                          <p:val>
                                            <p:strVal val="#ppt_x"/>
                                          </p:val>
                                        </p:tav>
                                        <p:tav tm="100000">
                                          <p:val>
                                            <p:strVal val="#ppt_x"/>
                                          </p:val>
                                        </p:tav>
                                      </p:tavLst>
                                    </p:anim>
                                    <p:anim calcmode="lin" valueType="num">
                                      <p:cBhvr>
                                        <p:cTn id="78" dur="500" fill="hold"/>
                                        <p:tgtEl>
                                          <p:spTgt spid="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50" grpId="0" animBg="1"/>
      <p:bldP spid="51" grpId="0" animBg="1"/>
      <p:bldP spid="52" grpId="0" animBg="1"/>
      <p:bldP spid="53" grpId="0" animBg="1"/>
      <p:bldP spid="54" grpId="0"/>
      <p:bldP spid="55" grpId="0"/>
      <p:bldP spid="56" grpId="0"/>
      <p:bldP spid="5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 name="组合 72"/>
          <p:cNvGrpSpPr/>
          <p:nvPr/>
        </p:nvGrpSpPr>
        <p:grpSpPr>
          <a:xfrm>
            <a:off x="7238813" y="4225724"/>
            <a:ext cx="1874455" cy="1435524"/>
            <a:chOff x="9544980" y="4893547"/>
            <a:chExt cx="2499273" cy="1914032"/>
          </a:xfrm>
        </p:grpSpPr>
        <p:sp>
          <p:nvSpPr>
            <p:cNvPr id="74" name="Freeform 6"/>
            <p:cNvSpPr>
              <a:spLocks/>
            </p:cNvSpPr>
            <p:nvPr/>
          </p:nvSpPr>
          <p:spPr bwMode="auto">
            <a:xfrm>
              <a:off x="9860543" y="5629332"/>
              <a:ext cx="915435" cy="914420"/>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75" name="Freeform 6"/>
            <p:cNvSpPr>
              <a:spLocks/>
            </p:cNvSpPr>
            <p:nvPr/>
          </p:nvSpPr>
          <p:spPr bwMode="auto">
            <a:xfrm>
              <a:off x="10383840" y="5031674"/>
              <a:ext cx="915435" cy="914420"/>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76" name="Freeform 6"/>
            <p:cNvSpPr>
              <a:spLocks/>
            </p:cNvSpPr>
            <p:nvPr/>
          </p:nvSpPr>
          <p:spPr bwMode="auto">
            <a:xfrm>
              <a:off x="10574267" y="5893159"/>
              <a:ext cx="915435" cy="914420"/>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77" name="Freeform 6"/>
            <p:cNvSpPr>
              <a:spLocks/>
            </p:cNvSpPr>
            <p:nvPr/>
          </p:nvSpPr>
          <p:spPr bwMode="auto">
            <a:xfrm>
              <a:off x="9703890" y="5136404"/>
              <a:ext cx="599756" cy="599090"/>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78" name="Freeform 6"/>
            <p:cNvSpPr>
              <a:spLocks/>
            </p:cNvSpPr>
            <p:nvPr/>
          </p:nvSpPr>
          <p:spPr bwMode="auto">
            <a:xfrm>
              <a:off x="11243452" y="5574744"/>
              <a:ext cx="554407" cy="553792"/>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79" name="Freeform 6"/>
            <p:cNvSpPr>
              <a:spLocks/>
            </p:cNvSpPr>
            <p:nvPr/>
          </p:nvSpPr>
          <p:spPr bwMode="auto">
            <a:xfrm>
              <a:off x="9544980" y="6274036"/>
              <a:ext cx="315563" cy="315213"/>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80" name="Freeform 6"/>
            <p:cNvSpPr>
              <a:spLocks/>
            </p:cNvSpPr>
            <p:nvPr/>
          </p:nvSpPr>
          <p:spPr bwMode="auto">
            <a:xfrm>
              <a:off x="11362874" y="5033994"/>
              <a:ext cx="315563" cy="315213"/>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81" name="Freeform 6"/>
            <p:cNvSpPr>
              <a:spLocks/>
            </p:cNvSpPr>
            <p:nvPr/>
          </p:nvSpPr>
          <p:spPr bwMode="auto">
            <a:xfrm>
              <a:off x="11174140" y="4893547"/>
              <a:ext cx="203556" cy="203330"/>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82" name="Freeform 6"/>
            <p:cNvSpPr>
              <a:spLocks/>
            </p:cNvSpPr>
            <p:nvPr/>
          </p:nvSpPr>
          <p:spPr bwMode="auto">
            <a:xfrm>
              <a:off x="10098097" y="5237324"/>
              <a:ext cx="1346042" cy="1344549"/>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FFFFFF"/>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83" name="Freeform 6"/>
            <p:cNvSpPr>
              <a:spLocks/>
            </p:cNvSpPr>
            <p:nvPr/>
          </p:nvSpPr>
          <p:spPr bwMode="auto">
            <a:xfrm>
              <a:off x="11840697" y="5473078"/>
              <a:ext cx="203556" cy="203330"/>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grpSp>
      <p:grpSp>
        <p:nvGrpSpPr>
          <p:cNvPr id="84" name="组合 83"/>
          <p:cNvGrpSpPr/>
          <p:nvPr/>
        </p:nvGrpSpPr>
        <p:grpSpPr>
          <a:xfrm>
            <a:off x="813343" y="1688429"/>
            <a:ext cx="1016875" cy="3322094"/>
            <a:chOff x="1084457" y="1560908"/>
            <a:chExt cx="1355833" cy="4429458"/>
          </a:xfrm>
        </p:grpSpPr>
        <p:sp>
          <p:nvSpPr>
            <p:cNvPr id="85" name="Freeform 5"/>
            <p:cNvSpPr>
              <a:spLocks/>
            </p:cNvSpPr>
            <p:nvPr/>
          </p:nvSpPr>
          <p:spPr bwMode="auto">
            <a:xfrm>
              <a:off x="1407102" y="4330578"/>
              <a:ext cx="315394" cy="755860"/>
            </a:xfrm>
            <a:custGeom>
              <a:avLst/>
              <a:gdLst>
                <a:gd name="T0" fmla="*/ 107 w 107"/>
                <a:gd name="T1" fmla="*/ 0 h 257"/>
                <a:gd name="T2" fmla="*/ 107 w 107"/>
                <a:gd name="T3" fmla="*/ 208 h 257"/>
                <a:gd name="T4" fmla="*/ 53 w 107"/>
                <a:gd name="T5" fmla="*/ 257 h 257"/>
                <a:gd name="T6" fmla="*/ 0 w 107"/>
                <a:gd name="T7" fmla="*/ 208 h 257"/>
                <a:gd name="T8" fmla="*/ 0 w 107"/>
                <a:gd name="T9" fmla="*/ 0 h 257"/>
                <a:gd name="T10" fmla="*/ 107 w 107"/>
                <a:gd name="T11" fmla="*/ 0 h 257"/>
              </a:gdLst>
              <a:ahLst/>
              <a:cxnLst>
                <a:cxn ang="0">
                  <a:pos x="T0" y="T1"/>
                </a:cxn>
                <a:cxn ang="0">
                  <a:pos x="T2" y="T3"/>
                </a:cxn>
                <a:cxn ang="0">
                  <a:pos x="T4" y="T5"/>
                </a:cxn>
                <a:cxn ang="0">
                  <a:pos x="T6" y="T7"/>
                </a:cxn>
                <a:cxn ang="0">
                  <a:pos x="T8" y="T9"/>
                </a:cxn>
                <a:cxn ang="0">
                  <a:pos x="T10" y="T11"/>
                </a:cxn>
              </a:cxnLst>
              <a:rect l="0" t="0" r="r" b="b"/>
              <a:pathLst>
                <a:path w="107" h="257">
                  <a:moveTo>
                    <a:pt x="107" y="0"/>
                  </a:moveTo>
                  <a:cubicBezTo>
                    <a:pt x="107" y="208"/>
                    <a:pt x="107" y="208"/>
                    <a:pt x="107" y="208"/>
                  </a:cubicBezTo>
                  <a:cubicBezTo>
                    <a:pt x="107" y="241"/>
                    <a:pt x="89" y="257"/>
                    <a:pt x="53" y="257"/>
                  </a:cubicBezTo>
                  <a:cubicBezTo>
                    <a:pt x="18" y="257"/>
                    <a:pt x="0" y="241"/>
                    <a:pt x="0" y="208"/>
                  </a:cubicBezTo>
                  <a:cubicBezTo>
                    <a:pt x="0" y="0"/>
                    <a:pt x="0" y="0"/>
                    <a:pt x="0" y="0"/>
                  </a:cubicBezTo>
                  <a:lnTo>
                    <a:pt x="107" y="0"/>
                  </a:lnTo>
                  <a:close/>
                </a:path>
              </a:pathLst>
            </a:custGeom>
            <a:solidFill>
              <a:srgbClr val="23B9D6"/>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86" name="Freeform 6"/>
            <p:cNvSpPr>
              <a:spLocks/>
            </p:cNvSpPr>
            <p:nvPr/>
          </p:nvSpPr>
          <p:spPr bwMode="auto">
            <a:xfrm>
              <a:off x="1805876" y="4330578"/>
              <a:ext cx="315394" cy="755860"/>
            </a:xfrm>
            <a:custGeom>
              <a:avLst/>
              <a:gdLst>
                <a:gd name="T0" fmla="*/ 107 w 107"/>
                <a:gd name="T1" fmla="*/ 0 h 257"/>
                <a:gd name="T2" fmla="*/ 107 w 107"/>
                <a:gd name="T3" fmla="*/ 208 h 257"/>
                <a:gd name="T4" fmla="*/ 53 w 107"/>
                <a:gd name="T5" fmla="*/ 257 h 257"/>
                <a:gd name="T6" fmla="*/ 0 w 107"/>
                <a:gd name="T7" fmla="*/ 208 h 257"/>
                <a:gd name="T8" fmla="*/ 0 w 107"/>
                <a:gd name="T9" fmla="*/ 0 h 257"/>
                <a:gd name="T10" fmla="*/ 107 w 107"/>
                <a:gd name="T11" fmla="*/ 0 h 257"/>
              </a:gdLst>
              <a:ahLst/>
              <a:cxnLst>
                <a:cxn ang="0">
                  <a:pos x="T0" y="T1"/>
                </a:cxn>
                <a:cxn ang="0">
                  <a:pos x="T2" y="T3"/>
                </a:cxn>
                <a:cxn ang="0">
                  <a:pos x="T4" y="T5"/>
                </a:cxn>
                <a:cxn ang="0">
                  <a:pos x="T6" y="T7"/>
                </a:cxn>
                <a:cxn ang="0">
                  <a:pos x="T8" y="T9"/>
                </a:cxn>
                <a:cxn ang="0">
                  <a:pos x="T10" y="T11"/>
                </a:cxn>
              </a:cxnLst>
              <a:rect l="0" t="0" r="r" b="b"/>
              <a:pathLst>
                <a:path w="107" h="257">
                  <a:moveTo>
                    <a:pt x="107" y="0"/>
                  </a:moveTo>
                  <a:cubicBezTo>
                    <a:pt x="107" y="208"/>
                    <a:pt x="107" y="208"/>
                    <a:pt x="107" y="208"/>
                  </a:cubicBezTo>
                  <a:cubicBezTo>
                    <a:pt x="107" y="241"/>
                    <a:pt x="89" y="257"/>
                    <a:pt x="53" y="257"/>
                  </a:cubicBezTo>
                  <a:cubicBezTo>
                    <a:pt x="17" y="257"/>
                    <a:pt x="0" y="241"/>
                    <a:pt x="0" y="208"/>
                  </a:cubicBezTo>
                  <a:cubicBezTo>
                    <a:pt x="0" y="0"/>
                    <a:pt x="0" y="0"/>
                    <a:pt x="0" y="0"/>
                  </a:cubicBezTo>
                  <a:lnTo>
                    <a:pt x="107" y="0"/>
                  </a:lnTo>
                  <a:close/>
                </a:path>
              </a:pathLst>
            </a:custGeom>
            <a:solidFill>
              <a:srgbClr val="23B9D6"/>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87" name="Freeform 7"/>
            <p:cNvSpPr>
              <a:spLocks noEditPoints="1"/>
            </p:cNvSpPr>
            <p:nvPr/>
          </p:nvSpPr>
          <p:spPr bwMode="auto">
            <a:xfrm>
              <a:off x="1407102" y="3716104"/>
              <a:ext cx="714169" cy="614477"/>
            </a:xfrm>
            <a:custGeom>
              <a:avLst/>
              <a:gdLst>
                <a:gd name="T0" fmla="*/ 394 w 394"/>
                <a:gd name="T1" fmla="*/ 0 h 339"/>
                <a:gd name="T2" fmla="*/ 394 w 394"/>
                <a:gd name="T3" fmla="*/ 339 h 339"/>
                <a:gd name="T4" fmla="*/ 220 w 394"/>
                <a:gd name="T5" fmla="*/ 339 h 339"/>
                <a:gd name="T6" fmla="*/ 220 w 394"/>
                <a:gd name="T7" fmla="*/ 0 h 339"/>
                <a:gd name="T8" fmla="*/ 394 w 394"/>
                <a:gd name="T9" fmla="*/ 0 h 339"/>
                <a:gd name="T10" fmla="*/ 174 w 394"/>
                <a:gd name="T11" fmla="*/ 0 h 339"/>
                <a:gd name="T12" fmla="*/ 174 w 394"/>
                <a:gd name="T13" fmla="*/ 339 h 339"/>
                <a:gd name="T14" fmla="*/ 0 w 394"/>
                <a:gd name="T15" fmla="*/ 339 h 339"/>
                <a:gd name="T16" fmla="*/ 0 w 394"/>
                <a:gd name="T17" fmla="*/ 0 h 339"/>
                <a:gd name="T18" fmla="*/ 174 w 394"/>
                <a:gd name="T19" fmla="*/ 0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4" h="339">
                  <a:moveTo>
                    <a:pt x="394" y="0"/>
                  </a:moveTo>
                  <a:lnTo>
                    <a:pt x="394" y="339"/>
                  </a:lnTo>
                  <a:lnTo>
                    <a:pt x="220" y="339"/>
                  </a:lnTo>
                  <a:lnTo>
                    <a:pt x="220" y="0"/>
                  </a:lnTo>
                  <a:lnTo>
                    <a:pt x="394" y="0"/>
                  </a:lnTo>
                  <a:close/>
                  <a:moveTo>
                    <a:pt x="174" y="0"/>
                  </a:moveTo>
                  <a:lnTo>
                    <a:pt x="174" y="339"/>
                  </a:lnTo>
                  <a:lnTo>
                    <a:pt x="0" y="339"/>
                  </a:lnTo>
                  <a:lnTo>
                    <a:pt x="0" y="0"/>
                  </a:lnTo>
                  <a:lnTo>
                    <a:pt x="174" y="0"/>
                  </a:lnTo>
                  <a:close/>
                </a:path>
              </a:pathLst>
            </a:custGeom>
            <a:solidFill>
              <a:srgbClr val="23B9D6"/>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88" name="Freeform 8"/>
            <p:cNvSpPr>
              <a:spLocks noEditPoints="1"/>
            </p:cNvSpPr>
            <p:nvPr/>
          </p:nvSpPr>
          <p:spPr bwMode="auto">
            <a:xfrm>
              <a:off x="1084457" y="3085315"/>
              <a:ext cx="1355833" cy="630789"/>
            </a:xfrm>
            <a:custGeom>
              <a:avLst/>
              <a:gdLst>
                <a:gd name="T0" fmla="*/ 459 w 459"/>
                <a:gd name="T1" fmla="*/ 166 h 214"/>
                <a:gd name="T2" fmla="*/ 431 w 459"/>
                <a:gd name="T3" fmla="*/ 214 h 214"/>
                <a:gd name="T4" fmla="*/ 400 w 459"/>
                <a:gd name="T5" fmla="*/ 214 h 214"/>
                <a:gd name="T6" fmla="*/ 372 w 459"/>
                <a:gd name="T7" fmla="*/ 166 h 214"/>
                <a:gd name="T8" fmla="*/ 372 w 459"/>
                <a:gd name="T9" fmla="*/ 0 h 214"/>
                <a:gd name="T10" fmla="*/ 459 w 459"/>
                <a:gd name="T11" fmla="*/ 0 h 214"/>
                <a:gd name="T12" fmla="*/ 459 w 459"/>
                <a:gd name="T13" fmla="*/ 166 h 214"/>
                <a:gd name="T14" fmla="*/ 351 w 459"/>
                <a:gd name="T15" fmla="*/ 0 h 214"/>
                <a:gd name="T16" fmla="*/ 351 w 459"/>
                <a:gd name="T17" fmla="*/ 214 h 214"/>
                <a:gd name="T18" fmla="*/ 244 w 459"/>
                <a:gd name="T19" fmla="*/ 214 h 214"/>
                <a:gd name="T20" fmla="*/ 244 w 459"/>
                <a:gd name="T21" fmla="*/ 161 h 214"/>
                <a:gd name="T22" fmla="*/ 215 w 459"/>
                <a:gd name="T23" fmla="*/ 161 h 214"/>
                <a:gd name="T24" fmla="*/ 215 w 459"/>
                <a:gd name="T25" fmla="*/ 214 h 214"/>
                <a:gd name="T26" fmla="*/ 109 w 459"/>
                <a:gd name="T27" fmla="*/ 214 h 214"/>
                <a:gd name="T28" fmla="*/ 109 w 459"/>
                <a:gd name="T29" fmla="*/ 0 h 214"/>
                <a:gd name="T30" fmla="*/ 351 w 459"/>
                <a:gd name="T31" fmla="*/ 0 h 214"/>
                <a:gd name="T32" fmla="*/ 87 w 459"/>
                <a:gd name="T33" fmla="*/ 0 h 214"/>
                <a:gd name="T34" fmla="*/ 87 w 459"/>
                <a:gd name="T35" fmla="*/ 166 h 214"/>
                <a:gd name="T36" fmla="*/ 59 w 459"/>
                <a:gd name="T37" fmla="*/ 214 h 214"/>
                <a:gd name="T38" fmla="*/ 28 w 459"/>
                <a:gd name="T39" fmla="*/ 214 h 214"/>
                <a:gd name="T40" fmla="*/ 0 w 459"/>
                <a:gd name="T41" fmla="*/ 166 h 214"/>
                <a:gd name="T42" fmla="*/ 0 w 459"/>
                <a:gd name="T43" fmla="*/ 0 h 214"/>
                <a:gd name="T44" fmla="*/ 87 w 459"/>
                <a:gd name="T45"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59" h="214">
                  <a:moveTo>
                    <a:pt x="459" y="166"/>
                  </a:moveTo>
                  <a:cubicBezTo>
                    <a:pt x="459" y="193"/>
                    <a:pt x="450" y="208"/>
                    <a:pt x="431" y="214"/>
                  </a:cubicBezTo>
                  <a:cubicBezTo>
                    <a:pt x="400" y="214"/>
                    <a:pt x="400" y="214"/>
                    <a:pt x="400" y="214"/>
                  </a:cubicBezTo>
                  <a:cubicBezTo>
                    <a:pt x="381" y="208"/>
                    <a:pt x="372" y="193"/>
                    <a:pt x="372" y="166"/>
                  </a:cubicBezTo>
                  <a:cubicBezTo>
                    <a:pt x="372" y="0"/>
                    <a:pt x="372" y="0"/>
                    <a:pt x="372" y="0"/>
                  </a:cubicBezTo>
                  <a:cubicBezTo>
                    <a:pt x="459" y="0"/>
                    <a:pt x="459" y="0"/>
                    <a:pt x="459" y="0"/>
                  </a:cubicBezTo>
                  <a:lnTo>
                    <a:pt x="459" y="166"/>
                  </a:lnTo>
                  <a:close/>
                  <a:moveTo>
                    <a:pt x="351" y="0"/>
                  </a:moveTo>
                  <a:cubicBezTo>
                    <a:pt x="351" y="214"/>
                    <a:pt x="351" y="214"/>
                    <a:pt x="351" y="214"/>
                  </a:cubicBezTo>
                  <a:cubicBezTo>
                    <a:pt x="244" y="214"/>
                    <a:pt x="244" y="214"/>
                    <a:pt x="244" y="214"/>
                  </a:cubicBezTo>
                  <a:cubicBezTo>
                    <a:pt x="244" y="161"/>
                    <a:pt x="244" y="161"/>
                    <a:pt x="244" y="161"/>
                  </a:cubicBezTo>
                  <a:cubicBezTo>
                    <a:pt x="215" y="161"/>
                    <a:pt x="215" y="161"/>
                    <a:pt x="215" y="161"/>
                  </a:cubicBezTo>
                  <a:cubicBezTo>
                    <a:pt x="215" y="214"/>
                    <a:pt x="215" y="214"/>
                    <a:pt x="215" y="214"/>
                  </a:cubicBezTo>
                  <a:cubicBezTo>
                    <a:pt x="109" y="214"/>
                    <a:pt x="109" y="214"/>
                    <a:pt x="109" y="214"/>
                  </a:cubicBezTo>
                  <a:cubicBezTo>
                    <a:pt x="109" y="0"/>
                    <a:pt x="109" y="0"/>
                    <a:pt x="109" y="0"/>
                  </a:cubicBezTo>
                  <a:lnTo>
                    <a:pt x="351" y="0"/>
                  </a:lnTo>
                  <a:close/>
                  <a:moveTo>
                    <a:pt x="87" y="0"/>
                  </a:moveTo>
                  <a:cubicBezTo>
                    <a:pt x="87" y="166"/>
                    <a:pt x="87" y="166"/>
                    <a:pt x="87" y="166"/>
                  </a:cubicBezTo>
                  <a:cubicBezTo>
                    <a:pt x="87" y="193"/>
                    <a:pt x="78" y="208"/>
                    <a:pt x="59" y="214"/>
                  </a:cubicBezTo>
                  <a:cubicBezTo>
                    <a:pt x="28" y="214"/>
                    <a:pt x="28" y="214"/>
                    <a:pt x="28" y="214"/>
                  </a:cubicBezTo>
                  <a:cubicBezTo>
                    <a:pt x="9" y="208"/>
                    <a:pt x="0" y="193"/>
                    <a:pt x="0" y="166"/>
                  </a:cubicBezTo>
                  <a:cubicBezTo>
                    <a:pt x="0" y="0"/>
                    <a:pt x="0" y="0"/>
                    <a:pt x="0" y="0"/>
                  </a:cubicBezTo>
                  <a:lnTo>
                    <a:pt x="87" y="0"/>
                  </a:lnTo>
                  <a:close/>
                </a:path>
              </a:pathLst>
            </a:custGeom>
            <a:solidFill>
              <a:srgbClr val="23B9D6"/>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89" name="Freeform 9"/>
            <p:cNvSpPr>
              <a:spLocks noEditPoints="1"/>
            </p:cNvSpPr>
            <p:nvPr/>
          </p:nvSpPr>
          <p:spPr bwMode="auto">
            <a:xfrm>
              <a:off x="1084457" y="2657539"/>
              <a:ext cx="1355833" cy="427776"/>
            </a:xfrm>
            <a:custGeom>
              <a:avLst/>
              <a:gdLst>
                <a:gd name="T0" fmla="*/ 606 w 748"/>
                <a:gd name="T1" fmla="*/ 236 h 236"/>
                <a:gd name="T2" fmla="*/ 606 w 748"/>
                <a:gd name="T3" fmla="*/ 0 h 236"/>
                <a:gd name="T4" fmla="*/ 748 w 748"/>
                <a:gd name="T5" fmla="*/ 0 h 236"/>
                <a:gd name="T6" fmla="*/ 748 w 748"/>
                <a:gd name="T7" fmla="*/ 236 h 236"/>
                <a:gd name="T8" fmla="*/ 606 w 748"/>
                <a:gd name="T9" fmla="*/ 236 h 236"/>
                <a:gd name="T10" fmla="*/ 572 w 748"/>
                <a:gd name="T11" fmla="*/ 0 h 236"/>
                <a:gd name="T12" fmla="*/ 572 w 748"/>
                <a:gd name="T13" fmla="*/ 236 h 236"/>
                <a:gd name="T14" fmla="*/ 178 w 748"/>
                <a:gd name="T15" fmla="*/ 236 h 236"/>
                <a:gd name="T16" fmla="*/ 178 w 748"/>
                <a:gd name="T17" fmla="*/ 0 h 236"/>
                <a:gd name="T18" fmla="*/ 572 w 748"/>
                <a:gd name="T19" fmla="*/ 0 h 236"/>
                <a:gd name="T20" fmla="*/ 142 w 748"/>
                <a:gd name="T21" fmla="*/ 0 h 236"/>
                <a:gd name="T22" fmla="*/ 142 w 748"/>
                <a:gd name="T23" fmla="*/ 236 h 236"/>
                <a:gd name="T24" fmla="*/ 0 w 748"/>
                <a:gd name="T25" fmla="*/ 236 h 236"/>
                <a:gd name="T26" fmla="*/ 0 w 748"/>
                <a:gd name="T27" fmla="*/ 0 h 236"/>
                <a:gd name="T28" fmla="*/ 142 w 748"/>
                <a:gd name="T29" fmla="*/ 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48" h="236">
                  <a:moveTo>
                    <a:pt x="606" y="236"/>
                  </a:moveTo>
                  <a:lnTo>
                    <a:pt x="606" y="0"/>
                  </a:lnTo>
                  <a:lnTo>
                    <a:pt x="748" y="0"/>
                  </a:lnTo>
                  <a:lnTo>
                    <a:pt x="748" y="236"/>
                  </a:lnTo>
                  <a:lnTo>
                    <a:pt x="606" y="236"/>
                  </a:lnTo>
                  <a:close/>
                  <a:moveTo>
                    <a:pt x="572" y="0"/>
                  </a:moveTo>
                  <a:lnTo>
                    <a:pt x="572" y="236"/>
                  </a:lnTo>
                  <a:lnTo>
                    <a:pt x="178" y="236"/>
                  </a:lnTo>
                  <a:lnTo>
                    <a:pt x="178" y="0"/>
                  </a:lnTo>
                  <a:lnTo>
                    <a:pt x="572" y="0"/>
                  </a:lnTo>
                  <a:close/>
                  <a:moveTo>
                    <a:pt x="142" y="0"/>
                  </a:moveTo>
                  <a:lnTo>
                    <a:pt x="142" y="236"/>
                  </a:lnTo>
                  <a:lnTo>
                    <a:pt x="0" y="236"/>
                  </a:lnTo>
                  <a:lnTo>
                    <a:pt x="0" y="0"/>
                  </a:lnTo>
                  <a:lnTo>
                    <a:pt x="142" y="0"/>
                  </a:lnTo>
                  <a:close/>
                </a:path>
              </a:pathLst>
            </a:custGeom>
            <a:solidFill>
              <a:srgbClr val="23B9D6"/>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90" name="Freeform 10"/>
            <p:cNvSpPr>
              <a:spLocks/>
            </p:cNvSpPr>
            <p:nvPr/>
          </p:nvSpPr>
          <p:spPr bwMode="auto">
            <a:xfrm>
              <a:off x="1084457" y="2189885"/>
              <a:ext cx="1355833" cy="467654"/>
            </a:xfrm>
            <a:custGeom>
              <a:avLst/>
              <a:gdLst>
                <a:gd name="T0" fmla="*/ 372 w 459"/>
                <a:gd name="T1" fmla="*/ 159 h 159"/>
                <a:gd name="T2" fmla="*/ 372 w 459"/>
                <a:gd name="T3" fmla="*/ 140 h 159"/>
                <a:gd name="T4" fmla="*/ 351 w 459"/>
                <a:gd name="T5" fmla="*/ 140 h 159"/>
                <a:gd name="T6" fmla="*/ 351 w 459"/>
                <a:gd name="T7" fmla="*/ 159 h 159"/>
                <a:gd name="T8" fmla="*/ 109 w 459"/>
                <a:gd name="T9" fmla="*/ 159 h 159"/>
                <a:gd name="T10" fmla="*/ 109 w 459"/>
                <a:gd name="T11" fmla="*/ 140 h 159"/>
                <a:gd name="T12" fmla="*/ 87 w 459"/>
                <a:gd name="T13" fmla="*/ 140 h 159"/>
                <a:gd name="T14" fmla="*/ 87 w 459"/>
                <a:gd name="T15" fmla="*/ 159 h 159"/>
                <a:gd name="T16" fmla="*/ 0 w 459"/>
                <a:gd name="T17" fmla="*/ 159 h 159"/>
                <a:gd name="T18" fmla="*/ 0 w 459"/>
                <a:gd name="T19" fmla="*/ 92 h 159"/>
                <a:gd name="T20" fmla="*/ 119 w 459"/>
                <a:gd name="T21" fmla="*/ 0 h 159"/>
                <a:gd name="T22" fmla="*/ 341 w 459"/>
                <a:gd name="T23" fmla="*/ 0 h 159"/>
                <a:gd name="T24" fmla="*/ 459 w 459"/>
                <a:gd name="T25" fmla="*/ 92 h 159"/>
                <a:gd name="T26" fmla="*/ 459 w 459"/>
                <a:gd name="T27" fmla="*/ 159 h 159"/>
                <a:gd name="T28" fmla="*/ 372 w 459"/>
                <a:gd name="T29"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9" h="159">
                  <a:moveTo>
                    <a:pt x="372" y="159"/>
                  </a:moveTo>
                  <a:cubicBezTo>
                    <a:pt x="372" y="140"/>
                    <a:pt x="372" y="140"/>
                    <a:pt x="372" y="140"/>
                  </a:cubicBezTo>
                  <a:cubicBezTo>
                    <a:pt x="351" y="140"/>
                    <a:pt x="351" y="140"/>
                    <a:pt x="351" y="140"/>
                  </a:cubicBezTo>
                  <a:cubicBezTo>
                    <a:pt x="351" y="159"/>
                    <a:pt x="351" y="159"/>
                    <a:pt x="351" y="159"/>
                  </a:cubicBezTo>
                  <a:cubicBezTo>
                    <a:pt x="109" y="159"/>
                    <a:pt x="109" y="159"/>
                    <a:pt x="109" y="159"/>
                  </a:cubicBezTo>
                  <a:cubicBezTo>
                    <a:pt x="109" y="140"/>
                    <a:pt x="109" y="140"/>
                    <a:pt x="109" y="140"/>
                  </a:cubicBezTo>
                  <a:cubicBezTo>
                    <a:pt x="87" y="140"/>
                    <a:pt x="87" y="140"/>
                    <a:pt x="87" y="140"/>
                  </a:cubicBezTo>
                  <a:cubicBezTo>
                    <a:pt x="87" y="159"/>
                    <a:pt x="87" y="159"/>
                    <a:pt x="87" y="159"/>
                  </a:cubicBezTo>
                  <a:cubicBezTo>
                    <a:pt x="0" y="159"/>
                    <a:pt x="0" y="159"/>
                    <a:pt x="0" y="159"/>
                  </a:cubicBezTo>
                  <a:cubicBezTo>
                    <a:pt x="0" y="92"/>
                    <a:pt x="0" y="92"/>
                    <a:pt x="0" y="92"/>
                  </a:cubicBezTo>
                  <a:cubicBezTo>
                    <a:pt x="0" y="31"/>
                    <a:pt x="40" y="0"/>
                    <a:pt x="119" y="0"/>
                  </a:cubicBezTo>
                  <a:cubicBezTo>
                    <a:pt x="341" y="0"/>
                    <a:pt x="341" y="0"/>
                    <a:pt x="341" y="0"/>
                  </a:cubicBezTo>
                  <a:cubicBezTo>
                    <a:pt x="420" y="0"/>
                    <a:pt x="459" y="31"/>
                    <a:pt x="459" y="92"/>
                  </a:cubicBezTo>
                  <a:cubicBezTo>
                    <a:pt x="459" y="159"/>
                    <a:pt x="459" y="159"/>
                    <a:pt x="459" y="159"/>
                  </a:cubicBezTo>
                  <a:lnTo>
                    <a:pt x="372" y="159"/>
                  </a:lnTo>
                  <a:close/>
                </a:path>
              </a:pathLst>
            </a:custGeom>
            <a:solidFill>
              <a:sysClr val="window" lastClr="FFFFFF">
                <a:lumMod val="8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91" name="Freeform 11"/>
            <p:cNvSpPr>
              <a:spLocks/>
            </p:cNvSpPr>
            <p:nvPr/>
          </p:nvSpPr>
          <p:spPr bwMode="auto">
            <a:xfrm>
              <a:off x="1474170" y="1560908"/>
              <a:ext cx="558285" cy="599976"/>
            </a:xfrm>
            <a:custGeom>
              <a:avLst/>
              <a:gdLst>
                <a:gd name="T0" fmla="*/ 189 w 189"/>
                <a:gd name="T1" fmla="*/ 98 h 204"/>
                <a:gd name="T2" fmla="*/ 161 w 189"/>
                <a:gd name="T3" fmla="*/ 171 h 204"/>
                <a:gd name="T4" fmla="*/ 95 w 189"/>
                <a:gd name="T5" fmla="*/ 204 h 204"/>
                <a:gd name="T6" fmla="*/ 28 w 189"/>
                <a:gd name="T7" fmla="*/ 171 h 204"/>
                <a:gd name="T8" fmla="*/ 0 w 189"/>
                <a:gd name="T9" fmla="*/ 98 h 204"/>
                <a:gd name="T10" fmla="*/ 28 w 189"/>
                <a:gd name="T11" fmla="*/ 28 h 204"/>
                <a:gd name="T12" fmla="*/ 95 w 189"/>
                <a:gd name="T13" fmla="*/ 0 h 204"/>
                <a:gd name="T14" fmla="*/ 161 w 189"/>
                <a:gd name="T15" fmla="*/ 28 h 204"/>
                <a:gd name="T16" fmla="*/ 189 w 189"/>
                <a:gd name="T17" fmla="*/ 9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9" h="204">
                  <a:moveTo>
                    <a:pt x="189" y="98"/>
                  </a:moveTo>
                  <a:cubicBezTo>
                    <a:pt x="189" y="125"/>
                    <a:pt x="180" y="150"/>
                    <a:pt x="161" y="171"/>
                  </a:cubicBezTo>
                  <a:cubicBezTo>
                    <a:pt x="143" y="193"/>
                    <a:pt x="121" y="204"/>
                    <a:pt x="95" y="204"/>
                  </a:cubicBezTo>
                  <a:cubicBezTo>
                    <a:pt x="69" y="204"/>
                    <a:pt x="47" y="193"/>
                    <a:pt x="28" y="171"/>
                  </a:cubicBezTo>
                  <a:cubicBezTo>
                    <a:pt x="9" y="150"/>
                    <a:pt x="0" y="125"/>
                    <a:pt x="0" y="98"/>
                  </a:cubicBezTo>
                  <a:cubicBezTo>
                    <a:pt x="0" y="71"/>
                    <a:pt x="9" y="48"/>
                    <a:pt x="28" y="28"/>
                  </a:cubicBezTo>
                  <a:cubicBezTo>
                    <a:pt x="46" y="9"/>
                    <a:pt x="68" y="0"/>
                    <a:pt x="95" y="0"/>
                  </a:cubicBezTo>
                  <a:cubicBezTo>
                    <a:pt x="121" y="0"/>
                    <a:pt x="143" y="9"/>
                    <a:pt x="161" y="28"/>
                  </a:cubicBezTo>
                  <a:cubicBezTo>
                    <a:pt x="180" y="48"/>
                    <a:pt x="189" y="71"/>
                    <a:pt x="189" y="98"/>
                  </a:cubicBezTo>
                  <a:close/>
                </a:path>
              </a:pathLst>
            </a:custGeom>
            <a:solidFill>
              <a:sysClr val="window" lastClr="FFFFFF">
                <a:lumMod val="8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92" name="Text Box 10"/>
            <p:cNvSpPr txBox="1">
              <a:spLocks noChangeArrowheads="1"/>
            </p:cNvSpPr>
            <p:nvPr/>
          </p:nvSpPr>
          <p:spPr bwMode="auto">
            <a:xfrm>
              <a:off x="1116702" y="5186794"/>
              <a:ext cx="1230617" cy="538609"/>
            </a:xfrm>
            <a:prstGeom prst="rect">
              <a:avLst/>
            </a:prstGeom>
            <a:noFill/>
            <a:ln w="9525">
              <a:noFill/>
              <a:miter lim="800000"/>
              <a:headEnd/>
              <a:tailEnd/>
            </a:ln>
          </p:spPr>
          <p:txBody>
            <a:bodyPr wrap="square" lIns="34290" tIns="17145" rIns="34290" bIns="17145">
              <a:spAutoFit/>
            </a:bodyPr>
            <a:lstStyle/>
            <a:p>
              <a:pPr marL="0" marR="0" lvl="0" indent="0" algn="ctr" defTabSz="816174"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srgbClr val="23B9D6"/>
                  </a:solidFill>
                  <a:effectLst/>
                  <a:uLnTx/>
                  <a:uFillTx/>
                  <a:latin typeface="Open Sans" pitchFamily="34" charset="0"/>
                  <a:ea typeface="Open Sans" pitchFamily="34" charset="0"/>
                  <a:cs typeface="Open Sans" pitchFamily="34" charset="0"/>
                </a:rPr>
                <a:t>80%</a:t>
              </a:r>
              <a:endParaRPr kumimoji="0" lang="en-US" sz="1500" b="1" i="0" u="none" strike="noStrike" kern="0" cap="none" spc="0" normalizeH="0" baseline="0" noProof="0" dirty="0">
                <a:ln>
                  <a:noFill/>
                </a:ln>
                <a:solidFill>
                  <a:srgbClr val="23B9D6"/>
                </a:solidFill>
                <a:effectLst/>
                <a:uLnTx/>
                <a:uFillTx/>
                <a:latin typeface="Open Sans" pitchFamily="34" charset="0"/>
                <a:ea typeface="Open Sans" pitchFamily="34" charset="0"/>
                <a:cs typeface="Open Sans" pitchFamily="34" charset="0"/>
              </a:endParaRPr>
            </a:p>
          </p:txBody>
        </p:sp>
        <p:sp>
          <p:nvSpPr>
            <p:cNvPr id="93" name="Text Box 10"/>
            <p:cNvSpPr txBox="1">
              <a:spLocks noChangeArrowheads="1"/>
            </p:cNvSpPr>
            <p:nvPr/>
          </p:nvSpPr>
          <p:spPr bwMode="auto">
            <a:xfrm>
              <a:off x="1116702" y="5759534"/>
              <a:ext cx="1230617" cy="230832"/>
            </a:xfrm>
            <a:prstGeom prst="rect">
              <a:avLst/>
            </a:prstGeom>
            <a:noFill/>
            <a:ln w="9525">
              <a:noFill/>
              <a:miter lim="800000"/>
              <a:headEnd/>
              <a:tailEnd/>
            </a:ln>
          </p:spPr>
          <p:txBody>
            <a:bodyPr wrap="square" lIns="34290" tIns="17145" rIns="34290" bIns="17145">
              <a:spAutoFit/>
            </a:bodyPr>
            <a:lstStyle/>
            <a:p>
              <a:pPr marL="0" marR="0" lvl="0" indent="0" algn="ctr" defTabSz="816174"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a:ln>
                    <a:noFill/>
                  </a:ln>
                  <a:solidFill>
                    <a:srgbClr val="23B9D6"/>
                  </a:solidFill>
                  <a:effectLst/>
                  <a:uLnTx/>
                  <a:uFillTx/>
                  <a:latin typeface="Open Sans" pitchFamily="34" charset="0"/>
                  <a:ea typeface="Open Sans" pitchFamily="34" charset="0"/>
                  <a:cs typeface="Open Sans" pitchFamily="34" charset="0"/>
                </a:rPr>
                <a:t>Teenager</a:t>
              </a:r>
              <a:endParaRPr kumimoji="0" lang="en-US" sz="750" b="1" i="0" u="none" strike="noStrike" kern="0" cap="none" spc="0" normalizeH="0" baseline="0" noProof="0">
                <a:ln>
                  <a:noFill/>
                </a:ln>
                <a:solidFill>
                  <a:srgbClr val="23B9D6"/>
                </a:solidFill>
                <a:effectLst/>
                <a:uLnTx/>
                <a:uFillTx/>
                <a:latin typeface="Open Sans" pitchFamily="34" charset="0"/>
                <a:ea typeface="Open Sans" pitchFamily="34" charset="0"/>
                <a:cs typeface="Open Sans" pitchFamily="34" charset="0"/>
              </a:endParaRPr>
            </a:p>
          </p:txBody>
        </p:sp>
      </p:grpSp>
      <p:grpSp>
        <p:nvGrpSpPr>
          <p:cNvPr id="94" name="组合 93"/>
          <p:cNvGrpSpPr/>
          <p:nvPr/>
        </p:nvGrpSpPr>
        <p:grpSpPr>
          <a:xfrm>
            <a:off x="1969675" y="1688429"/>
            <a:ext cx="1016875" cy="3322094"/>
            <a:chOff x="2626233" y="1560908"/>
            <a:chExt cx="1355833" cy="4429458"/>
          </a:xfrm>
        </p:grpSpPr>
        <p:sp>
          <p:nvSpPr>
            <p:cNvPr id="95" name="Freeform 17"/>
            <p:cNvSpPr>
              <a:spLocks/>
            </p:cNvSpPr>
            <p:nvPr/>
          </p:nvSpPr>
          <p:spPr bwMode="auto">
            <a:xfrm>
              <a:off x="2948878" y="4330578"/>
              <a:ext cx="315394" cy="755860"/>
            </a:xfrm>
            <a:custGeom>
              <a:avLst/>
              <a:gdLst>
                <a:gd name="T0" fmla="*/ 107 w 107"/>
                <a:gd name="T1" fmla="*/ 0 h 257"/>
                <a:gd name="T2" fmla="*/ 107 w 107"/>
                <a:gd name="T3" fmla="*/ 208 h 257"/>
                <a:gd name="T4" fmla="*/ 53 w 107"/>
                <a:gd name="T5" fmla="*/ 257 h 257"/>
                <a:gd name="T6" fmla="*/ 0 w 107"/>
                <a:gd name="T7" fmla="*/ 208 h 257"/>
                <a:gd name="T8" fmla="*/ 0 w 107"/>
                <a:gd name="T9" fmla="*/ 0 h 257"/>
                <a:gd name="T10" fmla="*/ 107 w 107"/>
                <a:gd name="T11" fmla="*/ 0 h 257"/>
              </a:gdLst>
              <a:ahLst/>
              <a:cxnLst>
                <a:cxn ang="0">
                  <a:pos x="T0" y="T1"/>
                </a:cxn>
                <a:cxn ang="0">
                  <a:pos x="T2" y="T3"/>
                </a:cxn>
                <a:cxn ang="0">
                  <a:pos x="T4" y="T5"/>
                </a:cxn>
                <a:cxn ang="0">
                  <a:pos x="T6" y="T7"/>
                </a:cxn>
                <a:cxn ang="0">
                  <a:pos x="T8" y="T9"/>
                </a:cxn>
                <a:cxn ang="0">
                  <a:pos x="T10" y="T11"/>
                </a:cxn>
              </a:cxnLst>
              <a:rect l="0" t="0" r="r" b="b"/>
              <a:pathLst>
                <a:path w="107" h="257">
                  <a:moveTo>
                    <a:pt x="107" y="0"/>
                  </a:moveTo>
                  <a:cubicBezTo>
                    <a:pt x="107" y="208"/>
                    <a:pt x="107" y="208"/>
                    <a:pt x="107" y="208"/>
                  </a:cubicBezTo>
                  <a:cubicBezTo>
                    <a:pt x="107" y="241"/>
                    <a:pt x="89" y="257"/>
                    <a:pt x="53" y="257"/>
                  </a:cubicBezTo>
                  <a:cubicBezTo>
                    <a:pt x="18" y="257"/>
                    <a:pt x="0" y="241"/>
                    <a:pt x="0" y="208"/>
                  </a:cubicBezTo>
                  <a:cubicBezTo>
                    <a:pt x="0" y="0"/>
                    <a:pt x="0" y="0"/>
                    <a:pt x="0" y="0"/>
                  </a:cubicBezTo>
                  <a:lnTo>
                    <a:pt x="107" y="0"/>
                  </a:lnTo>
                  <a:close/>
                </a:path>
              </a:pathLst>
            </a:custGeom>
            <a:solidFill>
              <a:srgbClr val="23B9D6"/>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96" name="Freeform 18"/>
            <p:cNvSpPr>
              <a:spLocks/>
            </p:cNvSpPr>
            <p:nvPr/>
          </p:nvSpPr>
          <p:spPr bwMode="auto">
            <a:xfrm>
              <a:off x="3347653" y="4330578"/>
              <a:ext cx="315394" cy="755860"/>
            </a:xfrm>
            <a:custGeom>
              <a:avLst/>
              <a:gdLst>
                <a:gd name="T0" fmla="*/ 107 w 107"/>
                <a:gd name="T1" fmla="*/ 0 h 257"/>
                <a:gd name="T2" fmla="*/ 107 w 107"/>
                <a:gd name="T3" fmla="*/ 208 h 257"/>
                <a:gd name="T4" fmla="*/ 53 w 107"/>
                <a:gd name="T5" fmla="*/ 257 h 257"/>
                <a:gd name="T6" fmla="*/ 0 w 107"/>
                <a:gd name="T7" fmla="*/ 208 h 257"/>
                <a:gd name="T8" fmla="*/ 0 w 107"/>
                <a:gd name="T9" fmla="*/ 0 h 257"/>
                <a:gd name="T10" fmla="*/ 107 w 107"/>
                <a:gd name="T11" fmla="*/ 0 h 257"/>
              </a:gdLst>
              <a:ahLst/>
              <a:cxnLst>
                <a:cxn ang="0">
                  <a:pos x="T0" y="T1"/>
                </a:cxn>
                <a:cxn ang="0">
                  <a:pos x="T2" y="T3"/>
                </a:cxn>
                <a:cxn ang="0">
                  <a:pos x="T4" y="T5"/>
                </a:cxn>
                <a:cxn ang="0">
                  <a:pos x="T6" y="T7"/>
                </a:cxn>
                <a:cxn ang="0">
                  <a:pos x="T8" y="T9"/>
                </a:cxn>
                <a:cxn ang="0">
                  <a:pos x="T10" y="T11"/>
                </a:cxn>
              </a:cxnLst>
              <a:rect l="0" t="0" r="r" b="b"/>
              <a:pathLst>
                <a:path w="107" h="257">
                  <a:moveTo>
                    <a:pt x="107" y="0"/>
                  </a:moveTo>
                  <a:cubicBezTo>
                    <a:pt x="107" y="208"/>
                    <a:pt x="107" y="208"/>
                    <a:pt x="107" y="208"/>
                  </a:cubicBezTo>
                  <a:cubicBezTo>
                    <a:pt x="107" y="241"/>
                    <a:pt x="89" y="257"/>
                    <a:pt x="53" y="257"/>
                  </a:cubicBezTo>
                  <a:cubicBezTo>
                    <a:pt x="17" y="257"/>
                    <a:pt x="0" y="241"/>
                    <a:pt x="0" y="208"/>
                  </a:cubicBezTo>
                  <a:cubicBezTo>
                    <a:pt x="0" y="0"/>
                    <a:pt x="0" y="0"/>
                    <a:pt x="0" y="0"/>
                  </a:cubicBezTo>
                  <a:lnTo>
                    <a:pt x="107" y="0"/>
                  </a:lnTo>
                  <a:close/>
                </a:path>
              </a:pathLst>
            </a:custGeom>
            <a:solidFill>
              <a:srgbClr val="23B9D6"/>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97" name="Freeform 19"/>
            <p:cNvSpPr>
              <a:spLocks noEditPoints="1"/>
            </p:cNvSpPr>
            <p:nvPr/>
          </p:nvSpPr>
          <p:spPr bwMode="auto">
            <a:xfrm>
              <a:off x="2948878" y="3716104"/>
              <a:ext cx="714169" cy="614477"/>
            </a:xfrm>
            <a:custGeom>
              <a:avLst/>
              <a:gdLst>
                <a:gd name="T0" fmla="*/ 394 w 394"/>
                <a:gd name="T1" fmla="*/ 0 h 339"/>
                <a:gd name="T2" fmla="*/ 394 w 394"/>
                <a:gd name="T3" fmla="*/ 339 h 339"/>
                <a:gd name="T4" fmla="*/ 220 w 394"/>
                <a:gd name="T5" fmla="*/ 339 h 339"/>
                <a:gd name="T6" fmla="*/ 220 w 394"/>
                <a:gd name="T7" fmla="*/ 0 h 339"/>
                <a:gd name="T8" fmla="*/ 394 w 394"/>
                <a:gd name="T9" fmla="*/ 0 h 339"/>
                <a:gd name="T10" fmla="*/ 174 w 394"/>
                <a:gd name="T11" fmla="*/ 0 h 339"/>
                <a:gd name="T12" fmla="*/ 174 w 394"/>
                <a:gd name="T13" fmla="*/ 339 h 339"/>
                <a:gd name="T14" fmla="*/ 0 w 394"/>
                <a:gd name="T15" fmla="*/ 339 h 339"/>
                <a:gd name="T16" fmla="*/ 0 w 394"/>
                <a:gd name="T17" fmla="*/ 0 h 339"/>
                <a:gd name="T18" fmla="*/ 174 w 394"/>
                <a:gd name="T19" fmla="*/ 0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4" h="339">
                  <a:moveTo>
                    <a:pt x="394" y="0"/>
                  </a:moveTo>
                  <a:lnTo>
                    <a:pt x="394" y="339"/>
                  </a:lnTo>
                  <a:lnTo>
                    <a:pt x="220" y="339"/>
                  </a:lnTo>
                  <a:lnTo>
                    <a:pt x="220" y="0"/>
                  </a:lnTo>
                  <a:lnTo>
                    <a:pt x="394" y="0"/>
                  </a:lnTo>
                  <a:close/>
                  <a:moveTo>
                    <a:pt x="174" y="0"/>
                  </a:moveTo>
                  <a:lnTo>
                    <a:pt x="174" y="339"/>
                  </a:lnTo>
                  <a:lnTo>
                    <a:pt x="0" y="339"/>
                  </a:lnTo>
                  <a:lnTo>
                    <a:pt x="0" y="0"/>
                  </a:lnTo>
                  <a:lnTo>
                    <a:pt x="174" y="0"/>
                  </a:lnTo>
                  <a:close/>
                </a:path>
              </a:pathLst>
            </a:custGeom>
            <a:solidFill>
              <a:srgbClr val="23B9D6"/>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98" name="Freeform 20"/>
            <p:cNvSpPr>
              <a:spLocks noEditPoints="1"/>
            </p:cNvSpPr>
            <p:nvPr/>
          </p:nvSpPr>
          <p:spPr bwMode="auto">
            <a:xfrm>
              <a:off x="2626233" y="3085315"/>
              <a:ext cx="1355833" cy="630789"/>
            </a:xfrm>
            <a:custGeom>
              <a:avLst/>
              <a:gdLst>
                <a:gd name="T0" fmla="*/ 459 w 459"/>
                <a:gd name="T1" fmla="*/ 166 h 214"/>
                <a:gd name="T2" fmla="*/ 431 w 459"/>
                <a:gd name="T3" fmla="*/ 214 h 214"/>
                <a:gd name="T4" fmla="*/ 400 w 459"/>
                <a:gd name="T5" fmla="*/ 214 h 214"/>
                <a:gd name="T6" fmla="*/ 372 w 459"/>
                <a:gd name="T7" fmla="*/ 166 h 214"/>
                <a:gd name="T8" fmla="*/ 372 w 459"/>
                <a:gd name="T9" fmla="*/ 0 h 214"/>
                <a:gd name="T10" fmla="*/ 459 w 459"/>
                <a:gd name="T11" fmla="*/ 0 h 214"/>
                <a:gd name="T12" fmla="*/ 459 w 459"/>
                <a:gd name="T13" fmla="*/ 166 h 214"/>
                <a:gd name="T14" fmla="*/ 351 w 459"/>
                <a:gd name="T15" fmla="*/ 0 h 214"/>
                <a:gd name="T16" fmla="*/ 351 w 459"/>
                <a:gd name="T17" fmla="*/ 214 h 214"/>
                <a:gd name="T18" fmla="*/ 244 w 459"/>
                <a:gd name="T19" fmla="*/ 214 h 214"/>
                <a:gd name="T20" fmla="*/ 244 w 459"/>
                <a:gd name="T21" fmla="*/ 161 h 214"/>
                <a:gd name="T22" fmla="*/ 215 w 459"/>
                <a:gd name="T23" fmla="*/ 161 h 214"/>
                <a:gd name="T24" fmla="*/ 215 w 459"/>
                <a:gd name="T25" fmla="*/ 214 h 214"/>
                <a:gd name="T26" fmla="*/ 109 w 459"/>
                <a:gd name="T27" fmla="*/ 214 h 214"/>
                <a:gd name="T28" fmla="*/ 109 w 459"/>
                <a:gd name="T29" fmla="*/ 0 h 214"/>
                <a:gd name="T30" fmla="*/ 351 w 459"/>
                <a:gd name="T31" fmla="*/ 0 h 214"/>
                <a:gd name="T32" fmla="*/ 87 w 459"/>
                <a:gd name="T33" fmla="*/ 0 h 214"/>
                <a:gd name="T34" fmla="*/ 87 w 459"/>
                <a:gd name="T35" fmla="*/ 166 h 214"/>
                <a:gd name="T36" fmla="*/ 59 w 459"/>
                <a:gd name="T37" fmla="*/ 214 h 214"/>
                <a:gd name="T38" fmla="*/ 28 w 459"/>
                <a:gd name="T39" fmla="*/ 214 h 214"/>
                <a:gd name="T40" fmla="*/ 0 w 459"/>
                <a:gd name="T41" fmla="*/ 166 h 214"/>
                <a:gd name="T42" fmla="*/ 0 w 459"/>
                <a:gd name="T43" fmla="*/ 0 h 214"/>
                <a:gd name="T44" fmla="*/ 87 w 459"/>
                <a:gd name="T45"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59" h="214">
                  <a:moveTo>
                    <a:pt x="459" y="166"/>
                  </a:moveTo>
                  <a:cubicBezTo>
                    <a:pt x="459" y="193"/>
                    <a:pt x="450" y="208"/>
                    <a:pt x="431" y="214"/>
                  </a:cubicBezTo>
                  <a:cubicBezTo>
                    <a:pt x="400" y="214"/>
                    <a:pt x="400" y="214"/>
                    <a:pt x="400" y="214"/>
                  </a:cubicBezTo>
                  <a:cubicBezTo>
                    <a:pt x="381" y="208"/>
                    <a:pt x="372" y="193"/>
                    <a:pt x="372" y="166"/>
                  </a:cubicBezTo>
                  <a:cubicBezTo>
                    <a:pt x="372" y="0"/>
                    <a:pt x="372" y="0"/>
                    <a:pt x="372" y="0"/>
                  </a:cubicBezTo>
                  <a:cubicBezTo>
                    <a:pt x="459" y="0"/>
                    <a:pt x="459" y="0"/>
                    <a:pt x="459" y="0"/>
                  </a:cubicBezTo>
                  <a:lnTo>
                    <a:pt x="459" y="166"/>
                  </a:lnTo>
                  <a:close/>
                  <a:moveTo>
                    <a:pt x="351" y="0"/>
                  </a:moveTo>
                  <a:cubicBezTo>
                    <a:pt x="351" y="214"/>
                    <a:pt x="351" y="214"/>
                    <a:pt x="351" y="214"/>
                  </a:cubicBezTo>
                  <a:cubicBezTo>
                    <a:pt x="244" y="214"/>
                    <a:pt x="244" y="214"/>
                    <a:pt x="244" y="214"/>
                  </a:cubicBezTo>
                  <a:cubicBezTo>
                    <a:pt x="244" y="161"/>
                    <a:pt x="244" y="161"/>
                    <a:pt x="244" y="161"/>
                  </a:cubicBezTo>
                  <a:cubicBezTo>
                    <a:pt x="215" y="161"/>
                    <a:pt x="215" y="161"/>
                    <a:pt x="215" y="161"/>
                  </a:cubicBezTo>
                  <a:cubicBezTo>
                    <a:pt x="215" y="214"/>
                    <a:pt x="215" y="214"/>
                    <a:pt x="215" y="214"/>
                  </a:cubicBezTo>
                  <a:cubicBezTo>
                    <a:pt x="109" y="214"/>
                    <a:pt x="109" y="214"/>
                    <a:pt x="109" y="214"/>
                  </a:cubicBezTo>
                  <a:cubicBezTo>
                    <a:pt x="109" y="0"/>
                    <a:pt x="109" y="0"/>
                    <a:pt x="109" y="0"/>
                  </a:cubicBezTo>
                  <a:lnTo>
                    <a:pt x="351" y="0"/>
                  </a:lnTo>
                  <a:close/>
                  <a:moveTo>
                    <a:pt x="87" y="0"/>
                  </a:moveTo>
                  <a:cubicBezTo>
                    <a:pt x="87" y="166"/>
                    <a:pt x="87" y="166"/>
                    <a:pt x="87" y="166"/>
                  </a:cubicBezTo>
                  <a:cubicBezTo>
                    <a:pt x="87" y="193"/>
                    <a:pt x="78" y="208"/>
                    <a:pt x="59" y="214"/>
                  </a:cubicBezTo>
                  <a:cubicBezTo>
                    <a:pt x="28" y="214"/>
                    <a:pt x="28" y="214"/>
                    <a:pt x="28" y="214"/>
                  </a:cubicBezTo>
                  <a:cubicBezTo>
                    <a:pt x="9" y="208"/>
                    <a:pt x="0" y="193"/>
                    <a:pt x="0" y="166"/>
                  </a:cubicBezTo>
                  <a:cubicBezTo>
                    <a:pt x="0" y="0"/>
                    <a:pt x="0" y="0"/>
                    <a:pt x="0" y="0"/>
                  </a:cubicBezTo>
                  <a:lnTo>
                    <a:pt x="87" y="0"/>
                  </a:lnTo>
                  <a:close/>
                </a:path>
              </a:pathLst>
            </a:custGeom>
            <a:solidFill>
              <a:srgbClr val="23B9D6"/>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99" name="Freeform 21"/>
            <p:cNvSpPr>
              <a:spLocks noEditPoints="1"/>
            </p:cNvSpPr>
            <p:nvPr/>
          </p:nvSpPr>
          <p:spPr bwMode="auto">
            <a:xfrm>
              <a:off x="2626233" y="2657539"/>
              <a:ext cx="1355833" cy="427776"/>
            </a:xfrm>
            <a:custGeom>
              <a:avLst/>
              <a:gdLst>
                <a:gd name="T0" fmla="*/ 606 w 748"/>
                <a:gd name="T1" fmla="*/ 236 h 236"/>
                <a:gd name="T2" fmla="*/ 606 w 748"/>
                <a:gd name="T3" fmla="*/ 0 h 236"/>
                <a:gd name="T4" fmla="*/ 748 w 748"/>
                <a:gd name="T5" fmla="*/ 0 h 236"/>
                <a:gd name="T6" fmla="*/ 748 w 748"/>
                <a:gd name="T7" fmla="*/ 236 h 236"/>
                <a:gd name="T8" fmla="*/ 606 w 748"/>
                <a:gd name="T9" fmla="*/ 236 h 236"/>
                <a:gd name="T10" fmla="*/ 572 w 748"/>
                <a:gd name="T11" fmla="*/ 0 h 236"/>
                <a:gd name="T12" fmla="*/ 572 w 748"/>
                <a:gd name="T13" fmla="*/ 236 h 236"/>
                <a:gd name="T14" fmla="*/ 178 w 748"/>
                <a:gd name="T15" fmla="*/ 236 h 236"/>
                <a:gd name="T16" fmla="*/ 178 w 748"/>
                <a:gd name="T17" fmla="*/ 0 h 236"/>
                <a:gd name="T18" fmla="*/ 572 w 748"/>
                <a:gd name="T19" fmla="*/ 0 h 236"/>
                <a:gd name="T20" fmla="*/ 142 w 748"/>
                <a:gd name="T21" fmla="*/ 0 h 236"/>
                <a:gd name="T22" fmla="*/ 142 w 748"/>
                <a:gd name="T23" fmla="*/ 236 h 236"/>
                <a:gd name="T24" fmla="*/ 0 w 748"/>
                <a:gd name="T25" fmla="*/ 236 h 236"/>
                <a:gd name="T26" fmla="*/ 0 w 748"/>
                <a:gd name="T27" fmla="*/ 0 h 236"/>
                <a:gd name="T28" fmla="*/ 142 w 748"/>
                <a:gd name="T29" fmla="*/ 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48" h="236">
                  <a:moveTo>
                    <a:pt x="606" y="236"/>
                  </a:moveTo>
                  <a:lnTo>
                    <a:pt x="606" y="0"/>
                  </a:lnTo>
                  <a:lnTo>
                    <a:pt x="748" y="0"/>
                  </a:lnTo>
                  <a:lnTo>
                    <a:pt x="748" y="236"/>
                  </a:lnTo>
                  <a:lnTo>
                    <a:pt x="606" y="236"/>
                  </a:lnTo>
                  <a:close/>
                  <a:moveTo>
                    <a:pt x="572" y="0"/>
                  </a:moveTo>
                  <a:lnTo>
                    <a:pt x="572" y="236"/>
                  </a:lnTo>
                  <a:lnTo>
                    <a:pt x="178" y="236"/>
                  </a:lnTo>
                  <a:lnTo>
                    <a:pt x="178" y="0"/>
                  </a:lnTo>
                  <a:lnTo>
                    <a:pt x="572" y="0"/>
                  </a:lnTo>
                  <a:close/>
                  <a:moveTo>
                    <a:pt x="142" y="0"/>
                  </a:moveTo>
                  <a:lnTo>
                    <a:pt x="142" y="236"/>
                  </a:lnTo>
                  <a:lnTo>
                    <a:pt x="0" y="236"/>
                  </a:lnTo>
                  <a:lnTo>
                    <a:pt x="0" y="0"/>
                  </a:lnTo>
                  <a:lnTo>
                    <a:pt x="142" y="0"/>
                  </a:lnTo>
                  <a:close/>
                </a:path>
              </a:pathLst>
            </a:custGeom>
            <a:solidFill>
              <a:sysClr val="window" lastClr="FFFFFF">
                <a:lumMod val="8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100" name="Freeform 22"/>
            <p:cNvSpPr>
              <a:spLocks/>
            </p:cNvSpPr>
            <p:nvPr/>
          </p:nvSpPr>
          <p:spPr bwMode="auto">
            <a:xfrm>
              <a:off x="2626233" y="2189885"/>
              <a:ext cx="1355833" cy="467654"/>
            </a:xfrm>
            <a:custGeom>
              <a:avLst/>
              <a:gdLst>
                <a:gd name="T0" fmla="*/ 372 w 459"/>
                <a:gd name="T1" fmla="*/ 159 h 159"/>
                <a:gd name="T2" fmla="*/ 372 w 459"/>
                <a:gd name="T3" fmla="*/ 140 h 159"/>
                <a:gd name="T4" fmla="*/ 351 w 459"/>
                <a:gd name="T5" fmla="*/ 140 h 159"/>
                <a:gd name="T6" fmla="*/ 351 w 459"/>
                <a:gd name="T7" fmla="*/ 159 h 159"/>
                <a:gd name="T8" fmla="*/ 109 w 459"/>
                <a:gd name="T9" fmla="*/ 159 h 159"/>
                <a:gd name="T10" fmla="*/ 109 w 459"/>
                <a:gd name="T11" fmla="*/ 140 h 159"/>
                <a:gd name="T12" fmla="*/ 87 w 459"/>
                <a:gd name="T13" fmla="*/ 140 h 159"/>
                <a:gd name="T14" fmla="*/ 87 w 459"/>
                <a:gd name="T15" fmla="*/ 159 h 159"/>
                <a:gd name="T16" fmla="*/ 0 w 459"/>
                <a:gd name="T17" fmla="*/ 159 h 159"/>
                <a:gd name="T18" fmla="*/ 0 w 459"/>
                <a:gd name="T19" fmla="*/ 92 h 159"/>
                <a:gd name="T20" fmla="*/ 119 w 459"/>
                <a:gd name="T21" fmla="*/ 0 h 159"/>
                <a:gd name="T22" fmla="*/ 341 w 459"/>
                <a:gd name="T23" fmla="*/ 0 h 159"/>
                <a:gd name="T24" fmla="*/ 459 w 459"/>
                <a:gd name="T25" fmla="*/ 92 h 159"/>
                <a:gd name="T26" fmla="*/ 459 w 459"/>
                <a:gd name="T27" fmla="*/ 159 h 159"/>
                <a:gd name="T28" fmla="*/ 372 w 459"/>
                <a:gd name="T29"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9" h="159">
                  <a:moveTo>
                    <a:pt x="372" y="159"/>
                  </a:moveTo>
                  <a:cubicBezTo>
                    <a:pt x="372" y="140"/>
                    <a:pt x="372" y="140"/>
                    <a:pt x="372" y="140"/>
                  </a:cubicBezTo>
                  <a:cubicBezTo>
                    <a:pt x="351" y="140"/>
                    <a:pt x="351" y="140"/>
                    <a:pt x="351" y="140"/>
                  </a:cubicBezTo>
                  <a:cubicBezTo>
                    <a:pt x="351" y="159"/>
                    <a:pt x="351" y="159"/>
                    <a:pt x="351" y="159"/>
                  </a:cubicBezTo>
                  <a:cubicBezTo>
                    <a:pt x="109" y="159"/>
                    <a:pt x="109" y="159"/>
                    <a:pt x="109" y="159"/>
                  </a:cubicBezTo>
                  <a:cubicBezTo>
                    <a:pt x="109" y="140"/>
                    <a:pt x="109" y="140"/>
                    <a:pt x="109" y="140"/>
                  </a:cubicBezTo>
                  <a:cubicBezTo>
                    <a:pt x="87" y="140"/>
                    <a:pt x="87" y="140"/>
                    <a:pt x="87" y="140"/>
                  </a:cubicBezTo>
                  <a:cubicBezTo>
                    <a:pt x="87" y="159"/>
                    <a:pt x="87" y="159"/>
                    <a:pt x="87" y="159"/>
                  </a:cubicBezTo>
                  <a:cubicBezTo>
                    <a:pt x="0" y="159"/>
                    <a:pt x="0" y="159"/>
                    <a:pt x="0" y="159"/>
                  </a:cubicBezTo>
                  <a:cubicBezTo>
                    <a:pt x="0" y="92"/>
                    <a:pt x="0" y="92"/>
                    <a:pt x="0" y="92"/>
                  </a:cubicBezTo>
                  <a:cubicBezTo>
                    <a:pt x="0" y="31"/>
                    <a:pt x="40" y="0"/>
                    <a:pt x="119" y="0"/>
                  </a:cubicBezTo>
                  <a:cubicBezTo>
                    <a:pt x="341" y="0"/>
                    <a:pt x="341" y="0"/>
                    <a:pt x="341" y="0"/>
                  </a:cubicBezTo>
                  <a:cubicBezTo>
                    <a:pt x="420" y="0"/>
                    <a:pt x="459" y="31"/>
                    <a:pt x="459" y="92"/>
                  </a:cubicBezTo>
                  <a:cubicBezTo>
                    <a:pt x="459" y="159"/>
                    <a:pt x="459" y="159"/>
                    <a:pt x="459" y="159"/>
                  </a:cubicBezTo>
                  <a:lnTo>
                    <a:pt x="372" y="159"/>
                  </a:lnTo>
                  <a:close/>
                </a:path>
              </a:pathLst>
            </a:custGeom>
            <a:solidFill>
              <a:sysClr val="window" lastClr="FFFFFF">
                <a:lumMod val="8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101" name="Freeform 23"/>
            <p:cNvSpPr>
              <a:spLocks/>
            </p:cNvSpPr>
            <p:nvPr/>
          </p:nvSpPr>
          <p:spPr bwMode="auto">
            <a:xfrm>
              <a:off x="3015946" y="1560908"/>
              <a:ext cx="558285" cy="599976"/>
            </a:xfrm>
            <a:custGeom>
              <a:avLst/>
              <a:gdLst>
                <a:gd name="T0" fmla="*/ 189 w 189"/>
                <a:gd name="T1" fmla="*/ 98 h 204"/>
                <a:gd name="T2" fmla="*/ 161 w 189"/>
                <a:gd name="T3" fmla="*/ 171 h 204"/>
                <a:gd name="T4" fmla="*/ 95 w 189"/>
                <a:gd name="T5" fmla="*/ 204 h 204"/>
                <a:gd name="T6" fmla="*/ 28 w 189"/>
                <a:gd name="T7" fmla="*/ 171 h 204"/>
                <a:gd name="T8" fmla="*/ 0 w 189"/>
                <a:gd name="T9" fmla="*/ 98 h 204"/>
                <a:gd name="T10" fmla="*/ 28 w 189"/>
                <a:gd name="T11" fmla="*/ 28 h 204"/>
                <a:gd name="T12" fmla="*/ 95 w 189"/>
                <a:gd name="T13" fmla="*/ 0 h 204"/>
                <a:gd name="T14" fmla="*/ 161 w 189"/>
                <a:gd name="T15" fmla="*/ 28 h 204"/>
                <a:gd name="T16" fmla="*/ 189 w 189"/>
                <a:gd name="T17" fmla="*/ 9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9" h="204">
                  <a:moveTo>
                    <a:pt x="189" y="98"/>
                  </a:moveTo>
                  <a:cubicBezTo>
                    <a:pt x="189" y="125"/>
                    <a:pt x="180" y="150"/>
                    <a:pt x="161" y="171"/>
                  </a:cubicBezTo>
                  <a:cubicBezTo>
                    <a:pt x="143" y="193"/>
                    <a:pt x="121" y="204"/>
                    <a:pt x="95" y="204"/>
                  </a:cubicBezTo>
                  <a:cubicBezTo>
                    <a:pt x="69" y="204"/>
                    <a:pt x="47" y="193"/>
                    <a:pt x="28" y="171"/>
                  </a:cubicBezTo>
                  <a:cubicBezTo>
                    <a:pt x="9" y="150"/>
                    <a:pt x="0" y="125"/>
                    <a:pt x="0" y="98"/>
                  </a:cubicBezTo>
                  <a:cubicBezTo>
                    <a:pt x="0" y="71"/>
                    <a:pt x="9" y="48"/>
                    <a:pt x="28" y="28"/>
                  </a:cubicBezTo>
                  <a:cubicBezTo>
                    <a:pt x="46" y="9"/>
                    <a:pt x="68" y="0"/>
                    <a:pt x="95" y="0"/>
                  </a:cubicBezTo>
                  <a:cubicBezTo>
                    <a:pt x="121" y="0"/>
                    <a:pt x="143" y="9"/>
                    <a:pt x="161" y="28"/>
                  </a:cubicBezTo>
                  <a:cubicBezTo>
                    <a:pt x="180" y="48"/>
                    <a:pt x="189" y="71"/>
                    <a:pt x="189" y="98"/>
                  </a:cubicBezTo>
                  <a:close/>
                </a:path>
              </a:pathLst>
            </a:custGeom>
            <a:solidFill>
              <a:sysClr val="window" lastClr="FFFFFF">
                <a:lumMod val="8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102" name="Text Box 10"/>
            <p:cNvSpPr txBox="1">
              <a:spLocks noChangeArrowheads="1"/>
            </p:cNvSpPr>
            <p:nvPr/>
          </p:nvSpPr>
          <p:spPr bwMode="auto">
            <a:xfrm>
              <a:off x="2658478" y="5186794"/>
              <a:ext cx="1230617" cy="538609"/>
            </a:xfrm>
            <a:prstGeom prst="rect">
              <a:avLst/>
            </a:prstGeom>
            <a:noFill/>
            <a:ln w="9525">
              <a:noFill/>
              <a:miter lim="800000"/>
              <a:headEnd/>
              <a:tailEnd/>
            </a:ln>
          </p:spPr>
          <p:txBody>
            <a:bodyPr wrap="square" lIns="34290" tIns="17145" rIns="34290" bIns="17145">
              <a:spAutoFit/>
            </a:bodyPr>
            <a:lstStyle/>
            <a:p>
              <a:pPr marL="0" marR="0" lvl="0" indent="0" algn="ctr" defTabSz="816174"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a:ln>
                    <a:noFill/>
                  </a:ln>
                  <a:solidFill>
                    <a:srgbClr val="23B9D6"/>
                  </a:solidFill>
                  <a:effectLst/>
                  <a:uLnTx/>
                  <a:uFillTx/>
                  <a:latin typeface="Open Sans" pitchFamily="34" charset="0"/>
                  <a:ea typeface="Open Sans" pitchFamily="34" charset="0"/>
                  <a:cs typeface="Open Sans" pitchFamily="34" charset="0"/>
                </a:rPr>
                <a:t>60%</a:t>
              </a:r>
              <a:endParaRPr kumimoji="0" lang="en-US" sz="1500" b="1" i="0" u="none" strike="noStrike" kern="0" cap="none" spc="0" normalizeH="0" baseline="0" noProof="0">
                <a:ln>
                  <a:noFill/>
                </a:ln>
                <a:solidFill>
                  <a:srgbClr val="23B9D6"/>
                </a:solidFill>
                <a:effectLst/>
                <a:uLnTx/>
                <a:uFillTx/>
                <a:latin typeface="Open Sans" pitchFamily="34" charset="0"/>
                <a:ea typeface="Open Sans" pitchFamily="34" charset="0"/>
                <a:cs typeface="Open Sans" pitchFamily="34" charset="0"/>
              </a:endParaRPr>
            </a:p>
          </p:txBody>
        </p:sp>
        <p:sp>
          <p:nvSpPr>
            <p:cNvPr id="103" name="Text Box 10"/>
            <p:cNvSpPr txBox="1">
              <a:spLocks noChangeArrowheads="1"/>
            </p:cNvSpPr>
            <p:nvPr/>
          </p:nvSpPr>
          <p:spPr bwMode="auto">
            <a:xfrm>
              <a:off x="2658478" y="5759534"/>
              <a:ext cx="1230617" cy="230832"/>
            </a:xfrm>
            <a:prstGeom prst="rect">
              <a:avLst/>
            </a:prstGeom>
            <a:noFill/>
            <a:ln w="9525">
              <a:noFill/>
              <a:miter lim="800000"/>
              <a:headEnd/>
              <a:tailEnd/>
            </a:ln>
          </p:spPr>
          <p:txBody>
            <a:bodyPr wrap="square" lIns="34290" tIns="17145" rIns="34290" bIns="17145">
              <a:spAutoFit/>
            </a:bodyPr>
            <a:lstStyle/>
            <a:p>
              <a:pPr marL="0" marR="0" lvl="0" indent="0" algn="ctr" defTabSz="816174"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a:ln>
                    <a:noFill/>
                  </a:ln>
                  <a:solidFill>
                    <a:srgbClr val="23B9D6"/>
                  </a:solidFill>
                  <a:effectLst/>
                  <a:uLnTx/>
                  <a:uFillTx/>
                  <a:latin typeface="Open Sans" pitchFamily="34" charset="0"/>
                  <a:ea typeface="Open Sans" pitchFamily="34" charset="0"/>
                  <a:cs typeface="Open Sans" pitchFamily="34" charset="0"/>
                </a:rPr>
                <a:t>Children</a:t>
              </a:r>
              <a:endParaRPr kumimoji="0" lang="en-US" sz="750" b="1" i="0" u="none" strike="noStrike" kern="0" cap="none" spc="0" normalizeH="0" baseline="0" noProof="0">
                <a:ln>
                  <a:noFill/>
                </a:ln>
                <a:solidFill>
                  <a:srgbClr val="23B9D6"/>
                </a:solidFill>
                <a:effectLst/>
                <a:uLnTx/>
                <a:uFillTx/>
                <a:latin typeface="Open Sans" pitchFamily="34" charset="0"/>
                <a:ea typeface="Open Sans" pitchFamily="34" charset="0"/>
                <a:cs typeface="Open Sans" pitchFamily="34" charset="0"/>
              </a:endParaRPr>
            </a:p>
          </p:txBody>
        </p:sp>
      </p:grpSp>
      <p:grpSp>
        <p:nvGrpSpPr>
          <p:cNvPr id="104" name="组合 103"/>
          <p:cNvGrpSpPr/>
          <p:nvPr/>
        </p:nvGrpSpPr>
        <p:grpSpPr>
          <a:xfrm>
            <a:off x="3114386" y="1688429"/>
            <a:ext cx="1016875" cy="3322094"/>
            <a:chOff x="4152514" y="1560908"/>
            <a:chExt cx="1355833" cy="4429458"/>
          </a:xfrm>
        </p:grpSpPr>
        <p:sp>
          <p:nvSpPr>
            <p:cNvPr id="105" name="Freeform 27"/>
            <p:cNvSpPr>
              <a:spLocks/>
            </p:cNvSpPr>
            <p:nvPr/>
          </p:nvSpPr>
          <p:spPr bwMode="auto">
            <a:xfrm>
              <a:off x="4475159" y="4330578"/>
              <a:ext cx="315394" cy="755860"/>
            </a:xfrm>
            <a:custGeom>
              <a:avLst/>
              <a:gdLst>
                <a:gd name="T0" fmla="*/ 107 w 107"/>
                <a:gd name="T1" fmla="*/ 0 h 257"/>
                <a:gd name="T2" fmla="*/ 107 w 107"/>
                <a:gd name="T3" fmla="*/ 208 h 257"/>
                <a:gd name="T4" fmla="*/ 53 w 107"/>
                <a:gd name="T5" fmla="*/ 257 h 257"/>
                <a:gd name="T6" fmla="*/ 0 w 107"/>
                <a:gd name="T7" fmla="*/ 208 h 257"/>
                <a:gd name="T8" fmla="*/ 0 w 107"/>
                <a:gd name="T9" fmla="*/ 0 h 257"/>
                <a:gd name="T10" fmla="*/ 107 w 107"/>
                <a:gd name="T11" fmla="*/ 0 h 257"/>
              </a:gdLst>
              <a:ahLst/>
              <a:cxnLst>
                <a:cxn ang="0">
                  <a:pos x="T0" y="T1"/>
                </a:cxn>
                <a:cxn ang="0">
                  <a:pos x="T2" y="T3"/>
                </a:cxn>
                <a:cxn ang="0">
                  <a:pos x="T4" y="T5"/>
                </a:cxn>
                <a:cxn ang="0">
                  <a:pos x="T6" y="T7"/>
                </a:cxn>
                <a:cxn ang="0">
                  <a:pos x="T8" y="T9"/>
                </a:cxn>
                <a:cxn ang="0">
                  <a:pos x="T10" y="T11"/>
                </a:cxn>
              </a:cxnLst>
              <a:rect l="0" t="0" r="r" b="b"/>
              <a:pathLst>
                <a:path w="107" h="257">
                  <a:moveTo>
                    <a:pt x="107" y="0"/>
                  </a:moveTo>
                  <a:cubicBezTo>
                    <a:pt x="107" y="208"/>
                    <a:pt x="107" y="208"/>
                    <a:pt x="107" y="208"/>
                  </a:cubicBezTo>
                  <a:cubicBezTo>
                    <a:pt x="107" y="241"/>
                    <a:pt x="89" y="257"/>
                    <a:pt x="53" y="257"/>
                  </a:cubicBezTo>
                  <a:cubicBezTo>
                    <a:pt x="18" y="257"/>
                    <a:pt x="0" y="241"/>
                    <a:pt x="0" y="208"/>
                  </a:cubicBezTo>
                  <a:cubicBezTo>
                    <a:pt x="0" y="0"/>
                    <a:pt x="0" y="0"/>
                    <a:pt x="0" y="0"/>
                  </a:cubicBezTo>
                  <a:lnTo>
                    <a:pt x="107" y="0"/>
                  </a:lnTo>
                  <a:close/>
                </a:path>
              </a:pathLst>
            </a:custGeom>
            <a:solidFill>
              <a:srgbClr val="23B9D6"/>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106" name="Freeform 28"/>
            <p:cNvSpPr>
              <a:spLocks/>
            </p:cNvSpPr>
            <p:nvPr/>
          </p:nvSpPr>
          <p:spPr bwMode="auto">
            <a:xfrm>
              <a:off x="4873934" y="4330578"/>
              <a:ext cx="315394" cy="755860"/>
            </a:xfrm>
            <a:custGeom>
              <a:avLst/>
              <a:gdLst>
                <a:gd name="T0" fmla="*/ 107 w 107"/>
                <a:gd name="T1" fmla="*/ 0 h 257"/>
                <a:gd name="T2" fmla="*/ 107 w 107"/>
                <a:gd name="T3" fmla="*/ 208 h 257"/>
                <a:gd name="T4" fmla="*/ 53 w 107"/>
                <a:gd name="T5" fmla="*/ 257 h 257"/>
                <a:gd name="T6" fmla="*/ 0 w 107"/>
                <a:gd name="T7" fmla="*/ 208 h 257"/>
                <a:gd name="T8" fmla="*/ 0 w 107"/>
                <a:gd name="T9" fmla="*/ 0 h 257"/>
                <a:gd name="T10" fmla="*/ 107 w 107"/>
                <a:gd name="T11" fmla="*/ 0 h 257"/>
              </a:gdLst>
              <a:ahLst/>
              <a:cxnLst>
                <a:cxn ang="0">
                  <a:pos x="T0" y="T1"/>
                </a:cxn>
                <a:cxn ang="0">
                  <a:pos x="T2" y="T3"/>
                </a:cxn>
                <a:cxn ang="0">
                  <a:pos x="T4" y="T5"/>
                </a:cxn>
                <a:cxn ang="0">
                  <a:pos x="T6" y="T7"/>
                </a:cxn>
                <a:cxn ang="0">
                  <a:pos x="T8" y="T9"/>
                </a:cxn>
                <a:cxn ang="0">
                  <a:pos x="T10" y="T11"/>
                </a:cxn>
              </a:cxnLst>
              <a:rect l="0" t="0" r="r" b="b"/>
              <a:pathLst>
                <a:path w="107" h="257">
                  <a:moveTo>
                    <a:pt x="107" y="0"/>
                  </a:moveTo>
                  <a:cubicBezTo>
                    <a:pt x="107" y="208"/>
                    <a:pt x="107" y="208"/>
                    <a:pt x="107" y="208"/>
                  </a:cubicBezTo>
                  <a:cubicBezTo>
                    <a:pt x="107" y="241"/>
                    <a:pt x="89" y="257"/>
                    <a:pt x="53" y="257"/>
                  </a:cubicBezTo>
                  <a:cubicBezTo>
                    <a:pt x="17" y="257"/>
                    <a:pt x="0" y="241"/>
                    <a:pt x="0" y="208"/>
                  </a:cubicBezTo>
                  <a:cubicBezTo>
                    <a:pt x="0" y="0"/>
                    <a:pt x="0" y="0"/>
                    <a:pt x="0" y="0"/>
                  </a:cubicBezTo>
                  <a:lnTo>
                    <a:pt x="107" y="0"/>
                  </a:lnTo>
                  <a:close/>
                </a:path>
              </a:pathLst>
            </a:custGeom>
            <a:solidFill>
              <a:srgbClr val="23B9D6"/>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107" name="Freeform 29"/>
            <p:cNvSpPr>
              <a:spLocks noEditPoints="1"/>
            </p:cNvSpPr>
            <p:nvPr/>
          </p:nvSpPr>
          <p:spPr bwMode="auto">
            <a:xfrm>
              <a:off x="4475159" y="3716104"/>
              <a:ext cx="714169" cy="614477"/>
            </a:xfrm>
            <a:custGeom>
              <a:avLst/>
              <a:gdLst>
                <a:gd name="T0" fmla="*/ 394 w 394"/>
                <a:gd name="T1" fmla="*/ 0 h 339"/>
                <a:gd name="T2" fmla="*/ 394 w 394"/>
                <a:gd name="T3" fmla="*/ 339 h 339"/>
                <a:gd name="T4" fmla="*/ 220 w 394"/>
                <a:gd name="T5" fmla="*/ 339 h 339"/>
                <a:gd name="T6" fmla="*/ 220 w 394"/>
                <a:gd name="T7" fmla="*/ 0 h 339"/>
                <a:gd name="T8" fmla="*/ 394 w 394"/>
                <a:gd name="T9" fmla="*/ 0 h 339"/>
                <a:gd name="T10" fmla="*/ 174 w 394"/>
                <a:gd name="T11" fmla="*/ 0 h 339"/>
                <a:gd name="T12" fmla="*/ 174 w 394"/>
                <a:gd name="T13" fmla="*/ 339 h 339"/>
                <a:gd name="T14" fmla="*/ 0 w 394"/>
                <a:gd name="T15" fmla="*/ 339 h 339"/>
                <a:gd name="T16" fmla="*/ 0 w 394"/>
                <a:gd name="T17" fmla="*/ 0 h 339"/>
                <a:gd name="T18" fmla="*/ 174 w 394"/>
                <a:gd name="T19" fmla="*/ 0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4" h="339">
                  <a:moveTo>
                    <a:pt x="394" y="0"/>
                  </a:moveTo>
                  <a:lnTo>
                    <a:pt x="394" y="339"/>
                  </a:lnTo>
                  <a:lnTo>
                    <a:pt x="220" y="339"/>
                  </a:lnTo>
                  <a:lnTo>
                    <a:pt x="220" y="0"/>
                  </a:lnTo>
                  <a:lnTo>
                    <a:pt x="394" y="0"/>
                  </a:lnTo>
                  <a:close/>
                  <a:moveTo>
                    <a:pt x="174" y="0"/>
                  </a:moveTo>
                  <a:lnTo>
                    <a:pt x="174" y="339"/>
                  </a:lnTo>
                  <a:lnTo>
                    <a:pt x="0" y="339"/>
                  </a:lnTo>
                  <a:lnTo>
                    <a:pt x="0" y="0"/>
                  </a:lnTo>
                  <a:lnTo>
                    <a:pt x="174" y="0"/>
                  </a:lnTo>
                  <a:close/>
                </a:path>
              </a:pathLst>
            </a:custGeom>
            <a:solidFill>
              <a:sysClr val="window" lastClr="FFFFFF">
                <a:lumMod val="8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108" name="Freeform 30"/>
            <p:cNvSpPr>
              <a:spLocks noEditPoints="1"/>
            </p:cNvSpPr>
            <p:nvPr/>
          </p:nvSpPr>
          <p:spPr bwMode="auto">
            <a:xfrm>
              <a:off x="4152514" y="3085315"/>
              <a:ext cx="1355833" cy="630789"/>
            </a:xfrm>
            <a:custGeom>
              <a:avLst/>
              <a:gdLst>
                <a:gd name="T0" fmla="*/ 459 w 459"/>
                <a:gd name="T1" fmla="*/ 166 h 214"/>
                <a:gd name="T2" fmla="*/ 431 w 459"/>
                <a:gd name="T3" fmla="*/ 214 h 214"/>
                <a:gd name="T4" fmla="*/ 400 w 459"/>
                <a:gd name="T5" fmla="*/ 214 h 214"/>
                <a:gd name="T6" fmla="*/ 372 w 459"/>
                <a:gd name="T7" fmla="*/ 166 h 214"/>
                <a:gd name="T8" fmla="*/ 372 w 459"/>
                <a:gd name="T9" fmla="*/ 0 h 214"/>
                <a:gd name="T10" fmla="*/ 459 w 459"/>
                <a:gd name="T11" fmla="*/ 0 h 214"/>
                <a:gd name="T12" fmla="*/ 459 w 459"/>
                <a:gd name="T13" fmla="*/ 166 h 214"/>
                <a:gd name="T14" fmla="*/ 351 w 459"/>
                <a:gd name="T15" fmla="*/ 0 h 214"/>
                <a:gd name="T16" fmla="*/ 351 w 459"/>
                <a:gd name="T17" fmla="*/ 214 h 214"/>
                <a:gd name="T18" fmla="*/ 244 w 459"/>
                <a:gd name="T19" fmla="*/ 214 h 214"/>
                <a:gd name="T20" fmla="*/ 244 w 459"/>
                <a:gd name="T21" fmla="*/ 161 h 214"/>
                <a:gd name="T22" fmla="*/ 215 w 459"/>
                <a:gd name="T23" fmla="*/ 161 h 214"/>
                <a:gd name="T24" fmla="*/ 215 w 459"/>
                <a:gd name="T25" fmla="*/ 214 h 214"/>
                <a:gd name="T26" fmla="*/ 109 w 459"/>
                <a:gd name="T27" fmla="*/ 214 h 214"/>
                <a:gd name="T28" fmla="*/ 109 w 459"/>
                <a:gd name="T29" fmla="*/ 0 h 214"/>
                <a:gd name="T30" fmla="*/ 351 w 459"/>
                <a:gd name="T31" fmla="*/ 0 h 214"/>
                <a:gd name="T32" fmla="*/ 87 w 459"/>
                <a:gd name="T33" fmla="*/ 0 h 214"/>
                <a:gd name="T34" fmla="*/ 87 w 459"/>
                <a:gd name="T35" fmla="*/ 166 h 214"/>
                <a:gd name="T36" fmla="*/ 59 w 459"/>
                <a:gd name="T37" fmla="*/ 214 h 214"/>
                <a:gd name="T38" fmla="*/ 28 w 459"/>
                <a:gd name="T39" fmla="*/ 214 h 214"/>
                <a:gd name="T40" fmla="*/ 0 w 459"/>
                <a:gd name="T41" fmla="*/ 166 h 214"/>
                <a:gd name="T42" fmla="*/ 0 w 459"/>
                <a:gd name="T43" fmla="*/ 0 h 214"/>
                <a:gd name="T44" fmla="*/ 87 w 459"/>
                <a:gd name="T45"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59" h="214">
                  <a:moveTo>
                    <a:pt x="459" y="166"/>
                  </a:moveTo>
                  <a:cubicBezTo>
                    <a:pt x="459" y="193"/>
                    <a:pt x="450" y="208"/>
                    <a:pt x="431" y="214"/>
                  </a:cubicBezTo>
                  <a:cubicBezTo>
                    <a:pt x="400" y="214"/>
                    <a:pt x="400" y="214"/>
                    <a:pt x="400" y="214"/>
                  </a:cubicBezTo>
                  <a:cubicBezTo>
                    <a:pt x="381" y="208"/>
                    <a:pt x="372" y="193"/>
                    <a:pt x="372" y="166"/>
                  </a:cubicBezTo>
                  <a:cubicBezTo>
                    <a:pt x="372" y="0"/>
                    <a:pt x="372" y="0"/>
                    <a:pt x="372" y="0"/>
                  </a:cubicBezTo>
                  <a:cubicBezTo>
                    <a:pt x="459" y="0"/>
                    <a:pt x="459" y="0"/>
                    <a:pt x="459" y="0"/>
                  </a:cubicBezTo>
                  <a:lnTo>
                    <a:pt x="459" y="166"/>
                  </a:lnTo>
                  <a:close/>
                  <a:moveTo>
                    <a:pt x="351" y="0"/>
                  </a:moveTo>
                  <a:cubicBezTo>
                    <a:pt x="351" y="214"/>
                    <a:pt x="351" y="214"/>
                    <a:pt x="351" y="214"/>
                  </a:cubicBezTo>
                  <a:cubicBezTo>
                    <a:pt x="244" y="214"/>
                    <a:pt x="244" y="214"/>
                    <a:pt x="244" y="214"/>
                  </a:cubicBezTo>
                  <a:cubicBezTo>
                    <a:pt x="244" y="161"/>
                    <a:pt x="244" y="161"/>
                    <a:pt x="244" y="161"/>
                  </a:cubicBezTo>
                  <a:cubicBezTo>
                    <a:pt x="215" y="161"/>
                    <a:pt x="215" y="161"/>
                    <a:pt x="215" y="161"/>
                  </a:cubicBezTo>
                  <a:cubicBezTo>
                    <a:pt x="215" y="214"/>
                    <a:pt x="215" y="214"/>
                    <a:pt x="215" y="214"/>
                  </a:cubicBezTo>
                  <a:cubicBezTo>
                    <a:pt x="109" y="214"/>
                    <a:pt x="109" y="214"/>
                    <a:pt x="109" y="214"/>
                  </a:cubicBezTo>
                  <a:cubicBezTo>
                    <a:pt x="109" y="0"/>
                    <a:pt x="109" y="0"/>
                    <a:pt x="109" y="0"/>
                  </a:cubicBezTo>
                  <a:lnTo>
                    <a:pt x="351" y="0"/>
                  </a:lnTo>
                  <a:close/>
                  <a:moveTo>
                    <a:pt x="87" y="0"/>
                  </a:moveTo>
                  <a:cubicBezTo>
                    <a:pt x="87" y="166"/>
                    <a:pt x="87" y="166"/>
                    <a:pt x="87" y="166"/>
                  </a:cubicBezTo>
                  <a:cubicBezTo>
                    <a:pt x="87" y="193"/>
                    <a:pt x="78" y="208"/>
                    <a:pt x="59" y="214"/>
                  </a:cubicBezTo>
                  <a:cubicBezTo>
                    <a:pt x="28" y="214"/>
                    <a:pt x="28" y="214"/>
                    <a:pt x="28" y="214"/>
                  </a:cubicBezTo>
                  <a:cubicBezTo>
                    <a:pt x="9" y="208"/>
                    <a:pt x="0" y="193"/>
                    <a:pt x="0" y="166"/>
                  </a:cubicBezTo>
                  <a:cubicBezTo>
                    <a:pt x="0" y="0"/>
                    <a:pt x="0" y="0"/>
                    <a:pt x="0" y="0"/>
                  </a:cubicBezTo>
                  <a:lnTo>
                    <a:pt x="87" y="0"/>
                  </a:lnTo>
                  <a:close/>
                </a:path>
              </a:pathLst>
            </a:custGeom>
            <a:solidFill>
              <a:sysClr val="window" lastClr="FFFFFF">
                <a:lumMod val="8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109" name="Freeform 31"/>
            <p:cNvSpPr>
              <a:spLocks noEditPoints="1"/>
            </p:cNvSpPr>
            <p:nvPr/>
          </p:nvSpPr>
          <p:spPr bwMode="auto">
            <a:xfrm>
              <a:off x="4152514" y="2657539"/>
              <a:ext cx="1355833" cy="427776"/>
            </a:xfrm>
            <a:custGeom>
              <a:avLst/>
              <a:gdLst>
                <a:gd name="T0" fmla="*/ 606 w 748"/>
                <a:gd name="T1" fmla="*/ 236 h 236"/>
                <a:gd name="T2" fmla="*/ 606 w 748"/>
                <a:gd name="T3" fmla="*/ 0 h 236"/>
                <a:gd name="T4" fmla="*/ 748 w 748"/>
                <a:gd name="T5" fmla="*/ 0 h 236"/>
                <a:gd name="T6" fmla="*/ 748 w 748"/>
                <a:gd name="T7" fmla="*/ 236 h 236"/>
                <a:gd name="T8" fmla="*/ 606 w 748"/>
                <a:gd name="T9" fmla="*/ 236 h 236"/>
                <a:gd name="T10" fmla="*/ 572 w 748"/>
                <a:gd name="T11" fmla="*/ 0 h 236"/>
                <a:gd name="T12" fmla="*/ 572 w 748"/>
                <a:gd name="T13" fmla="*/ 236 h 236"/>
                <a:gd name="T14" fmla="*/ 178 w 748"/>
                <a:gd name="T15" fmla="*/ 236 h 236"/>
                <a:gd name="T16" fmla="*/ 178 w 748"/>
                <a:gd name="T17" fmla="*/ 0 h 236"/>
                <a:gd name="T18" fmla="*/ 572 w 748"/>
                <a:gd name="T19" fmla="*/ 0 h 236"/>
                <a:gd name="T20" fmla="*/ 142 w 748"/>
                <a:gd name="T21" fmla="*/ 0 h 236"/>
                <a:gd name="T22" fmla="*/ 142 w 748"/>
                <a:gd name="T23" fmla="*/ 236 h 236"/>
                <a:gd name="T24" fmla="*/ 0 w 748"/>
                <a:gd name="T25" fmla="*/ 236 h 236"/>
                <a:gd name="T26" fmla="*/ 0 w 748"/>
                <a:gd name="T27" fmla="*/ 0 h 236"/>
                <a:gd name="T28" fmla="*/ 142 w 748"/>
                <a:gd name="T29" fmla="*/ 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48" h="236">
                  <a:moveTo>
                    <a:pt x="606" y="236"/>
                  </a:moveTo>
                  <a:lnTo>
                    <a:pt x="606" y="0"/>
                  </a:lnTo>
                  <a:lnTo>
                    <a:pt x="748" y="0"/>
                  </a:lnTo>
                  <a:lnTo>
                    <a:pt x="748" y="236"/>
                  </a:lnTo>
                  <a:lnTo>
                    <a:pt x="606" y="236"/>
                  </a:lnTo>
                  <a:close/>
                  <a:moveTo>
                    <a:pt x="572" y="0"/>
                  </a:moveTo>
                  <a:lnTo>
                    <a:pt x="572" y="236"/>
                  </a:lnTo>
                  <a:lnTo>
                    <a:pt x="178" y="236"/>
                  </a:lnTo>
                  <a:lnTo>
                    <a:pt x="178" y="0"/>
                  </a:lnTo>
                  <a:lnTo>
                    <a:pt x="572" y="0"/>
                  </a:lnTo>
                  <a:close/>
                  <a:moveTo>
                    <a:pt x="142" y="0"/>
                  </a:moveTo>
                  <a:lnTo>
                    <a:pt x="142" y="236"/>
                  </a:lnTo>
                  <a:lnTo>
                    <a:pt x="0" y="236"/>
                  </a:lnTo>
                  <a:lnTo>
                    <a:pt x="0" y="0"/>
                  </a:lnTo>
                  <a:lnTo>
                    <a:pt x="142" y="0"/>
                  </a:lnTo>
                  <a:close/>
                </a:path>
              </a:pathLst>
            </a:custGeom>
            <a:solidFill>
              <a:sysClr val="window" lastClr="FFFFFF">
                <a:lumMod val="8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110" name="Freeform 32"/>
            <p:cNvSpPr>
              <a:spLocks/>
            </p:cNvSpPr>
            <p:nvPr/>
          </p:nvSpPr>
          <p:spPr bwMode="auto">
            <a:xfrm>
              <a:off x="4152514" y="2189885"/>
              <a:ext cx="1355833" cy="467654"/>
            </a:xfrm>
            <a:custGeom>
              <a:avLst/>
              <a:gdLst>
                <a:gd name="T0" fmla="*/ 372 w 459"/>
                <a:gd name="T1" fmla="*/ 159 h 159"/>
                <a:gd name="T2" fmla="*/ 372 w 459"/>
                <a:gd name="T3" fmla="*/ 140 h 159"/>
                <a:gd name="T4" fmla="*/ 351 w 459"/>
                <a:gd name="T5" fmla="*/ 140 h 159"/>
                <a:gd name="T6" fmla="*/ 351 w 459"/>
                <a:gd name="T7" fmla="*/ 159 h 159"/>
                <a:gd name="T8" fmla="*/ 109 w 459"/>
                <a:gd name="T9" fmla="*/ 159 h 159"/>
                <a:gd name="T10" fmla="*/ 109 w 459"/>
                <a:gd name="T11" fmla="*/ 140 h 159"/>
                <a:gd name="T12" fmla="*/ 87 w 459"/>
                <a:gd name="T13" fmla="*/ 140 h 159"/>
                <a:gd name="T14" fmla="*/ 87 w 459"/>
                <a:gd name="T15" fmla="*/ 159 h 159"/>
                <a:gd name="T16" fmla="*/ 0 w 459"/>
                <a:gd name="T17" fmla="*/ 159 h 159"/>
                <a:gd name="T18" fmla="*/ 0 w 459"/>
                <a:gd name="T19" fmla="*/ 92 h 159"/>
                <a:gd name="T20" fmla="*/ 119 w 459"/>
                <a:gd name="T21" fmla="*/ 0 h 159"/>
                <a:gd name="T22" fmla="*/ 341 w 459"/>
                <a:gd name="T23" fmla="*/ 0 h 159"/>
                <a:gd name="T24" fmla="*/ 459 w 459"/>
                <a:gd name="T25" fmla="*/ 92 h 159"/>
                <a:gd name="T26" fmla="*/ 459 w 459"/>
                <a:gd name="T27" fmla="*/ 159 h 159"/>
                <a:gd name="T28" fmla="*/ 372 w 459"/>
                <a:gd name="T29"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9" h="159">
                  <a:moveTo>
                    <a:pt x="372" y="159"/>
                  </a:moveTo>
                  <a:cubicBezTo>
                    <a:pt x="372" y="140"/>
                    <a:pt x="372" y="140"/>
                    <a:pt x="372" y="140"/>
                  </a:cubicBezTo>
                  <a:cubicBezTo>
                    <a:pt x="351" y="140"/>
                    <a:pt x="351" y="140"/>
                    <a:pt x="351" y="140"/>
                  </a:cubicBezTo>
                  <a:cubicBezTo>
                    <a:pt x="351" y="159"/>
                    <a:pt x="351" y="159"/>
                    <a:pt x="351" y="159"/>
                  </a:cubicBezTo>
                  <a:cubicBezTo>
                    <a:pt x="109" y="159"/>
                    <a:pt x="109" y="159"/>
                    <a:pt x="109" y="159"/>
                  </a:cubicBezTo>
                  <a:cubicBezTo>
                    <a:pt x="109" y="140"/>
                    <a:pt x="109" y="140"/>
                    <a:pt x="109" y="140"/>
                  </a:cubicBezTo>
                  <a:cubicBezTo>
                    <a:pt x="87" y="140"/>
                    <a:pt x="87" y="140"/>
                    <a:pt x="87" y="140"/>
                  </a:cubicBezTo>
                  <a:cubicBezTo>
                    <a:pt x="87" y="159"/>
                    <a:pt x="87" y="159"/>
                    <a:pt x="87" y="159"/>
                  </a:cubicBezTo>
                  <a:cubicBezTo>
                    <a:pt x="0" y="159"/>
                    <a:pt x="0" y="159"/>
                    <a:pt x="0" y="159"/>
                  </a:cubicBezTo>
                  <a:cubicBezTo>
                    <a:pt x="0" y="92"/>
                    <a:pt x="0" y="92"/>
                    <a:pt x="0" y="92"/>
                  </a:cubicBezTo>
                  <a:cubicBezTo>
                    <a:pt x="0" y="31"/>
                    <a:pt x="40" y="0"/>
                    <a:pt x="119" y="0"/>
                  </a:cubicBezTo>
                  <a:cubicBezTo>
                    <a:pt x="341" y="0"/>
                    <a:pt x="341" y="0"/>
                    <a:pt x="341" y="0"/>
                  </a:cubicBezTo>
                  <a:cubicBezTo>
                    <a:pt x="420" y="0"/>
                    <a:pt x="459" y="31"/>
                    <a:pt x="459" y="92"/>
                  </a:cubicBezTo>
                  <a:cubicBezTo>
                    <a:pt x="459" y="159"/>
                    <a:pt x="459" y="159"/>
                    <a:pt x="459" y="159"/>
                  </a:cubicBezTo>
                  <a:lnTo>
                    <a:pt x="372" y="159"/>
                  </a:lnTo>
                  <a:close/>
                </a:path>
              </a:pathLst>
            </a:custGeom>
            <a:solidFill>
              <a:sysClr val="window" lastClr="FFFFFF">
                <a:lumMod val="8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111" name="Freeform 33"/>
            <p:cNvSpPr>
              <a:spLocks/>
            </p:cNvSpPr>
            <p:nvPr/>
          </p:nvSpPr>
          <p:spPr bwMode="auto">
            <a:xfrm>
              <a:off x="4542227" y="1560908"/>
              <a:ext cx="558285" cy="599976"/>
            </a:xfrm>
            <a:custGeom>
              <a:avLst/>
              <a:gdLst>
                <a:gd name="T0" fmla="*/ 189 w 189"/>
                <a:gd name="T1" fmla="*/ 98 h 204"/>
                <a:gd name="T2" fmla="*/ 161 w 189"/>
                <a:gd name="T3" fmla="*/ 171 h 204"/>
                <a:gd name="T4" fmla="*/ 95 w 189"/>
                <a:gd name="T5" fmla="*/ 204 h 204"/>
                <a:gd name="T6" fmla="*/ 28 w 189"/>
                <a:gd name="T7" fmla="*/ 171 h 204"/>
                <a:gd name="T8" fmla="*/ 0 w 189"/>
                <a:gd name="T9" fmla="*/ 98 h 204"/>
                <a:gd name="T10" fmla="*/ 28 w 189"/>
                <a:gd name="T11" fmla="*/ 28 h 204"/>
                <a:gd name="T12" fmla="*/ 95 w 189"/>
                <a:gd name="T13" fmla="*/ 0 h 204"/>
                <a:gd name="T14" fmla="*/ 161 w 189"/>
                <a:gd name="T15" fmla="*/ 28 h 204"/>
                <a:gd name="T16" fmla="*/ 189 w 189"/>
                <a:gd name="T17" fmla="*/ 9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9" h="204">
                  <a:moveTo>
                    <a:pt x="189" y="98"/>
                  </a:moveTo>
                  <a:cubicBezTo>
                    <a:pt x="189" y="125"/>
                    <a:pt x="180" y="150"/>
                    <a:pt x="161" y="171"/>
                  </a:cubicBezTo>
                  <a:cubicBezTo>
                    <a:pt x="143" y="193"/>
                    <a:pt x="121" y="204"/>
                    <a:pt x="95" y="204"/>
                  </a:cubicBezTo>
                  <a:cubicBezTo>
                    <a:pt x="69" y="204"/>
                    <a:pt x="47" y="193"/>
                    <a:pt x="28" y="171"/>
                  </a:cubicBezTo>
                  <a:cubicBezTo>
                    <a:pt x="9" y="150"/>
                    <a:pt x="0" y="125"/>
                    <a:pt x="0" y="98"/>
                  </a:cubicBezTo>
                  <a:cubicBezTo>
                    <a:pt x="0" y="71"/>
                    <a:pt x="9" y="48"/>
                    <a:pt x="28" y="28"/>
                  </a:cubicBezTo>
                  <a:cubicBezTo>
                    <a:pt x="46" y="9"/>
                    <a:pt x="68" y="0"/>
                    <a:pt x="95" y="0"/>
                  </a:cubicBezTo>
                  <a:cubicBezTo>
                    <a:pt x="121" y="0"/>
                    <a:pt x="143" y="9"/>
                    <a:pt x="161" y="28"/>
                  </a:cubicBezTo>
                  <a:cubicBezTo>
                    <a:pt x="180" y="48"/>
                    <a:pt x="189" y="71"/>
                    <a:pt x="189" y="98"/>
                  </a:cubicBezTo>
                  <a:close/>
                </a:path>
              </a:pathLst>
            </a:custGeom>
            <a:solidFill>
              <a:sysClr val="window" lastClr="FFFFFF">
                <a:lumMod val="8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112" name="Text Box 10"/>
            <p:cNvSpPr txBox="1">
              <a:spLocks noChangeArrowheads="1"/>
            </p:cNvSpPr>
            <p:nvPr/>
          </p:nvSpPr>
          <p:spPr bwMode="auto">
            <a:xfrm>
              <a:off x="4184759" y="5186794"/>
              <a:ext cx="1230617" cy="538609"/>
            </a:xfrm>
            <a:prstGeom prst="rect">
              <a:avLst/>
            </a:prstGeom>
            <a:noFill/>
            <a:ln w="9525">
              <a:noFill/>
              <a:miter lim="800000"/>
              <a:headEnd/>
              <a:tailEnd/>
            </a:ln>
          </p:spPr>
          <p:txBody>
            <a:bodyPr wrap="square" lIns="34290" tIns="17145" rIns="34290" bIns="17145">
              <a:spAutoFit/>
            </a:bodyPr>
            <a:lstStyle/>
            <a:p>
              <a:pPr marL="0" marR="0" lvl="0" indent="0" algn="ctr" defTabSz="816174"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srgbClr val="23B9D6"/>
                  </a:solidFill>
                  <a:effectLst/>
                  <a:uLnTx/>
                  <a:uFillTx/>
                  <a:latin typeface="Open Sans" pitchFamily="34" charset="0"/>
                  <a:ea typeface="Open Sans" pitchFamily="34" charset="0"/>
                  <a:cs typeface="Open Sans" pitchFamily="34" charset="0"/>
                </a:rPr>
                <a:t>20%</a:t>
              </a:r>
              <a:endParaRPr kumimoji="0" lang="en-US" sz="1500" b="1" i="0" u="none" strike="noStrike" kern="0" cap="none" spc="0" normalizeH="0" baseline="0" noProof="0" dirty="0">
                <a:ln>
                  <a:noFill/>
                </a:ln>
                <a:solidFill>
                  <a:srgbClr val="23B9D6"/>
                </a:solidFill>
                <a:effectLst/>
                <a:uLnTx/>
                <a:uFillTx/>
                <a:latin typeface="Open Sans" pitchFamily="34" charset="0"/>
                <a:ea typeface="Open Sans" pitchFamily="34" charset="0"/>
                <a:cs typeface="Open Sans" pitchFamily="34" charset="0"/>
              </a:endParaRPr>
            </a:p>
          </p:txBody>
        </p:sp>
        <p:sp>
          <p:nvSpPr>
            <p:cNvPr id="113" name="Text Box 10"/>
            <p:cNvSpPr txBox="1">
              <a:spLocks noChangeArrowheads="1"/>
            </p:cNvSpPr>
            <p:nvPr/>
          </p:nvSpPr>
          <p:spPr bwMode="auto">
            <a:xfrm>
              <a:off x="4184759" y="5759534"/>
              <a:ext cx="1230617" cy="230832"/>
            </a:xfrm>
            <a:prstGeom prst="rect">
              <a:avLst/>
            </a:prstGeom>
            <a:noFill/>
            <a:ln w="9525">
              <a:noFill/>
              <a:miter lim="800000"/>
              <a:headEnd/>
              <a:tailEnd/>
            </a:ln>
          </p:spPr>
          <p:txBody>
            <a:bodyPr wrap="square" lIns="34290" tIns="17145" rIns="34290" bIns="17145">
              <a:spAutoFit/>
            </a:bodyPr>
            <a:lstStyle/>
            <a:p>
              <a:pPr marL="0" marR="0" lvl="0" indent="0" algn="ctr" defTabSz="816174"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a:ln>
                    <a:noFill/>
                  </a:ln>
                  <a:solidFill>
                    <a:srgbClr val="23B9D6"/>
                  </a:solidFill>
                  <a:effectLst/>
                  <a:uLnTx/>
                  <a:uFillTx/>
                  <a:latin typeface="Open Sans" pitchFamily="34" charset="0"/>
                  <a:ea typeface="Open Sans" pitchFamily="34" charset="0"/>
                  <a:cs typeface="Open Sans" pitchFamily="34" charset="0"/>
                </a:rPr>
                <a:t>Elder</a:t>
              </a:r>
              <a:endParaRPr kumimoji="0" lang="en-US" sz="750" b="1" i="0" u="none" strike="noStrike" kern="0" cap="none" spc="0" normalizeH="0" baseline="0" noProof="0">
                <a:ln>
                  <a:noFill/>
                </a:ln>
                <a:solidFill>
                  <a:srgbClr val="23B9D6"/>
                </a:solidFill>
                <a:effectLst/>
                <a:uLnTx/>
                <a:uFillTx/>
                <a:latin typeface="Open Sans" pitchFamily="34" charset="0"/>
                <a:ea typeface="Open Sans" pitchFamily="34" charset="0"/>
                <a:cs typeface="Open Sans" pitchFamily="34" charset="0"/>
              </a:endParaRPr>
            </a:p>
          </p:txBody>
        </p:sp>
      </p:grpSp>
      <p:grpSp>
        <p:nvGrpSpPr>
          <p:cNvPr id="114" name="组合 113"/>
          <p:cNvGrpSpPr/>
          <p:nvPr/>
        </p:nvGrpSpPr>
        <p:grpSpPr>
          <a:xfrm>
            <a:off x="4464776" y="1693192"/>
            <a:ext cx="2334309" cy="698862"/>
            <a:chOff x="5953034" y="1567258"/>
            <a:chExt cx="3112412" cy="931816"/>
          </a:xfrm>
        </p:grpSpPr>
        <p:grpSp>
          <p:nvGrpSpPr>
            <p:cNvPr id="115" name="组合 114"/>
            <p:cNvGrpSpPr/>
            <p:nvPr/>
          </p:nvGrpSpPr>
          <p:grpSpPr>
            <a:xfrm>
              <a:off x="5953034" y="1567258"/>
              <a:ext cx="911906" cy="911906"/>
              <a:chOff x="4092575" y="674688"/>
              <a:chExt cx="3171825" cy="3171825"/>
            </a:xfrm>
          </p:grpSpPr>
          <p:sp>
            <p:nvSpPr>
              <p:cNvPr id="117" name="Oval 10"/>
              <p:cNvSpPr>
                <a:spLocks noChangeArrowheads="1"/>
              </p:cNvSpPr>
              <p:nvPr/>
            </p:nvSpPr>
            <p:spPr bwMode="auto">
              <a:xfrm>
                <a:off x="4092575" y="674688"/>
                <a:ext cx="3171825" cy="3171825"/>
              </a:xfrm>
              <a:prstGeom prst="ellipse">
                <a:avLst/>
              </a:prstGeom>
              <a:solidFill>
                <a:srgbClr val="23B9D6"/>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grpSp>
            <p:nvGrpSpPr>
              <p:cNvPr id="118" name="组合 117"/>
              <p:cNvGrpSpPr/>
              <p:nvPr/>
            </p:nvGrpSpPr>
            <p:grpSpPr>
              <a:xfrm>
                <a:off x="4727575" y="1306513"/>
                <a:ext cx="1900238" cy="1903413"/>
                <a:chOff x="4727575" y="1306513"/>
                <a:chExt cx="1900238" cy="1903413"/>
              </a:xfrm>
            </p:grpSpPr>
            <p:sp>
              <p:nvSpPr>
                <p:cNvPr id="119" name="Freeform 11"/>
                <p:cNvSpPr>
                  <a:spLocks/>
                </p:cNvSpPr>
                <p:nvPr/>
              </p:nvSpPr>
              <p:spPr bwMode="auto">
                <a:xfrm>
                  <a:off x="5246688" y="1306513"/>
                  <a:ext cx="865188" cy="1411288"/>
                </a:xfrm>
                <a:custGeom>
                  <a:avLst/>
                  <a:gdLst>
                    <a:gd name="T0" fmla="*/ 16 w 230"/>
                    <a:gd name="T1" fmla="*/ 185 h 375"/>
                    <a:gd name="T2" fmla="*/ 64 w 230"/>
                    <a:gd name="T3" fmla="*/ 254 h 375"/>
                    <a:gd name="T4" fmla="*/ 60 w 230"/>
                    <a:gd name="T5" fmla="*/ 285 h 375"/>
                    <a:gd name="T6" fmla="*/ 46 w 230"/>
                    <a:gd name="T7" fmla="*/ 290 h 375"/>
                    <a:gd name="T8" fmla="*/ 54 w 230"/>
                    <a:gd name="T9" fmla="*/ 321 h 375"/>
                    <a:gd name="T10" fmla="*/ 64 w 230"/>
                    <a:gd name="T11" fmla="*/ 347 h 375"/>
                    <a:gd name="T12" fmla="*/ 74 w 230"/>
                    <a:gd name="T13" fmla="*/ 366 h 375"/>
                    <a:gd name="T14" fmla="*/ 77 w 230"/>
                    <a:gd name="T15" fmla="*/ 369 h 375"/>
                    <a:gd name="T16" fmla="*/ 84 w 230"/>
                    <a:gd name="T17" fmla="*/ 372 h 375"/>
                    <a:gd name="T18" fmla="*/ 95 w 230"/>
                    <a:gd name="T19" fmla="*/ 373 h 375"/>
                    <a:gd name="T20" fmla="*/ 105 w 230"/>
                    <a:gd name="T21" fmla="*/ 374 h 375"/>
                    <a:gd name="T22" fmla="*/ 115 w 230"/>
                    <a:gd name="T23" fmla="*/ 375 h 375"/>
                    <a:gd name="T24" fmla="*/ 118 w 230"/>
                    <a:gd name="T25" fmla="*/ 375 h 375"/>
                    <a:gd name="T26" fmla="*/ 125 w 230"/>
                    <a:gd name="T27" fmla="*/ 374 h 375"/>
                    <a:gd name="T28" fmla="*/ 135 w 230"/>
                    <a:gd name="T29" fmla="*/ 374 h 375"/>
                    <a:gd name="T30" fmla="*/ 145 w 230"/>
                    <a:gd name="T31" fmla="*/ 373 h 375"/>
                    <a:gd name="T32" fmla="*/ 155 w 230"/>
                    <a:gd name="T33" fmla="*/ 371 h 375"/>
                    <a:gd name="T34" fmla="*/ 159 w 230"/>
                    <a:gd name="T35" fmla="*/ 369 h 375"/>
                    <a:gd name="T36" fmla="*/ 165 w 230"/>
                    <a:gd name="T37" fmla="*/ 357 h 375"/>
                    <a:gd name="T38" fmla="*/ 175 w 230"/>
                    <a:gd name="T39" fmla="*/ 327 h 375"/>
                    <a:gd name="T40" fmla="*/ 184 w 230"/>
                    <a:gd name="T41" fmla="*/ 290 h 375"/>
                    <a:gd name="T42" fmla="*/ 169 w 230"/>
                    <a:gd name="T43" fmla="*/ 285 h 375"/>
                    <a:gd name="T44" fmla="*/ 166 w 230"/>
                    <a:gd name="T45" fmla="*/ 255 h 375"/>
                    <a:gd name="T46" fmla="*/ 215 w 230"/>
                    <a:gd name="T47" fmla="*/ 184 h 375"/>
                    <a:gd name="T48" fmla="*/ 225 w 230"/>
                    <a:gd name="T49" fmla="*/ 178 h 375"/>
                    <a:gd name="T50" fmla="*/ 225 w 230"/>
                    <a:gd name="T51" fmla="*/ 126 h 375"/>
                    <a:gd name="T52" fmla="*/ 222 w 230"/>
                    <a:gd name="T53" fmla="*/ 123 h 375"/>
                    <a:gd name="T54" fmla="*/ 116 w 230"/>
                    <a:gd name="T55" fmla="*/ 0 h 375"/>
                    <a:gd name="T56" fmla="*/ 9 w 230"/>
                    <a:gd name="T57" fmla="*/ 123 h 375"/>
                    <a:gd name="T58" fmla="*/ 5 w 230"/>
                    <a:gd name="T59" fmla="*/ 126 h 375"/>
                    <a:gd name="T60" fmla="*/ 5 w 230"/>
                    <a:gd name="T61" fmla="*/ 178 h 375"/>
                    <a:gd name="T62" fmla="*/ 16 w 230"/>
                    <a:gd name="T63" fmla="*/ 185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0" h="375">
                      <a:moveTo>
                        <a:pt x="16" y="185"/>
                      </a:moveTo>
                      <a:cubicBezTo>
                        <a:pt x="25" y="214"/>
                        <a:pt x="42" y="238"/>
                        <a:pt x="64" y="254"/>
                      </a:cubicBezTo>
                      <a:cubicBezTo>
                        <a:pt x="60" y="285"/>
                        <a:pt x="60" y="285"/>
                        <a:pt x="60" y="285"/>
                      </a:cubicBezTo>
                      <a:cubicBezTo>
                        <a:pt x="46" y="290"/>
                        <a:pt x="46" y="290"/>
                        <a:pt x="46" y="290"/>
                      </a:cubicBezTo>
                      <a:cubicBezTo>
                        <a:pt x="47" y="299"/>
                        <a:pt x="50" y="310"/>
                        <a:pt x="54" y="321"/>
                      </a:cubicBezTo>
                      <a:cubicBezTo>
                        <a:pt x="57" y="330"/>
                        <a:pt x="61" y="339"/>
                        <a:pt x="64" y="347"/>
                      </a:cubicBezTo>
                      <a:cubicBezTo>
                        <a:pt x="68" y="355"/>
                        <a:pt x="72" y="363"/>
                        <a:pt x="74" y="366"/>
                      </a:cubicBezTo>
                      <a:cubicBezTo>
                        <a:pt x="75" y="368"/>
                        <a:pt x="76" y="369"/>
                        <a:pt x="77" y="369"/>
                      </a:cubicBezTo>
                      <a:cubicBezTo>
                        <a:pt x="79" y="370"/>
                        <a:pt x="81" y="371"/>
                        <a:pt x="84" y="372"/>
                      </a:cubicBezTo>
                      <a:cubicBezTo>
                        <a:pt x="88" y="372"/>
                        <a:pt x="91" y="373"/>
                        <a:pt x="95" y="373"/>
                      </a:cubicBezTo>
                      <a:cubicBezTo>
                        <a:pt x="98" y="374"/>
                        <a:pt x="101" y="374"/>
                        <a:pt x="105" y="374"/>
                      </a:cubicBezTo>
                      <a:cubicBezTo>
                        <a:pt x="108" y="374"/>
                        <a:pt x="112" y="374"/>
                        <a:pt x="115" y="375"/>
                      </a:cubicBezTo>
                      <a:cubicBezTo>
                        <a:pt x="116" y="375"/>
                        <a:pt x="117" y="375"/>
                        <a:pt x="118" y="375"/>
                      </a:cubicBezTo>
                      <a:cubicBezTo>
                        <a:pt x="120" y="375"/>
                        <a:pt x="122" y="375"/>
                        <a:pt x="125" y="374"/>
                      </a:cubicBezTo>
                      <a:cubicBezTo>
                        <a:pt x="128" y="374"/>
                        <a:pt x="131" y="374"/>
                        <a:pt x="135" y="374"/>
                      </a:cubicBezTo>
                      <a:cubicBezTo>
                        <a:pt x="138" y="374"/>
                        <a:pt x="142" y="373"/>
                        <a:pt x="145" y="373"/>
                      </a:cubicBezTo>
                      <a:cubicBezTo>
                        <a:pt x="149" y="372"/>
                        <a:pt x="152" y="371"/>
                        <a:pt x="155" y="371"/>
                      </a:cubicBezTo>
                      <a:cubicBezTo>
                        <a:pt x="156" y="370"/>
                        <a:pt x="158" y="370"/>
                        <a:pt x="159" y="369"/>
                      </a:cubicBezTo>
                      <a:cubicBezTo>
                        <a:pt x="160" y="368"/>
                        <a:pt x="163" y="364"/>
                        <a:pt x="165" y="357"/>
                      </a:cubicBezTo>
                      <a:cubicBezTo>
                        <a:pt x="169" y="349"/>
                        <a:pt x="172" y="338"/>
                        <a:pt x="175" y="327"/>
                      </a:cubicBezTo>
                      <a:cubicBezTo>
                        <a:pt x="179" y="314"/>
                        <a:pt x="182" y="300"/>
                        <a:pt x="184" y="290"/>
                      </a:cubicBezTo>
                      <a:cubicBezTo>
                        <a:pt x="169" y="285"/>
                        <a:pt x="169" y="285"/>
                        <a:pt x="169" y="285"/>
                      </a:cubicBezTo>
                      <a:cubicBezTo>
                        <a:pt x="166" y="255"/>
                        <a:pt x="166" y="255"/>
                        <a:pt x="166" y="255"/>
                      </a:cubicBezTo>
                      <a:cubicBezTo>
                        <a:pt x="188" y="239"/>
                        <a:pt x="206" y="214"/>
                        <a:pt x="215" y="184"/>
                      </a:cubicBezTo>
                      <a:cubicBezTo>
                        <a:pt x="219" y="183"/>
                        <a:pt x="223" y="181"/>
                        <a:pt x="225" y="178"/>
                      </a:cubicBezTo>
                      <a:cubicBezTo>
                        <a:pt x="229" y="173"/>
                        <a:pt x="230" y="133"/>
                        <a:pt x="225" y="126"/>
                      </a:cubicBezTo>
                      <a:cubicBezTo>
                        <a:pt x="225" y="124"/>
                        <a:pt x="223" y="123"/>
                        <a:pt x="222" y="123"/>
                      </a:cubicBezTo>
                      <a:cubicBezTo>
                        <a:pt x="217" y="54"/>
                        <a:pt x="171" y="0"/>
                        <a:pt x="116" y="0"/>
                      </a:cubicBezTo>
                      <a:cubicBezTo>
                        <a:pt x="60" y="0"/>
                        <a:pt x="14" y="54"/>
                        <a:pt x="9" y="123"/>
                      </a:cubicBezTo>
                      <a:cubicBezTo>
                        <a:pt x="7" y="123"/>
                        <a:pt x="6" y="124"/>
                        <a:pt x="5" y="126"/>
                      </a:cubicBezTo>
                      <a:cubicBezTo>
                        <a:pt x="0" y="133"/>
                        <a:pt x="1" y="173"/>
                        <a:pt x="5" y="178"/>
                      </a:cubicBezTo>
                      <a:cubicBezTo>
                        <a:pt x="7" y="181"/>
                        <a:pt x="12" y="183"/>
                        <a:pt x="16" y="18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120" name="Freeform 12"/>
                <p:cNvSpPr>
                  <a:spLocks noEditPoints="1"/>
                </p:cNvSpPr>
                <p:nvPr/>
              </p:nvSpPr>
              <p:spPr bwMode="auto">
                <a:xfrm>
                  <a:off x="4727575" y="2413001"/>
                  <a:ext cx="1900238" cy="796925"/>
                </a:xfrm>
                <a:custGeom>
                  <a:avLst/>
                  <a:gdLst>
                    <a:gd name="T0" fmla="*/ 333 w 505"/>
                    <a:gd name="T1" fmla="*/ 0 h 212"/>
                    <a:gd name="T2" fmla="*/ 303 w 505"/>
                    <a:gd name="T3" fmla="*/ 85 h 212"/>
                    <a:gd name="T4" fmla="*/ 283 w 505"/>
                    <a:gd name="T5" fmla="*/ 90 h 212"/>
                    <a:gd name="T6" fmla="*/ 262 w 505"/>
                    <a:gd name="T7" fmla="*/ 92 h 212"/>
                    <a:gd name="T8" fmla="*/ 270 w 505"/>
                    <a:gd name="T9" fmla="*/ 160 h 212"/>
                    <a:gd name="T10" fmla="*/ 287 w 505"/>
                    <a:gd name="T11" fmla="*/ 163 h 212"/>
                    <a:gd name="T12" fmla="*/ 300 w 505"/>
                    <a:gd name="T13" fmla="*/ 164 h 212"/>
                    <a:gd name="T14" fmla="*/ 318 w 505"/>
                    <a:gd name="T15" fmla="*/ 163 h 212"/>
                    <a:gd name="T16" fmla="*/ 331 w 505"/>
                    <a:gd name="T17" fmla="*/ 157 h 212"/>
                    <a:gd name="T18" fmla="*/ 336 w 505"/>
                    <a:gd name="T19" fmla="*/ 96 h 212"/>
                    <a:gd name="T20" fmla="*/ 328 w 505"/>
                    <a:gd name="T21" fmla="*/ 90 h 212"/>
                    <a:gd name="T22" fmla="*/ 326 w 505"/>
                    <a:gd name="T23" fmla="*/ 67 h 212"/>
                    <a:gd name="T24" fmla="*/ 333 w 505"/>
                    <a:gd name="T25" fmla="*/ 60 h 212"/>
                    <a:gd name="T26" fmla="*/ 341 w 505"/>
                    <a:gd name="T27" fmla="*/ 57 h 212"/>
                    <a:gd name="T28" fmla="*/ 346 w 505"/>
                    <a:gd name="T29" fmla="*/ 57 h 212"/>
                    <a:gd name="T30" fmla="*/ 353 w 505"/>
                    <a:gd name="T31" fmla="*/ 60 h 212"/>
                    <a:gd name="T32" fmla="*/ 361 w 505"/>
                    <a:gd name="T33" fmla="*/ 67 h 212"/>
                    <a:gd name="T34" fmla="*/ 358 w 505"/>
                    <a:gd name="T35" fmla="*/ 90 h 212"/>
                    <a:gd name="T36" fmla="*/ 351 w 505"/>
                    <a:gd name="T37" fmla="*/ 96 h 212"/>
                    <a:gd name="T38" fmla="*/ 337 w 505"/>
                    <a:gd name="T39" fmla="*/ 169 h 212"/>
                    <a:gd name="T40" fmla="*/ 324 w 505"/>
                    <a:gd name="T41" fmla="*/ 173 h 212"/>
                    <a:gd name="T42" fmla="*/ 306 w 505"/>
                    <a:gd name="T43" fmla="*/ 175 h 212"/>
                    <a:gd name="T44" fmla="*/ 300 w 505"/>
                    <a:gd name="T45" fmla="*/ 175 h 212"/>
                    <a:gd name="T46" fmla="*/ 287 w 505"/>
                    <a:gd name="T47" fmla="*/ 175 h 212"/>
                    <a:gd name="T48" fmla="*/ 269 w 505"/>
                    <a:gd name="T49" fmla="*/ 172 h 212"/>
                    <a:gd name="T50" fmla="*/ 256 w 505"/>
                    <a:gd name="T51" fmla="*/ 154 h 212"/>
                    <a:gd name="T52" fmla="*/ 233 w 505"/>
                    <a:gd name="T53" fmla="*/ 91 h 212"/>
                    <a:gd name="T54" fmla="*/ 210 w 505"/>
                    <a:gd name="T55" fmla="*/ 86 h 212"/>
                    <a:gd name="T56" fmla="*/ 182 w 505"/>
                    <a:gd name="T57" fmla="*/ 33 h 212"/>
                    <a:gd name="T58" fmla="*/ 23 w 505"/>
                    <a:gd name="T59" fmla="*/ 62 h 212"/>
                    <a:gd name="T60" fmla="*/ 253 w 505"/>
                    <a:gd name="T61" fmla="*/ 212 h 212"/>
                    <a:gd name="T62" fmla="*/ 170 w 505"/>
                    <a:gd name="T63" fmla="*/ 128 h 212"/>
                    <a:gd name="T64" fmla="*/ 154 w 505"/>
                    <a:gd name="T65" fmla="*/ 128 h 212"/>
                    <a:gd name="T66" fmla="*/ 138 w 505"/>
                    <a:gd name="T67" fmla="*/ 128 h 212"/>
                    <a:gd name="T68" fmla="*/ 134 w 505"/>
                    <a:gd name="T69" fmla="*/ 163 h 212"/>
                    <a:gd name="T70" fmla="*/ 131 w 505"/>
                    <a:gd name="T71" fmla="*/ 163 h 212"/>
                    <a:gd name="T72" fmla="*/ 128 w 505"/>
                    <a:gd name="T73" fmla="*/ 163 h 212"/>
                    <a:gd name="T74" fmla="*/ 125 w 505"/>
                    <a:gd name="T75" fmla="*/ 163 h 212"/>
                    <a:gd name="T76" fmla="*/ 122 w 505"/>
                    <a:gd name="T77" fmla="*/ 163 h 212"/>
                    <a:gd name="T78" fmla="*/ 119 w 505"/>
                    <a:gd name="T79" fmla="*/ 163 h 212"/>
                    <a:gd name="T80" fmla="*/ 111 w 505"/>
                    <a:gd name="T81" fmla="*/ 128 h 212"/>
                    <a:gd name="T82" fmla="*/ 95 w 505"/>
                    <a:gd name="T83" fmla="*/ 128 h 212"/>
                    <a:gd name="T84" fmla="*/ 84 w 505"/>
                    <a:gd name="T85" fmla="*/ 113 h 212"/>
                    <a:gd name="T86" fmla="*/ 100 w 505"/>
                    <a:gd name="T87" fmla="*/ 113 h 212"/>
                    <a:gd name="T88" fmla="*/ 116 w 505"/>
                    <a:gd name="T89" fmla="*/ 113 h 212"/>
                    <a:gd name="T90" fmla="*/ 120 w 505"/>
                    <a:gd name="T91" fmla="*/ 78 h 212"/>
                    <a:gd name="T92" fmla="*/ 123 w 505"/>
                    <a:gd name="T93" fmla="*/ 78 h 212"/>
                    <a:gd name="T94" fmla="*/ 126 w 505"/>
                    <a:gd name="T95" fmla="*/ 78 h 212"/>
                    <a:gd name="T96" fmla="*/ 129 w 505"/>
                    <a:gd name="T97" fmla="*/ 78 h 212"/>
                    <a:gd name="T98" fmla="*/ 132 w 505"/>
                    <a:gd name="T99" fmla="*/ 78 h 212"/>
                    <a:gd name="T100" fmla="*/ 135 w 505"/>
                    <a:gd name="T101" fmla="*/ 78 h 212"/>
                    <a:gd name="T102" fmla="*/ 143 w 505"/>
                    <a:gd name="T103" fmla="*/ 113 h 212"/>
                    <a:gd name="T104" fmla="*/ 159 w 505"/>
                    <a:gd name="T105" fmla="*/ 113 h 212"/>
                    <a:gd name="T106" fmla="*/ 170 w 505"/>
                    <a:gd name="T107" fmla="*/ 12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05" h="212">
                      <a:moveTo>
                        <a:pt x="483" y="62"/>
                      </a:moveTo>
                      <a:cubicBezTo>
                        <a:pt x="474" y="51"/>
                        <a:pt x="443" y="41"/>
                        <a:pt x="443" y="41"/>
                      </a:cubicBezTo>
                      <a:cubicBezTo>
                        <a:pt x="333" y="0"/>
                        <a:pt x="333" y="0"/>
                        <a:pt x="333" y="0"/>
                      </a:cubicBezTo>
                      <a:cubicBezTo>
                        <a:pt x="331" y="10"/>
                        <a:pt x="328" y="25"/>
                        <a:pt x="324" y="40"/>
                      </a:cubicBezTo>
                      <a:cubicBezTo>
                        <a:pt x="321" y="50"/>
                        <a:pt x="317" y="61"/>
                        <a:pt x="313" y="69"/>
                      </a:cubicBezTo>
                      <a:cubicBezTo>
                        <a:pt x="310" y="76"/>
                        <a:pt x="307" y="82"/>
                        <a:pt x="303" y="85"/>
                      </a:cubicBezTo>
                      <a:cubicBezTo>
                        <a:pt x="303" y="85"/>
                        <a:pt x="302" y="85"/>
                        <a:pt x="302" y="86"/>
                      </a:cubicBezTo>
                      <a:cubicBezTo>
                        <a:pt x="299" y="87"/>
                        <a:pt x="296" y="88"/>
                        <a:pt x="293" y="89"/>
                      </a:cubicBezTo>
                      <a:cubicBezTo>
                        <a:pt x="290" y="89"/>
                        <a:pt x="287" y="90"/>
                        <a:pt x="283" y="90"/>
                      </a:cubicBezTo>
                      <a:cubicBezTo>
                        <a:pt x="280" y="91"/>
                        <a:pt x="276" y="91"/>
                        <a:pt x="273" y="91"/>
                      </a:cubicBezTo>
                      <a:cubicBezTo>
                        <a:pt x="269" y="92"/>
                        <a:pt x="266" y="92"/>
                        <a:pt x="263" y="92"/>
                      </a:cubicBezTo>
                      <a:cubicBezTo>
                        <a:pt x="262" y="92"/>
                        <a:pt x="262" y="92"/>
                        <a:pt x="262" y="92"/>
                      </a:cubicBezTo>
                      <a:cubicBezTo>
                        <a:pt x="262" y="96"/>
                        <a:pt x="262" y="101"/>
                        <a:pt x="262" y="105"/>
                      </a:cubicBezTo>
                      <a:cubicBezTo>
                        <a:pt x="264" y="127"/>
                        <a:pt x="266" y="148"/>
                        <a:pt x="269" y="157"/>
                      </a:cubicBezTo>
                      <a:cubicBezTo>
                        <a:pt x="269" y="158"/>
                        <a:pt x="269" y="159"/>
                        <a:pt x="270" y="160"/>
                      </a:cubicBezTo>
                      <a:cubicBezTo>
                        <a:pt x="271" y="161"/>
                        <a:pt x="273" y="161"/>
                        <a:pt x="275" y="162"/>
                      </a:cubicBezTo>
                      <a:cubicBezTo>
                        <a:pt x="277" y="162"/>
                        <a:pt x="279" y="162"/>
                        <a:pt x="281" y="163"/>
                      </a:cubicBezTo>
                      <a:cubicBezTo>
                        <a:pt x="283" y="163"/>
                        <a:pt x="285" y="163"/>
                        <a:pt x="287" y="163"/>
                      </a:cubicBezTo>
                      <a:cubicBezTo>
                        <a:pt x="289" y="163"/>
                        <a:pt x="291" y="164"/>
                        <a:pt x="293" y="164"/>
                      </a:cubicBezTo>
                      <a:cubicBezTo>
                        <a:pt x="296" y="164"/>
                        <a:pt x="298" y="164"/>
                        <a:pt x="300" y="164"/>
                      </a:cubicBezTo>
                      <a:cubicBezTo>
                        <a:pt x="300" y="164"/>
                        <a:pt x="300" y="164"/>
                        <a:pt x="300" y="164"/>
                      </a:cubicBezTo>
                      <a:cubicBezTo>
                        <a:pt x="301" y="164"/>
                        <a:pt x="303" y="164"/>
                        <a:pt x="306" y="164"/>
                      </a:cubicBezTo>
                      <a:cubicBezTo>
                        <a:pt x="308" y="164"/>
                        <a:pt x="310" y="163"/>
                        <a:pt x="312" y="163"/>
                      </a:cubicBezTo>
                      <a:cubicBezTo>
                        <a:pt x="314" y="163"/>
                        <a:pt x="316" y="163"/>
                        <a:pt x="318" y="163"/>
                      </a:cubicBezTo>
                      <a:cubicBezTo>
                        <a:pt x="320" y="162"/>
                        <a:pt x="322" y="162"/>
                        <a:pt x="324" y="162"/>
                      </a:cubicBezTo>
                      <a:cubicBezTo>
                        <a:pt x="326" y="161"/>
                        <a:pt x="328" y="161"/>
                        <a:pt x="329" y="160"/>
                      </a:cubicBezTo>
                      <a:cubicBezTo>
                        <a:pt x="330" y="159"/>
                        <a:pt x="330" y="158"/>
                        <a:pt x="331" y="157"/>
                      </a:cubicBezTo>
                      <a:cubicBezTo>
                        <a:pt x="333" y="149"/>
                        <a:pt x="336" y="127"/>
                        <a:pt x="337" y="105"/>
                      </a:cubicBezTo>
                      <a:cubicBezTo>
                        <a:pt x="337" y="102"/>
                        <a:pt x="337" y="99"/>
                        <a:pt x="337" y="96"/>
                      </a:cubicBezTo>
                      <a:cubicBezTo>
                        <a:pt x="337" y="96"/>
                        <a:pt x="336" y="96"/>
                        <a:pt x="336" y="96"/>
                      </a:cubicBezTo>
                      <a:cubicBezTo>
                        <a:pt x="335" y="95"/>
                        <a:pt x="334" y="95"/>
                        <a:pt x="333" y="95"/>
                      </a:cubicBezTo>
                      <a:cubicBezTo>
                        <a:pt x="332" y="94"/>
                        <a:pt x="332" y="93"/>
                        <a:pt x="331" y="93"/>
                      </a:cubicBezTo>
                      <a:cubicBezTo>
                        <a:pt x="330" y="92"/>
                        <a:pt x="329" y="91"/>
                        <a:pt x="328" y="90"/>
                      </a:cubicBezTo>
                      <a:cubicBezTo>
                        <a:pt x="327" y="89"/>
                        <a:pt x="326" y="88"/>
                        <a:pt x="326" y="87"/>
                      </a:cubicBezTo>
                      <a:cubicBezTo>
                        <a:pt x="324" y="84"/>
                        <a:pt x="323" y="81"/>
                        <a:pt x="323" y="77"/>
                      </a:cubicBezTo>
                      <a:cubicBezTo>
                        <a:pt x="323" y="74"/>
                        <a:pt x="324" y="70"/>
                        <a:pt x="326" y="67"/>
                      </a:cubicBezTo>
                      <a:cubicBezTo>
                        <a:pt x="326" y="66"/>
                        <a:pt x="327" y="65"/>
                        <a:pt x="328" y="64"/>
                      </a:cubicBezTo>
                      <a:cubicBezTo>
                        <a:pt x="329" y="63"/>
                        <a:pt x="330" y="62"/>
                        <a:pt x="331" y="62"/>
                      </a:cubicBezTo>
                      <a:cubicBezTo>
                        <a:pt x="332" y="61"/>
                        <a:pt x="332" y="60"/>
                        <a:pt x="333" y="60"/>
                      </a:cubicBezTo>
                      <a:cubicBezTo>
                        <a:pt x="334" y="59"/>
                        <a:pt x="335" y="59"/>
                        <a:pt x="336" y="59"/>
                      </a:cubicBezTo>
                      <a:cubicBezTo>
                        <a:pt x="337" y="58"/>
                        <a:pt x="337" y="58"/>
                        <a:pt x="338" y="58"/>
                      </a:cubicBezTo>
                      <a:cubicBezTo>
                        <a:pt x="339" y="58"/>
                        <a:pt x="340" y="57"/>
                        <a:pt x="341" y="57"/>
                      </a:cubicBezTo>
                      <a:cubicBezTo>
                        <a:pt x="342" y="57"/>
                        <a:pt x="342" y="57"/>
                        <a:pt x="343" y="57"/>
                      </a:cubicBezTo>
                      <a:cubicBezTo>
                        <a:pt x="343" y="57"/>
                        <a:pt x="343" y="57"/>
                        <a:pt x="343" y="57"/>
                      </a:cubicBezTo>
                      <a:cubicBezTo>
                        <a:pt x="344" y="57"/>
                        <a:pt x="345" y="57"/>
                        <a:pt x="346" y="57"/>
                      </a:cubicBezTo>
                      <a:cubicBezTo>
                        <a:pt x="347" y="57"/>
                        <a:pt x="348" y="58"/>
                        <a:pt x="348" y="58"/>
                      </a:cubicBezTo>
                      <a:cubicBezTo>
                        <a:pt x="349" y="58"/>
                        <a:pt x="350" y="58"/>
                        <a:pt x="351" y="59"/>
                      </a:cubicBezTo>
                      <a:cubicBezTo>
                        <a:pt x="352" y="59"/>
                        <a:pt x="353" y="59"/>
                        <a:pt x="353" y="60"/>
                      </a:cubicBezTo>
                      <a:cubicBezTo>
                        <a:pt x="354" y="60"/>
                        <a:pt x="355" y="61"/>
                        <a:pt x="356" y="61"/>
                      </a:cubicBezTo>
                      <a:cubicBezTo>
                        <a:pt x="357" y="62"/>
                        <a:pt x="358" y="63"/>
                        <a:pt x="358" y="64"/>
                      </a:cubicBezTo>
                      <a:cubicBezTo>
                        <a:pt x="359" y="65"/>
                        <a:pt x="360" y="66"/>
                        <a:pt x="361" y="67"/>
                      </a:cubicBezTo>
                      <a:cubicBezTo>
                        <a:pt x="363" y="70"/>
                        <a:pt x="363" y="74"/>
                        <a:pt x="363" y="77"/>
                      </a:cubicBezTo>
                      <a:cubicBezTo>
                        <a:pt x="363" y="81"/>
                        <a:pt x="363" y="84"/>
                        <a:pt x="361" y="87"/>
                      </a:cubicBezTo>
                      <a:cubicBezTo>
                        <a:pt x="360" y="88"/>
                        <a:pt x="359" y="89"/>
                        <a:pt x="358" y="90"/>
                      </a:cubicBezTo>
                      <a:cubicBezTo>
                        <a:pt x="358" y="91"/>
                        <a:pt x="357" y="92"/>
                        <a:pt x="356" y="93"/>
                      </a:cubicBezTo>
                      <a:cubicBezTo>
                        <a:pt x="355" y="93"/>
                        <a:pt x="354" y="94"/>
                        <a:pt x="353" y="95"/>
                      </a:cubicBezTo>
                      <a:cubicBezTo>
                        <a:pt x="353" y="95"/>
                        <a:pt x="352" y="95"/>
                        <a:pt x="351" y="96"/>
                      </a:cubicBezTo>
                      <a:cubicBezTo>
                        <a:pt x="350" y="96"/>
                        <a:pt x="350" y="96"/>
                        <a:pt x="349" y="96"/>
                      </a:cubicBezTo>
                      <a:cubicBezTo>
                        <a:pt x="348" y="123"/>
                        <a:pt x="346" y="142"/>
                        <a:pt x="343" y="154"/>
                      </a:cubicBezTo>
                      <a:cubicBezTo>
                        <a:pt x="341" y="162"/>
                        <a:pt x="339" y="166"/>
                        <a:pt x="337" y="169"/>
                      </a:cubicBezTo>
                      <a:cubicBezTo>
                        <a:pt x="336" y="169"/>
                        <a:pt x="336" y="170"/>
                        <a:pt x="335" y="170"/>
                      </a:cubicBezTo>
                      <a:cubicBezTo>
                        <a:pt x="334" y="171"/>
                        <a:pt x="332" y="171"/>
                        <a:pt x="331" y="172"/>
                      </a:cubicBezTo>
                      <a:cubicBezTo>
                        <a:pt x="329" y="172"/>
                        <a:pt x="327" y="173"/>
                        <a:pt x="324" y="173"/>
                      </a:cubicBezTo>
                      <a:cubicBezTo>
                        <a:pt x="322" y="174"/>
                        <a:pt x="320" y="174"/>
                        <a:pt x="318" y="174"/>
                      </a:cubicBezTo>
                      <a:cubicBezTo>
                        <a:pt x="316" y="175"/>
                        <a:pt x="314" y="175"/>
                        <a:pt x="312" y="175"/>
                      </a:cubicBezTo>
                      <a:cubicBezTo>
                        <a:pt x="310" y="175"/>
                        <a:pt x="308" y="175"/>
                        <a:pt x="306" y="175"/>
                      </a:cubicBezTo>
                      <a:cubicBezTo>
                        <a:pt x="303" y="175"/>
                        <a:pt x="301" y="175"/>
                        <a:pt x="300" y="175"/>
                      </a:cubicBezTo>
                      <a:cubicBezTo>
                        <a:pt x="300" y="175"/>
                        <a:pt x="300" y="175"/>
                        <a:pt x="300" y="175"/>
                      </a:cubicBezTo>
                      <a:cubicBezTo>
                        <a:pt x="300" y="175"/>
                        <a:pt x="300" y="175"/>
                        <a:pt x="300" y="175"/>
                      </a:cubicBezTo>
                      <a:cubicBezTo>
                        <a:pt x="299" y="175"/>
                        <a:pt x="299" y="175"/>
                        <a:pt x="299" y="175"/>
                      </a:cubicBezTo>
                      <a:cubicBezTo>
                        <a:pt x="298" y="175"/>
                        <a:pt x="296" y="175"/>
                        <a:pt x="293" y="175"/>
                      </a:cubicBezTo>
                      <a:cubicBezTo>
                        <a:pt x="291" y="175"/>
                        <a:pt x="289" y="175"/>
                        <a:pt x="287" y="175"/>
                      </a:cubicBezTo>
                      <a:cubicBezTo>
                        <a:pt x="285" y="175"/>
                        <a:pt x="283" y="175"/>
                        <a:pt x="281" y="174"/>
                      </a:cubicBezTo>
                      <a:cubicBezTo>
                        <a:pt x="279" y="174"/>
                        <a:pt x="277" y="174"/>
                        <a:pt x="275" y="173"/>
                      </a:cubicBezTo>
                      <a:cubicBezTo>
                        <a:pt x="273" y="173"/>
                        <a:pt x="270" y="172"/>
                        <a:pt x="269" y="172"/>
                      </a:cubicBezTo>
                      <a:cubicBezTo>
                        <a:pt x="267" y="171"/>
                        <a:pt x="265" y="171"/>
                        <a:pt x="264" y="170"/>
                      </a:cubicBezTo>
                      <a:cubicBezTo>
                        <a:pt x="263" y="170"/>
                        <a:pt x="263" y="169"/>
                        <a:pt x="262" y="169"/>
                      </a:cubicBezTo>
                      <a:cubicBezTo>
                        <a:pt x="260" y="166"/>
                        <a:pt x="258" y="162"/>
                        <a:pt x="256" y="154"/>
                      </a:cubicBezTo>
                      <a:cubicBezTo>
                        <a:pt x="253" y="141"/>
                        <a:pt x="251" y="120"/>
                        <a:pt x="250" y="92"/>
                      </a:cubicBezTo>
                      <a:cubicBezTo>
                        <a:pt x="248" y="92"/>
                        <a:pt x="245" y="92"/>
                        <a:pt x="243" y="92"/>
                      </a:cubicBezTo>
                      <a:cubicBezTo>
                        <a:pt x="240" y="92"/>
                        <a:pt x="236" y="91"/>
                        <a:pt x="233" y="91"/>
                      </a:cubicBezTo>
                      <a:cubicBezTo>
                        <a:pt x="229" y="91"/>
                        <a:pt x="226" y="90"/>
                        <a:pt x="222" y="89"/>
                      </a:cubicBezTo>
                      <a:cubicBezTo>
                        <a:pt x="219" y="89"/>
                        <a:pt x="215" y="88"/>
                        <a:pt x="212" y="87"/>
                      </a:cubicBezTo>
                      <a:cubicBezTo>
                        <a:pt x="211" y="86"/>
                        <a:pt x="211" y="86"/>
                        <a:pt x="210" y="86"/>
                      </a:cubicBezTo>
                      <a:cubicBezTo>
                        <a:pt x="208" y="85"/>
                        <a:pt x="205" y="82"/>
                        <a:pt x="202" y="78"/>
                      </a:cubicBezTo>
                      <a:cubicBezTo>
                        <a:pt x="199" y="73"/>
                        <a:pt x="196" y="66"/>
                        <a:pt x="192" y="59"/>
                      </a:cubicBezTo>
                      <a:cubicBezTo>
                        <a:pt x="189" y="51"/>
                        <a:pt x="185" y="42"/>
                        <a:pt x="182" y="33"/>
                      </a:cubicBezTo>
                      <a:cubicBezTo>
                        <a:pt x="178" y="21"/>
                        <a:pt x="174" y="9"/>
                        <a:pt x="173" y="0"/>
                      </a:cubicBezTo>
                      <a:cubicBezTo>
                        <a:pt x="63" y="41"/>
                        <a:pt x="63" y="41"/>
                        <a:pt x="63" y="41"/>
                      </a:cubicBezTo>
                      <a:cubicBezTo>
                        <a:pt x="63" y="41"/>
                        <a:pt x="31" y="51"/>
                        <a:pt x="23" y="62"/>
                      </a:cubicBezTo>
                      <a:cubicBezTo>
                        <a:pt x="15" y="73"/>
                        <a:pt x="0" y="212"/>
                        <a:pt x="11" y="212"/>
                      </a:cubicBezTo>
                      <a:cubicBezTo>
                        <a:pt x="23" y="212"/>
                        <a:pt x="234" y="212"/>
                        <a:pt x="252" y="212"/>
                      </a:cubicBezTo>
                      <a:cubicBezTo>
                        <a:pt x="253" y="212"/>
                        <a:pt x="253" y="212"/>
                        <a:pt x="253" y="212"/>
                      </a:cubicBezTo>
                      <a:cubicBezTo>
                        <a:pt x="271" y="212"/>
                        <a:pt x="483" y="212"/>
                        <a:pt x="495" y="212"/>
                      </a:cubicBezTo>
                      <a:cubicBezTo>
                        <a:pt x="505" y="212"/>
                        <a:pt x="491" y="73"/>
                        <a:pt x="483" y="62"/>
                      </a:cubicBezTo>
                      <a:close/>
                      <a:moveTo>
                        <a:pt x="170" y="128"/>
                      </a:moveTo>
                      <a:cubicBezTo>
                        <a:pt x="165" y="128"/>
                        <a:pt x="165" y="128"/>
                        <a:pt x="165" y="128"/>
                      </a:cubicBezTo>
                      <a:cubicBezTo>
                        <a:pt x="159" y="128"/>
                        <a:pt x="159" y="128"/>
                        <a:pt x="159" y="128"/>
                      </a:cubicBezTo>
                      <a:cubicBezTo>
                        <a:pt x="154" y="128"/>
                        <a:pt x="154" y="128"/>
                        <a:pt x="154" y="128"/>
                      </a:cubicBezTo>
                      <a:cubicBezTo>
                        <a:pt x="148" y="128"/>
                        <a:pt x="148" y="128"/>
                        <a:pt x="148" y="128"/>
                      </a:cubicBezTo>
                      <a:cubicBezTo>
                        <a:pt x="143" y="128"/>
                        <a:pt x="143" y="128"/>
                        <a:pt x="143" y="128"/>
                      </a:cubicBezTo>
                      <a:cubicBezTo>
                        <a:pt x="138" y="128"/>
                        <a:pt x="138" y="128"/>
                        <a:pt x="138" y="128"/>
                      </a:cubicBezTo>
                      <a:cubicBezTo>
                        <a:pt x="135" y="128"/>
                        <a:pt x="135" y="128"/>
                        <a:pt x="135" y="128"/>
                      </a:cubicBezTo>
                      <a:cubicBezTo>
                        <a:pt x="135" y="163"/>
                        <a:pt x="135" y="163"/>
                        <a:pt x="135" y="163"/>
                      </a:cubicBezTo>
                      <a:cubicBezTo>
                        <a:pt x="134" y="163"/>
                        <a:pt x="134" y="163"/>
                        <a:pt x="134" y="163"/>
                      </a:cubicBezTo>
                      <a:cubicBezTo>
                        <a:pt x="133" y="163"/>
                        <a:pt x="133" y="163"/>
                        <a:pt x="133" y="163"/>
                      </a:cubicBezTo>
                      <a:cubicBezTo>
                        <a:pt x="132" y="163"/>
                        <a:pt x="132" y="163"/>
                        <a:pt x="132" y="163"/>
                      </a:cubicBezTo>
                      <a:cubicBezTo>
                        <a:pt x="131" y="163"/>
                        <a:pt x="131" y="163"/>
                        <a:pt x="131" y="163"/>
                      </a:cubicBezTo>
                      <a:cubicBezTo>
                        <a:pt x="130" y="163"/>
                        <a:pt x="130" y="163"/>
                        <a:pt x="130" y="163"/>
                      </a:cubicBezTo>
                      <a:cubicBezTo>
                        <a:pt x="129" y="163"/>
                        <a:pt x="129" y="163"/>
                        <a:pt x="129" y="163"/>
                      </a:cubicBezTo>
                      <a:cubicBezTo>
                        <a:pt x="128" y="163"/>
                        <a:pt x="128" y="163"/>
                        <a:pt x="128" y="163"/>
                      </a:cubicBezTo>
                      <a:cubicBezTo>
                        <a:pt x="127" y="163"/>
                        <a:pt x="127" y="163"/>
                        <a:pt x="127" y="163"/>
                      </a:cubicBezTo>
                      <a:cubicBezTo>
                        <a:pt x="126" y="163"/>
                        <a:pt x="126" y="163"/>
                        <a:pt x="126" y="163"/>
                      </a:cubicBezTo>
                      <a:cubicBezTo>
                        <a:pt x="125" y="163"/>
                        <a:pt x="125" y="163"/>
                        <a:pt x="125" y="163"/>
                      </a:cubicBezTo>
                      <a:cubicBezTo>
                        <a:pt x="124" y="163"/>
                        <a:pt x="124" y="163"/>
                        <a:pt x="124" y="163"/>
                      </a:cubicBezTo>
                      <a:cubicBezTo>
                        <a:pt x="123" y="163"/>
                        <a:pt x="123" y="163"/>
                        <a:pt x="123" y="163"/>
                      </a:cubicBezTo>
                      <a:cubicBezTo>
                        <a:pt x="122" y="163"/>
                        <a:pt x="122" y="163"/>
                        <a:pt x="122" y="163"/>
                      </a:cubicBezTo>
                      <a:cubicBezTo>
                        <a:pt x="121" y="163"/>
                        <a:pt x="121" y="163"/>
                        <a:pt x="121" y="163"/>
                      </a:cubicBezTo>
                      <a:cubicBezTo>
                        <a:pt x="120" y="163"/>
                        <a:pt x="120" y="163"/>
                        <a:pt x="120" y="163"/>
                      </a:cubicBezTo>
                      <a:cubicBezTo>
                        <a:pt x="119" y="163"/>
                        <a:pt x="119" y="163"/>
                        <a:pt x="119" y="163"/>
                      </a:cubicBezTo>
                      <a:cubicBezTo>
                        <a:pt x="119" y="128"/>
                        <a:pt x="119" y="128"/>
                        <a:pt x="119" y="128"/>
                      </a:cubicBezTo>
                      <a:cubicBezTo>
                        <a:pt x="116" y="128"/>
                        <a:pt x="116" y="128"/>
                        <a:pt x="116" y="128"/>
                      </a:cubicBezTo>
                      <a:cubicBezTo>
                        <a:pt x="111" y="128"/>
                        <a:pt x="111" y="128"/>
                        <a:pt x="111" y="128"/>
                      </a:cubicBezTo>
                      <a:cubicBezTo>
                        <a:pt x="106" y="128"/>
                        <a:pt x="106" y="128"/>
                        <a:pt x="106" y="128"/>
                      </a:cubicBezTo>
                      <a:cubicBezTo>
                        <a:pt x="100" y="128"/>
                        <a:pt x="100" y="128"/>
                        <a:pt x="100" y="128"/>
                      </a:cubicBezTo>
                      <a:cubicBezTo>
                        <a:pt x="95" y="128"/>
                        <a:pt x="95" y="128"/>
                        <a:pt x="95" y="128"/>
                      </a:cubicBezTo>
                      <a:cubicBezTo>
                        <a:pt x="90" y="128"/>
                        <a:pt x="90" y="128"/>
                        <a:pt x="90" y="128"/>
                      </a:cubicBezTo>
                      <a:cubicBezTo>
                        <a:pt x="84" y="128"/>
                        <a:pt x="84" y="128"/>
                        <a:pt x="84" y="128"/>
                      </a:cubicBezTo>
                      <a:cubicBezTo>
                        <a:pt x="84" y="113"/>
                        <a:pt x="84" y="113"/>
                        <a:pt x="84" y="113"/>
                      </a:cubicBezTo>
                      <a:cubicBezTo>
                        <a:pt x="90" y="113"/>
                        <a:pt x="90" y="113"/>
                        <a:pt x="90" y="113"/>
                      </a:cubicBezTo>
                      <a:cubicBezTo>
                        <a:pt x="95" y="113"/>
                        <a:pt x="95" y="113"/>
                        <a:pt x="95" y="113"/>
                      </a:cubicBezTo>
                      <a:cubicBezTo>
                        <a:pt x="100" y="113"/>
                        <a:pt x="100" y="113"/>
                        <a:pt x="100" y="113"/>
                      </a:cubicBezTo>
                      <a:cubicBezTo>
                        <a:pt x="106" y="113"/>
                        <a:pt x="106" y="113"/>
                        <a:pt x="106" y="113"/>
                      </a:cubicBezTo>
                      <a:cubicBezTo>
                        <a:pt x="111" y="113"/>
                        <a:pt x="111" y="113"/>
                        <a:pt x="111" y="113"/>
                      </a:cubicBezTo>
                      <a:cubicBezTo>
                        <a:pt x="116" y="113"/>
                        <a:pt x="116" y="113"/>
                        <a:pt x="116" y="113"/>
                      </a:cubicBezTo>
                      <a:cubicBezTo>
                        <a:pt x="119" y="113"/>
                        <a:pt x="119" y="113"/>
                        <a:pt x="119" y="113"/>
                      </a:cubicBezTo>
                      <a:cubicBezTo>
                        <a:pt x="119" y="78"/>
                        <a:pt x="119" y="78"/>
                        <a:pt x="119" y="78"/>
                      </a:cubicBezTo>
                      <a:cubicBezTo>
                        <a:pt x="120" y="78"/>
                        <a:pt x="120" y="78"/>
                        <a:pt x="120" y="78"/>
                      </a:cubicBezTo>
                      <a:cubicBezTo>
                        <a:pt x="121" y="78"/>
                        <a:pt x="121" y="78"/>
                        <a:pt x="121" y="78"/>
                      </a:cubicBezTo>
                      <a:cubicBezTo>
                        <a:pt x="122" y="78"/>
                        <a:pt x="122" y="78"/>
                        <a:pt x="122" y="78"/>
                      </a:cubicBezTo>
                      <a:cubicBezTo>
                        <a:pt x="123" y="78"/>
                        <a:pt x="123" y="78"/>
                        <a:pt x="123" y="78"/>
                      </a:cubicBezTo>
                      <a:cubicBezTo>
                        <a:pt x="124" y="78"/>
                        <a:pt x="124" y="78"/>
                        <a:pt x="124" y="78"/>
                      </a:cubicBezTo>
                      <a:cubicBezTo>
                        <a:pt x="125" y="78"/>
                        <a:pt x="125" y="78"/>
                        <a:pt x="125" y="78"/>
                      </a:cubicBezTo>
                      <a:cubicBezTo>
                        <a:pt x="126" y="78"/>
                        <a:pt x="126" y="78"/>
                        <a:pt x="126" y="78"/>
                      </a:cubicBezTo>
                      <a:cubicBezTo>
                        <a:pt x="127" y="78"/>
                        <a:pt x="127" y="78"/>
                        <a:pt x="127" y="78"/>
                      </a:cubicBezTo>
                      <a:cubicBezTo>
                        <a:pt x="128" y="78"/>
                        <a:pt x="128" y="78"/>
                        <a:pt x="128" y="78"/>
                      </a:cubicBezTo>
                      <a:cubicBezTo>
                        <a:pt x="129" y="78"/>
                        <a:pt x="129" y="78"/>
                        <a:pt x="129" y="78"/>
                      </a:cubicBezTo>
                      <a:cubicBezTo>
                        <a:pt x="130" y="78"/>
                        <a:pt x="130" y="78"/>
                        <a:pt x="130" y="78"/>
                      </a:cubicBezTo>
                      <a:cubicBezTo>
                        <a:pt x="131" y="78"/>
                        <a:pt x="131" y="78"/>
                        <a:pt x="131" y="78"/>
                      </a:cubicBezTo>
                      <a:cubicBezTo>
                        <a:pt x="132" y="78"/>
                        <a:pt x="132" y="78"/>
                        <a:pt x="132" y="78"/>
                      </a:cubicBezTo>
                      <a:cubicBezTo>
                        <a:pt x="133" y="78"/>
                        <a:pt x="133" y="78"/>
                        <a:pt x="133" y="78"/>
                      </a:cubicBezTo>
                      <a:cubicBezTo>
                        <a:pt x="134" y="78"/>
                        <a:pt x="134" y="78"/>
                        <a:pt x="134" y="78"/>
                      </a:cubicBezTo>
                      <a:cubicBezTo>
                        <a:pt x="135" y="78"/>
                        <a:pt x="135" y="78"/>
                        <a:pt x="135" y="78"/>
                      </a:cubicBezTo>
                      <a:cubicBezTo>
                        <a:pt x="135" y="113"/>
                        <a:pt x="135" y="113"/>
                        <a:pt x="135" y="113"/>
                      </a:cubicBezTo>
                      <a:cubicBezTo>
                        <a:pt x="138" y="113"/>
                        <a:pt x="138" y="113"/>
                        <a:pt x="138" y="113"/>
                      </a:cubicBezTo>
                      <a:cubicBezTo>
                        <a:pt x="143" y="113"/>
                        <a:pt x="143" y="113"/>
                        <a:pt x="143" y="113"/>
                      </a:cubicBezTo>
                      <a:cubicBezTo>
                        <a:pt x="148" y="113"/>
                        <a:pt x="148" y="113"/>
                        <a:pt x="148" y="113"/>
                      </a:cubicBezTo>
                      <a:cubicBezTo>
                        <a:pt x="154" y="113"/>
                        <a:pt x="154" y="113"/>
                        <a:pt x="154" y="113"/>
                      </a:cubicBezTo>
                      <a:cubicBezTo>
                        <a:pt x="159" y="113"/>
                        <a:pt x="159" y="113"/>
                        <a:pt x="159" y="113"/>
                      </a:cubicBezTo>
                      <a:cubicBezTo>
                        <a:pt x="165" y="113"/>
                        <a:pt x="165" y="113"/>
                        <a:pt x="165" y="113"/>
                      </a:cubicBezTo>
                      <a:cubicBezTo>
                        <a:pt x="170" y="113"/>
                        <a:pt x="170" y="113"/>
                        <a:pt x="170" y="113"/>
                      </a:cubicBezTo>
                      <a:lnTo>
                        <a:pt x="170" y="1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grpSp>
        </p:grpSp>
        <p:sp>
          <p:nvSpPr>
            <p:cNvPr id="116" name="Rectangle 7"/>
            <p:cNvSpPr>
              <a:spLocks/>
            </p:cNvSpPr>
            <p:nvPr/>
          </p:nvSpPr>
          <p:spPr bwMode="auto">
            <a:xfrm>
              <a:off x="7071480" y="1634978"/>
              <a:ext cx="1993966"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75" normalizeH="0" baseline="0" noProof="0" dirty="0">
                  <a:ln>
                    <a:noFill/>
                  </a:ln>
                  <a:solidFill>
                    <a:srgbClr val="23B9D6"/>
                  </a:solidFill>
                  <a:effectLst/>
                  <a:uLnTx/>
                  <a:uFillTx/>
                  <a:latin typeface="微软雅黑"/>
                  <a:ea typeface="微软雅黑"/>
                  <a:cs typeface="Lato Light" charset="0"/>
                  <a:sym typeface="Lato Light" charset="0"/>
                </a:rPr>
                <a:t>输入标题名称</a:t>
              </a:r>
              <a:endParaRPr kumimoji="0" lang="en-US" altLang="zh-CN" sz="1200" b="1" i="0" u="none" strike="noStrike" kern="0" cap="none" spc="75" normalizeH="0" baseline="0" noProof="0" dirty="0">
                <a:ln>
                  <a:noFill/>
                </a:ln>
                <a:solidFill>
                  <a:srgbClr val="23B9D6"/>
                </a:solidFill>
                <a:effectLst/>
                <a:uLnTx/>
                <a:uFillTx/>
                <a:latin typeface="微软雅黑"/>
                <a:ea typeface="微软雅黑"/>
                <a:cs typeface="Lato Light" charset="0"/>
                <a:sym typeface="Lato Light" charset="0"/>
              </a:endParaRPr>
            </a:p>
            <a:p>
              <a:pPr marL="0" marR="0" lvl="0" indent="0" defTabSz="914400" eaLnBrk="1" fontAlgn="base" latinLnBrk="0" hangingPunct="1">
                <a:lnSpc>
                  <a:spcPts val="975"/>
                </a:lnSpc>
                <a:spcBef>
                  <a:spcPct val="0"/>
                </a:spcBef>
                <a:spcAft>
                  <a:spcPct val="0"/>
                </a:spcAft>
                <a:buClrTx/>
                <a:buSzTx/>
                <a:buFontTx/>
                <a:buNone/>
                <a:tabLst/>
                <a:defRPr/>
              </a:pPr>
              <a:r>
                <a:rPr kumimoji="0" lang="zh-CN" altLang="en-US" sz="750" b="0" i="0" u="none" strike="noStrike" kern="0" cap="none" spc="75"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rPr>
                <a:t>此处添加详细文本描述，建议与标题相关并符合整体语言风格，语言描述尽量简活生活。</a:t>
              </a:r>
              <a:endParaRPr kumimoji="0" lang="en-US" sz="750" b="0" i="0" u="none" strike="noStrike" kern="0" cap="none" spc="75"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endParaRPr>
            </a:p>
          </p:txBody>
        </p:sp>
      </p:grpSp>
      <p:grpSp>
        <p:nvGrpSpPr>
          <p:cNvPr id="121" name="组合 120"/>
          <p:cNvGrpSpPr/>
          <p:nvPr/>
        </p:nvGrpSpPr>
        <p:grpSpPr>
          <a:xfrm>
            <a:off x="4464263" y="2581774"/>
            <a:ext cx="2330019" cy="712710"/>
            <a:chOff x="5952350" y="2752034"/>
            <a:chExt cx="3106692" cy="950280"/>
          </a:xfrm>
        </p:grpSpPr>
        <p:grpSp>
          <p:nvGrpSpPr>
            <p:cNvPr id="122" name="组合 121"/>
            <p:cNvGrpSpPr/>
            <p:nvPr/>
          </p:nvGrpSpPr>
          <p:grpSpPr>
            <a:xfrm>
              <a:off x="5952350" y="2752034"/>
              <a:ext cx="913275" cy="912819"/>
              <a:chOff x="2185988" y="3163888"/>
              <a:chExt cx="3176587" cy="3175000"/>
            </a:xfrm>
          </p:grpSpPr>
          <p:sp>
            <p:nvSpPr>
              <p:cNvPr id="124" name="Oval 33"/>
              <p:cNvSpPr>
                <a:spLocks noChangeArrowheads="1"/>
              </p:cNvSpPr>
              <p:nvPr/>
            </p:nvSpPr>
            <p:spPr bwMode="auto">
              <a:xfrm>
                <a:off x="2185988" y="3163888"/>
                <a:ext cx="3176587" cy="3175000"/>
              </a:xfrm>
              <a:prstGeom prst="ellipse">
                <a:avLst/>
              </a:prstGeom>
              <a:solidFill>
                <a:srgbClr val="23B9D6"/>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125" name="Freeform 34"/>
              <p:cNvSpPr>
                <a:spLocks/>
              </p:cNvSpPr>
              <p:nvPr/>
            </p:nvSpPr>
            <p:spPr bwMode="auto">
              <a:xfrm>
                <a:off x="3379788" y="4443413"/>
                <a:ext cx="788987" cy="790575"/>
              </a:xfrm>
              <a:custGeom>
                <a:avLst/>
                <a:gdLst>
                  <a:gd name="T0" fmla="*/ 305 w 497"/>
                  <a:gd name="T1" fmla="*/ 0 h 498"/>
                  <a:gd name="T2" fmla="*/ 192 w 497"/>
                  <a:gd name="T3" fmla="*/ 0 h 498"/>
                  <a:gd name="T4" fmla="*/ 192 w 497"/>
                  <a:gd name="T5" fmla="*/ 192 h 498"/>
                  <a:gd name="T6" fmla="*/ 0 w 497"/>
                  <a:gd name="T7" fmla="*/ 192 h 498"/>
                  <a:gd name="T8" fmla="*/ 0 w 497"/>
                  <a:gd name="T9" fmla="*/ 303 h 498"/>
                  <a:gd name="T10" fmla="*/ 192 w 497"/>
                  <a:gd name="T11" fmla="*/ 303 h 498"/>
                  <a:gd name="T12" fmla="*/ 192 w 497"/>
                  <a:gd name="T13" fmla="*/ 498 h 498"/>
                  <a:gd name="T14" fmla="*/ 305 w 497"/>
                  <a:gd name="T15" fmla="*/ 498 h 498"/>
                  <a:gd name="T16" fmla="*/ 305 w 497"/>
                  <a:gd name="T17" fmla="*/ 303 h 498"/>
                  <a:gd name="T18" fmla="*/ 497 w 497"/>
                  <a:gd name="T19" fmla="*/ 303 h 498"/>
                  <a:gd name="T20" fmla="*/ 497 w 497"/>
                  <a:gd name="T21" fmla="*/ 192 h 498"/>
                  <a:gd name="T22" fmla="*/ 305 w 497"/>
                  <a:gd name="T23" fmla="*/ 192 h 498"/>
                  <a:gd name="T24" fmla="*/ 305 w 497"/>
                  <a:gd name="T25" fmla="*/ 0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7" h="498">
                    <a:moveTo>
                      <a:pt x="305" y="0"/>
                    </a:moveTo>
                    <a:lnTo>
                      <a:pt x="192" y="0"/>
                    </a:lnTo>
                    <a:lnTo>
                      <a:pt x="192" y="192"/>
                    </a:lnTo>
                    <a:lnTo>
                      <a:pt x="0" y="192"/>
                    </a:lnTo>
                    <a:lnTo>
                      <a:pt x="0" y="303"/>
                    </a:lnTo>
                    <a:lnTo>
                      <a:pt x="192" y="303"/>
                    </a:lnTo>
                    <a:lnTo>
                      <a:pt x="192" y="498"/>
                    </a:lnTo>
                    <a:lnTo>
                      <a:pt x="305" y="498"/>
                    </a:lnTo>
                    <a:lnTo>
                      <a:pt x="305" y="303"/>
                    </a:lnTo>
                    <a:lnTo>
                      <a:pt x="497" y="303"/>
                    </a:lnTo>
                    <a:lnTo>
                      <a:pt x="497" y="192"/>
                    </a:lnTo>
                    <a:lnTo>
                      <a:pt x="305" y="192"/>
                    </a:lnTo>
                    <a:lnTo>
                      <a:pt x="30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126" name="Freeform 35"/>
              <p:cNvSpPr>
                <a:spLocks noEditPoints="1"/>
              </p:cNvSpPr>
              <p:nvPr/>
            </p:nvSpPr>
            <p:spPr bwMode="auto">
              <a:xfrm>
                <a:off x="2879725" y="3878263"/>
                <a:ext cx="1790700" cy="1746250"/>
              </a:xfrm>
              <a:custGeom>
                <a:avLst/>
                <a:gdLst>
                  <a:gd name="T0" fmla="*/ 451 w 476"/>
                  <a:gd name="T1" fmla="*/ 65 h 464"/>
                  <a:gd name="T2" fmla="*/ 321 w 476"/>
                  <a:gd name="T3" fmla="*/ 65 h 464"/>
                  <a:gd name="T4" fmla="*/ 321 w 476"/>
                  <a:gd name="T5" fmla="*/ 0 h 464"/>
                  <a:gd name="T6" fmla="*/ 155 w 476"/>
                  <a:gd name="T7" fmla="*/ 0 h 464"/>
                  <a:gd name="T8" fmla="*/ 155 w 476"/>
                  <a:gd name="T9" fmla="*/ 65 h 464"/>
                  <a:gd name="T10" fmla="*/ 25 w 476"/>
                  <a:gd name="T11" fmla="*/ 65 h 464"/>
                  <a:gd name="T12" fmla="*/ 0 w 476"/>
                  <a:gd name="T13" fmla="*/ 90 h 464"/>
                  <a:gd name="T14" fmla="*/ 0 w 476"/>
                  <a:gd name="T15" fmla="*/ 420 h 464"/>
                  <a:gd name="T16" fmla="*/ 25 w 476"/>
                  <a:gd name="T17" fmla="*/ 445 h 464"/>
                  <a:gd name="T18" fmla="*/ 71 w 476"/>
                  <a:gd name="T19" fmla="*/ 445 h 464"/>
                  <a:gd name="T20" fmla="*/ 78 w 476"/>
                  <a:gd name="T21" fmla="*/ 464 h 464"/>
                  <a:gd name="T22" fmla="*/ 113 w 476"/>
                  <a:gd name="T23" fmla="*/ 464 h 464"/>
                  <a:gd name="T24" fmla="*/ 115 w 476"/>
                  <a:gd name="T25" fmla="*/ 445 h 464"/>
                  <a:gd name="T26" fmla="*/ 366 w 476"/>
                  <a:gd name="T27" fmla="*/ 445 h 464"/>
                  <a:gd name="T28" fmla="*/ 368 w 476"/>
                  <a:gd name="T29" fmla="*/ 464 h 464"/>
                  <a:gd name="T30" fmla="*/ 403 w 476"/>
                  <a:gd name="T31" fmla="*/ 464 h 464"/>
                  <a:gd name="T32" fmla="*/ 410 w 476"/>
                  <a:gd name="T33" fmla="*/ 445 h 464"/>
                  <a:gd name="T34" fmla="*/ 451 w 476"/>
                  <a:gd name="T35" fmla="*/ 445 h 464"/>
                  <a:gd name="T36" fmla="*/ 476 w 476"/>
                  <a:gd name="T37" fmla="*/ 420 h 464"/>
                  <a:gd name="T38" fmla="*/ 476 w 476"/>
                  <a:gd name="T39" fmla="*/ 90 h 464"/>
                  <a:gd name="T40" fmla="*/ 451 w 476"/>
                  <a:gd name="T41" fmla="*/ 65 h 464"/>
                  <a:gd name="T42" fmla="*/ 187 w 476"/>
                  <a:gd name="T43" fmla="*/ 28 h 464"/>
                  <a:gd name="T44" fmla="*/ 187 w 476"/>
                  <a:gd name="T45" fmla="*/ 28 h 464"/>
                  <a:gd name="T46" fmla="*/ 291 w 476"/>
                  <a:gd name="T47" fmla="*/ 28 h 464"/>
                  <a:gd name="T48" fmla="*/ 291 w 476"/>
                  <a:gd name="T49" fmla="*/ 65 h 464"/>
                  <a:gd name="T50" fmla="*/ 291 w 476"/>
                  <a:gd name="T51" fmla="*/ 65 h 464"/>
                  <a:gd name="T52" fmla="*/ 287 w 476"/>
                  <a:gd name="T53" fmla="*/ 65 h 464"/>
                  <a:gd name="T54" fmla="*/ 283 w 476"/>
                  <a:gd name="T55" fmla="*/ 65 h 464"/>
                  <a:gd name="T56" fmla="*/ 278 w 476"/>
                  <a:gd name="T57" fmla="*/ 65 h 464"/>
                  <a:gd name="T58" fmla="*/ 274 w 476"/>
                  <a:gd name="T59" fmla="*/ 65 h 464"/>
                  <a:gd name="T60" fmla="*/ 270 w 476"/>
                  <a:gd name="T61" fmla="*/ 65 h 464"/>
                  <a:gd name="T62" fmla="*/ 266 w 476"/>
                  <a:gd name="T63" fmla="*/ 65 h 464"/>
                  <a:gd name="T64" fmla="*/ 262 w 476"/>
                  <a:gd name="T65" fmla="*/ 65 h 464"/>
                  <a:gd name="T66" fmla="*/ 258 w 476"/>
                  <a:gd name="T67" fmla="*/ 65 h 464"/>
                  <a:gd name="T68" fmla="*/ 253 w 476"/>
                  <a:gd name="T69" fmla="*/ 65 h 464"/>
                  <a:gd name="T70" fmla="*/ 249 w 476"/>
                  <a:gd name="T71" fmla="*/ 65 h 464"/>
                  <a:gd name="T72" fmla="*/ 245 w 476"/>
                  <a:gd name="T73" fmla="*/ 65 h 464"/>
                  <a:gd name="T74" fmla="*/ 241 w 476"/>
                  <a:gd name="T75" fmla="*/ 65 h 464"/>
                  <a:gd name="T76" fmla="*/ 237 w 476"/>
                  <a:gd name="T77" fmla="*/ 65 h 464"/>
                  <a:gd name="T78" fmla="*/ 233 w 476"/>
                  <a:gd name="T79" fmla="*/ 65 h 464"/>
                  <a:gd name="T80" fmla="*/ 228 w 476"/>
                  <a:gd name="T81" fmla="*/ 65 h 464"/>
                  <a:gd name="T82" fmla="*/ 224 w 476"/>
                  <a:gd name="T83" fmla="*/ 65 h 464"/>
                  <a:gd name="T84" fmla="*/ 220 w 476"/>
                  <a:gd name="T85" fmla="*/ 65 h 464"/>
                  <a:gd name="T86" fmla="*/ 216 w 476"/>
                  <a:gd name="T87" fmla="*/ 65 h 464"/>
                  <a:gd name="T88" fmla="*/ 212 w 476"/>
                  <a:gd name="T89" fmla="*/ 65 h 464"/>
                  <a:gd name="T90" fmla="*/ 208 w 476"/>
                  <a:gd name="T91" fmla="*/ 65 h 464"/>
                  <a:gd name="T92" fmla="*/ 203 w 476"/>
                  <a:gd name="T93" fmla="*/ 65 h 464"/>
                  <a:gd name="T94" fmla="*/ 199 w 476"/>
                  <a:gd name="T95" fmla="*/ 65 h 464"/>
                  <a:gd name="T96" fmla="*/ 195 w 476"/>
                  <a:gd name="T97" fmla="*/ 65 h 464"/>
                  <a:gd name="T98" fmla="*/ 191 w 476"/>
                  <a:gd name="T99" fmla="*/ 65 h 464"/>
                  <a:gd name="T100" fmla="*/ 187 w 476"/>
                  <a:gd name="T101" fmla="*/ 65 h 464"/>
                  <a:gd name="T102" fmla="*/ 187 w 476"/>
                  <a:gd name="T103" fmla="*/ 28 h 464"/>
                  <a:gd name="T104" fmla="*/ 238 w 476"/>
                  <a:gd name="T105" fmla="*/ 402 h 464"/>
                  <a:gd name="T106" fmla="*/ 91 w 476"/>
                  <a:gd name="T107" fmla="*/ 255 h 464"/>
                  <a:gd name="T108" fmla="*/ 238 w 476"/>
                  <a:gd name="T109" fmla="*/ 108 h 464"/>
                  <a:gd name="T110" fmla="*/ 385 w 476"/>
                  <a:gd name="T111" fmla="*/ 255 h 464"/>
                  <a:gd name="T112" fmla="*/ 238 w 476"/>
                  <a:gd name="T113" fmla="*/ 402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76" h="464">
                    <a:moveTo>
                      <a:pt x="451" y="65"/>
                    </a:moveTo>
                    <a:cubicBezTo>
                      <a:pt x="321" y="65"/>
                      <a:pt x="321" y="65"/>
                      <a:pt x="321" y="65"/>
                    </a:cubicBezTo>
                    <a:cubicBezTo>
                      <a:pt x="321" y="0"/>
                      <a:pt x="321" y="0"/>
                      <a:pt x="321" y="0"/>
                    </a:cubicBezTo>
                    <a:cubicBezTo>
                      <a:pt x="155" y="0"/>
                      <a:pt x="155" y="0"/>
                      <a:pt x="155" y="0"/>
                    </a:cubicBezTo>
                    <a:cubicBezTo>
                      <a:pt x="155" y="65"/>
                      <a:pt x="155" y="65"/>
                      <a:pt x="155" y="65"/>
                    </a:cubicBezTo>
                    <a:cubicBezTo>
                      <a:pt x="25" y="65"/>
                      <a:pt x="25" y="65"/>
                      <a:pt x="25" y="65"/>
                    </a:cubicBezTo>
                    <a:cubicBezTo>
                      <a:pt x="11" y="65"/>
                      <a:pt x="0" y="76"/>
                      <a:pt x="0" y="90"/>
                    </a:cubicBezTo>
                    <a:cubicBezTo>
                      <a:pt x="0" y="420"/>
                      <a:pt x="0" y="420"/>
                      <a:pt x="0" y="420"/>
                    </a:cubicBezTo>
                    <a:cubicBezTo>
                      <a:pt x="0" y="434"/>
                      <a:pt x="11" y="445"/>
                      <a:pt x="25" y="445"/>
                    </a:cubicBezTo>
                    <a:cubicBezTo>
                      <a:pt x="71" y="445"/>
                      <a:pt x="71" y="445"/>
                      <a:pt x="71" y="445"/>
                    </a:cubicBezTo>
                    <a:cubicBezTo>
                      <a:pt x="78" y="464"/>
                      <a:pt x="78" y="464"/>
                      <a:pt x="78" y="464"/>
                    </a:cubicBezTo>
                    <a:cubicBezTo>
                      <a:pt x="113" y="464"/>
                      <a:pt x="113" y="464"/>
                      <a:pt x="113" y="464"/>
                    </a:cubicBezTo>
                    <a:cubicBezTo>
                      <a:pt x="115" y="445"/>
                      <a:pt x="115" y="445"/>
                      <a:pt x="115" y="445"/>
                    </a:cubicBezTo>
                    <a:cubicBezTo>
                      <a:pt x="366" y="445"/>
                      <a:pt x="366" y="445"/>
                      <a:pt x="366" y="445"/>
                    </a:cubicBezTo>
                    <a:cubicBezTo>
                      <a:pt x="368" y="464"/>
                      <a:pt x="368" y="464"/>
                      <a:pt x="368" y="464"/>
                    </a:cubicBezTo>
                    <a:cubicBezTo>
                      <a:pt x="403" y="464"/>
                      <a:pt x="403" y="464"/>
                      <a:pt x="403" y="464"/>
                    </a:cubicBezTo>
                    <a:cubicBezTo>
                      <a:pt x="410" y="445"/>
                      <a:pt x="410" y="445"/>
                      <a:pt x="410" y="445"/>
                    </a:cubicBezTo>
                    <a:cubicBezTo>
                      <a:pt x="451" y="445"/>
                      <a:pt x="451" y="445"/>
                      <a:pt x="451" y="445"/>
                    </a:cubicBezTo>
                    <a:cubicBezTo>
                      <a:pt x="465" y="445"/>
                      <a:pt x="476" y="434"/>
                      <a:pt x="476" y="420"/>
                    </a:cubicBezTo>
                    <a:cubicBezTo>
                      <a:pt x="476" y="90"/>
                      <a:pt x="476" y="90"/>
                      <a:pt x="476" y="90"/>
                    </a:cubicBezTo>
                    <a:cubicBezTo>
                      <a:pt x="476" y="76"/>
                      <a:pt x="465" y="65"/>
                      <a:pt x="451" y="65"/>
                    </a:cubicBezTo>
                    <a:close/>
                    <a:moveTo>
                      <a:pt x="187" y="28"/>
                    </a:moveTo>
                    <a:cubicBezTo>
                      <a:pt x="187" y="28"/>
                      <a:pt x="187" y="28"/>
                      <a:pt x="187" y="28"/>
                    </a:cubicBezTo>
                    <a:cubicBezTo>
                      <a:pt x="291" y="28"/>
                      <a:pt x="291" y="28"/>
                      <a:pt x="291" y="28"/>
                    </a:cubicBezTo>
                    <a:cubicBezTo>
                      <a:pt x="291" y="65"/>
                      <a:pt x="291" y="65"/>
                      <a:pt x="291" y="65"/>
                    </a:cubicBezTo>
                    <a:cubicBezTo>
                      <a:pt x="291" y="65"/>
                      <a:pt x="291" y="65"/>
                      <a:pt x="291" y="65"/>
                    </a:cubicBezTo>
                    <a:cubicBezTo>
                      <a:pt x="287" y="65"/>
                      <a:pt x="287" y="65"/>
                      <a:pt x="287" y="65"/>
                    </a:cubicBezTo>
                    <a:cubicBezTo>
                      <a:pt x="283" y="65"/>
                      <a:pt x="283" y="65"/>
                      <a:pt x="283" y="65"/>
                    </a:cubicBezTo>
                    <a:cubicBezTo>
                      <a:pt x="278" y="65"/>
                      <a:pt x="278" y="65"/>
                      <a:pt x="278" y="65"/>
                    </a:cubicBezTo>
                    <a:cubicBezTo>
                      <a:pt x="274" y="65"/>
                      <a:pt x="274" y="65"/>
                      <a:pt x="274" y="65"/>
                    </a:cubicBezTo>
                    <a:cubicBezTo>
                      <a:pt x="270" y="65"/>
                      <a:pt x="270" y="65"/>
                      <a:pt x="270" y="65"/>
                    </a:cubicBezTo>
                    <a:cubicBezTo>
                      <a:pt x="266" y="65"/>
                      <a:pt x="266" y="65"/>
                      <a:pt x="266" y="65"/>
                    </a:cubicBezTo>
                    <a:cubicBezTo>
                      <a:pt x="262" y="65"/>
                      <a:pt x="262" y="65"/>
                      <a:pt x="262" y="65"/>
                    </a:cubicBezTo>
                    <a:cubicBezTo>
                      <a:pt x="258" y="65"/>
                      <a:pt x="258" y="65"/>
                      <a:pt x="258" y="65"/>
                    </a:cubicBezTo>
                    <a:cubicBezTo>
                      <a:pt x="253" y="65"/>
                      <a:pt x="253" y="65"/>
                      <a:pt x="253" y="65"/>
                    </a:cubicBezTo>
                    <a:cubicBezTo>
                      <a:pt x="249" y="65"/>
                      <a:pt x="249" y="65"/>
                      <a:pt x="249" y="65"/>
                    </a:cubicBezTo>
                    <a:cubicBezTo>
                      <a:pt x="245" y="65"/>
                      <a:pt x="245" y="65"/>
                      <a:pt x="245" y="65"/>
                    </a:cubicBezTo>
                    <a:cubicBezTo>
                      <a:pt x="241" y="65"/>
                      <a:pt x="241" y="65"/>
                      <a:pt x="241" y="65"/>
                    </a:cubicBezTo>
                    <a:cubicBezTo>
                      <a:pt x="237" y="65"/>
                      <a:pt x="237" y="65"/>
                      <a:pt x="237" y="65"/>
                    </a:cubicBezTo>
                    <a:cubicBezTo>
                      <a:pt x="233" y="65"/>
                      <a:pt x="233" y="65"/>
                      <a:pt x="233" y="65"/>
                    </a:cubicBezTo>
                    <a:cubicBezTo>
                      <a:pt x="228" y="65"/>
                      <a:pt x="228" y="65"/>
                      <a:pt x="228" y="65"/>
                    </a:cubicBezTo>
                    <a:cubicBezTo>
                      <a:pt x="224" y="65"/>
                      <a:pt x="224" y="65"/>
                      <a:pt x="224" y="65"/>
                    </a:cubicBezTo>
                    <a:cubicBezTo>
                      <a:pt x="220" y="65"/>
                      <a:pt x="220" y="65"/>
                      <a:pt x="220" y="65"/>
                    </a:cubicBezTo>
                    <a:cubicBezTo>
                      <a:pt x="216" y="65"/>
                      <a:pt x="216" y="65"/>
                      <a:pt x="216" y="65"/>
                    </a:cubicBezTo>
                    <a:cubicBezTo>
                      <a:pt x="212" y="65"/>
                      <a:pt x="212" y="65"/>
                      <a:pt x="212" y="65"/>
                    </a:cubicBezTo>
                    <a:cubicBezTo>
                      <a:pt x="208" y="65"/>
                      <a:pt x="208" y="65"/>
                      <a:pt x="208" y="65"/>
                    </a:cubicBezTo>
                    <a:cubicBezTo>
                      <a:pt x="203" y="65"/>
                      <a:pt x="203" y="65"/>
                      <a:pt x="203" y="65"/>
                    </a:cubicBezTo>
                    <a:cubicBezTo>
                      <a:pt x="199" y="65"/>
                      <a:pt x="199" y="65"/>
                      <a:pt x="199" y="65"/>
                    </a:cubicBezTo>
                    <a:cubicBezTo>
                      <a:pt x="195" y="65"/>
                      <a:pt x="195" y="65"/>
                      <a:pt x="195" y="65"/>
                    </a:cubicBezTo>
                    <a:cubicBezTo>
                      <a:pt x="191" y="65"/>
                      <a:pt x="191" y="65"/>
                      <a:pt x="191" y="65"/>
                    </a:cubicBezTo>
                    <a:cubicBezTo>
                      <a:pt x="187" y="65"/>
                      <a:pt x="187" y="65"/>
                      <a:pt x="187" y="65"/>
                    </a:cubicBezTo>
                    <a:lnTo>
                      <a:pt x="187" y="28"/>
                    </a:lnTo>
                    <a:close/>
                    <a:moveTo>
                      <a:pt x="238" y="402"/>
                    </a:moveTo>
                    <a:cubicBezTo>
                      <a:pt x="157" y="402"/>
                      <a:pt x="91" y="336"/>
                      <a:pt x="91" y="255"/>
                    </a:cubicBezTo>
                    <a:cubicBezTo>
                      <a:pt x="91" y="174"/>
                      <a:pt x="157" y="108"/>
                      <a:pt x="238" y="108"/>
                    </a:cubicBezTo>
                    <a:cubicBezTo>
                      <a:pt x="319" y="108"/>
                      <a:pt x="385" y="174"/>
                      <a:pt x="385" y="255"/>
                    </a:cubicBezTo>
                    <a:cubicBezTo>
                      <a:pt x="385" y="336"/>
                      <a:pt x="319" y="402"/>
                      <a:pt x="238" y="40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grpSp>
        <p:sp>
          <p:nvSpPr>
            <p:cNvPr id="123" name="Rectangle 7"/>
            <p:cNvSpPr>
              <a:spLocks/>
            </p:cNvSpPr>
            <p:nvPr/>
          </p:nvSpPr>
          <p:spPr bwMode="auto">
            <a:xfrm>
              <a:off x="7065076" y="2838218"/>
              <a:ext cx="1993966"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75" normalizeH="0" baseline="0" noProof="0" dirty="0">
                  <a:ln>
                    <a:noFill/>
                  </a:ln>
                  <a:solidFill>
                    <a:srgbClr val="23B9D6"/>
                  </a:solidFill>
                  <a:effectLst/>
                  <a:uLnTx/>
                  <a:uFillTx/>
                  <a:latin typeface="微软雅黑"/>
                  <a:ea typeface="微软雅黑"/>
                  <a:cs typeface="Lato Light" charset="0"/>
                  <a:sym typeface="Lato Light" charset="0"/>
                </a:rPr>
                <a:t>输入标题名称</a:t>
              </a:r>
              <a:endParaRPr kumimoji="0" lang="en-US" altLang="zh-CN" sz="1200" b="1" i="0" u="none" strike="noStrike" kern="0" cap="none" spc="75" normalizeH="0" baseline="0" noProof="0" dirty="0">
                <a:ln>
                  <a:noFill/>
                </a:ln>
                <a:solidFill>
                  <a:srgbClr val="23B9D6"/>
                </a:solidFill>
                <a:effectLst/>
                <a:uLnTx/>
                <a:uFillTx/>
                <a:latin typeface="微软雅黑"/>
                <a:ea typeface="微软雅黑"/>
                <a:cs typeface="Lato Light" charset="0"/>
                <a:sym typeface="Lato Light" charset="0"/>
              </a:endParaRPr>
            </a:p>
            <a:p>
              <a:pPr marL="0" marR="0" lvl="0" indent="0" defTabSz="914400" eaLnBrk="1" fontAlgn="base" latinLnBrk="0" hangingPunct="1">
                <a:lnSpc>
                  <a:spcPts val="975"/>
                </a:lnSpc>
                <a:spcBef>
                  <a:spcPct val="0"/>
                </a:spcBef>
                <a:spcAft>
                  <a:spcPct val="0"/>
                </a:spcAft>
                <a:buClrTx/>
                <a:buSzTx/>
                <a:buFontTx/>
                <a:buNone/>
                <a:tabLst/>
                <a:defRPr/>
              </a:pPr>
              <a:r>
                <a:rPr kumimoji="0" lang="zh-CN" altLang="en-US" sz="750" b="0" i="0" u="none" strike="noStrike" kern="0" cap="none" spc="75"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rPr>
                <a:t>此处添加详细文本描述，建议与标题相关并符合整体语言风格，语言描述尽量简活生活。</a:t>
              </a:r>
              <a:endParaRPr kumimoji="0" lang="en-US" sz="750" b="0" i="0" u="none" strike="noStrike" kern="0" cap="none" spc="75"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endParaRPr>
            </a:p>
          </p:txBody>
        </p:sp>
      </p:grpSp>
      <p:grpSp>
        <p:nvGrpSpPr>
          <p:cNvPr id="127" name="组合 126"/>
          <p:cNvGrpSpPr/>
          <p:nvPr/>
        </p:nvGrpSpPr>
        <p:grpSpPr>
          <a:xfrm>
            <a:off x="4464262" y="3471040"/>
            <a:ext cx="2322257" cy="707697"/>
            <a:chOff x="5952350" y="3937723"/>
            <a:chExt cx="3096342" cy="943596"/>
          </a:xfrm>
        </p:grpSpPr>
        <p:grpSp>
          <p:nvGrpSpPr>
            <p:cNvPr id="128" name="组合 127"/>
            <p:cNvGrpSpPr/>
            <p:nvPr/>
          </p:nvGrpSpPr>
          <p:grpSpPr>
            <a:xfrm>
              <a:off x="5952350" y="3937723"/>
              <a:ext cx="913275" cy="912362"/>
              <a:chOff x="4724400" y="4673600"/>
              <a:chExt cx="3176588" cy="3173413"/>
            </a:xfrm>
          </p:grpSpPr>
          <p:sp>
            <p:nvSpPr>
              <p:cNvPr id="130" name="Oval 22"/>
              <p:cNvSpPr>
                <a:spLocks noChangeArrowheads="1"/>
              </p:cNvSpPr>
              <p:nvPr/>
            </p:nvSpPr>
            <p:spPr bwMode="auto">
              <a:xfrm>
                <a:off x="4724400" y="4673600"/>
                <a:ext cx="3176588" cy="3173413"/>
              </a:xfrm>
              <a:prstGeom prst="ellipse">
                <a:avLst/>
              </a:prstGeom>
              <a:solidFill>
                <a:srgbClr val="23B9D6"/>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131" name="Freeform 23"/>
              <p:cNvSpPr>
                <a:spLocks noEditPoints="1"/>
              </p:cNvSpPr>
              <p:nvPr/>
            </p:nvSpPr>
            <p:spPr bwMode="auto">
              <a:xfrm>
                <a:off x="5402263" y="5283200"/>
                <a:ext cx="1806575" cy="1957388"/>
              </a:xfrm>
              <a:custGeom>
                <a:avLst/>
                <a:gdLst>
                  <a:gd name="T0" fmla="*/ 480 w 480"/>
                  <a:gd name="T1" fmla="*/ 277 h 520"/>
                  <a:gd name="T2" fmla="*/ 429 w 480"/>
                  <a:gd name="T3" fmla="*/ 227 h 520"/>
                  <a:gd name="T4" fmla="*/ 379 w 480"/>
                  <a:gd name="T5" fmla="*/ 277 h 520"/>
                  <a:gd name="T6" fmla="*/ 416 w 480"/>
                  <a:gd name="T7" fmla="*/ 326 h 520"/>
                  <a:gd name="T8" fmla="*/ 396 w 480"/>
                  <a:gd name="T9" fmla="*/ 485 h 520"/>
                  <a:gd name="T10" fmla="*/ 320 w 480"/>
                  <a:gd name="T11" fmla="*/ 495 h 520"/>
                  <a:gd name="T12" fmla="*/ 245 w 480"/>
                  <a:gd name="T13" fmla="*/ 485 h 520"/>
                  <a:gd name="T14" fmla="*/ 224 w 480"/>
                  <a:gd name="T15" fmla="*/ 312 h 520"/>
                  <a:gd name="T16" fmla="*/ 325 w 480"/>
                  <a:gd name="T17" fmla="*/ 297 h 520"/>
                  <a:gd name="T18" fmla="*/ 391 w 480"/>
                  <a:gd name="T19" fmla="*/ 134 h 520"/>
                  <a:gd name="T20" fmla="*/ 399 w 480"/>
                  <a:gd name="T21" fmla="*/ 39 h 520"/>
                  <a:gd name="T22" fmla="*/ 271 w 480"/>
                  <a:gd name="T23" fmla="*/ 20 h 520"/>
                  <a:gd name="T24" fmla="*/ 242 w 480"/>
                  <a:gd name="T25" fmla="*/ 0 h 520"/>
                  <a:gd name="T26" fmla="*/ 209 w 480"/>
                  <a:gd name="T27" fmla="*/ 32 h 520"/>
                  <a:gd name="T28" fmla="*/ 242 w 480"/>
                  <a:gd name="T29" fmla="*/ 64 h 520"/>
                  <a:gd name="T30" fmla="*/ 272 w 480"/>
                  <a:gd name="T31" fmla="*/ 44 h 520"/>
                  <a:gd name="T32" fmla="*/ 379 w 480"/>
                  <a:gd name="T33" fmla="*/ 54 h 520"/>
                  <a:gd name="T34" fmla="*/ 357 w 480"/>
                  <a:gd name="T35" fmla="*/ 167 h 520"/>
                  <a:gd name="T36" fmla="*/ 314 w 480"/>
                  <a:gd name="T37" fmla="*/ 275 h 520"/>
                  <a:gd name="T38" fmla="*/ 211 w 480"/>
                  <a:gd name="T39" fmla="*/ 288 h 520"/>
                  <a:gd name="T40" fmla="*/ 109 w 480"/>
                  <a:gd name="T41" fmla="*/ 275 h 520"/>
                  <a:gd name="T42" fmla="*/ 56 w 480"/>
                  <a:gd name="T43" fmla="*/ 168 h 520"/>
                  <a:gd name="T44" fmla="*/ 30 w 480"/>
                  <a:gd name="T45" fmla="*/ 54 h 520"/>
                  <a:gd name="T46" fmla="*/ 132 w 480"/>
                  <a:gd name="T47" fmla="*/ 43 h 520"/>
                  <a:gd name="T48" fmla="*/ 162 w 480"/>
                  <a:gd name="T49" fmla="*/ 64 h 520"/>
                  <a:gd name="T50" fmla="*/ 195 w 480"/>
                  <a:gd name="T51" fmla="*/ 32 h 520"/>
                  <a:gd name="T52" fmla="*/ 162 w 480"/>
                  <a:gd name="T53" fmla="*/ 0 h 520"/>
                  <a:gd name="T54" fmla="*/ 133 w 480"/>
                  <a:gd name="T55" fmla="*/ 19 h 520"/>
                  <a:gd name="T56" fmla="*/ 10 w 480"/>
                  <a:gd name="T57" fmla="*/ 40 h 520"/>
                  <a:gd name="T58" fmla="*/ 13 w 480"/>
                  <a:gd name="T59" fmla="*/ 112 h 520"/>
                  <a:gd name="T60" fmla="*/ 98 w 480"/>
                  <a:gd name="T61" fmla="*/ 297 h 520"/>
                  <a:gd name="T62" fmla="*/ 199 w 480"/>
                  <a:gd name="T63" fmla="*/ 312 h 520"/>
                  <a:gd name="T64" fmla="*/ 204 w 480"/>
                  <a:gd name="T65" fmla="*/ 394 h 520"/>
                  <a:gd name="T66" fmla="*/ 233 w 480"/>
                  <a:gd name="T67" fmla="*/ 506 h 520"/>
                  <a:gd name="T68" fmla="*/ 319 w 480"/>
                  <a:gd name="T69" fmla="*/ 520 h 520"/>
                  <a:gd name="T70" fmla="*/ 322 w 480"/>
                  <a:gd name="T71" fmla="*/ 520 h 520"/>
                  <a:gd name="T72" fmla="*/ 322 w 480"/>
                  <a:gd name="T73" fmla="*/ 520 h 520"/>
                  <a:gd name="T74" fmla="*/ 408 w 480"/>
                  <a:gd name="T75" fmla="*/ 506 h 520"/>
                  <a:gd name="T76" fmla="*/ 436 w 480"/>
                  <a:gd name="T77" fmla="*/ 394 h 520"/>
                  <a:gd name="T78" fmla="*/ 441 w 480"/>
                  <a:gd name="T79" fmla="*/ 326 h 520"/>
                  <a:gd name="T80" fmla="*/ 480 w 480"/>
                  <a:gd name="T81" fmla="*/ 277 h 520"/>
                  <a:gd name="T82" fmla="*/ 242 w 480"/>
                  <a:gd name="T83" fmla="*/ 40 h 520"/>
                  <a:gd name="T84" fmla="*/ 234 w 480"/>
                  <a:gd name="T85" fmla="*/ 32 h 520"/>
                  <a:gd name="T86" fmla="*/ 242 w 480"/>
                  <a:gd name="T87" fmla="*/ 24 h 520"/>
                  <a:gd name="T88" fmla="*/ 249 w 480"/>
                  <a:gd name="T89" fmla="*/ 32 h 520"/>
                  <a:gd name="T90" fmla="*/ 242 w 480"/>
                  <a:gd name="T91" fmla="*/ 40 h 520"/>
                  <a:gd name="T92" fmla="*/ 162 w 480"/>
                  <a:gd name="T93" fmla="*/ 24 h 520"/>
                  <a:gd name="T94" fmla="*/ 170 w 480"/>
                  <a:gd name="T95" fmla="*/ 32 h 520"/>
                  <a:gd name="T96" fmla="*/ 162 w 480"/>
                  <a:gd name="T97" fmla="*/ 40 h 520"/>
                  <a:gd name="T98" fmla="*/ 154 w 480"/>
                  <a:gd name="T99" fmla="*/ 32 h 520"/>
                  <a:gd name="T100" fmla="*/ 162 w 480"/>
                  <a:gd name="T101" fmla="*/ 24 h 520"/>
                  <a:gd name="T102" fmla="*/ 429 w 480"/>
                  <a:gd name="T103" fmla="*/ 298 h 520"/>
                  <a:gd name="T104" fmla="*/ 408 w 480"/>
                  <a:gd name="T105" fmla="*/ 277 h 520"/>
                  <a:gd name="T106" fmla="*/ 429 w 480"/>
                  <a:gd name="T107" fmla="*/ 256 h 520"/>
                  <a:gd name="T108" fmla="*/ 450 w 480"/>
                  <a:gd name="T109" fmla="*/ 277 h 520"/>
                  <a:gd name="T110" fmla="*/ 429 w 480"/>
                  <a:gd name="T111" fmla="*/ 298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0" h="520">
                    <a:moveTo>
                      <a:pt x="480" y="277"/>
                    </a:moveTo>
                    <a:cubicBezTo>
                      <a:pt x="480" y="249"/>
                      <a:pt x="457" y="227"/>
                      <a:pt x="429" y="227"/>
                    </a:cubicBezTo>
                    <a:cubicBezTo>
                      <a:pt x="401" y="227"/>
                      <a:pt x="379" y="249"/>
                      <a:pt x="379" y="277"/>
                    </a:cubicBezTo>
                    <a:cubicBezTo>
                      <a:pt x="379" y="300"/>
                      <a:pt x="395" y="320"/>
                      <a:pt x="416" y="326"/>
                    </a:cubicBezTo>
                    <a:cubicBezTo>
                      <a:pt x="413" y="398"/>
                      <a:pt x="405" y="473"/>
                      <a:pt x="396" y="485"/>
                    </a:cubicBezTo>
                    <a:cubicBezTo>
                      <a:pt x="381" y="492"/>
                      <a:pt x="343" y="495"/>
                      <a:pt x="320" y="495"/>
                    </a:cubicBezTo>
                    <a:cubicBezTo>
                      <a:pt x="298" y="495"/>
                      <a:pt x="259" y="492"/>
                      <a:pt x="245" y="485"/>
                    </a:cubicBezTo>
                    <a:cubicBezTo>
                      <a:pt x="235" y="472"/>
                      <a:pt x="227" y="388"/>
                      <a:pt x="224" y="312"/>
                    </a:cubicBezTo>
                    <a:cubicBezTo>
                      <a:pt x="250" y="311"/>
                      <a:pt x="301" y="308"/>
                      <a:pt x="325" y="297"/>
                    </a:cubicBezTo>
                    <a:cubicBezTo>
                      <a:pt x="355" y="281"/>
                      <a:pt x="387" y="149"/>
                      <a:pt x="391" y="134"/>
                    </a:cubicBezTo>
                    <a:cubicBezTo>
                      <a:pt x="410" y="54"/>
                      <a:pt x="402" y="44"/>
                      <a:pt x="399" y="39"/>
                    </a:cubicBezTo>
                    <a:cubicBezTo>
                      <a:pt x="386" y="22"/>
                      <a:pt x="325" y="19"/>
                      <a:pt x="271" y="20"/>
                    </a:cubicBezTo>
                    <a:cubicBezTo>
                      <a:pt x="267" y="8"/>
                      <a:pt x="255" y="0"/>
                      <a:pt x="242" y="0"/>
                    </a:cubicBezTo>
                    <a:cubicBezTo>
                      <a:pt x="224" y="0"/>
                      <a:pt x="209" y="14"/>
                      <a:pt x="209" y="32"/>
                    </a:cubicBezTo>
                    <a:cubicBezTo>
                      <a:pt x="209" y="50"/>
                      <a:pt x="224" y="64"/>
                      <a:pt x="242" y="64"/>
                    </a:cubicBezTo>
                    <a:cubicBezTo>
                      <a:pt x="255" y="64"/>
                      <a:pt x="267" y="56"/>
                      <a:pt x="272" y="44"/>
                    </a:cubicBezTo>
                    <a:cubicBezTo>
                      <a:pt x="317" y="44"/>
                      <a:pt x="368" y="47"/>
                      <a:pt x="379" y="54"/>
                    </a:cubicBezTo>
                    <a:cubicBezTo>
                      <a:pt x="380" y="65"/>
                      <a:pt x="374" y="108"/>
                      <a:pt x="357" y="167"/>
                    </a:cubicBezTo>
                    <a:cubicBezTo>
                      <a:pt x="337" y="238"/>
                      <a:pt x="320" y="271"/>
                      <a:pt x="314" y="275"/>
                    </a:cubicBezTo>
                    <a:cubicBezTo>
                      <a:pt x="293" y="285"/>
                      <a:pt x="234" y="288"/>
                      <a:pt x="211" y="288"/>
                    </a:cubicBezTo>
                    <a:cubicBezTo>
                      <a:pt x="188" y="288"/>
                      <a:pt x="130" y="285"/>
                      <a:pt x="109" y="275"/>
                    </a:cubicBezTo>
                    <a:cubicBezTo>
                      <a:pt x="102" y="271"/>
                      <a:pt x="80" y="234"/>
                      <a:pt x="56" y="168"/>
                    </a:cubicBezTo>
                    <a:cubicBezTo>
                      <a:pt x="32" y="102"/>
                      <a:pt x="26" y="61"/>
                      <a:pt x="30" y="54"/>
                    </a:cubicBezTo>
                    <a:cubicBezTo>
                      <a:pt x="38" y="42"/>
                      <a:pt x="87" y="39"/>
                      <a:pt x="132" y="43"/>
                    </a:cubicBezTo>
                    <a:cubicBezTo>
                      <a:pt x="137" y="56"/>
                      <a:pt x="148" y="64"/>
                      <a:pt x="162" y="64"/>
                    </a:cubicBezTo>
                    <a:cubicBezTo>
                      <a:pt x="180" y="64"/>
                      <a:pt x="195" y="50"/>
                      <a:pt x="195" y="32"/>
                    </a:cubicBezTo>
                    <a:cubicBezTo>
                      <a:pt x="195" y="14"/>
                      <a:pt x="180" y="0"/>
                      <a:pt x="162" y="0"/>
                    </a:cubicBezTo>
                    <a:cubicBezTo>
                      <a:pt x="149" y="0"/>
                      <a:pt x="138" y="7"/>
                      <a:pt x="133" y="19"/>
                    </a:cubicBezTo>
                    <a:cubicBezTo>
                      <a:pt x="99" y="16"/>
                      <a:pt x="28" y="13"/>
                      <a:pt x="10" y="40"/>
                    </a:cubicBezTo>
                    <a:cubicBezTo>
                      <a:pt x="4" y="47"/>
                      <a:pt x="0" y="62"/>
                      <a:pt x="13" y="112"/>
                    </a:cubicBezTo>
                    <a:cubicBezTo>
                      <a:pt x="27" y="167"/>
                      <a:pt x="70" y="282"/>
                      <a:pt x="98" y="297"/>
                    </a:cubicBezTo>
                    <a:cubicBezTo>
                      <a:pt x="122" y="309"/>
                      <a:pt x="174" y="311"/>
                      <a:pt x="199" y="312"/>
                    </a:cubicBezTo>
                    <a:cubicBezTo>
                      <a:pt x="200" y="329"/>
                      <a:pt x="202" y="361"/>
                      <a:pt x="204" y="394"/>
                    </a:cubicBezTo>
                    <a:cubicBezTo>
                      <a:pt x="212" y="488"/>
                      <a:pt x="223" y="501"/>
                      <a:pt x="233" y="506"/>
                    </a:cubicBezTo>
                    <a:cubicBezTo>
                      <a:pt x="255" y="518"/>
                      <a:pt x="305" y="519"/>
                      <a:pt x="319" y="520"/>
                    </a:cubicBezTo>
                    <a:cubicBezTo>
                      <a:pt x="322" y="520"/>
                      <a:pt x="322" y="520"/>
                      <a:pt x="322" y="520"/>
                    </a:cubicBezTo>
                    <a:cubicBezTo>
                      <a:pt x="322" y="520"/>
                      <a:pt x="322" y="520"/>
                      <a:pt x="322" y="520"/>
                    </a:cubicBezTo>
                    <a:cubicBezTo>
                      <a:pt x="335" y="519"/>
                      <a:pt x="386" y="518"/>
                      <a:pt x="408" y="506"/>
                    </a:cubicBezTo>
                    <a:cubicBezTo>
                      <a:pt x="418" y="501"/>
                      <a:pt x="428" y="488"/>
                      <a:pt x="436" y="394"/>
                    </a:cubicBezTo>
                    <a:cubicBezTo>
                      <a:pt x="438" y="369"/>
                      <a:pt x="440" y="344"/>
                      <a:pt x="441" y="326"/>
                    </a:cubicBezTo>
                    <a:cubicBezTo>
                      <a:pt x="463" y="321"/>
                      <a:pt x="480" y="301"/>
                      <a:pt x="480" y="277"/>
                    </a:cubicBezTo>
                    <a:close/>
                    <a:moveTo>
                      <a:pt x="242" y="40"/>
                    </a:moveTo>
                    <a:cubicBezTo>
                      <a:pt x="237" y="40"/>
                      <a:pt x="234" y="36"/>
                      <a:pt x="234" y="32"/>
                    </a:cubicBezTo>
                    <a:cubicBezTo>
                      <a:pt x="234" y="28"/>
                      <a:pt x="237" y="24"/>
                      <a:pt x="242" y="24"/>
                    </a:cubicBezTo>
                    <a:cubicBezTo>
                      <a:pt x="246" y="24"/>
                      <a:pt x="249" y="28"/>
                      <a:pt x="249" y="32"/>
                    </a:cubicBezTo>
                    <a:cubicBezTo>
                      <a:pt x="249" y="36"/>
                      <a:pt x="246" y="40"/>
                      <a:pt x="242" y="40"/>
                    </a:cubicBezTo>
                    <a:close/>
                    <a:moveTo>
                      <a:pt x="162" y="24"/>
                    </a:moveTo>
                    <a:cubicBezTo>
                      <a:pt x="167" y="24"/>
                      <a:pt x="170" y="28"/>
                      <a:pt x="170" y="32"/>
                    </a:cubicBezTo>
                    <a:cubicBezTo>
                      <a:pt x="170" y="36"/>
                      <a:pt x="167" y="40"/>
                      <a:pt x="162" y="40"/>
                    </a:cubicBezTo>
                    <a:cubicBezTo>
                      <a:pt x="158" y="40"/>
                      <a:pt x="154" y="36"/>
                      <a:pt x="154" y="32"/>
                    </a:cubicBezTo>
                    <a:cubicBezTo>
                      <a:pt x="154" y="28"/>
                      <a:pt x="158" y="24"/>
                      <a:pt x="162" y="24"/>
                    </a:cubicBezTo>
                    <a:close/>
                    <a:moveTo>
                      <a:pt x="429" y="298"/>
                    </a:moveTo>
                    <a:cubicBezTo>
                      <a:pt x="418" y="298"/>
                      <a:pt x="408" y="289"/>
                      <a:pt x="408" y="277"/>
                    </a:cubicBezTo>
                    <a:cubicBezTo>
                      <a:pt x="408" y="266"/>
                      <a:pt x="418" y="256"/>
                      <a:pt x="429" y="256"/>
                    </a:cubicBezTo>
                    <a:cubicBezTo>
                      <a:pt x="441" y="256"/>
                      <a:pt x="450" y="266"/>
                      <a:pt x="450" y="277"/>
                    </a:cubicBezTo>
                    <a:cubicBezTo>
                      <a:pt x="450" y="289"/>
                      <a:pt x="441" y="298"/>
                      <a:pt x="429" y="29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grpSp>
        <p:sp>
          <p:nvSpPr>
            <p:cNvPr id="129" name="Rectangle 7"/>
            <p:cNvSpPr>
              <a:spLocks/>
            </p:cNvSpPr>
            <p:nvPr/>
          </p:nvSpPr>
          <p:spPr bwMode="auto">
            <a:xfrm>
              <a:off x="7054726" y="4017223"/>
              <a:ext cx="1993966"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75" normalizeH="0" baseline="0" noProof="0" dirty="0">
                  <a:ln>
                    <a:noFill/>
                  </a:ln>
                  <a:solidFill>
                    <a:srgbClr val="23B9D6"/>
                  </a:solidFill>
                  <a:effectLst/>
                  <a:uLnTx/>
                  <a:uFillTx/>
                  <a:latin typeface="微软雅黑"/>
                  <a:ea typeface="微软雅黑"/>
                  <a:cs typeface="Lato Light" charset="0"/>
                  <a:sym typeface="Lato Light" charset="0"/>
                </a:rPr>
                <a:t>输入标题名称</a:t>
              </a:r>
              <a:endParaRPr kumimoji="0" lang="en-US" altLang="zh-CN" sz="1200" b="1" i="0" u="none" strike="noStrike" kern="0" cap="none" spc="75" normalizeH="0" baseline="0" noProof="0" dirty="0">
                <a:ln>
                  <a:noFill/>
                </a:ln>
                <a:solidFill>
                  <a:srgbClr val="23B9D6"/>
                </a:solidFill>
                <a:effectLst/>
                <a:uLnTx/>
                <a:uFillTx/>
                <a:latin typeface="微软雅黑"/>
                <a:ea typeface="微软雅黑"/>
                <a:cs typeface="Lato Light" charset="0"/>
                <a:sym typeface="Lato Light" charset="0"/>
              </a:endParaRPr>
            </a:p>
            <a:p>
              <a:pPr marL="0" marR="0" lvl="0" indent="0" defTabSz="914400" eaLnBrk="1" fontAlgn="base" latinLnBrk="0" hangingPunct="1">
                <a:lnSpc>
                  <a:spcPts val="975"/>
                </a:lnSpc>
                <a:spcBef>
                  <a:spcPct val="0"/>
                </a:spcBef>
                <a:spcAft>
                  <a:spcPct val="0"/>
                </a:spcAft>
                <a:buClrTx/>
                <a:buSzTx/>
                <a:buFontTx/>
                <a:buNone/>
                <a:tabLst/>
                <a:defRPr/>
              </a:pPr>
              <a:r>
                <a:rPr kumimoji="0" lang="zh-CN" altLang="en-US" sz="750" b="0" i="0" u="none" strike="noStrike" kern="0" cap="none" spc="75"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rPr>
                <a:t>此处添加详细文本描述，建议与标题相关并符合整体语言风格，语言描述尽量简活生活。</a:t>
              </a:r>
              <a:endParaRPr kumimoji="0" lang="en-US" sz="750" b="0" i="0" u="none" strike="noStrike" kern="0" cap="none" spc="75"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endParaRPr>
            </a:p>
          </p:txBody>
        </p:sp>
      </p:grpSp>
      <p:grpSp>
        <p:nvGrpSpPr>
          <p:cNvPr id="132" name="组合 131"/>
          <p:cNvGrpSpPr/>
          <p:nvPr/>
        </p:nvGrpSpPr>
        <p:grpSpPr>
          <a:xfrm>
            <a:off x="4464434" y="4359964"/>
            <a:ext cx="2318903" cy="685299"/>
            <a:chOff x="5952578" y="5122954"/>
            <a:chExt cx="3091871" cy="913732"/>
          </a:xfrm>
        </p:grpSpPr>
        <p:grpSp>
          <p:nvGrpSpPr>
            <p:cNvPr id="133" name="组合 132"/>
            <p:cNvGrpSpPr/>
            <p:nvPr/>
          </p:nvGrpSpPr>
          <p:grpSpPr>
            <a:xfrm>
              <a:off x="5952578" y="5122954"/>
              <a:ext cx="912819" cy="913732"/>
              <a:chOff x="5795963" y="3938588"/>
              <a:chExt cx="3175000" cy="3178175"/>
            </a:xfrm>
          </p:grpSpPr>
          <p:sp>
            <p:nvSpPr>
              <p:cNvPr id="135" name="Oval 27"/>
              <p:cNvSpPr>
                <a:spLocks noChangeArrowheads="1"/>
              </p:cNvSpPr>
              <p:nvPr/>
            </p:nvSpPr>
            <p:spPr bwMode="auto">
              <a:xfrm>
                <a:off x="5795963" y="3938588"/>
                <a:ext cx="3175000" cy="3178175"/>
              </a:xfrm>
              <a:prstGeom prst="ellipse">
                <a:avLst/>
              </a:prstGeom>
              <a:solidFill>
                <a:srgbClr val="23B9D6"/>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136" name="Freeform 28"/>
              <p:cNvSpPr>
                <a:spLocks/>
              </p:cNvSpPr>
              <p:nvPr/>
            </p:nvSpPr>
            <p:spPr bwMode="auto">
              <a:xfrm>
                <a:off x="6438901" y="5783263"/>
                <a:ext cx="685800" cy="674688"/>
              </a:xfrm>
              <a:custGeom>
                <a:avLst/>
                <a:gdLst>
                  <a:gd name="T0" fmla="*/ 84 w 182"/>
                  <a:gd name="T1" fmla="*/ 61 h 179"/>
                  <a:gd name="T2" fmla="*/ 60 w 182"/>
                  <a:gd name="T3" fmla="*/ 88 h 179"/>
                  <a:gd name="T4" fmla="*/ 69 w 182"/>
                  <a:gd name="T5" fmla="*/ 99 h 179"/>
                  <a:gd name="T6" fmla="*/ 0 w 182"/>
                  <a:gd name="T7" fmla="*/ 176 h 179"/>
                  <a:gd name="T8" fmla="*/ 4 w 182"/>
                  <a:gd name="T9" fmla="*/ 179 h 179"/>
                  <a:gd name="T10" fmla="*/ 83 w 182"/>
                  <a:gd name="T11" fmla="*/ 113 h 179"/>
                  <a:gd name="T12" fmla="*/ 95 w 182"/>
                  <a:gd name="T13" fmla="*/ 123 h 179"/>
                  <a:gd name="T14" fmla="*/ 121 w 182"/>
                  <a:gd name="T15" fmla="*/ 99 h 179"/>
                  <a:gd name="T16" fmla="*/ 182 w 182"/>
                  <a:gd name="T17" fmla="*/ 108 h 179"/>
                  <a:gd name="T18" fmla="*/ 76 w 182"/>
                  <a:gd name="T19" fmla="*/ 0 h 179"/>
                  <a:gd name="T20" fmla="*/ 84 w 182"/>
                  <a:gd name="T21" fmla="*/ 61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2" h="179">
                    <a:moveTo>
                      <a:pt x="84" y="61"/>
                    </a:moveTo>
                    <a:cubicBezTo>
                      <a:pt x="73" y="71"/>
                      <a:pt x="60" y="85"/>
                      <a:pt x="60" y="88"/>
                    </a:cubicBezTo>
                    <a:cubicBezTo>
                      <a:pt x="60" y="89"/>
                      <a:pt x="64" y="94"/>
                      <a:pt x="69" y="99"/>
                    </a:cubicBezTo>
                    <a:cubicBezTo>
                      <a:pt x="0" y="176"/>
                      <a:pt x="0" y="176"/>
                      <a:pt x="0" y="176"/>
                    </a:cubicBezTo>
                    <a:cubicBezTo>
                      <a:pt x="4" y="179"/>
                      <a:pt x="4" y="179"/>
                      <a:pt x="4" y="179"/>
                    </a:cubicBezTo>
                    <a:cubicBezTo>
                      <a:pt x="83" y="113"/>
                      <a:pt x="83" y="113"/>
                      <a:pt x="83" y="113"/>
                    </a:cubicBezTo>
                    <a:cubicBezTo>
                      <a:pt x="88" y="118"/>
                      <a:pt x="93" y="123"/>
                      <a:pt x="95" y="123"/>
                    </a:cubicBezTo>
                    <a:cubicBezTo>
                      <a:pt x="97" y="123"/>
                      <a:pt x="111" y="109"/>
                      <a:pt x="121" y="99"/>
                    </a:cubicBezTo>
                    <a:cubicBezTo>
                      <a:pt x="150" y="112"/>
                      <a:pt x="182" y="108"/>
                      <a:pt x="182" y="108"/>
                    </a:cubicBezTo>
                    <a:cubicBezTo>
                      <a:pt x="76" y="0"/>
                      <a:pt x="76" y="0"/>
                      <a:pt x="76" y="0"/>
                    </a:cubicBezTo>
                    <a:cubicBezTo>
                      <a:pt x="76" y="0"/>
                      <a:pt x="71" y="32"/>
                      <a:pt x="8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137" name="Freeform 29"/>
              <p:cNvSpPr>
                <a:spLocks noEditPoints="1"/>
              </p:cNvSpPr>
              <p:nvPr/>
            </p:nvSpPr>
            <p:spPr bwMode="auto">
              <a:xfrm>
                <a:off x="6740526" y="4597401"/>
                <a:ext cx="1587500" cy="1573213"/>
              </a:xfrm>
              <a:custGeom>
                <a:avLst/>
                <a:gdLst>
                  <a:gd name="T0" fmla="*/ 1000 w 1000"/>
                  <a:gd name="T1" fmla="*/ 256 h 991"/>
                  <a:gd name="T2" fmla="*/ 694 w 1000"/>
                  <a:gd name="T3" fmla="*/ 55 h 991"/>
                  <a:gd name="T4" fmla="*/ 694 w 1000"/>
                  <a:gd name="T5" fmla="*/ 216 h 991"/>
                  <a:gd name="T6" fmla="*/ 533 w 1000"/>
                  <a:gd name="T7" fmla="*/ 128 h 991"/>
                  <a:gd name="T8" fmla="*/ 0 w 1000"/>
                  <a:gd name="T9" fmla="*/ 738 h 991"/>
                  <a:gd name="T10" fmla="*/ 827 w 1000"/>
                  <a:gd name="T11" fmla="*/ 427 h 991"/>
                  <a:gd name="T12" fmla="*/ 908 w 1000"/>
                  <a:gd name="T13" fmla="*/ 434 h 991"/>
                  <a:gd name="T14" fmla="*/ 865 w 1000"/>
                  <a:gd name="T15" fmla="*/ 228 h 991"/>
                  <a:gd name="T16" fmla="*/ 780 w 1000"/>
                  <a:gd name="T17" fmla="*/ 420 h 991"/>
                  <a:gd name="T18" fmla="*/ 434 w 1000"/>
                  <a:gd name="T19" fmla="*/ 766 h 991"/>
                  <a:gd name="T20" fmla="*/ 434 w 1000"/>
                  <a:gd name="T21" fmla="*/ 766 h 991"/>
                  <a:gd name="T22" fmla="*/ 417 w 1000"/>
                  <a:gd name="T23" fmla="*/ 750 h 991"/>
                  <a:gd name="T24" fmla="*/ 400 w 1000"/>
                  <a:gd name="T25" fmla="*/ 735 h 991"/>
                  <a:gd name="T26" fmla="*/ 384 w 1000"/>
                  <a:gd name="T27" fmla="*/ 719 h 991"/>
                  <a:gd name="T28" fmla="*/ 367 w 1000"/>
                  <a:gd name="T29" fmla="*/ 702 h 991"/>
                  <a:gd name="T30" fmla="*/ 351 w 1000"/>
                  <a:gd name="T31" fmla="*/ 686 h 991"/>
                  <a:gd name="T32" fmla="*/ 334 w 1000"/>
                  <a:gd name="T33" fmla="*/ 669 h 991"/>
                  <a:gd name="T34" fmla="*/ 318 w 1000"/>
                  <a:gd name="T35" fmla="*/ 652 h 991"/>
                  <a:gd name="T36" fmla="*/ 301 w 1000"/>
                  <a:gd name="T37" fmla="*/ 636 h 991"/>
                  <a:gd name="T38" fmla="*/ 287 w 1000"/>
                  <a:gd name="T39" fmla="*/ 619 h 991"/>
                  <a:gd name="T40" fmla="*/ 270 w 1000"/>
                  <a:gd name="T41" fmla="*/ 603 h 991"/>
                  <a:gd name="T42" fmla="*/ 254 w 1000"/>
                  <a:gd name="T43" fmla="*/ 586 h 991"/>
                  <a:gd name="T44" fmla="*/ 237 w 1000"/>
                  <a:gd name="T45" fmla="*/ 572 h 991"/>
                  <a:gd name="T46" fmla="*/ 227 w 1000"/>
                  <a:gd name="T47" fmla="*/ 562 h 991"/>
                  <a:gd name="T48" fmla="*/ 353 w 1000"/>
                  <a:gd name="T49" fmla="*/ 439 h 991"/>
                  <a:gd name="T50" fmla="*/ 483 w 1000"/>
                  <a:gd name="T51" fmla="*/ 529 h 991"/>
                  <a:gd name="T52" fmla="*/ 417 w 1000"/>
                  <a:gd name="T53" fmla="*/ 375 h 991"/>
                  <a:gd name="T54" fmla="*/ 540 w 1000"/>
                  <a:gd name="T55" fmla="*/ 456 h 991"/>
                  <a:gd name="T56" fmla="*/ 476 w 1000"/>
                  <a:gd name="T57" fmla="*/ 313 h 991"/>
                  <a:gd name="T58" fmla="*/ 588 w 1000"/>
                  <a:gd name="T59" fmla="*/ 382 h 991"/>
                  <a:gd name="T60" fmla="*/ 576 w 1000"/>
                  <a:gd name="T61" fmla="*/ 216 h 991"/>
                  <a:gd name="T62" fmla="*/ 592 w 1000"/>
                  <a:gd name="T63" fmla="*/ 233 h 991"/>
                  <a:gd name="T64" fmla="*/ 607 w 1000"/>
                  <a:gd name="T65" fmla="*/ 249 h 991"/>
                  <a:gd name="T66" fmla="*/ 623 w 1000"/>
                  <a:gd name="T67" fmla="*/ 266 h 991"/>
                  <a:gd name="T68" fmla="*/ 640 w 1000"/>
                  <a:gd name="T69" fmla="*/ 280 h 991"/>
                  <a:gd name="T70" fmla="*/ 656 w 1000"/>
                  <a:gd name="T71" fmla="*/ 297 h 991"/>
                  <a:gd name="T72" fmla="*/ 673 w 1000"/>
                  <a:gd name="T73" fmla="*/ 313 h 991"/>
                  <a:gd name="T74" fmla="*/ 690 w 1000"/>
                  <a:gd name="T75" fmla="*/ 330 h 991"/>
                  <a:gd name="T76" fmla="*/ 706 w 1000"/>
                  <a:gd name="T77" fmla="*/ 347 h 991"/>
                  <a:gd name="T78" fmla="*/ 723 w 1000"/>
                  <a:gd name="T79" fmla="*/ 363 h 991"/>
                  <a:gd name="T80" fmla="*/ 739 w 1000"/>
                  <a:gd name="T81" fmla="*/ 380 h 991"/>
                  <a:gd name="T82" fmla="*/ 754 w 1000"/>
                  <a:gd name="T83" fmla="*/ 396 h 991"/>
                  <a:gd name="T84" fmla="*/ 770 w 1000"/>
                  <a:gd name="T85" fmla="*/ 413 h 991"/>
                  <a:gd name="T86" fmla="*/ 780 w 1000"/>
                  <a:gd name="T87" fmla="*/ 420 h 9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000" h="991">
                    <a:moveTo>
                      <a:pt x="946" y="309"/>
                    </a:moveTo>
                    <a:lnTo>
                      <a:pt x="1000" y="256"/>
                    </a:lnTo>
                    <a:lnTo>
                      <a:pt x="749" y="0"/>
                    </a:lnTo>
                    <a:lnTo>
                      <a:pt x="694" y="55"/>
                    </a:lnTo>
                    <a:lnTo>
                      <a:pt x="775" y="136"/>
                    </a:lnTo>
                    <a:lnTo>
                      <a:pt x="694" y="216"/>
                    </a:lnTo>
                    <a:lnTo>
                      <a:pt x="571" y="90"/>
                    </a:lnTo>
                    <a:lnTo>
                      <a:pt x="533" y="128"/>
                    </a:lnTo>
                    <a:lnTo>
                      <a:pt x="576" y="171"/>
                    </a:lnTo>
                    <a:lnTo>
                      <a:pt x="0" y="738"/>
                    </a:lnTo>
                    <a:lnTo>
                      <a:pt x="254" y="991"/>
                    </a:lnTo>
                    <a:lnTo>
                      <a:pt x="827" y="427"/>
                    </a:lnTo>
                    <a:lnTo>
                      <a:pt x="870" y="470"/>
                    </a:lnTo>
                    <a:lnTo>
                      <a:pt x="908" y="434"/>
                    </a:lnTo>
                    <a:lnTo>
                      <a:pt x="784" y="309"/>
                    </a:lnTo>
                    <a:lnTo>
                      <a:pt x="865" y="228"/>
                    </a:lnTo>
                    <a:lnTo>
                      <a:pt x="946" y="309"/>
                    </a:lnTo>
                    <a:close/>
                    <a:moveTo>
                      <a:pt x="780" y="420"/>
                    </a:moveTo>
                    <a:lnTo>
                      <a:pt x="780" y="420"/>
                    </a:lnTo>
                    <a:lnTo>
                      <a:pt x="434" y="766"/>
                    </a:lnTo>
                    <a:lnTo>
                      <a:pt x="780" y="420"/>
                    </a:lnTo>
                    <a:lnTo>
                      <a:pt x="434" y="766"/>
                    </a:lnTo>
                    <a:lnTo>
                      <a:pt x="424" y="759"/>
                    </a:lnTo>
                    <a:lnTo>
                      <a:pt x="417" y="750"/>
                    </a:lnTo>
                    <a:lnTo>
                      <a:pt x="408" y="742"/>
                    </a:lnTo>
                    <a:lnTo>
                      <a:pt x="400" y="735"/>
                    </a:lnTo>
                    <a:lnTo>
                      <a:pt x="391" y="726"/>
                    </a:lnTo>
                    <a:lnTo>
                      <a:pt x="384" y="719"/>
                    </a:lnTo>
                    <a:lnTo>
                      <a:pt x="374" y="709"/>
                    </a:lnTo>
                    <a:lnTo>
                      <a:pt x="367" y="702"/>
                    </a:lnTo>
                    <a:lnTo>
                      <a:pt x="360" y="693"/>
                    </a:lnTo>
                    <a:lnTo>
                      <a:pt x="351" y="686"/>
                    </a:lnTo>
                    <a:lnTo>
                      <a:pt x="344" y="676"/>
                    </a:lnTo>
                    <a:lnTo>
                      <a:pt x="334" y="669"/>
                    </a:lnTo>
                    <a:lnTo>
                      <a:pt x="327" y="662"/>
                    </a:lnTo>
                    <a:lnTo>
                      <a:pt x="318" y="652"/>
                    </a:lnTo>
                    <a:lnTo>
                      <a:pt x="310" y="645"/>
                    </a:lnTo>
                    <a:lnTo>
                      <a:pt x="301" y="636"/>
                    </a:lnTo>
                    <a:lnTo>
                      <a:pt x="294" y="629"/>
                    </a:lnTo>
                    <a:lnTo>
                      <a:pt x="287" y="619"/>
                    </a:lnTo>
                    <a:lnTo>
                      <a:pt x="277" y="612"/>
                    </a:lnTo>
                    <a:lnTo>
                      <a:pt x="270" y="603"/>
                    </a:lnTo>
                    <a:lnTo>
                      <a:pt x="261" y="595"/>
                    </a:lnTo>
                    <a:lnTo>
                      <a:pt x="254" y="586"/>
                    </a:lnTo>
                    <a:lnTo>
                      <a:pt x="244" y="579"/>
                    </a:lnTo>
                    <a:lnTo>
                      <a:pt x="237" y="572"/>
                    </a:lnTo>
                    <a:lnTo>
                      <a:pt x="227" y="562"/>
                    </a:lnTo>
                    <a:lnTo>
                      <a:pt x="227" y="562"/>
                    </a:lnTo>
                    <a:lnTo>
                      <a:pt x="282" y="508"/>
                    </a:lnTo>
                    <a:lnTo>
                      <a:pt x="353" y="439"/>
                    </a:lnTo>
                    <a:lnTo>
                      <a:pt x="464" y="548"/>
                    </a:lnTo>
                    <a:lnTo>
                      <a:pt x="483" y="529"/>
                    </a:lnTo>
                    <a:lnTo>
                      <a:pt x="372" y="418"/>
                    </a:lnTo>
                    <a:lnTo>
                      <a:pt x="417" y="375"/>
                    </a:lnTo>
                    <a:lnTo>
                      <a:pt x="519" y="477"/>
                    </a:lnTo>
                    <a:lnTo>
                      <a:pt x="540" y="456"/>
                    </a:lnTo>
                    <a:lnTo>
                      <a:pt x="436" y="354"/>
                    </a:lnTo>
                    <a:lnTo>
                      <a:pt x="476" y="313"/>
                    </a:lnTo>
                    <a:lnTo>
                      <a:pt x="566" y="403"/>
                    </a:lnTo>
                    <a:lnTo>
                      <a:pt x="588" y="382"/>
                    </a:lnTo>
                    <a:lnTo>
                      <a:pt x="498" y="294"/>
                    </a:lnTo>
                    <a:lnTo>
                      <a:pt x="576" y="216"/>
                    </a:lnTo>
                    <a:lnTo>
                      <a:pt x="583" y="223"/>
                    </a:lnTo>
                    <a:lnTo>
                      <a:pt x="592" y="233"/>
                    </a:lnTo>
                    <a:lnTo>
                      <a:pt x="600" y="240"/>
                    </a:lnTo>
                    <a:lnTo>
                      <a:pt x="607" y="249"/>
                    </a:lnTo>
                    <a:lnTo>
                      <a:pt x="616" y="256"/>
                    </a:lnTo>
                    <a:lnTo>
                      <a:pt x="623" y="266"/>
                    </a:lnTo>
                    <a:lnTo>
                      <a:pt x="633" y="273"/>
                    </a:lnTo>
                    <a:lnTo>
                      <a:pt x="640" y="280"/>
                    </a:lnTo>
                    <a:lnTo>
                      <a:pt x="649" y="290"/>
                    </a:lnTo>
                    <a:lnTo>
                      <a:pt x="656" y="297"/>
                    </a:lnTo>
                    <a:lnTo>
                      <a:pt x="666" y="306"/>
                    </a:lnTo>
                    <a:lnTo>
                      <a:pt x="673" y="313"/>
                    </a:lnTo>
                    <a:lnTo>
                      <a:pt x="680" y="323"/>
                    </a:lnTo>
                    <a:lnTo>
                      <a:pt x="690" y="330"/>
                    </a:lnTo>
                    <a:lnTo>
                      <a:pt x="697" y="339"/>
                    </a:lnTo>
                    <a:lnTo>
                      <a:pt x="706" y="347"/>
                    </a:lnTo>
                    <a:lnTo>
                      <a:pt x="713" y="354"/>
                    </a:lnTo>
                    <a:lnTo>
                      <a:pt x="723" y="363"/>
                    </a:lnTo>
                    <a:lnTo>
                      <a:pt x="730" y="370"/>
                    </a:lnTo>
                    <a:lnTo>
                      <a:pt x="739" y="380"/>
                    </a:lnTo>
                    <a:lnTo>
                      <a:pt x="747" y="387"/>
                    </a:lnTo>
                    <a:lnTo>
                      <a:pt x="754" y="396"/>
                    </a:lnTo>
                    <a:lnTo>
                      <a:pt x="763" y="403"/>
                    </a:lnTo>
                    <a:lnTo>
                      <a:pt x="770" y="413"/>
                    </a:lnTo>
                    <a:lnTo>
                      <a:pt x="780" y="420"/>
                    </a:lnTo>
                    <a:lnTo>
                      <a:pt x="780" y="4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grpSp>
        <p:sp>
          <p:nvSpPr>
            <p:cNvPr id="134" name="Rectangle 7"/>
            <p:cNvSpPr>
              <a:spLocks/>
            </p:cNvSpPr>
            <p:nvPr/>
          </p:nvSpPr>
          <p:spPr bwMode="auto">
            <a:xfrm>
              <a:off x="7050483" y="5166471"/>
              <a:ext cx="1993966"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75" normalizeH="0" baseline="0" noProof="0" dirty="0">
                  <a:ln>
                    <a:noFill/>
                  </a:ln>
                  <a:solidFill>
                    <a:srgbClr val="23B9D6"/>
                  </a:solidFill>
                  <a:effectLst/>
                  <a:uLnTx/>
                  <a:uFillTx/>
                  <a:latin typeface="微软雅黑"/>
                  <a:ea typeface="微软雅黑"/>
                  <a:cs typeface="Lato Light" charset="0"/>
                  <a:sym typeface="Lato Light" charset="0"/>
                </a:rPr>
                <a:t>输入标题名称</a:t>
              </a:r>
              <a:endParaRPr kumimoji="0" lang="en-US" altLang="zh-CN" sz="1200" b="1" i="0" u="none" strike="noStrike" kern="0" cap="none" spc="75" normalizeH="0" baseline="0" noProof="0" dirty="0">
                <a:ln>
                  <a:noFill/>
                </a:ln>
                <a:solidFill>
                  <a:srgbClr val="23B9D6"/>
                </a:solidFill>
                <a:effectLst/>
                <a:uLnTx/>
                <a:uFillTx/>
                <a:latin typeface="微软雅黑"/>
                <a:ea typeface="微软雅黑"/>
                <a:cs typeface="Lato Light" charset="0"/>
                <a:sym typeface="Lato Light" charset="0"/>
              </a:endParaRPr>
            </a:p>
            <a:p>
              <a:pPr marL="0" marR="0" lvl="0" indent="0" defTabSz="914400" eaLnBrk="1" fontAlgn="base" latinLnBrk="0" hangingPunct="1">
                <a:lnSpc>
                  <a:spcPts val="975"/>
                </a:lnSpc>
                <a:spcBef>
                  <a:spcPct val="0"/>
                </a:spcBef>
                <a:spcAft>
                  <a:spcPct val="0"/>
                </a:spcAft>
                <a:buClrTx/>
                <a:buSzTx/>
                <a:buFontTx/>
                <a:buNone/>
                <a:tabLst/>
                <a:defRPr/>
              </a:pPr>
              <a:r>
                <a:rPr kumimoji="0" lang="zh-CN" altLang="en-US" sz="750" b="0" i="0" u="none" strike="noStrike" kern="0" cap="none" spc="75"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rPr>
                <a:t>此处添加详细文本描述，建议与标题相关并符合整体语言风格，语言描述尽量简活生活。</a:t>
              </a:r>
              <a:endParaRPr kumimoji="0" lang="en-US" sz="750" b="0" i="0" u="none" strike="noStrike" kern="0" cap="none" spc="75"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endParaRPr>
            </a:p>
          </p:txBody>
        </p:sp>
      </p:grpSp>
      <p:grpSp>
        <p:nvGrpSpPr>
          <p:cNvPr id="138" name="组合 137"/>
          <p:cNvGrpSpPr/>
          <p:nvPr/>
        </p:nvGrpSpPr>
        <p:grpSpPr>
          <a:xfrm>
            <a:off x="6985774" y="1701657"/>
            <a:ext cx="1394572" cy="1672172"/>
            <a:chOff x="9314365" y="1578544"/>
            <a:chExt cx="1859429" cy="2229563"/>
          </a:xfrm>
        </p:grpSpPr>
        <p:sp>
          <p:nvSpPr>
            <p:cNvPr id="139" name="Rounded Rectangle 66"/>
            <p:cNvSpPr/>
            <p:nvPr/>
          </p:nvSpPr>
          <p:spPr>
            <a:xfrm>
              <a:off x="9314365" y="1578544"/>
              <a:ext cx="1859429" cy="2138342"/>
            </a:xfrm>
            <a:prstGeom prst="roundRect">
              <a:avLst>
                <a:gd name="adj" fmla="val 5186"/>
              </a:avLst>
            </a:prstGeom>
            <a:noFill/>
            <a:ln w="19050" cap="flat" cmpd="sng" algn="ctr">
              <a:solidFill>
                <a:srgbClr val="23B9D6"/>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40" name="Rectangle 7"/>
            <p:cNvSpPr>
              <a:spLocks/>
            </p:cNvSpPr>
            <p:nvPr/>
          </p:nvSpPr>
          <p:spPr bwMode="auto">
            <a:xfrm>
              <a:off x="9541679" y="1856095"/>
              <a:ext cx="1427479" cy="195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75" normalizeH="0" baseline="0" noProof="0" dirty="0">
                  <a:ln>
                    <a:noFill/>
                  </a:ln>
                  <a:solidFill>
                    <a:srgbClr val="23B9D6"/>
                  </a:solidFill>
                  <a:effectLst/>
                  <a:uLnTx/>
                  <a:uFillTx/>
                  <a:latin typeface="微软雅黑"/>
                  <a:ea typeface="微软雅黑"/>
                  <a:cs typeface="Lato Light" charset="0"/>
                  <a:sym typeface="Lato Light" charset="0"/>
                </a:rPr>
                <a:t>输入标题名称</a:t>
              </a:r>
              <a:endParaRPr kumimoji="0" lang="en-US" altLang="zh-CN" sz="1200" b="1" i="0" u="none" strike="noStrike" kern="0" cap="none" spc="75" normalizeH="0" baseline="0" noProof="0" dirty="0">
                <a:ln>
                  <a:noFill/>
                </a:ln>
                <a:solidFill>
                  <a:srgbClr val="23B9D6"/>
                </a:solidFill>
                <a:effectLst/>
                <a:uLnTx/>
                <a:uFillTx/>
                <a:latin typeface="微软雅黑"/>
                <a:ea typeface="微软雅黑"/>
                <a:cs typeface="Lato Light" charset="0"/>
                <a:sym typeface="Lato Light" charset="0"/>
              </a:endParaRPr>
            </a:p>
            <a:p>
              <a:pPr marL="0" marR="0" lvl="0" indent="0" defTabSz="914400" eaLnBrk="1" fontAlgn="auto" latinLnBrk="0" hangingPunct="1">
                <a:lnSpc>
                  <a:spcPts val="975"/>
                </a:lnSpc>
                <a:spcBef>
                  <a:spcPts val="0"/>
                </a:spcBef>
                <a:spcAft>
                  <a:spcPts val="0"/>
                </a:spcAft>
                <a:buClrTx/>
                <a:buSzTx/>
                <a:buFontTx/>
                <a:buNone/>
                <a:tabLst/>
                <a:defRPr/>
              </a:pPr>
              <a:r>
                <a:rPr kumimoji="0" lang="zh-CN" altLang="en-US" sz="750" b="0" i="0" u="none" strike="noStrike" kern="0" cap="none" spc="75"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rPr>
                <a:t>此处添加详细文本描述，建议与标题相关并符合整体语言风格，语言描述尽量简活生活。</a:t>
              </a:r>
              <a:endParaRPr kumimoji="0" lang="en-US" altLang="zh-CN" sz="750" b="0" i="0" u="none" strike="noStrike" kern="0" cap="none" spc="75"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endParaRPr>
            </a:p>
            <a:p>
              <a:pPr marL="0" marR="0" lvl="0" indent="0" defTabSz="914400" eaLnBrk="1" fontAlgn="auto" latinLnBrk="0" hangingPunct="1">
                <a:lnSpc>
                  <a:spcPts val="975"/>
                </a:lnSpc>
                <a:spcBef>
                  <a:spcPts val="0"/>
                </a:spcBef>
                <a:spcAft>
                  <a:spcPts val="0"/>
                </a:spcAft>
                <a:buClrTx/>
                <a:buSzTx/>
                <a:buFontTx/>
                <a:buNone/>
                <a:tabLst/>
                <a:defRPr/>
              </a:pPr>
              <a:r>
                <a:rPr kumimoji="0" lang="zh-CN" altLang="en-US" sz="750" b="0" i="0" u="none" strike="noStrike" kern="0" cap="none" spc="75"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rPr>
                <a:t>此处添加详细文本描述，建议与标题相关并符合整体语言风格，语言描述尽量简活生活</a:t>
              </a:r>
              <a:endParaRPr kumimoji="0" lang="en-US" sz="750" b="0" i="0" u="none" strike="noStrike" kern="0" cap="none" spc="75"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endParaRPr>
            </a:p>
          </p:txBody>
        </p:sp>
      </p:grpSp>
      <p:grpSp>
        <p:nvGrpSpPr>
          <p:cNvPr id="141" name="组合 140"/>
          <p:cNvGrpSpPr/>
          <p:nvPr/>
        </p:nvGrpSpPr>
        <p:grpSpPr>
          <a:xfrm>
            <a:off x="6985774" y="3444872"/>
            <a:ext cx="1394572" cy="1631231"/>
            <a:chOff x="9314365" y="3902831"/>
            <a:chExt cx="1859429" cy="2174975"/>
          </a:xfrm>
        </p:grpSpPr>
        <p:sp>
          <p:nvSpPr>
            <p:cNvPr id="142" name="Rounded Rectangle 69"/>
            <p:cNvSpPr/>
            <p:nvPr/>
          </p:nvSpPr>
          <p:spPr>
            <a:xfrm>
              <a:off x="9314365" y="3902831"/>
              <a:ext cx="1859429" cy="2022128"/>
            </a:xfrm>
            <a:prstGeom prst="roundRect">
              <a:avLst>
                <a:gd name="adj" fmla="val 5186"/>
              </a:avLst>
            </a:prstGeom>
            <a:noFill/>
            <a:ln w="19050" cap="flat" cmpd="sng" algn="ctr">
              <a:solidFill>
                <a:srgbClr val="23B9D6"/>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43" name="Rectangle 7"/>
            <p:cNvSpPr>
              <a:spLocks/>
            </p:cNvSpPr>
            <p:nvPr/>
          </p:nvSpPr>
          <p:spPr bwMode="auto">
            <a:xfrm>
              <a:off x="9562591" y="4125794"/>
              <a:ext cx="1427479" cy="195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75" normalizeH="0" baseline="0" noProof="0" dirty="0">
                  <a:ln>
                    <a:noFill/>
                  </a:ln>
                  <a:solidFill>
                    <a:srgbClr val="23B9D6"/>
                  </a:solidFill>
                  <a:effectLst/>
                  <a:uLnTx/>
                  <a:uFillTx/>
                  <a:latin typeface="微软雅黑"/>
                  <a:ea typeface="微软雅黑"/>
                  <a:cs typeface="Lato Light" charset="0"/>
                  <a:sym typeface="Lato Light" charset="0"/>
                </a:rPr>
                <a:t>输入标题名称</a:t>
              </a:r>
              <a:endParaRPr kumimoji="0" lang="en-US" altLang="zh-CN" sz="1200" b="1" i="0" u="none" strike="noStrike" kern="0" cap="none" spc="75" normalizeH="0" baseline="0" noProof="0" dirty="0">
                <a:ln>
                  <a:noFill/>
                </a:ln>
                <a:solidFill>
                  <a:srgbClr val="23B9D6"/>
                </a:solidFill>
                <a:effectLst/>
                <a:uLnTx/>
                <a:uFillTx/>
                <a:latin typeface="微软雅黑"/>
                <a:ea typeface="微软雅黑"/>
                <a:cs typeface="Lato Light" charset="0"/>
                <a:sym typeface="Lato Light" charset="0"/>
              </a:endParaRPr>
            </a:p>
            <a:p>
              <a:pPr marL="0" marR="0" lvl="0" indent="0" defTabSz="914400" eaLnBrk="1" fontAlgn="auto" latinLnBrk="0" hangingPunct="1">
                <a:lnSpc>
                  <a:spcPts val="975"/>
                </a:lnSpc>
                <a:spcBef>
                  <a:spcPts val="0"/>
                </a:spcBef>
                <a:spcAft>
                  <a:spcPts val="0"/>
                </a:spcAft>
                <a:buClrTx/>
                <a:buSzTx/>
                <a:buFontTx/>
                <a:buNone/>
                <a:tabLst/>
                <a:defRPr/>
              </a:pPr>
              <a:r>
                <a:rPr kumimoji="0" lang="zh-CN" altLang="en-US" sz="750" b="0" i="0" u="none" strike="noStrike" kern="0" cap="none" spc="75"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rPr>
                <a:t>此处添加详细文本描述，建议与标题相关并符合整体语言风格，语言描述尽量简活生活。</a:t>
              </a:r>
              <a:endParaRPr kumimoji="0" lang="en-US" altLang="zh-CN" sz="750" b="0" i="0" u="none" strike="noStrike" kern="0" cap="none" spc="75"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endParaRPr>
            </a:p>
            <a:p>
              <a:pPr marL="0" marR="0" lvl="0" indent="0" defTabSz="914400" eaLnBrk="1" fontAlgn="auto" latinLnBrk="0" hangingPunct="1">
                <a:lnSpc>
                  <a:spcPts val="975"/>
                </a:lnSpc>
                <a:spcBef>
                  <a:spcPts val="0"/>
                </a:spcBef>
                <a:spcAft>
                  <a:spcPts val="0"/>
                </a:spcAft>
                <a:buClrTx/>
                <a:buSzTx/>
                <a:buFontTx/>
                <a:buNone/>
                <a:tabLst/>
                <a:defRPr/>
              </a:pPr>
              <a:r>
                <a:rPr kumimoji="0" lang="zh-CN" altLang="en-US" sz="750" b="0" i="0" u="none" strike="noStrike" kern="0" cap="none" spc="75"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rPr>
                <a:t>此处添加详细文本描述，建议与标题相关并符合整体语言风格，语言描述尽量简活生活</a:t>
              </a:r>
              <a:endParaRPr kumimoji="0" lang="en-US" sz="750" b="0" i="0" u="none" strike="noStrike" kern="0" cap="none" spc="75"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endParaRPr>
            </a:p>
          </p:txBody>
        </p:sp>
      </p:gr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wipe(down)">
                                      <p:cBhvr>
                                        <p:cTn id="7" dur="500"/>
                                        <p:tgtEl>
                                          <p:spTgt spid="8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4"/>
                                        </p:tgtEl>
                                        <p:attrNameLst>
                                          <p:attrName>style.visibility</p:attrName>
                                        </p:attrNameLst>
                                      </p:cBhvr>
                                      <p:to>
                                        <p:strVal val="visible"/>
                                      </p:to>
                                    </p:set>
                                    <p:animEffect transition="in" filter="wipe(down)">
                                      <p:cBhvr>
                                        <p:cTn id="11" dur="500"/>
                                        <p:tgtEl>
                                          <p:spTgt spid="9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04"/>
                                        </p:tgtEl>
                                        <p:attrNameLst>
                                          <p:attrName>style.visibility</p:attrName>
                                        </p:attrNameLst>
                                      </p:cBhvr>
                                      <p:to>
                                        <p:strVal val="visible"/>
                                      </p:to>
                                    </p:set>
                                    <p:animEffect transition="in" filter="wipe(down)">
                                      <p:cBhvr>
                                        <p:cTn id="15" dur="500"/>
                                        <p:tgtEl>
                                          <p:spTgt spid="10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4"/>
                                        </p:tgtEl>
                                        <p:attrNameLst>
                                          <p:attrName>style.visibility</p:attrName>
                                        </p:attrNameLst>
                                      </p:cBhvr>
                                      <p:to>
                                        <p:strVal val="visible"/>
                                      </p:to>
                                    </p:set>
                                    <p:animEffect transition="in" filter="wipe(left)">
                                      <p:cBhvr>
                                        <p:cTn id="19" dur="500"/>
                                        <p:tgtEl>
                                          <p:spTgt spid="114"/>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21"/>
                                        </p:tgtEl>
                                        <p:attrNameLst>
                                          <p:attrName>style.visibility</p:attrName>
                                        </p:attrNameLst>
                                      </p:cBhvr>
                                      <p:to>
                                        <p:strVal val="visible"/>
                                      </p:to>
                                    </p:set>
                                    <p:animEffect transition="in" filter="wipe(left)">
                                      <p:cBhvr>
                                        <p:cTn id="23" dur="500"/>
                                        <p:tgtEl>
                                          <p:spTgt spid="121"/>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127"/>
                                        </p:tgtEl>
                                        <p:attrNameLst>
                                          <p:attrName>style.visibility</p:attrName>
                                        </p:attrNameLst>
                                      </p:cBhvr>
                                      <p:to>
                                        <p:strVal val="visible"/>
                                      </p:to>
                                    </p:set>
                                    <p:animEffect transition="in" filter="wipe(left)">
                                      <p:cBhvr>
                                        <p:cTn id="27" dur="500"/>
                                        <p:tgtEl>
                                          <p:spTgt spid="127"/>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132"/>
                                        </p:tgtEl>
                                        <p:attrNameLst>
                                          <p:attrName>style.visibility</p:attrName>
                                        </p:attrNameLst>
                                      </p:cBhvr>
                                      <p:to>
                                        <p:strVal val="visible"/>
                                      </p:to>
                                    </p:set>
                                    <p:animEffect transition="in" filter="wipe(left)">
                                      <p:cBhvr>
                                        <p:cTn id="31" dur="500"/>
                                        <p:tgtEl>
                                          <p:spTgt spid="132"/>
                                        </p:tgtEl>
                                      </p:cBhvr>
                                    </p:animEffect>
                                  </p:childTnLst>
                                </p:cTn>
                              </p:par>
                            </p:childTnLst>
                          </p:cTn>
                        </p:par>
                        <p:par>
                          <p:cTn id="32" fill="hold">
                            <p:stCondLst>
                              <p:cond delay="3500"/>
                            </p:stCondLst>
                            <p:childTnLst>
                              <p:par>
                                <p:cTn id="33" presetID="42" presetClass="entr" presetSubtype="0" fill="hold" nodeType="afterEffect">
                                  <p:stCondLst>
                                    <p:cond delay="0"/>
                                  </p:stCondLst>
                                  <p:childTnLst>
                                    <p:set>
                                      <p:cBhvr>
                                        <p:cTn id="34" dur="1" fill="hold">
                                          <p:stCondLst>
                                            <p:cond delay="0"/>
                                          </p:stCondLst>
                                        </p:cTn>
                                        <p:tgtEl>
                                          <p:spTgt spid="138"/>
                                        </p:tgtEl>
                                        <p:attrNameLst>
                                          <p:attrName>style.visibility</p:attrName>
                                        </p:attrNameLst>
                                      </p:cBhvr>
                                      <p:to>
                                        <p:strVal val="visible"/>
                                      </p:to>
                                    </p:set>
                                    <p:animEffect transition="in" filter="fade">
                                      <p:cBhvr>
                                        <p:cTn id="35" dur="1000"/>
                                        <p:tgtEl>
                                          <p:spTgt spid="138"/>
                                        </p:tgtEl>
                                      </p:cBhvr>
                                    </p:animEffect>
                                    <p:anim calcmode="lin" valueType="num">
                                      <p:cBhvr>
                                        <p:cTn id="36" dur="1000" fill="hold"/>
                                        <p:tgtEl>
                                          <p:spTgt spid="138"/>
                                        </p:tgtEl>
                                        <p:attrNameLst>
                                          <p:attrName>ppt_x</p:attrName>
                                        </p:attrNameLst>
                                      </p:cBhvr>
                                      <p:tavLst>
                                        <p:tav tm="0">
                                          <p:val>
                                            <p:strVal val="#ppt_x"/>
                                          </p:val>
                                        </p:tav>
                                        <p:tav tm="100000">
                                          <p:val>
                                            <p:strVal val="#ppt_x"/>
                                          </p:val>
                                        </p:tav>
                                      </p:tavLst>
                                    </p:anim>
                                    <p:anim calcmode="lin" valueType="num">
                                      <p:cBhvr>
                                        <p:cTn id="37" dur="1000" fill="hold"/>
                                        <p:tgtEl>
                                          <p:spTgt spid="138"/>
                                        </p:tgtEl>
                                        <p:attrNameLst>
                                          <p:attrName>ppt_y</p:attrName>
                                        </p:attrNameLst>
                                      </p:cBhvr>
                                      <p:tavLst>
                                        <p:tav tm="0">
                                          <p:val>
                                            <p:strVal val="#ppt_y+.1"/>
                                          </p:val>
                                        </p:tav>
                                        <p:tav tm="100000">
                                          <p:val>
                                            <p:strVal val="#ppt_y"/>
                                          </p:val>
                                        </p:tav>
                                      </p:tavLst>
                                    </p:anim>
                                  </p:childTnLst>
                                </p:cTn>
                              </p:par>
                            </p:childTnLst>
                          </p:cTn>
                        </p:par>
                        <p:par>
                          <p:cTn id="38" fill="hold">
                            <p:stCondLst>
                              <p:cond delay="4500"/>
                            </p:stCondLst>
                            <p:childTnLst>
                              <p:par>
                                <p:cTn id="39" presetID="42" presetClass="entr" presetSubtype="0" fill="hold" nodeType="afterEffect">
                                  <p:stCondLst>
                                    <p:cond delay="0"/>
                                  </p:stCondLst>
                                  <p:childTnLst>
                                    <p:set>
                                      <p:cBhvr>
                                        <p:cTn id="40" dur="1" fill="hold">
                                          <p:stCondLst>
                                            <p:cond delay="0"/>
                                          </p:stCondLst>
                                        </p:cTn>
                                        <p:tgtEl>
                                          <p:spTgt spid="141"/>
                                        </p:tgtEl>
                                        <p:attrNameLst>
                                          <p:attrName>style.visibility</p:attrName>
                                        </p:attrNameLst>
                                      </p:cBhvr>
                                      <p:to>
                                        <p:strVal val="visible"/>
                                      </p:to>
                                    </p:set>
                                    <p:animEffect transition="in" filter="fade">
                                      <p:cBhvr>
                                        <p:cTn id="41" dur="1000"/>
                                        <p:tgtEl>
                                          <p:spTgt spid="141"/>
                                        </p:tgtEl>
                                      </p:cBhvr>
                                    </p:animEffect>
                                    <p:anim calcmode="lin" valueType="num">
                                      <p:cBhvr>
                                        <p:cTn id="42" dur="1000" fill="hold"/>
                                        <p:tgtEl>
                                          <p:spTgt spid="141"/>
                                        </p:tgtEl>
                                        <p:attrNameLst>
                                          <p:attrName>ppt_x</p:attrName>
                                        </p:attrNameLst>
                                      </p:cBhvr>
                                      <p:tavLst>
                                        <p:tav tm="0">
                                          <p:val>
                                            <p:strVal val="#ppt_x"/>
                                          </p:val>
                                        </p:tav>
                                        <p:tav tm="100000">
                                          <p:val>
                                            <p:strVal val="#ppt_x"/>
                                          </p:val>
                                        </p:tav>
                                      </p:tavLst>
                                    </p:anim>
                                    <p:anim calcmode="lin" valueType="num">
                                      <p:cBhvr>
                                        <p:cTn id="43" dur="1000" fill="hold"/>
                                        <p:tgtEl>
                                          <p:spTgt spid="141"/>
                                        </p:tgtEl>
                                        <p:attrNameLst>
                                          <p:attrName>ppt_y</p:attrName>
                                        </p:attrNameLst>
                                      </p:cBhvr>
                                      <p:tavLst>
                                        <p:tav tm="0">
                                          <p:val>
                                            <p:strVal val="#ppt_y+.1"/>
                                          </p:val>
                                        </p:tav>
                                        <p:tav tm="100000">
                                          <p:val>
                                            <p:strVal val="#ppt_y"/>
                                          </p:val>
                                        </p:tav>
                                      </p:tavLst>
                                    </p:anim>
                                  </p:childTnLst>
                                </p:cTn>
                              </p:par>
                            </p:childTnLst>
                          </p:cTn>
                        </p:par>
                        <p:par>
                          <p:cTn id="44" fill="hold">
                            <p:stCondLst>
                              <p:cond delay="5500"/>
                            </p:stCondLst>
                            <p:childTnLst>
                              <p:par>
                                <p:cTn id="45" presetID="53" presetClass="entr" presetSubtype="16" fill="hold" nodeType="afterEffect">
                                  <p:stCondLst>
                                    <p:cond delay="0"/>
                                  </p:stCondLst>
                                  <p:childTnLst>
                                    <p:set>
                                      <p:cBhvr>
                                        <p:cTn id="46" dur="1" fill="hold">
                                          <p:stCondLst>
                                            <p:cond delay="0"/>
                                          </p:stCondLst>
                                        </p:cTn>
                                        <p:tgtEl>
                                          <p:spTgt spid="73"/>
                                        </p:tgtEl>
                                        <p:attrNameLst>
                                          <p:attrName>style.visibility</p:attrName>
                                        </p:attrNameLst>
                                      </p:cBhvr>
                                      <p:to>
                                        <p:strVal val="visible"/>
                                      </p:to>
                                    </p:set>
                                    <p:anim calcmode="lin" valueType="num">
                                      <p:cBhvr>
                                        <p:cTn id="47" dur="500" fill="hold"/>
                                        <p:tgtEl>
                                          <p:spTgt spid="73"/>
                                        </p:tgtEl>
                                        <p:attrNameLst>
                                          <p:attrName>ppt_w</p:attrName>
                                        </p:attrNameLst>
                                      </p:cBhvr>
                                      <p:tavLst>
                                        <p:tav tm="0">
                                          <p:val>
                                            <p:fltVal val="0"/>
                                          </p:val>
                                        </p:tav>
                                        <p:tav tm="100000">
                                          <p:val>
                                            <p:strVal val="#ppt_w"/>
                                          </p:val>
                                        </p:tav>
                                      </p:tavLst>
                                    </p:anim>
                                    <p:anim calcmode="lin" valueType="num">
                                      <p:cBhvr>
                                        <p:cTn id="48" dur="500" fill="hold"/>
                                        <p:tgtEl>
                                          <p:spTgt spid="73"/>
                                        </p:tgtEl>
                                        <p:attrNameLst>
                                          <p:attrName>ppt_h</p:attrName>
                                        </p:attrNameLst>
                                      </p:cBhvr>
                                      <p:tavLst>
                                        <p:tav tm="0">
                                          <p:val>
                                            <p:fltVal val="0"/>
                                          </p:val>
                                        </p:tav>
                                        <p:tav tm="100000">
                                          <p:val>
                                            <p:strVal val="#ppt_h"/>
                                          </p:val>
                                        </p:tav>
                                      </p:tavLst>
                                    </p:anim>
                                    <p:animEffect transition="in" filter="fade">
                                      <p:cBhvr>
                                        <p:cTn id="49"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组合 40"/>
          <p:cNvGrpSpPr/>
          <p:nvPr/>
        </p:nvGrpSpPr>
        <p:grpSpPr>
          <a:xfrm>
            <a:off x="7238813" y="4264974"/>
            <a:ext cx="1874455" cy="1435524"/>
            <a:chOff x="9544980" y="4893547"/>
            <a:chExt cx="2499273" cy="1914032"/>
          </a:xfrm>
        </p:grpSpPr>
        <p:sp>
          <p:nvSpPr>
            <p:cNvPr id="42" name="Freeform 6"/>
            <p:cNvSpPr>
              <a:spLocks/>
            </p:cNvSpPr>
            <p:nvPr/>
          </p:nvSpPr>
          <p:spPr bwMode="auto">
            <a:xfrm>
              <a:off x="9860543" y="5629332"/>
              <a:ext cx="915435" cy="914420"/>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43" name="Freeform 6"/>
            <p:cNvSpPr>
              <a:spLocks/>
            </p:cNvSpPr>
            <p:nvPr/>
          </p:nvSpPr>
          <p:spPr bwMode="auto">
            <a:xfrm>
              <a:off x="10383840" y="5031674"/>
              <a:ext cx="915435" cy="914420"/>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44" name="Freeform 6"/>
            <p:cNvSpPr>
              <a:spLocks/>
            </p:cNvSpPr>
            <p:nvPr/>
          </p:nvSpPr>
          <p:spPr bwMode="auto">
            <a:xfrm>
              <a:off x="10574267" y="5893159"/>
              <a:ext cx="915435" cy="914420"/>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45" name="Freeform 6"/>
            <p:cNvSpPr>
              <a:spLocks/>
            </p:cNvSpPr>
            <p:nvPr/>
          </p:nvSpPr>
          <p:spPr bwMode="auto">
            <a:xfrm>
              <a:off x="9703890" y="5136404"/>
              <a:ext cx="599756" cy="599090"/>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46" name="Freeform 6"/>
            <p:cNvSpPr>
              <a:spLocks/>
            </p:cNvSpPr>
            <p:nvPr/>
          </p:nvSpPr>
          <p:spPr bwMode="auto">
            <a:xfrm>
              <a:off x="11243452" y="5574744"/>
              <a:ext cx="554407" cy="553792"/>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47" name="Freeform 6"/>
            <p:cNvSpPr>
              <a:spLocks/>
            </p:cNvSpPr>
            <p:nvPr/>
          </p:nvSpPr>
          <p:spPr bwMode="auto">
            <a:xfrm>
              <a:off x="9544980" y="6274036"/>
              <a:ext cx="315563" cy="315213"/>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48" name="Freeform 6"/>
            <p:cNvSpPr>
              <a:spLocks/>
            </p:cNvSpPr>
            <p:nvPr/>
          </p:nvSpPr>
          <p:spPr bwMode="auto">
            <a:xfrm>
              <a:off x="11362874" y="5033994"/>
              <a:ext cx="315563" cy="315213"/>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49" name="Freeform 6"/>
            <p:cNvSpPr>
              <a:spLocks/>
            </p:cNvSpPr>
            <p:nvPr/>
          </p:nvSpPr>
          <p:spPr bwMode="auto">
            <a:xfrm>
              <a:off x="11174140" y="4893547"/>
              <a:ext cx="203556" cy="203330"/>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50" name="Freeform 6"/>
            <p:cNvSpPr>
              <a:spLocks/>
            </p:cNvSpPr>
            <p:nvPr/>
          </p:nvSpPr>
          <p:spPr bwMode="auto">
            <a:xfrm>
              <a:off x="10098097" y="5237324"/>
              <a:ext cx="1346042" cy="1344549"/>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FFFFFF"/>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51" name="Freeform 6"/>
            <p:cNvSpPr>
              <a:spLocks/>
            </p:cNvSpPr>
            <p:nvPr/>
          </p:nvSpPr>
          <p:spPr bwMode="auto">
            <a:xfrm>
              <a:off x="11840697" y="5473078"/>
              <a:ext cx="203556" cy="203330"/>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grpSp>
      <p:sp>
        <p:nvSpPr>
          <p:cNvPr id="52" name="Freeform 6"/>
          <p:cNvSpPr>
            <a:spLocks/>
          </p:cNvSpPr>
          <p:nvPr/>
        </p:nvSpPr>
        <p:spPr bwMode="auto">
          <a:xfrm>
            <a:off x="2359915" y="3370101"/>
            <a:ext cx="1214838" cy="613606"/>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23B9D6"/>
          </a:solidFill>
          <a:ln>
            <a:noFill/>
          </a:ln>
        </p:spPr>
        <p:txBody>
          <a:bodyPr vert="horz" wrap="square" lIns="92789" tIns="46394" rIns="92789" bIns="46394" numCol="1" anchor="t" anchorCtr="0" compatLnSpc="1">
            <a:prstTxWarp prst="textNoShape">
              <a:avLst/>
            </a:prstTxWarp>
          </a:bodyPr>
          <a:lstStyle/>
          <a:p>
            <a:pPr algn="ctr" fontAlgn="base">
              <a:spcBef>
                <a:spcPct val="0"/>
              </a:spcBef>
              <a:spcAft>
                <a:spcPct val="0"/>
              </a:spcAft>
              <a:defRPr/>
            </a:pPr>
            <a:endParaRPr lang="en-US" sz="2100" kern="0">
              <a:solidFill>
                <a:srgbClr val="000000"/>
              </a:solidFill>
              <a:latin typeface="微软雅黑"/>
              <a:ea typeface="微软雅黑"/>
              <a:sym typeface="Gill Sans" charset="0"/>
            </a:endParaRPr>
          </a:p>
        </p:txBody>
      </p:sp>
      <p:sp>
        <p:nvSpPr>
          <p:cNvPr id="53" name="Freeform 6"/>
          <p:cNvSpPr>
            <a:spLocks/>
          </p:cNvSpPr>
          <p:nvPr/>
        </p:nvSpPr>
        <p:spPr bwMode="auto">
          <a:xfrm>
            <a:off x="3035309" y="2862289"/>
            <a:ext cx="1214838" cy="1121417"/>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77D4E5"/>
          </a:solidFill>
          <a:ln>
            <a:noFill/>
          </a:ln>
        </p:spPr>
        <p:txBody>
          <a:bodyPr vert="horz" wrap="square" lIns="92789" tIns="46394" rIns="92789" bIns="46394" numCol="1" anchor="t" anchorCtr="0" compatLnSpc="1">
            <a:prstTxWarp prst="textNoShape">
              <a:avLst/>
            </a:prstTxWarp>
          </a:bodyPr>
          <a:lstStyle/>
          <a:p>
            <a:pPr algn="ctr" fontAlgn="base">
              <a:spcBef>
                <a:spcPct val="0"/>
              </a:spcBef>
              <a:spcAft>
                <a:spcPct val="0"/>
              </a:spcAft>
              <a:defRPr/>
            </a:pPr>
            <a:endParaRPr lang="en-US" sz="2100" kern="0">
              <a:solidFill>
                <a:srgbClr val="000000"/>
              </a:solidFill>
              <a:latin typeface="微软雅黑"/>
              <a:ea typeface="微软雅黑"/>
              <a:sym typeface="Gill Sans" charset="0"/>
            </a:endParaRPr>
          </a:p>
        </p:txBody>
      </p:sp>
      <p:sp>
        <p:nvSpPr>
          <p:cNvPr id="54" name="Freeform 6"/>
          <p:cNvSpPr>
            <a:spLocks/>
          </p:cNvSpPr>
          <p:nvPr/>
        </p:nvSpPr>
        <p:spPr bwMode="auto">
          <a:xfrm>
            <a:off x="3793024" y="3096754"/>
            <a:ext cx="1214838" cy="886952"/>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23B9D6"/>
          </a:solidFill>
          <a:ln>
            <a:noFill/>
          </a:ln>
        </p:spPr>
        <p:txBody>
          <a:bodyPr vert="horz" wrap="square" lIns="92789" tIns="46394" rIns="92789" bIns="46394" numCol="1" anchor="t" anchorCtr="0" compatLnSpc="1">
            <a:prstTxWarp prst="textNoShape">
              <a:avLst/>
            </a:prstTxWarp>
          </a:bodyPr>
          <a:lstStyle/>
          <a:p>
            <a:pPr algn="ctr" fontAlgn="base">
              <a:spcBef>
                <a:spcPct val="0"/>
              </a:spcBef>
              <a:spcAft>
                <a:spcPct val="0"/>
              </a:spcAft>
              <a:defRPr/>
            </a:pPr>
            <a:endParaRPr lang="en-US" sz="2100" kern="0">
              <a:solidFill>
                <a:srgbClr val="000000"/>
              </a:solidFill>
              <a:latin typeface="微软雅黑"/>
              <a:ea typeface="微软雅黑"/>
              <a:sym typeface="Gill Sans" charset="0"/>
            </a:endParaRPr>
          </a:p>
        </p:txBody>
      </p:sp>
      <p:sp>
        <p:nvSpPr>
          <p:cNvPr id="55" name="Freeform 6"/>
          <p:cNvSpPr>
            <a:spLocks/>
          </p:cNvSpPr>
          <p:nvPr/>
        </p:nvSpPr>
        <p:spPr bwMode="auto">
          <a:xfrm>
            <a:off x="4478319" y="2471666"/>
            <a:ext cx="1214838" cy="1512041"/>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77D4E5"/>
          </a:solidFill>
          <a:ln>
            <a:noFill/>
          </a:ln>
        </p:spPr>
        <p:txBody>
          <a:bodyPr vert="horz" wrap="square" lIns="92789" tIns="46394" rIns="92789" bIns="46394" numCol="1" anchor="t" anchorCtr="0" compatLnSpc="1">
            <a:prstTxWarp prst="textNoShape">
              <a:avLst/>
            </a:prstTxWarp>
          </a:bodyPr>
          <a:lstStyle/>
          <a:p>
            <a:pPr algn="ctr" fontAlgn="base">
              <a:spcBef>
                <a:spcPct val="0"/>
              </a:spcBef>
              <a:spcAft>
                <a:spcPct val="0"/>
              </a:spcAft>
              <a:defRPr/>
            </a:pPr>
            <a:endParaRPr lang="en-US" sz="2100" kern="0">
              <a:solidFill>
                <a:srgbClr val="000000"/>
              </a:solidFill>
              <a:latin typeface="微软雅黑"/>
              <a:ea typeface="微软雅黑"/>
              <a:sym typeface="Gill Sans" charset="0"/>
            </a:endParaRPr>
          </a:p>
        </p:txBody>
      </p:sp>
      <p:sp>
        <p:nvSpPr>
          <p:cNvPr id="56" name="Rectangle 148"/>
          <p:cNvSpPr/>
          <p:nvPr/>
        </p:nvSpPr>
        <p:spPr>
          <a:xfrm>
            <a:off x="2274655" y="4029642"/>
            <a:ext cx="911324" cy="259893"/>
          </a:xfrm>
          <a:prstGeom prst="rect">
            <a:avLst/>
          </a:prstGeom>
        </p:spPr>
        <p:txBody>
          <a:bodyPr wrap="square" lIns="92789" tIns="46394" rIns="92789" bIns="46394" anchor="ctr">
            <a:spAutoFit/>
          </a:bodyPr>
          <a:lstStyle/>
          <a:p>
            <a:pPr algn="ctr" fontAlgn="base">
              <a:lnSpc>
                <a:spcPct val="90000"/>
              </a:lnSpc>
              <a:spcBef>
                <a:spcPct val="0"/>
              </a:spcBef>
              <a:spcAft>
                <a:spcPct val="0"/>
              </a:spcAft>
            </a:pPr>
            <a:r>
              <a:rPr lang="zh-CN" altLang="en-US" sz="1200" dirty="0">
                <a:solidFill>
                  <a:srgbClr val="23B9D6"/>
                </a:solidFill>
                <a:latin typeface="微软雅黑"/>
                <a:ea typeface="微软雅黑"/>
                <a:cs typeface="Bebas Neue" charset="0"/>
                <a:sym typeface="Bebas Neue" charset="0"/>
              </a:rPr>
              <a:t>添加标题</a:t>
            </a:r>
            <a:endParaRPr lang="en-US" altLang="zh-CN" sz="1200" dirty="0">
              <a:solidFill>
                <a:srgbClr val="23B9D6"/>
              </a:solidFill>
              <a:latin typeface="微软雅黑"/>
              <a:ea typeface="微软雅黑"/>
              <a:cs typeface="Bebas Neue" charset="0"/>
              <a:sym typeface="Bebas Neue" charset="0"/>
            </a:endParaRPr>
          </a:p>
        </p:txBody>
      </p:sp>
      <p:sp>
        <p:nvSpPr>
          <p:cNvPr id="57" name="Rectangle 149"/>
          <p:cNvSpPr/>
          <p:nvPr/>
        </p:nvSpPr>
        <p:spPr>
          <a:xfrm>
            <a:off x="3036656" y="4029642"/>
            <a:ext cx="911324" cy="259893"/>
          </a:xfrm>
          <a:prstGeom prst="rect">
            <a:avLst/>
          </a:prstGeom>
        </p:spPr>
        <p:txBody>
          <a:bodyPr wrap="square" lIns="92789" tIns="46394" rIns="92789" bIns="46394" anchor="ctr">
            <a:spAutoFit/>
          </a:bodyPr>
          <a:lstStyle/>
          <a:p>
            <a:pPr algn="ctr" fontAlgn="base">
              <a:lnSpc>
                <a:spcPct val="90000"/>
              </a:lnSpc>
              <a:spcBef>
                <a:spcPct val="0"/>
              </a:spcBef>
              <a:spcAft>
                <a:spcPct val="0"/>
              </a:spcAft>
            </a:pPr>
            <a:r>
              <a:rPr lang="zh-CN" altLang="en-US" sz="1200" dirty="0">
                <a:solidFill>
                  <a:srgbClr val="23B9D6"/>
                </a:solidFill>
                <a:latin typeface="微软雅黑"/>
                <a:ea typeface="微软雅黑"/>
                <a:cs typeface="Bebas Neue" charset="0"/>
                <a:sym typeface="Bebas Neue" charset="0"/>
              </a:rPr>
              <a:t>添加标题</a:t>
            </a:r>
            <a:endParaRPr lang="en-US" altLang="zh-CN" sz="1200" dirty="0">
              <a:solidFill>
                <a:srgbClr val="23B9D6"/>
              </a:solidFill>
              <a:latin typeface="微软雅黑"/>
              <a:ea typeface="微软雅黑"/>
              <a:cs typeface="Bebas Neue" charset="0"/>
              <a:sym typeface="Bebas Neue" charset="0"/>
            </a:endParaRPr>
          </a:p>
        </p:txBody>
      </p:sp>
      <p:sp>
        <p:nvSpPr>
          <p:cNvPr id="58" name="Rectangle 159"/>
          <p:cNvSpPr/>
          <p:nvPr/>
        </p:nvSpPr>
        <p:spPr>
          <a:xfrm>
            <a:off x="3847732" y="4029642"/>
            <a:ext cx="911324" cy="259893"/>
          </a:xfrm>
          <a:prstGeom prst="rect">
            <a:avLst/>
          </a:prstGeom>
        </p:spPr>
        <p:txBody>
          <a:bodyPr wrap="square" lIns="92789" tIns="46394" rIns="92789" bIns="46394" anchor="ctr">
            <a:spAutoFit/>
          </a:bodyPr>
          <a:lstStyle/>
          <a:p>
            <a:pPr algn="ctr" fontAlgn="base">
              <a:lnSpc>
                <a:spcPct val="90000"/>
              </a:lnSpc>
              <a:spcBef>
                <a:spcPct val="0"/>
              </a:spcBef>
              <a:spcAft>
                <a:spcPct val="0"/>
              </a:spcAft>
            </a:pPr>
            <a:r>
              <a:rPr lang="zh-CN" altLang="en-US" sz="1200" dirty="0">
                <a:solidFill>
                  <a:srgbClr val="23B9D6"/>
                </a:solidFill>
                <a:latin typeface="微软雅黑"/>
                <a:ea typeface="微软雅黑"/>
                <a:cs typeface="Bebas Neue" charset="0"/>
                <a:sym typeface="Bebas Neue" charset="0"/>
              </a:rPr>
              <a:t>添加标题</a:t>
            </a:r>
            <a:endParaRPr lang="en-US" altLang="zh-CN" sz="1200" dirty="0">
              <a:solidFill>
                <a:srgbClr val="23B9D6"/>
              </a:solidFill>
              <a:latin typeface="微软雅黑"/>
              <a:ea typeface="微软雅黑"/>
              <a:cs typeface="Bebas Neue" charset="0"/>
              <a:sym typeface="Bebas Neue" charset="0"/>
            </a:endParaRPr>
          </a:p>
        </p:txBody>
      </p:sp>
      <p:sp>
        <p:nvSpPr>
          <p:cNvPr id="59" name="Rectangle 160"/>
          <p:cNvSpPr/>
          <p:nvPr/>
        </p:nvSpPr>
        <p:spPr>
          <a:xfrm>
            <a:off x="4540334" y="4029642"/>
            <a:ext cx="911324" cy="259893"/>
          </a:xfrm>
          <a:prstGeom prst="rect">
            <a:avLst/>
          </a:prstGeom>
        </p:spPr>
        <p:txBody>
          <a:bodyPr wrap="square" lIns="92789" tIns="46394" rIns="92789" bIns="46394" anchor="ctr">
            <a:spAutoFit/>
          </a:bodyPr>
          <a:lstStyle/>
          <a:p>
            <a:pPr algn="ctr" fontAlgn="base">
              <a:lnSpc>
                <a:spcPct val="90000"/>
              </a:lnSpc>
              <a:spcBef>
                <a:spcPct val="0"/>
              </a:spcBef>
              <a:spcAft>
                <a:spcPct val="0"/>
              </a:spcAft>
            </a:pPr>
            <a:r>
              <a:rPr lang="zh-CN" altLang="en-US" sz="1200" dirty="0">
                <a:solidFill>
                  <a:srgbClr val="23B9D6"/>
                </a:solidFill>
                <a:latin typeface="微软雅黑"/>
                <a:ea typeface="微软雅黑"/>
                <a:cs typeface="Bebas Neue" charset="0"/>
                <a:sym typeface="Bebas Neue" charset="0"/>
              </a:rPr>
              <a:t>添加标题</a:t>
            </a:r>
            <a:endParaRPr lang="en-US" altLang="zh-CN" sz="1200" dirty="0">
              <a:solidFill>
                <a:srgbClr val="23B9D6"/>
              </a:solidFill>
              <a:latin typeface="微软雅黑"/>
              <a:ea typeface="微软雅黑"/>
              <a:cs typeface="Bebas Neue" charset="0"/>
              <a:sym typeface="Bebas Neue" charset="0"/>
            </a:endParaRPr>
          </a:p>
        </p:txBody>
      </p:sp>
      <p:grpSp>
        <p:nvGrpSpPr>
          <p:cNvPr id="60" name="Group 161"/>
          <p:cNvGrpSpPr/>
          <p:nvPr/>
        </p:nvGrpSpPr>
        <p:grpSpPr>
          <a:xfrm>
            <a:off x="2723372" y="3116616"/>
            <a:ext cx="467654" cy="283288"/>
            <a:chOff x="1506113" y="3001904"/>
            <a:chExt cx="488783" cy="299805"/>
          </a:xfrm>
        </p:grpSpPr>
        <p:sp>
          <p:nvSpPr>
            <p:cNvPr id="61" name="Oval 162"/>
            <p:cNvSpPr/>
            <p:nvPr/>
          </p:nvSpPr>
          <p:spPr>
            <a:xfrm>
              <a:off x="1600602" y="3001904"/>
              <a:ext cx="299805" cy="299805"/>
            </a:xfrm>
            <a:prstGeom prst="ellipse">
              <a:avLst/>
            </a:prstGeom>
            <a:solidFill>
              <a:srgbClr val="23B9D6"/>
            </a:solidFill>
            <a:ln w="25400" cap="flat" cmpd="sng" algn="ctr">
              <a:solidFill>
                <a:srgbClr val="FFFFFF"/>
              </a:solidFill>
              <a:prstDash val="solid"/>
            </a:ln>
            <a:effectLst/>
          </p:spPr>
          <p:txBody>
            <a:bodyPr rtlCol="0" anchor="ctr"/>
            <a:lstStyle/>
            <a:p>
              <a:pPr algn="ctr" fontAlgn="base">
                <a:spcBef>
                  <a:spcPct val="0"/>
                </a:spcBef>
                <a:spcAft>
                  <a:spcPct val="0"/>
                </a:spcAft>
                <a:defRPr/>
              </a:pPr>
              <a:endParaRPr lang="en-US" sz="825" kern="0">
                <a:solidFill>
                  <a:srgbClr val="FFFFFF"/>
                </a:solidFill>
                <a:latin typeface="微软雅黑"/>
                <a:ea typeface="微软雅黑"/>
                <a:sym typeface="Gill Sans" charset="0"/>
              </a:endParaRPr>
            </a:p>
          </p:txBody>
        </p:sp>
        <p:sp>
          <p:nvSpPr>
            <p:cNvPr id="62" name="Rectangle 163"/>
            <p:cNvSpPr/>
            <p:nvPr/>
          </p:nvSpPr>
          <p:spPr>
            <a:xfrm>
              <a:off x="1506113" y="3043863"/>
              <a:ext cx="488783" cy="232077"/>
            </a:xfrm>
            <a:prstGeom prst="rect">
              <a:avLst/>
            </a:prstGeom>
          </p:spPr>
          <p:txBody>
            <a:bodyPr wrap="square" anchor="ctr">
              <a:spAutoFit/>
            </a:bodyPr>
            <a:lstStyle/>
            <a:p>
              <a:pPr algn="ctr" fontAlgn="base">
                <a:spcBef>
                  <a:spcPct val="0"/>
                </a:spcBef>
                <a:spcAft>
                  <a:spcPct val="0"/>
                </a:spcAft>
                <a:defRPr/>
              </a:pPr>
              <a:r>
                <a:rPr lang="en-US" sz="825" kern="0" dirty="0">
                  <a:solidFill>
                    <a:srgbClr val="FFFFFF"/>
                  </a:solidFill>
                  <a:latin typeface="微软雅黑"/>
                  <a:ea typeface="微软雅黑"/>
                  <a:cs typeface="Open Sans Condensed Light" pitchFamily="34" charset="0"/>
                  <a:sym typeface="Gill Sans" charset="0"/>
                </a:rPr>
                <a:t>45%</a:t>
              </a:r>
            </a:p>
          </p:txBody>
        </p:sp>
      </p:grpSp>
      <p:grpSp>
        <p:nvGrpSpPr>
          <p:cNvPr id="63" name="Group 164"/>
          <p:cNvGrpSpPr/>
          <p:nvPr/>
        </p:nvGrpSpPr>
        <p:grpSpPr>
          <a:xfrm>
            <a:off x="3404839" y="2622900"/>
            <a:ext cx="467654" cy="283288"/>
            <a:chOff x="1506113" y="3001904"/>
            <a:chExt cx="488783" cy="299805"/>
          </a:xfrm>
        </p:grpSpPr>
        <p:sp>
          <p:nvSpPr>
            <p:cNvPr id="64" name="Oval 165"/>
            <p:cNvSpPr/>
            <p:nvPr/>
          </p:nvSpPr>
          <p:spPr>
            <a:xfrm>
              <a:off x="1600602" y="3001904"/>
              <a:ext cx="299805" cy="299805"/>
            </a:xfrm>
            <a:prstGeom prst="ellipse">
              <a:avLst/>
            </a:prstGeom>
            <a:solidFill>
              <a:srgbClr val="77D4E5"/>
            </a:solidFill>
            <a:ln w="25400" cap="flat" cmpd="sng" algn="ctr">
              <a:solidFill>
                <a:srgbClr val="FFFFFF"/>
              </a:solidFill>
              <a:prstDash val="solid"/>
            </a:ln>
            <a:effectLst/>
          </p:spPr>
          <p:txBody>
            <a:bodyPr rtlCol="0" anchor="ctr"/>
            <a:lstStyle/>
            <a:p>
              <a:pPr algn="ctr" fontAlgn="base">
                <a:spcBef>
                  <a:spcPct val="0"/>
                </a:spcBef>
                <a:spcAft>
                  <a:spcPct val="0"/>
                </a:spcAft>
                <a:defRPr/>
              </a:pPr>
              <a:endParaRPr lang="en-US" sz="825" kern="0">
                <a:solidFill>
                  <a:srgbClr val="FFFFFF"/>
                </a:solidFill>
                <a:latin typeface="微软雅黑"/>
                <a:ea typeface="微软雅黑"/>
                <a:sym typeface="Gill Sans" charset="0"/>
              </a:endParaRPr>
            </a:p>
          </p:txBody>
        </p:sp>
        <p:sp>
          <p:nvSpPr>
            <p:cNvPr id="65" name="Rectangle 166"/>
            <p:cNvSpPr/>
            <p:nvPr/>
          </p:nvSpPr>
          <p:spPr>
            <a:xfrm>
              <a:off x="1506113" y="3043863"/>
              <a:ext cx="488783" cy="232077"/>
            </a:xfrm>
            <a:prstGeom prst="rect">
              <a:avLst/>
            </a:prstGeom>
          </p:spPr>
          <p:txBody>
            <a:bodyPr wrap="square" anchor="ctr">
              <a:spAutoFit/>
            </a:bodyPr>
            <a:lstStyle/>
            <a:p>
              <a:pPr algn="ctr" fontAlgn="base">
                <a:spcBef>
                  <a:spcPct val="0"/>
                </a:spcBef>
                <a:spcAft>
                  <a:spcPct val="0"/>
                </a:spcAft>
                <a:defRPr/>
              </a:pPr>
              <a:r>
                <a:rPr lang="en-US" sz="825" kern="0" dirty="0">
                  <a:solidFill>
                    <a:srgbClr val="FFFFFF"/>
                  </a:solidFill>
                  <a:latin typeface="微软雅黑"/>
                  <a:ea typeface="微软雅黑"/>
                  <a:cs typeface="Open Sans Condensed Light" pitchFamily="34" charset="0"/>
                  <a:sym typeface="Gill Sans" charset="0"/>
                </a:rPr>
                <a:t>65%</a:t>
              </a:r>
            </a:p>
          </p:txBody>
        </p:sp>
      </p:grpSp>
      <p:grpSp>
        <p:nvGrpSpPr>
          <p:cNvPr id="66" name="Group 167"/>
          <p:cNvGrpSpPr/>
          <p:nvPr/>
        </p:nvGrpSpPr>
        <p:grpSpPr>
          <a:xfrm>
            <a:off x="4164070" y="2850929"/>
            <a:ext cx="467654" cy="283288"/>
            <a:chOff x="1506113" y="3001904"/>
            <a:chExt cx="488783" cy="299805"/>
          </a:xfrm>
        </p:grpSpPr>
        <p:sp>
          <p:nvSpPr>
            <p:cNvPr id="67" name="Oval 168"/>
            <p:cNvSpPr/>
            <p:nvPr/>
          </p:nvSpPr>
          <p:spPr>
            <a:xfrm>
              <a:off x="1600602" y="3001904"/>
              <a:ext cx="299805" cy="299805"/>
            </a:xfrm>
            <a:prstGeom prst="ellipse">
              <a:avLst/>
            </a:prstGeom>
            <a:solidFill>
              <a:srgbClr val="23B9D6"/>
            </a:solidFill>
            <a:ln w="25400" cap="flat" cmpd="sng" algn="ctr">
              <a:solidFill>
                <a:srgbClr val="FFFFFF"/>
              </a:solidFill>
              <a:prstDash val="solid"/>
            </a:ln>
            <a:effectLst/>
          </p:spPr>
          <p:txBody>
            <a:bodyPr rtlCol="0" anchor="ctr"/>
            <a:lstStyle/>
            <a:p>
              <a:pPr algn="ctr" fontAlgn="base">
                <a:spcBef>
                  <a:spcPct val="0"/>
                </a:spcBef>
                <a:spcAft>
                  <a:spcPct val="0"/>
                </a:spcAft>
                <a:defRPr/>
              </a:pPr>
              <a:endParaRPr lang="en-US" sz="825" kern="0">
                <a:solidFill>
                  <a:srgbClr val="FFFFFF"/>
                </a:solidFill>
                <a:latin typeface="微软雅黑"/>
                <a:ea typeface="微软雅黑"/>
                <a:sym typeface="Gill Sans" charset="0"/>
              </a:endParaRPr>
            </a:p>
          </p:txBody>
        </p:sp>
        <p:sp>
          <p:nvSpPr>
            <p:cNvPr id="68" name="Rectangle 169"/>
            <p:cNvSpPr/>
            <p:nvPr/>
          </p:nvSpPr>
          <p:spPr>
            <a:xfrm>
              <a:off x="1506113" y="3043863"/>
              <a:ext cx="488783" cy="232077"/>
            </a:xfrm>
            <a:prstGeom prst="rect">
              <a:avLst/>
            </a:prstGeom>
          </p:spPr>
          <p:txBody>
            <a:bodyPr wrap="square" anchor="ctr">
              <a:spAutoFit/>
            </a:bodyPr>
            <a:lstStyle/>
            <a:p>
              <a:pPr algn="ctr" fontAlgn="base">
                <a:spcBef>
                  <a:spcPct val="0"/>
                </a:spcBef>
                <a:spcAft>
                  <a:spcPct val="0"/>
                </a:spcAft>
                <a:defRPr/>
              </a:pPr>
              <a:r>
                <a:rPr lang="en-US" sz="825" kern="0" dirty="0">
                  <a:solidFill>
                    <a:srgbClr val="FFFFFF"/>
                  </a:solidFill>
                  <a:latin typeface="微软雅黑"/>
                  <a:ea typeface="微软雅黑"/>
                  <a:cs typeface="Open Sans Condensed Light" pitchFamily="34" charset="0"/>
                  <a:sym typeface="Gill Sans" charset="0"/>
                </a:rPr>
                <a:t>50%</a:t>
              </a:r>
            </a:p>
          </p:txBody>
        </p:sp>
      </p:grpSp>
      <p:grpSp>
        <p:nvGrpSpPr>
          <p:cNvPr id="69" name="Group 170"/>
          <p:cNvGrpSpPr/>
          <p:nvPr/>
        </p:nvGrpSpPr>
        <p:grpSpPr>
          <a:xfrm>
            <a:off x="4845166" y="2286989"/>
            <a:ext cx="467654" cy="283288"/>
            <a:chOff x="1506113" y="3001904"/>
            <a:chExt cx="488783" cy="299805"/>
          </a:xfrm>
        </p:grpSpPr>
        <p:sp>
          <p:nvSpPr>
            <p:cNvPr id="70" name="Oval 171"/>
            <p:cNvSpPr/>
            <p:nvPr/>
          </p:nvSpPr>
          <p:spPr>
            <a:xfrm>
              <a:off x="1600602" y="3001904"/>
              <a:ext cx="299805" cy="299805"/>
            </a:xfrm>
            <a:prstGeom prst="ellipse">
              <a:avLst/>
            </a:prstGeom>
            <a:solidFill>
              <a:srgbClr val="77D4E5"/>
            </a:solidFill>
            <a:ln w="25400" cap="flat" cmpd="sng" algn="ctr">
              <a:solidFill>
                <a:srgbClr val="FFFFFF"/>
              </a:solidFill>
              <a:prstDash val="solid"/>
            </a:ln>
            <a:effectLst/>
          </p:spPr>
          <p:txBody>
            <a:bodyPr rtlCol="0" anchor="ctr"/>
            <a:lstStyle/>
            <a:p>
              <a:pPr algn="ctr" fontAlgn="base">
                <a:spcBef>
                  <a:spcPct val="0"/>
                </a:spcBef>
                <a:spcAft>
                  <a:spcPct val="0"/>
                </a:spcAft>
                <a:defRPr/>
              </a:pPr>
              <a:endParaRPr lang="en-US" sz="825" kern="0">
                <a:solidFill>
                  <a:srgbClr val="FFFFFF"/>
                </a:solidFill>
                <a:latin typeface="微软雅黑"/>
                <a:ea typeface="微软雅黑"/>
                <a:sym typeface="Gill Sans" charset="0"/>
              </a:endParaRPr>
            </a:p>
          </p:txBody>
        </p:sp>
        <p:sp>
          <p:nvSpPr>
            <p:cNvPr id="71" name="Rectangle 172"/>
            <p:cNvSpPr/>
            <p:nvPr/>
          </p:nvSpPr>
          <p:spPr>
            <a:xfrm>
              <a:off x="1506113" y="3043863"/>
              <a:ext cx="488783" cy="232077"/>
            </a:xfrm>
            <a:prstGeom prst="rect">
              <a:avLst/>
            </a:prstGeom>
          </p:spPr>
          <p:txBody>
            <a:bodyPr wrap="square" anchor="ctr">
              <a:spAutoFit/>
            </a:bodyPr>
            <a:lstStyle/>
            <a:p>
              <a:pPr algn="ctr" fontAlgn="base">
                <a:spcBef>
                  <a:spcPct val="0"/>
                </a:spcBef>
                <a:spcAft>
                  <a:spcPct val="0"/>
                </a:spcAft>
                <a:defRPr/>
              </a:pPr>
              <a:r>
                <a:rPr lang="en-US" sz="825" kern="0" dirty="0">
                  <a:solidFill>
                    <a:srgbClr val="FFFFFF"/>
                  </a:solidFill>
                  <a:latin typeface="微软雅黑"/>
                  <a:ea typeface="微软雅黑"/>
                  <a:cs typeface="Open Sans Condensed Light" pitchFamily="34" charset="0"/>
                  <a:sym typeface="Gill Sans" charset="0"/>
                </a:rPr>
                <a:t>85%</a:t>
              </a:r>
            </a:p>
          </p:txBody>
        </p:sp>
      </p:grpSp>
      <p:sp>
        <p:nvSpPr>
          <p:cNvPr id="72" name="Freeform 6"/>
          <p:cNvSpPr>
            <a:spLocks/>
          </p:cNvSpPr>
          <p:nvPr/>
        </p:nvSpPr>
        <p:spPr bwMode="auto">
          <a:xfrm>
            <a:off x="5094943" y="2862289"/>
            <a:ext cx="1214838" cy="1121417"/>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23B9D6"/>
          </a:solidFill>
          <a:ln>
            <a:noFill/>
          </a:ln>
        </p:spPr>
        <p:txBody>
          <a:bodyPr vert="horz" wrap="square" lIns="92789" tIns="46394" rIns="92789" bIns="46394" numCol="1" anchor="t" anchorCtr="0" compatLnSpc="1">
            <a:prstTxWarp prst="textNoShape">
              <a:avLst/>
            </a:prstTxWarp>
          </a:bodyPr>
          <a:lstStyle/>
          <a:p>
            <a:pPr algn="ctr" fontAlgn="base">
              <a:spcBef>
                <a:spcPct val="0"/>
              </a:spcBef>
              <a:spcAft>
                <a:spcPct val="0"/>
              </a:spcAft>
              <a:defRPr/>
            </a:pPr>
            <a:endParaRPr lang="en-US" sz="2100" kern="0">
              <a:solidFill>
                <a:srgbClr val="000000"/>
              </a:solidFill>
              <a:latin typeface="微软雅黑"/>
              <a:ea typeface="微软雅黑"/>
              <a:sym typeface="Gill Sans" charset="0"/>
            </a:endParaRPr>
          </a:p>
        </p:txBody>
      </p:sp>
      <p:grpSp>
        <p:nvGrpSpPr>
          <p:cNvPr id="73" name="Group 177"/>
          <p:cNvGrpSpPr/>
          <p:nvPr/>
        </p:nvGrpSpPr>
        <p:grpSpPr>
          <a:xfrm>
            <a:off x="5464472" y="2622900"/>
            <a:ext cx="467654" cy="283288"/>
            <a:chOff x="1506113" y="3001904"/>
            <a:chExt cx="488783" cy="299805"/>
          </a:xfrm>
        </p:grpSpPr>
        <p:sp>
          <p:nvSpPr>
            <p:cNvPr id="74" name="Oval 178"/>
            <p:cNvSpPr/>
            <p:nvPr/>
          </p:nvSpPr>
          <p:spPr>
            <a:xfrm>
              <a:off x="1600602" y="3001904"/>
              <a:ext cx="299805" cy="299805"/>
            </a:xfrm>
            <a:prstGeom prst="ellipse">
              <a:avLst/>
            </a:prstGeom>
            <a:solidFill>
              <a:srgbClr val="23B9D6"/>
            </a:solidFill>
            <a:ln w="25400" cap="flat" cmpd="sng" algn="ctr">
              <a:solidFill>
                <a:srgbClr val="FFFFFF"/>
              </a:solidFill>
              <a:prstDash val="solid"/>
            </a:ln>
            <a:effectLst/>
          </p:spPr>
          <p:txBody>
            <a:bodyPr rtlCol="0" anchor="ctr"/>
            <a:lstStyle/>
            <a:p>
              <a:pPr algn="ctr" fontAlgn="base">
                <a:spcBef>
                  <a:spcPct val="0"/>
                </a:spcBef>
                <a:spcAft>
                  <a:spcPct val="0"/>
                </a:spcAft>
                <a:defRPr/>
              </a:pPr>
              <a:endParaRPr lang="en-US" sz="825" kern="0">
                <a:solidFill>
                  <a:srgbClr val="FFFFFF"/>
                </a:solidFill>
                <a:latin typeface="微软雅黑"/>
                <a:ea typeface="微软雅黑"/>
                <a:sym typeface="Gill Sans" charset="0"/>
              </a:endParaRPr>
            </a:p>
          </p:txBody>
        </p:sp>
        <p:sp>
          <p:nvSpPr>
            <p:cNvPr id="75" name="Rectangle 179"/>
            <p:cNvSpPr/>
            <p:nvPr/>
          </p:nvSpPr>
          <p:spPr>
            <a:xfrm>
              <a:off x="1506113" y="3043863"/>
              <a:ext cx="488783" cy="232077"/>
            </a:xfrm>
            <a:prstGeom prst="rect">
              <a:avLst/>
            </a:prstGeom>
          </p:spPr>
          <p:txBody>
            <a:bodyPr wrap="square" anchor="ctr">
              <a:spAutoFit/>
            </a:bodyPr>
            <a:lstStyle/>
            <a:p>
              <a:pPr algn="ctr" fontAlgn="base">
                <a:spcBef>
                  <a:spcPct val="0"/>
                </a:spcBef>
                <a:spcAft>
                  <a:spcPct val="0"/>
                </a:spcAft>
                <a:defRPr/>
              </a:pPr>
              <a:r>
                <a:rPr lang="en-US" sz="825" kern="0" dirty="0">
                  <a:solidFill>
                    <a:srgbClr val="FFFFFF"/>
                  </a:solidFill>
                  <a:latin typeface="微软雅黑"/>
                  <a:ea typeface="微软雅黑"/>
                  <a:cs typeface="Open Sans Condensed Light" pitchFamily="34" charset="0"/>
                  <a:sym typeface="Gill Sans" charset="0"/>
                </a:rPr>
                <a:t>65%</a:t>
              </a:r>
            </a:p>
          </p:txBody>
        </p:sp>
      </p:grpSp>
      <p:sp>
        <p:nvSpPr>
          <p:cNvPr id="76" name="Rectangle 180"/>
          <p:cNvSpPr/>
          <p:nvPr/>
        </p:nvSpPr>
        <p:spPr>
          <a:xfrm>
            <a:off x="5406092" y="4029642"/>
            <a:ext cx="911324" cy="259893"/>
          </a:xfrm>
          <a:prstGeom prst="rect">
            <a:avLst/>
          </a:prstGeom>
        </p:spPr>
        <p:txBody>
          <a:bodyPr wrap="square" lIns="92789" tIns="46394" rIns="92789" bIns="46394" anchor="ctr">
            <a:spAutoFit/>
          </a:bodyPr>
          <a:lstStyle/>
          <a:p>
            <a:pPr algn="ctr" fontAlgn="base">
              <a:lnSpc>
                <a:spcPct val="90000"/>
              </a:lnSpc>
              <a:spcBef>
                <a:spcPct val="0"/>
              </a:spcBef>
              <a:spcAft>
                <a:spcPct val="0"/>
              </a:spcAft>
            </a:pPr>
            <a:r>
              <a:rPr lang="zh-CN" altLang="en-US" sz="1200" dirty="0">
                <a:solidFill>
                  <a:srgbClr val="23B9D6"/>
                </a:solidFill>
                <a:latin typeface="微软雅黑"/>
                <a:ea typeface="微软雅黑"/>
                <a:cs typeface="Bebas Neue" charset="0"/>
                <a:sym typeface="Bebas Neue" charset="0"/>
              </a:rPr>
              <a:t>添加标题</a:t>
            </a:r>
            <a:endParaRPr lang="en-US" altLang="zh-CN" sz="1200" dirty="0">
              <a:solidFill>
                <a:srgbClr val="23B9D6"/>
              </a:solidFill>
              <a:latin typeface="微软雅黑"/>
              <a:ea typeface="微软雅黑"/>
              <a:cs typeface="Bebas Neue" charset="0"/>
              <a:sym typeface="Bebas Neue" charset="0"/>
            </a:endParaRPr>
          </a:p>
        </p:txBody>
      </p:sp>
      <p:sp>
        <p:nvSpPr>
          <p:cNvPr id="77" name="Rectangle 43"/>
          <p:cNvSpPr>
            <a:spLocks/>
          </p:cNvSpPr>
          <p:nvPr/>
        </p:nvSpPr>
        <p:spPr bwMode="auto">
          <a:xfrm>
            <a:off x="810388" y="4625501"/>
            <a:ext cx="6998970" cy="43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25000"/>
              </a:lnSpc>
              <a:spcBef>
                <a:spcPct val="0"/>
              </a:spcBef>
              <a:spcAft>
                <a:spcPct val="0"/>
              </a:spcAft>
            </a:pPr>
            <a:r>
              <a:rPr lang="zh-CN" altLang="en-US" sz="900" dirty="0">
                <a:solidFill>
                  <a:srgbClr val="23B9D6"/>
                </a:solidFill>
                <a:latin typeface="微软雅黑"/>
                <a:ea typeface="微软雅黑"/>
                <a:cs typeface="Lato Regular" charset="0"/>
                <a:sym typeface="Lato Regular" charset="0"/>
              </a:rPr>
              <a:t>此处添加详细文本描述，建议与标题相关并符合整体语言风格，语言描述尽量简洁生动。尽量将每页幻灯片的字数控制在</a:t>
            </a:r>
            <a:r>
              <a:rPr lang="en-US" altLang="zh-CN" sz="900" dirty="0">
                <a:solidFill>
                  <a:srgbClr val="23B9D6"/>
                </a:solidFill>
                <a:latin typeface="微软雅黑"/>
                <a:ea typeface="微软雅黑"/>
                <a:cs typeface="Lato Regular" charset="0"/>
                <a:sym typeface="Lato Regular" charset="0"/>
              </a:rPr>
              <a:t>200</a:t>
            </a:r>
            <a:r>
              <a:rPr lang="zh-CN" altLang="en-US" sz="900" dirty="0">
                <a:solidFill>
                  <a:srgbClr val="23B9D6"/>
                </a:solidFill>
                <a:latin typeface="微软雅黑"/>
                <a:ea typeface="微软雅黑"/>
                <a:cs typeface="Lato Regular" charset="0"/>
                <a:sym typeface="Lato Regular" charset="0"/>
              </a:rPr>
              <a:t>字之内。</a:t>
            </a:r>
            <a:r>
              <a:rPr lang="en-US" sz="900" dirty="0">
                <a:solidFill>
                  <a:srgbClr val="23B9D6"/>
                </a:solidFill>
                <a:latin typeface="微软雅黑"/>
                <a:ea typeface="微软雅黑"/>
                <a:cs typeface="Lato Regular" charset="0"/>
                <a:sym typeface="Lato Regular" charset="0"/>
              </a:rPr>
              <a:t> </a:t>
            </a:r>
            <a:r>
              <a:rPr lang="zh-CN" altLang="en-US" sz="900" dirty="0">
                <a:solidFill>
                  <a:srgbClr val="23B9D6"/>
                </a:solidFill>
                <a:latin typeface="微软雅黑"/>
                <a:ea typeface="微软雅黑"/>
                <a:cs typeface="Lato Regular" charset="0"/>
                <a:sym typeface="Lato Regular" charset="0"/>
              </a:rPr>
              <a:t>此处添加详细文本描述，建议与标题相关并符合整体语言风格，语言描述尽量简洁生动。尽量将每页幻灯片的字数控制在</a:t>
            </a:r>
            <a:r>
              <a:rPr lang="en-US" altLang="zh-CN" sz="900" dirty="0">
                <a:solidFill>
                  <a:srgbClr val="23B9D6"/>
                </a:solidFill>
                <a:latin typeface="微软雅黑"/>
                <a:ea typeface="微软雅黑"/>
                <a:cs typeface="Lato Regular" charset="0"/>
                <a:sym typeface="Lato Regular" charset="0"/>
              </a:rPr>
              <a:t>200</a:t>
            </a:r>
            <a:r>
              <a:rPr lang="zh-CN" altLang="en-US" sz="900" dirty="0">
                <a:solidFill>
                  <a:srgbClr val="23B9D6"/>
                </a:solidFill>
                <a:latin typeface="微软雅黑"/>
                <a:ea typeface="微软雅黑"/>
                <a:cs typeface="Lato Regular" charset="0"/>
                <a:sym typeface="Lato Regular" charset="0"/>
              </a:rPr>
              <a:t>字以内</a:t>
            </a:r>
            <a:r>
              <a:rPr lang="en-US" sz="900" dirty="0">
                <a:solidFill>
                  <a:srgbClr val="23B9D6"/>
                </a:solidFill>
                <a:latin typeface="微软雅黑"/>
                <a:ea typeface="微软雅黑"/>
                <a:cs typeface="Lato Regular" charset="0"/>
                <a:sym typeface="Lato Regular" charset="0"/>
              </a:rPr>
              <a:t> </a:t>
            </a:r>
            <a:r>
              <a:rPr lang="zh-CN" altLang="en-US" sz="900" dirty="0">
                <a:solidFill>
                  <a:srgbClr val="23B9D6"/>
                </a:solidFill>
                <a:latin typeface="微软雅黑"/>
                <a:ea typeface="微软雅黑"/>
                <a:cs typeface="Lato Regular" charset="0"/>
                <a:sym typeface="Lato Regular" charset="0"/>
              </a:rPr>
              <a:t>此处添加详细文本描述，建议与标题相关并符合整体语言风格，语言描述尽量简洁生动。尽量将每页幻灯片的字数控制在</a:t>
            </a:r>
            <a:r>
              <a:rPr lang="en-US" altLang="zh-CN" sz="900" dirty="0">
                <a:solidFill>
                  <a:srgbClr val="23B9D6"/>
                </a:solidFill>
                <a:latin typeface="微软雅黑"/>
                <a:ea typeface="微软雅黑"/>
                <a:cs typeface="Lato Regular" charset="0"/>
                <a:sym typeface="Lato Regular" charset="0"/>
              </a:rPr>
              <a:t>200</a:t>
            </a:r>
            <a:r>
              <a:rPr lang="zh-CN" altLang="en-US" sz="900" dirty="0">
                <a:solidFill>
                  <a:srgbClr val="23B9D6"/>
                </a:solidFill>
                <a:latin typeface="微软雅黑"/>
                <a:ea typeface="微软雅黑"/>
                <a:cs typeface="Lato Regular" charset="0"/>
                <a:sym typeface="Lato Regular" charset="0"/>
              </a:rPr>
              <a:t>字之内。</a:t>
            </a:r>
            <a:endParaRPr lang="en-US" sz="900" dirty="0">
              <a:solidFill>
                <a:srgbClr val="23B9D6"/>
              </a:solidFill>
              <a:latin typeface="微软雅黑"/>
              <a:ea typeface="微软雅黑"/>
              <a:cs typeface="Lato Regular" charset="0"/>
              <a:sym typeface="Lato Regular" charset="0"/>
            </a:endParaRPr>
          </a:p>
        </p:txBody>
      </p:sp>
      <p:sp>
        <p:nvSpPr>
          <p:cNvPr id="78" name="Rectangle 45"/>
          <p:cNvSpPr>
            <a:spLocks/>
          </p:cNvSpPr>
          <p:nvPr/>
        </p:nvSpPr>
        <p:spPr bwMode="auto">
          <a:xfrm>
            <a:off x="1490035" y="1268760"/>
            <a:ext cx="5691221" cy="445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90000"/>
              </a:lnSpc>
            </a:pPr>
            <a:r>
              <a:rPr lang="zh-CN" altLang="en-US" sz="1500" b="1" dirty="0">
                <a:solidFill>
                  <a:srgbClr val="23B9D6"/>
                </a:solidFill>
                <a:latin typeface="微软雅黑"/>
                <a:ea typeface="微软雅黑"/>
                <a:cs typeface="Bebas Neue" charset="0"/>
                <a:sym typeface="Bebas Neue" charset="0"/>
              </a:rPr>
              <a:t>添加标题</a:t>
            </a:r>
            <a:endParaRPr lang="en-US" altLang="zh-CN" sz="1500" b="1" dirty="0">
              <a:solidFill>
                <a:srgbClr val="23B9D6"/>
              </a:solidFill>
              <a:latin typeface="微软雅黑"/>
              <a:ea typeface="微软雅黑"/>
              <a:cs typeface="Bebas Neue" charset="0"/>
              <a:sym typeface="Bebas Neue" charset="0"/>
            </a:endParaRPr>
          </a:p>
        </p:txBody>
      </p:sp>
      <p:sp>
        <p:nvSpPr>
          <p:cNvPr id="79" name="Rectangle 14"/>
          <p:cNvSpPr>
            <a:spLocks/>
          </p:cNvSpPr>
          <p:nvPr/>
        </p:nvSpPr>
        <p:spPr bwMode="auto">
          <a:xfrm>
            <a:off x="972406" y="1684639"/>
            <a:ext cx="6726480" cy="340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125000"/>
              </a:lnSpc>
              <a:spcBef>
                <a:spcPct val="0"/>
              </a:spcBef>
              <a:spcAft>
                <a:spcPct val="0"/>
              </a:spcAft>
              <a:buClrTx/>
              <a:buSzTx/>
              <a:buFontTx/>
              <a:buNone/>
              <a:tabLst/>
              <a:defRPr/>
            </a:pPr>
            <a:r>
              <a:rPr kumimoji="0" lang="zh-CN" altLang="en-US" sz="900" b="0" i="0" u="none" strike="noStrike" kern="0" cap="none" spc="0"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rPr>
              <a:t>此处添加详细文本描述，建议与标题相关并符合整体语言风格，语言描述尽量简洁生动。尽量将每页幻灯片的字数控制在</a:t>
            </a:r>
            <a:r>
              <a:rPr kumimoji="0" lang="en-US" altLang="zh-CN" sz="900" b="0" i="0" u="none" strike="noStrike" kern="0" cap="none" spc="0"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rPr>
              <a:t>200</a:t>
            </a:r>
            <a:r>
              <a:rPr kumimoji="0" lang="zh-CN" altLang="en-US" sz="900" b="0" i="0" u="none" strike="noStrike" kern="0" cap="none" spc="0"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rPr>
              <a:t>字以内，</a:t>
            </a:r>
            <a:endParaRPr kumimoji="0" lang="en-US" altLang="zh-CN" sz="900" b="0" i="0" u="none" strike="noStrike" kern="0" cap="none" spc="0"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endParaRPr>
          </a:p>
          <a:p>
            <a:pPr marL="0" marR="0" lvl="0" indent="0" algn="ctr" defTabSz="914400" eaLnBrk="1" fontAlgn="base" latinLnBrk="0" hangingPunct="1">
              <a:lnSpc>
                <a:spcPct val="125000"/>
              </a:lnSpc>
              <a:spcBef>
                <a:spcPct val="0"/>
              </a:spcBef>
              <a:spcAft>
                <a:spcPct val="0"/>
              </a:spcAft>
              <a:buClrTx/>
              <a:buSzTx/>
              <a:buFontTx/>
              <a:buNone/>
              <a:tabLst/>
              <a:defRPr/>
            </a:pPr>
            <a:r>
              <a:rPr kumimoji="0" lang="zh-CN" altLang="en-US" sz="900" b="0" i="0" u="none" strike="noStrike" kern="0" cap="none" spc="0"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rPr>
              <a:t>据统计每页幻灯片的最好控制在</a:t>
            </a:r>
            <a:r>
              <a:rPr kumimoji="0" lang="en-US" altLang="zh-CN" sz="900" b="0" i="0" u="none" strike="noStrike" kern="0" cap="none" spc="0"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rPr>
              <a:t>5</a:t>
            </a:r>
            <a:r>
              <a:rPr kumimoji="0" lang="zh-CN" altLang="en-US" sz="900" b="0" i="0" u="none" strike="noStrike" kern="0" cap="none" spc="0"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rPr>
              <a:t>分钟之内。</a:t>
            </a:r>
            <a:endParaRPr kumimoji="0" lang="en-US" sz="900" b="0" i="0" u="none" strike="noStrike" kern="0" cap="none" spc="0"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endParaRP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78"/>
                                        </p:tgtEl>
                                        <p:attrNameLst>
                                          <p:attrName>style.visibility</p:attrName>
                                        </p:attrNameLst>
                                      </p:cBhvr>
                                      <p:to>
                                        <p:strVal val="visible"/>
                                      </p:to>
                                    </p:set>
                                    <p:animEffect transition="in" filter="barn(outVertical)">
                                      <p:cBhvr>
                                        <p:cTn id="7" dur="500"/>
                                        <p:tgtEl>
                                          <p:spTgt spid="78"/>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79"/>
                                        </p:tgtEl>
                                        <p:attrNameLst>
                                          <p:attrName>style.visibility</p:attrName>
                                        </p:attrNameLst>
                                      </p:cBhvr>
                                      <p:to>
                                        <p:strVal val="visible"/>
                                      </p:to>
                                    </p:set>
                                    <p:animEffect transition="in" filter="barn(outVertical)">
                                      <p:cBhvr>
                                        <p:cTn id="10" dur="500"/>
                                        <p:tgtEl>
                                          <p:spTgt spid="79"/>
                                        </p:tgtEl>
                                      </p:cBhvr>
                                    </p:animEffect>
                                  </p:childTnLst>
                                </p:cTn>
                              </p:par>
                            </p:childTnLst>
                          </p:cTn>
                        </p:par>
                        <p:par>
                          <p:cTn id="11" fill="hold">
                            <p:stCondLst>
                              <p:cond delay="500"/>
                            </p:stCondLst>
                            <p:childTnLst>
                              <p:par>
                                <p:cTn id="12" presetID="22" presetClass="entr" presetSubtype="4" fill="hold" grpId="0" nodeType="afterEffect">
                                  <p:stCondLst>
                                    <p:cond delay="0"/>
                                  </p:stCondLst>
                                  <p:childTnLst>
                                    <p:set>
                                      <p:cBhvr>
                                        <p:cTn id="13" dur="1" fill="hold">
                                          <p:stCondLst>
                                            <p:cond delay="0"/>
                                          </p:stCondLst>
                                        </p:cTn>
                                        <p:tgtEl>
                                          <p:spTgt spid="52"/>
                                        </p:tgtEl>
                                        <p:attrNameLst>
                                          <p:attrName>style.visibility</p:attrName>
                                        </p:attrNameLst>
                                      </p:cBhvr>
                                      <p:to>
                                        <p:strVal val="visible"/>
                                      </p:to>
                                    </p:set>
                                    <p:animEffect transition="in" filter="wipe(down)">
                                      <p:cBhvr>
                                        <p:cTn id="14" dur="500"/>
                                        <p:tgtEl>
                                          <p:spTgt spid="52"/>
                                        </p:tgtEl>
                                      </p:cBhvr>
                                    </p:animEffect>
                                  </p:childTnLst>
                                </p:cTn>
                              </p:par>
                              <p:par>
                                <p:cTn id="15" presetID="53" presetClass="entr" presetSubtype="16" fill="hold" nodeType="withEffect">
                                  <p:stCondLst>
                                    <p:cond delay="0"/>
                                  </p:stCondLst>
                                  <p:childTnLst>
                                    <p:set>
                                      <p:cBhvr>
                                        <p:cTn id="16" dur="1" fill="hold">
                                          <p:stCondLst>
                                            <p:cond delay="0"/>
                                          </p:stCondLst>
                                        </p:cTn>
                                        <p:tgtEl>
                                          <p:spTgt spid="60"/>
                                        </p:tgtEl>
                                        <p:attrNameLst>
                                          <p:attrName>style.visibility</p:attrName>
                                        </p:attrNameLst>
                                      </p:cBhvr>
                                      <p:to>
                                        <p:strVal val="visible"/>
                                      </p:to>
                                    </p:set>
                                    <p:anim calcmode="lin" valueType="num">
                                      <p:cBhvr>
                                        <p:cTn id="17" dur="300" fill="hold"/>
                                        <p:tgtEl>
                                          <p:spTgt spid="60"/>
                                        </p:tgtEl>
                                        <p:attrNameLst>
                                          <p:attrName>ppt_w</p:attrName>
                                        </p:attrNameLst>
                                      </p:cBhvr>
                                      <p:tavLst>
                                        <p:tav tm="0">
                                          <p:val>
                                            <p:fltVal val="0"/>
                                          </p:val>
                                        </p:tav>
                                        <p:tav tm="100000">
                                          <p:val>
                                            <p:strVal val="#ppt_w"/>
                                          </p:val>
                                        </p:tav>
                                      </p:tavLst>
                                    </p:anim>
                                    <p:anim calcmode="lin" valueType="num">
                                      <p:cBhvr>
                                        <p:cTn id="18" dur="300" fill="hold"/>
                                        <p:tgtEl>
                                          <p:spTgt spid="60"/>
                                        </p:tgtEl>
                                        <p:attrNameLst>
                                          <p:attrName>ppt_h</p:attrName>
                                        </p:attrNameLst>
                                      </p:cBhvr>
                                      <p:tavLst>
                                        <p:tav tm="0">
                                          <p:val>
                                            <p:fltVal val="0"/>
                                          </p:val>
                                        </p:tav>
                                        <p:tav tm="100000">
                                          <p:val>
                                            <p:strVal val="#ppt_h"/>
                                          </p:val>
                                        </p:tav>
                                      </p:tavLst>
                                    </p:anim>
                                    <p:animEffect transition="in" filter="fade">
                                      <p:cBhvr>
                                        <p:cTn id="19" dur="300"/>
                                        <p:tgtEl>
                                          <p:spTgt spid="60"/>
                                        </p:tgtEl>
                                      </p:cBhvr>
                                    </p:animEffec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fade">
                                      <p:cBhvr>
                                        <p:cTn id="23" dur="500"/>
                                        <p:tgtEl>
                                          <p:spTgt spid="56"/>
                                        </p:tgtEl>
                                      </p:cBhvr>
                                    </p:animEffect>
                                  </p:childTnLst>
                                </p:cTn>
                              </p:par>
                            </p:childTnLst>
                          </p:cTn>
                        </p:par>
                        <p:par>
                          <p:cTn id="24" fill="hold">
                            <p:stCondLst>
                              <p:cond delay="1500"/>
                            </p:stCondLst>
                            <p:childTnLst>
                              <p:par>
                                <p:cTn id="25" presetID="10" presetClass="entr" presetSubtype="0" fill="hold" grpId="0" nodeType="afterEffect">
                                  <p:stCondLst>
                                    <p:cond delay="0"/>
                                  </p:stCondLst>
                                  <p:childTnLst>
                                    <p:set>
                                      <p:cBhvr>
                                        <p:cTn id="26" dur="1" fill="hold">
                                          <p:stCondLst>
                                            <p:cond delay="0"/>
                                          </p:stCondLst>
                                        </p:cTn>
                                        <p:tgtEl>
                                          <p:spTgt spid="57"/>
                                        </p:tgtEl>
                                        <p:attrNameLst>
                                          <p:attrName>style.visibility</p:attrName>
                                        </p:attrNameLst>
                                      </p:cBhvr>
                                      <p:to>
                                        <p:strVal val="visible"/>
                                      </p:to>
                                    </p:set>
                                    <p:animEffect transition="in" filter="fade">
                                      <p:cBhvr>
                                        <p:cTn id="27" dur="500"/>
                                        <p:tgtEl>
                                          <p:spTgt spid="57"/>
                                        </p:tgtEl>
                                      </p:cBhvr>
                                    </p:animEffect>
                                  </p:childTnLst>
                                </p:cTn>
                              </p:par>
                            </p:childTnLst>
                          </p:cTn>
                        </p:par>
                        <p:par>
                          <p:cTn id="28" fill="hold">
                            <p:stCondLst>
                              <p:cond delay="2000"/>
                            </p:stCondLst>
                            <p:childTnLst>
                              <p:par>
                                <p:cTn id="29" presetID="22" presetClass="entr" presetSubtype="4" fill="hold" grpId="0" nodeType="afterEffect">
                                  <p:stCondLst>
                                    <p:cond delay="0"/>
                                  </p:stCondLst>
                                  <p:childTnLst>
                                    <p:set>
                                      <p:cBhvr>
                                        <p:cTn id="30" dur="1" fill="hold">
                                          <p:stCondLst>
                                            <p:cond delay="0"/>
                                          </p:stCondLst>
                                        </p:cTn>
                                        <p:tgtEl>
                                          <p:spTgt spid="53"/>
                                        </p:tgtEl>
                                        <p:attrNameLst>
                                          <p:attrName>style.visibility</p:attrName>
                                        </p:attrNameLst>
                                      </p:cBhvr>
                                      <p:to>
                                        <p:strVal val="visible"/>
                                      </p:to>
                                    </p:set>
                                    <p:animEffect transition="in" filter="wipe(down)">
                                      <p:cBhvr>
                                        <p:cTn id="31" dur="500"/>
                                        <p:tgtEl>
                                          <p:spTgt spid="53"/>
                                        </p:tgtEl>
                                      </p:cBhvr>
                                    </p:animEffect>
                                  </p:childTnLst>
                                </p:cTn>
                              </p:par>
                              <p:par>
                                <p:cTn id="32" presetID="53" presetClass="entr" presetSubtype="16" fill="hold" nodeType="withEffect">
                                  <p:stCondLst>
                                    <p:cond delay="0"/>
                                  </p:stCondLst>
                                  <p:childTnLst>
                                    <p:set>
                                      <p:cBhvr>
                                        <p:cTn id="33" dur="1" fill="hold">
                                          <p:stCondLst>
                                            <p:cond delay="0"/>
                                          </p:stCondLst>
                                        </p:cTn>
                                        <p:tgtEl>
                                          <p:spTgt spid="63"/>
                                        </p:tgtEl>
                                        <p:attrNameLst>
                                          <p:attrName>style.visibility</p:attrName>
                                        </p:attrNameLst>
                                      </p:cBhvr>
                                      <p:to>
                                        <p:strVal val="visible"/>
                                      </p:to>
                                    </p:set>
                                    <p:anim calcmode="lin" valueType="num">
                                      <p:cBhvr>
                                        <p:cTn id="34" dur="300" fill="hold"/>
                                        <p:tgtEl>
                                          <p:spTgt spid="63"/>
                                        </p:tgtEl>
                                        <p:attrNameLst>
                                          <p:attrName>ppt_w</p:attrName>
                                        </p:attrNameLst>
                                      </p:cBhvr>
                                      <p:tavLst>
                                        <p:tav tm="0">
                                          <p:val>
                                            <p:fltVal val="0"/>
                                          </p:val>
                                        </p:tav>
                                        <p:tav tm="100000">
                                          <p:val>
                                            <p:strVal val="#ppt_w"/>
                                          </p:val>
                                        </p:tav>
                                      </p:tavLst>
                                    </p:anim>
                                    <p:anim calcmode="lin" valueType="num">
                                      <p:cBhvr>
                                        <p:cTn id="35" dur="300" fill="hold"/>
                                        <p:tgtEl>
                                          <p:spTgt spid="63"/>
                                        </p:tgtEl>
                                        <p:attrNameLst>
                                          <p:attrName>ppt_h</p:attrName>
                                        </p:attrNameLst>
                                      </p:cBhvr>
                                      <p:tavLst>
                                        <p:tav tm="0">
                                          <p:val>
                                            <p:fltVal val="0"/>
                                          </p:val>
                                        </p:tav>
                                        <p:tav tm="100000">
                                          <p:val>
                                            <p:strVal val="#ppt_h"/>
                                          </p:val>
                                        </p:tav>
                                      </p:tavLst>
                                    </p:anim>
                                    <p:animEffect transition="in" filter="fade">
                                      <p:cBhvr>
                                        <p:cTn id="36" dur="300"/>
                                        <p:tgtEl>
                                          <p:spTgt spid="63"/>
                                        </p:tgtEl>
                                      </p:cBhvr>
                                    </p:animEffect>
                                  </p:childTnLst>
                                </p:cTn>
                              </p:par>
                            </p:childTnLst>
                          </p:cTn>
                        </p:par>
                        <p:par>
                          <p:cTn id="37" fill="hold">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58"/>
                                        </p:tgtEl>
                                        <p:attrNameLst>
                                          <p:attrName>style.visibility</p:attrName>
                                        </p:attrNameLst>
                                      </p:cBhvr>
                                      <p:to>
                                        <p:strVal val="visible"/>
                                      </p:to>
                                    </p:set>
                                    <p:animEffect transition="in" filter="fade">
                                      <p:cBhvr>
                                        <p:cTn id="40" dur="500"/>
                                        <p:tgtEl>
                                          <p:spTgt spid="58"/>
                                        </p:tgtEl>
                                      </p:cBhvr>
                                    </p:animEffect>
                                  </p:childTnLst>
                                </p:cTn>
                              </p:par>
                            </p:childTnLst>
                          </p:cTn>
                        </p:par>
                        <p:par>
                          <p:cTn id="41" fill="hold">
                            <p:stCondLst>
                              <p:cond delay="3000"/>
                            </p:stCondLst>
                            <p:childTnLst>
                              <p:par>
                                <p:cTn id="42" presetID="22" presetClass="entr" presetSubtype="4" fill="hold" grpId="0" nodeType="afterEffect">
                                  <p:stCondLst>
                                    <p:cond delay="0"/>
                                  </p:stCondLst>
                                  <p:childTnLst>
                                    <p:set>
                                      <p:cBhvr>
                                        <p:cTn id="43" dur="1" fill="hold">
                                          <p:stCondLst>
                                            <p:cond delay="0"/>
                                          </p:stCondLst>
                                        </p:cTn>
                                        <p:tgtEl>
                                          <p:spTgt spid="54"/>
                                        </p:tgtEl>
                                        <p:attrNameLst>
                                          <p:attrName>style.visibility</p:attrName>
                                        </p:attrNameLst>
                                      </p:cBhvr>
                                      <p:to>
                                        <p:strVal val="visible"/>
                                      </p:to>
                                    </p:set>
                                    <p:animEffect transition="in" filter="wipe(down)">
                                      <p:cBhvr>
                                        <p:cTn id="44" dur="500"/>
                                        <p:tgtEl>
                                          <p:spTgt spid="54"/>
                                        </p:tgtEl>
                                      </p:cBhvr>
                                    </p:animEffect>
                                  </p:childTnLst>
                                </p:cTn>
                              </p:par>
                              <p:par>
                                <p:cTn id="45" presetID="53" presetClass="entr" presetSubtype="16" fill="hold" nodeType="withEffect">
                                  <p:stCondLst>
                                    <p:cond delay="0"/>
                                  </p:stCondLst>
                                  <p:childTnLst>
                                    <p:set>
                                      <p:cBhvr>
                                        <p:cTn id="46" dur="1" fill="hold">
                                          <p:stCondLst>
                                            <p:cond delay="0"/>
                                          </p:stCondLst>
                                        </p:cTn>
                                        <p:tgtEl>
                                          <p:spTgt spid="66"/>
                                        </p:tgtEl>
                                        <p:attrNameLst>
                                          <p:attrName>style.visibility</p:attrName>
                                        </p:attrNameLst>
                                      </p:cBhvr>
                                      <p:to>
                                        <p:strVal val="visible"/>
                                      </p:to>
                                    </p:set>
                                    <p:anim calcmode="lin" valueType="num">
                                      <p:cBhvr>
                                        <p:cTn id="47" dur="300" fill="hold"/>
                                        <p:tgtEl>
                                          <p:spTgt spid="66"/>
                                        </p:tgtEl>
                                        <p:attrNameLst>
                                          <p:attrName>ppt_w</p:attrName>
                                        </p:attrNameLst>
                                      </p:cBhvr>
                                      <p:tavLst>
                                        <p:tav tm="0">
                                          <p:val>
                                            <p:fltVal val="0"/>
                                          </p:val>
                                        </p:tav>
                                        <p:tav tm="100000">
                                          <p:val>
                                            <p:strVal val="#ppt_w"/>
                                          </p:val>
                                        </p:tav>
                                      </p:tavLst>
                                    </p:anim>
                                    <p:anim calcmode="lin" valueType="num">
                                      <p:cBhvr>
                                        <p:cTn id="48" dur="300" fill="hold"/>
                                        <p:tgtEl>
                                          <p:spTgt spid="66"/>
                                        </p:tgtEl>
                                        <p:attrNameLst>
                                          <p:attrName>ppt_h</p:attrName>
                                        </p:attrNameLst>
                                      </p:cBhvr>
                                      <p:tavLst>
                                        <p:tav tm="0">
                                          <p:val>
                                            <p:fltVal val="0"/>
                                          </p:val>
                                        </p:tav>
                                        <p:tav tm="100000">
                                          <p:val>
                                            <p:strVal val="#ppt_h"/>
                                          </p:val>
                                        </p:tav>
                                      </p:tavLst>
                                    </p:anim>
                                    <p:animEffect transition="in" filter="fade">
                                      <p:cBhvr>
                                        <p:cTn id="49" dur="300"/>
                                        <p:tgtEl>
                                          <p:spTgt spid="66"/>
                                        </p:tgtEl>
                                      </p:cBhvr>
                                    </p:animEffect>
                                  </p:childTnLst>
                                </p:cTn>
                              </p:par>
                            </p:childTnLst>
                          </p:cTn>
                        </p:par>
                        <p:par>
                          <p:cTn id="50" fill="hold">
                            <p:stCondLst>
                              <p:cond delay="3500"/>
                            </p:stCondLst>
                            <p:childTnLst>
                              <p:par>
                                <p:cTn id="51" presetID="10" presetClass="entr" presetSubtype="0" fill="hold" grpId="0" nodeType="afterEffect">
                                  <p:stCondLst>
                                    <p:cond delay="0"/>
                                  </p:stCondLst>
                                  <p:childTnLst>
                                    <p:set>
                                      <p:cBhvr>
                                        <p:cTn id="52" dur="1" fill="hold">
                                          <p:stCondLst>
                                            <p:cond delay="0"/>
                                          </p:stCondLst>
                                        </p:cTn>
                                        <p:tgtEl>
                                          <p:spTgt spid="59"/>
                                        </p:tgtEl>
                                        <p:attrNameLst>
                                          <p:attrName>style.visibility</p:attrName>
                                        </p:attrNameLst>
                                      </p:cBhvr>
                                      <p:to>
                                        <p:strVal val="visible"/>
                                      </p:to>
                                    </p:set>
                                    <p:animEffect transition="in" filter="fade">
                                      <p:cBhvr>
                                        <p:cTn id="53" dur="500"/>
                                        <p:tgtEl>
                                          <p:spTgt spid="59"/>
                                        </p:tgtEl>
                                      </p:cBhvr>
                                    </p:animEffect>
                                  </p:childTnLst>
                                </p:cTn>
                              </p:par>
                            </p:childTnLst>
                          </p:cTn>
                        </p:par>
                        <p:par>
                          <p:cTn id="54" fill="hold">
                            <p:stCondLst>
                              <p:cond delay="4000"/>
                            </p:stCondLst>
                            <p:childTnLst>
                              <p:par>
                                <p:cTn id="55" presetID="22" presetClass="entr" presetSubtype="4" fill="hold" grpId="0" nodeType="afterEffect">
                                  <p:stCondLst>
                                    <p:cond delay="0"/>
                                  </p:stCondLst>
                                  <p:childTnLst>
                                    <p:set>
                                      <p:cBhvr>
                                        <p:cTn id="56" dur="1" fill="hold">
                                          <p:stCondLst>
                                            <p:cond delay="0"/>
                                          </p:stCondLst>
                                        </p:cTn>
                                        <p:tgtEl>
                                          <p:spTgt spid="55"/>
                                        </p:tgtEl>
                                        <p:attrNameLst>
                                          <p:attrName>style.visibility</p:attrName>
                                        </p:attrNameLst>
                                      </p:cBhvr>
                                      <p:to>
                                        <p:strVal val="visible"/>
                                      </p:to>
                                    </p:set>
                                    <p:animEffect transition="in" filter="wipe(down)">
                                      <p:cBhvr>
                                        <p:cTn id="57" dur="500"/>
                                        <p:tgtEl>
                                          <p:spTgt spid="55"/>
                                        </p:tgtEl>
                                      </p:cBhvr>
                                    </p:animEffect>
                                  </p:childTnLst>
                                </p:cTn>
                              </p:par>
                              <p:par>
                                <p:cTn id="58" presetID="53" presetClass="entr" presetSubtype="16" fill="hold" nodeType="withEffect">
                                  <p:stCondLst>
                                    <p:cond delay="0"/>
                                  </p:stCondLst>
                                  <p:childTnLst>
                                    <p:set>
                                      <p:cBhvr>
                                        <p:cTn id="59" dur="1" fill="hold">
                                          <p:stCondLst>
                                            <p:cond delay="0"/>
                                          </p:stCondLst>
                                        </p:cTn>
                                        <p:tgtEl>
                                          <p:spTgt spid="69"/>
                                        </p:tgtEl>
                                        <p:attrNameLst>
                                          <p:attrName>style.visibility</p:attrName>
                                        </p:attrNameLst>
                                      </p:cBhvr>
                                      <p:to>
                                        <p:strVal val="visible"/>
                                      </p:to>
                                    </p:set>
                                    <p:anim calcmode="lin" valueType="num">
                                      <p:cBhvr>
                                        <p:cTn id="60" dur="300" fill="hold"/>
                                        <p:tgtEl>
                                          <p:spTgt spid="69"/>
                                        </p:tgtEl>
                                        <p:attrNameLst>
                                          <p:attrName>ppt_w</p:attrName>
                                        </p:attrNameLst>
                                      </p:cBhvr>
                                      <p:tavLst>
                                        <p:tav tm="0">
                                          <p:val>
                                            <p:fltVal val="0"/>
                                          </p:val>
                                        </p:tav>
                                        <p:tav tm="100000">
                                          <p:val>
                                            <p:strVal val="#ppt_w"/>
                                          </p:val>
                                        </p:tav>
                                      </p:tavLst>
                                    </p:anim>
                                    <p:anim calcmode="lin" valueType="num">
                                      <p:cBhvr>
                                        <p:cTn id="61" dur="300" fill="hold"/>
                                        <p:tgtEl>
                                          <p:spTgt spid="69"/>
                                        </p:tgtEl>
                                        <p:attrNameLst>
                                          <p:attrName>ppt_h</p:attrName>
                                        </p:attrNameLst>
                                      </p:cBhvr>
                                      <p:tavLst>
                                        <p:tav tm="0">
                                          <p:val>
                                            <p:fltVal val="0"/>
                                          </p:val>
                                        </p:tav>
                                        <p:tav tm="100000">
                                          <p:val>
                                            <p:strVal val="#ppt_h"/>
                                          </p:val>
                                        </p:tav>
                                      </p:tavLst>
                                    </p:anim>
                                    <p:animEffect transition="in" filter="fade">
                                      <p:cBhvr>
                                        <p:cTn id="62" dur="300"/>
                                        <p:tgtEl>
                                          <p:spTgt spid="69"/>
                                        </p:tgtEl>
                                      </p:cBhvr>
                                    </p:animEffect>
                                  </p:childTnLst>
                                </p:cTn>
                              </p:par>
                            </p:childTnLst>
                          </p:cTn>
                        </p:par>
                        <p:par>
                          <p:cTn id="63" fill="hold">
                            <p:stCondLst>
                              <p:cond delay="4500"/>
                            </p:stCondLst>
                            <p:childTnLst>
                              <p:par>
                                <p:cTn id="64" presetID="10" presetClass="entr" presetSubtype="0" fill="hold" grpId="0" nodeType="afterEffect">
                                  <p:stCondLst>
                                    <p:cond delay="0"/>
                                  </p:stCondLst>
                                  <p:childTnLst>
                                    <p:set>
                                      <p:cBhvr>
                                        <p:cTn id="65" dur="1" fill="hold">
                                          <p:stCondLst>
                                            <p:cond delay="0"/>
                                          </p:stCondLst>
                                        </p:cTn>
                                        <p:tgtEl>
                                          <p:spTgt spid="76"/>
                                        </p:tgtEl>
                                        <p:attrNameLst>
                                          <p:attrName>style.visibility</p:attrName>
                                        </p:attrNameLst>
                                      </p:cBhvr>
                                      <p:to>
                                        <p:strVal val="visible"/>
                                      </p:to>
                                    </p:set>
                                    <p:animEffect transition="in" filter="fade">
                                      <p:cBhvr>
                                        <p:cTn id="66" dur="500"/>
                                        <p:tgtEl>
                                          <p:spTgt spid="76"/>
                                        </p:tgtEl>
                                      </p:cBhvr>
                                    </p:animEffect>
                                  </p:childTnLst>
                                </p:cTn>
                              </p:par>
                            </p:childTnLst>
                          </p:cTn>
                        </p:par>
                        <p:par>
                          <p:cTn id="67" fill="hold">
                            <p:stCondLst>
                              <p:cond delay="5000"/>
                            </p:stCondLst>
                            <p:childTnLst>
                              <p:par>
                                <p:cTn id="68" presetID="22" presetClass="entr" presetSubtype="4" fill="hold" grpId="0" nodeType="afterEffect">
                                  <p:stCondLst>
                                    <p:cond delay="0"/>
                                  </p:stCondLst>
                                  <p:childTnLst>
                                    <p:set>
                                      <p:cBhvr>
                                        <p:cTn id="69" dur="1" fill="hold">
                                          <p:stCondLst>
                                            <p:cond delay="0"/>
                                          </p:stCondLst>
                                        </p:cTn>
                                        <p:tgtEl>
                                          <p:spTgt spid="72"/>
                                        </p:tgtEl>
                                        <p:attrNameLst>
                                          <p:attrName>style.visibility</p:attrName>
                                        </p:attrNameLst>
                                      </p:cBhvr>
                                      <p:to>
                                        <p:strVal val="visible"/>
                                      </p:to>
                                    </p:set>
                                    <p:animEffect transition="in" filter="wipe(down)">
                                      <p:cBhvr>
                                        <p:cTn id="70" dur="500"/>
                                        <p:tgtEl>
                                          <p:spTgt spid="72"/>
                                        </p:tgtEl>
                                      </p:cBhvr>
                                    </p:animEffect>
                                  </p:childTnLst>
                                </p:cTn>
                              </p:par>
                              <p:par>
                                <p:cTn id="71" presetID="53" presetClass="entr" presetSubtype="16" fill="hold" nodeType="withEffect">
                                  <p:stCondLst>
                                    <p:cond delay="0"/>
                                  </p:stCondLst>
                                  <p:childTnLst>
                                    <p:set>
                                      <p:cBhvr>
                                        <p:cTn id="72" dur="1" fill="hold">
                                          <p:stCondLst>
                                            <p:cond delay="0"/>
                                          </p:stCondLst>
                                        </p:cTn>
                                        <p:tgtEl>
                                          <p:spTgt spid="73"/>
                                        </p:tgtEl>
                                        <p:attrNameLst>
                                          <p:attrName>style.visibility</p:attrName>
                                        </p:attrNameLst>
                                      </p:cBhvr>
                                      <p:to>
                                        <p:strVal val="visible"/>
                                      </p:to>
                                    </p:set>
                                    <p:anim calcmode="lin" valueType="num">
                                      <p:cBhvr>
                                        <p:cTn id="73" dur="300" fill="hold"/>
                                        <p:tgtEl>
                                          <p:spTgt spid="73"/>
                                        </p:tgtEl>
                                        <p:attrNameLst>
                                          <p:attrName>ppt_w</p:attrName>
                                        </p:attrNameLst>
                                      </p:cBhvr>
                                      <p:tavLst>
                                        <p:tav tm="0">
                                          <p:val>
                                            <p:fltVal val="0"/>
                                          </p:val>
                                        </p:tav>
                                        <p:tav tm="100000">
                                          <p:val>
                                            <p:strVal val="#ppt_w"/>
                                          </p:val>
                                        </p:tav>
                                      </p:tavLst>
                                    </p:anim>
                                    <p:anim calcmode="lin" valueType="num">
                                      <p:cBhvr>
                                        <p:cTn id="74" dur="300" fill="hold"/>
                                        <p:tgtEl>
                                          <p:spTgt spid="73"/>
                                        </p:tgtEl>
                                        <p:attrNameLst>
                                          <p:attrName>ppt_h</p:attrName>
                                        </p:attrNameLst>
                                      </p:cBhvr>
                                      <p:tavLst>
                                        <p:tav tm="0">
                                          <p:val>
                                            <p:fltVal val="0"/>
                                          </p:val>
                                        </p:tav>
                                        <p:tav tm="100000">
                                          <p:val>
                                            <p:strVal val="#ppt_h"/>
                                          </p:val>
                                        </p:tav>
                                      </p:tavLst>
                                    </p:anim>
                                    <p:animEffect transition="in" filter="fade">
                                      <p:cBhvr>
                                        <p:cTn id="75" dur="300"/>
                                        <p:tgtEl>
                                          <p:spTgt spid="73"/>
                                        </p:tgtEl>
                                      </p:cBhvr>
                                    </p:animEffect>
                                  </p:childTnLst>
                                </p:cTn>
                              </p:par>
                              <p:par>
                                <p:cTn id="76" presetID="16" presetClass="entr" presetSubtype="21" fill="hold" grpId="0" nodeType="withEffect">
                                  <p:stCondLst>
                                    <p:cond delay="0"/>
                                  </p:stCondLst>
                                  <p:childTnLst>
                                    <p:set>
                                      <p:cBhvr>
                                        <p:cTn id="77" dur="1" fill="hold">
                                          <p:stCondLst>
                                            <p:cond delay="0"/>
                                          </p:stCondLst>
                                        </p:cTn>
                                        <p:tgtEl>
                                          <p:spTgt spid="77"/>
                                        </p:tgtEl>
                                        <p:attrNameLst>
                                          <p:attrName>style.visibility</p:attrName>
                                        </p:attrNameLst>
                                      </p:cBhvr>
                                      <p:to>
                                        <p:strVal val="visible"/>
                                      </p:to>
                                    </p:set>
                                    <p:animEffect transition="in" filter="barn(inVertical)">
                                      <p:cBhvr>
                                        <p:cTn id="78" dur="500"/>
                                        <p:tgtEl>
                                          <p:spTgt spid="77"/>
                                        </p:tgtEl>
                                      </p:cBhvr>
                                    </p:animEffect>
                                  </p:childTnLst>
                                </p:cTn>
                              </p:par>
                            </p:childTnLst>
                          </p:cTn>
                        </p:par>
                        <p:par>
                          <p:cTn id="79" fill="hold">
                            <p:stCondLst>
                              <p:cond delay="5500"/>
                            </p:stCondLst>
                            <p:childTnLst>
                              <p:par>
                                <p:cTn id="80" presetID="53" presetClass="entr" presetSubtype="16" fill="hold" nodeType="afterEffect">
                                  <p:stCondLst>
                                    <p:cond delay="0"/>
                                  </p:stCondLst>
                                  <p:childTnLst>
                                    <p:set>
                                      <p:cBhvr>
                                        <p:cTn id="81" dur="1" fill="hold">
                                          <p:stCondLst>
                                            <p:cond delay="0"/>
                                          </p:stCondLst>
                                        </p:cTn>
                                        <p:tgtEl>
                                          <p:spTgt spid="41"/>
                                        </p:tgtEl>
                                        <p:attrNameLst>
                                          <p:attrName>style.visibility</p:attrName>
                                        </p:attrNameLst>
                                      </p:cBhvr>
                                      <p:to>
                                        <p:strVal val="visible"/>
                                      </p:to>
                                    </p:set>
                                    <p:anim calcmode="lin" valueType="num">
                                      <p:cBhvr>
                                        <p:cTn id="82" dur="500" fill="hold"/>
                                        <p:tgtEl>
                                          <p:spTgt spid="41"/>
                                        </p:tgtEl>
                                        <p:attrNameLst>
                                          <p:attrName>ppt_w</p:attrName>
                                        </p:attrNameLst>
                                      </p:cBhvr>
                                      <p:tavLst>
                                        <p:tav tm="0">
                                          <p:val>
                                            <p:fltVal val="0"/>
                                          </p:val>
                                        </p:tav>
                                        <p:tav tm="100000">
                                          <p:val>
                                            <p:strVal val="#ppt_w"/>
                                          </p:val>
                                        </p:tav>
                                      </p:tavLst>
                                    </p:anim>
                                    <p:anim calcmode="lin" valueType="num">
                                      <p:cBhvr>
                                        <p:cTn id="83" dur="500" fill="hold"/>
                                        <p:tgtEl>
                                          <p:spTgt spid="41"/>
                                        </p:tgtEl>
                                        <p:attrNameLst>
                                          <p:attrName>ppt_h</p:attrName>
                                        </p:attrNameLst>
                                      </p:cBhvr>
                                      <p:tavLst>
                                        <p:tav tm="0">
                                          <p:val>
                                            <p:fltVal val="0"/>
                                          </p:val>
                                        </p:tav>
                                        <p:tav tm="100000">
                                          <p:val>
                                            <p:strVal val="#ppt_h"/>
                                          </p:val>
                                        </p:tav>
                                      </p:tavLst>
                                    </p:anim>
                                    <p:animEffect transition="in" filter="fade">
                                      <p:cBhvr>
                                        <p:cTn id="84"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P spid="54" grpId="0" animBg="1"/>
      <p:bldP spid="55" grpId="0" animBg="1"/>
      <p:bldP spid="56" grpId="0"/>
      <p:bldP spid="57" grpId="0"/>
      <p:bldP spid="58" grpId="0"/>
      <p:bldP spid="59" grpId="0"/>
      <p:bldP spid="72" grpId="0" animBg="1"/>
      <p:bldP spid="76" grpId="0"/>
      <p:bldP spid="77" grpId="0"/>
      <p:bldP spid="78" grpId="0"/>
      <p:bldP spid="7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平行四边形 6"/>
          <p:cNvSpPr/>
          <p:nvPr/>
        </p:nvSpPr>
        <p:spPr>
          <a:xfrm>
            <a:off x="1640990" y="2323520"/>
            <a:ext cx="1673353" cy="1186066"/>
          </a:xfrm>
          <a:custGeom>
            <a:avLst/>
            <a:gdLst>
              <a:gd name="connsiteX0" fmla="*/ 0 w 1080120"/>
              <a:gd name="connsiteY0" fmla="*/ 1053681 h 1053681"/>
              <a:gd name="connsiteX1" fmla="*/ 263420 w 1080120"/>
              <a:gd name="connsiteY1" fmla="*/ 0 h 1053681"/>
              <a:gd name="connsiteX2" fmla="*/ 1080120 w 1080120"/>
              <a:gd name="connsiteY2" fmla="*/ 0 h 1053681"/>
              <a:gd name="connsiteX3" fmla="*/ 816700 w 1080120"/>
              <a:gd name="connsiteY3" fmla="*/ 1053681 h 1053681"/>
              <a:gd name="connsiteX4" fmla="*/ 0 w 1080120"/>
              <a:gd name="connsiteY4" fmla="*/ 1053681 h 1053681"/>
              <a:gd name="connsiteX0" fmla="*/ 0 w 1080120"/>
              <a:gd name="connsiteY0" fmla="*/ 1068195 h 1068195"/>
              <a:gd name="connsiteX1" fmla="*/ 365020 w 1080120"/>
              <a:gd name="connsiteY1" fmla="*/ 0 h 1068195"/>
              <a:gd name="connsiteX2" fmla="*/ 1080120 w 1080120"/>
              <a:gd name="connsiteY2" fmla="*/ 14514 h 1068195"/>
              <a:gd name="connsiteX3" fmla="*/ 816700 w 1080120"/>
              <a:gd name="connsiteY3" fmla="*/ 1068195 h 1068195"/>
              <a:gd name="connsiteX4" fmla="*/ 0 w 1080120"/>
              <a:gd name="connsiteY4" fmla="*/ 1068195 h 1068195"/>
              <a:gd name="connsiteX0" fmla="*/ 0 w 1196234"/>
              <a:gd name="connsiteY0" fmla="*/ 1082710 h 1082710"/>
              <a:gd name="connsiteX1" fmla="*/ 365020 w 1196234"/>
              <a:gd name="connsiteY1" fmla="*/ 14515 h 1082710"/>
              <a:gd name="connsiteX2" fmla="*/ 1196234 w 1196234"/>
              <a:gd name="connsiteY2" fmla="*/ 0 h 1082710"/>
              <a:gd name="connsiteX3" fmla="*/ 816700 w 1196234"/>
              <a:gd name="connsiteY3" fmla="*/ 1082710 h 1082710"/>
              <a:gd name="connsiteX4" fmla="*/ 0 w 1196234"/>
              <a:gd name="connsiteY4" fmla="*/ 1082710 h 10827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6234" h="1082710">
                <a:moveTo>
                  <a:pt x="0" y="1082710"/>
                </a:moveTo>
                <a:lnTo>
                  <a:pt x="365020" y="14515"/>
                </a:lnTo>
                <a:lnTo>
                  <a:pt x="1196234" y="0"/>
                </a:lnTo>
                <a:lnTo>
                  <a:pt x="816700" y="1082710"/>
                </a:lnTo>
                <a:lnTo>
                  <a:pt x="0" y="1082710"/>
                </a:lnTo>
                <a:close/>
              </a:path>
            </a:pathLst>
          </a:custGeom>
          <a:solidFill>
            <a:srgbClr val="0BD0D9"/>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5400" b="1" i="0" u="none" strike="noStrike" kern="0" cap="none" spc="0" normalizeH="0" baseline="0" noProof="0" dirty="0">
                <a:ln>
                  <a:noFill/>
                </a:ln>
                <a:solidFill>
                  <a:sysClr val="window" lastClr="FFFFFF"/>
                </a:solidFill>
                <a:effectLst/>
                <a:uLnTx/>
                <a:uFillTx/>
                <a:latin typeface="Calibri"/>
                <a:ea typeface="宋体"/>
                <a:cs typeface="+mn-cs"/>
              </a:rPr>
              <a:t>01</a:t>
            </a:r>
            <a:endParaRPr kumimoji="0" lang="zh-CN" altLang="en-US" sz="5400" b="1" i="0" u="none" strike="noStrike" kern="0" cap="none" spc="0" normalizeH="0" baseline="0" noProof="0" dirty="0">
              <a:ln>
                <a:noFill/>
              </a:ln>
              <a:solidFill>
                <a:sysClr val="window" lastClr="FFFFFF"/>
              </a:solidFill>
              <a:effectLst/>
              <a:uLnTx/>
              <a:uFillTx/>
              <a:latin typeface="Calibri"/>
              <a:ea typeface="宋体"/>
              <a:cs typeface="+mn-cs"/>
            </a:endParaRPr>
          </a:p>
        </p:txBody>
      </p:sp>
      <p:grpSp>
        <p:nvGrpSpPr>
          <p:cNvPr id="11" name="组合 10"/>
          <p:cNvGrpSpPr/>
          <p:nvPr/>
        </p:nvGrpSpPr>
        <p:grpSpPr>
          <a:xfrm>
            <a:off x="1295400" y="2307804"/>
            <a:ext cx="6090814" cy="405145"/>
            <a:chOff x="1763689" y="1700809"/>
            <a:chExt cx="5560050" cy="369840"/>
          </a:xfrm>
        </p:grpSpPr>
        <p:pic>
          <p:nvPicPr>
            <p:cNvPr id="12" name="Picture 3"/>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1763689" y="1733236"/>
              <a:ext cx="5560050" cy="337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矩形 12"/>
            <p:cNvSpPr/>
            <p:nvPr/>
          </p:nvSpPr>
          <p:spPr>
            <a:xfrm rot="10800000">
              <a:off x="2224477" y="1700809"/>
              <a:ext cx="4546455" cy="43131"/>
            </a:xfrm>
            <a:prstGeom prst="rect">
              <a:avLst/>
            </a:prstGeom>
            <a:gradFill>
              <a:gsLst>
                <a:gs pos="49628">
                  <a:sysClr val="window" lastClr="FFFFFF">
                    <a:lumMod val="50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solidFill>
                <a:effectLst/>
                <a:uLnTx/>
                <a:uFillTx/>
                <a:latin typeface="Calibri"/>
                <a:ea typeface="宋体"/>
              </a:endParaRPr>
            </a:p>
          </p:txBody>
        </p:sp>
      </p:grpSp>
      <p:sp>
        <p:nvSpPr>
          <p:cNvPr id="14" name="TextBox 13"/>
          <p:cNvSpPr txBox="1"/>
          <p:nvPr/>
        </p:nvSpPr>
        <p:spPr>
          <a:xfrm>
            <a:off x="3314343" y="2611534"/>
            <a:ext cx="4264867"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smtClean="0">
                <a:ln>
                  <a:noFill/>
                </a:ln>
                <a:solidFill>
                  <a:sysClr val="windowText" lastClr="000000">
                    <a:lumMod val="50000"/>
                    <a:lumOff val="50000"/>
                  </a:sysClr>
                </a:solidFill>
                <a:effectLst/>
                <a:uLnTx/>
                <a:uFillTx/>
                <a:latin typeface="微软雅黑" pitchFamily="34" charset="-122"/>
                <a:ea typeface="微软雅黑" pitchFamily="34" charset="-122"/>
              </a:rPr>
              <a:t>输入您的标题名称</a:t>
            </a:r>
            <a:endParaRPr kumimoji="0" lang="zh-CN" altLang="en-US" sz="3200" b="1"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endParaRPr>
          </a:p>
        </p:txBody>
      </p:sp>
      <p:grpSp>
        <p:nvGrpSpPr>
          <p:cNvPr id="15" name="组合 14"/>
          <p:cNvGrpSpPr/>
          <p:nvPr/>
        </p:nvGrpSpPr>
        <p:grpSpPr>
          <a:xfrm>
            <a:off x="1295400" y="3455903"/>
            <a:ext cx="6090814" cy="405145"/>
            <a:chOff x="1763689" y="1700809"/>
            <a:chExt cx="5560050" cy="369840"/>
          </a:xfrm>
        </p:grpSpPr>
        <p:pic>
          <p:nvPicPr>
            <p:cNvPr id="16" name="Picture 3"/>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1763689" y="1733236"/>
              <a:ext cx="5560050" cy="337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矩形 16"/>
            <p:cNvSpPr/>
            <p:nvPr/>
          </p:nvSpPr>
          <p:spPr>
            <a:xfrm rot="10800000">
              <a:off x="2224477" y="1700809"/>
              <a:ext cx="4546455" cy="43131"/>
            </a:xfrm>
            <a:prstGeom prst="rect">
              <a:avLst/>
            </a:prstGeom>
            <a:gradFill>
              <a:gsLst>
                <a:gs pos="49628">
                  <a:sysClr val="window" lastClr="FFFFFF">
                    <a:lumMod val="50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solidFill>
                <a:effectLst/>
                <a:uLnTx/>
                <a:uFillTx/>
                <a:latin typeface="Calibri"/>
                <a:ea typeface="宋体"/>
              </a:endParaRPr>
            </a:p>
          </p:txBody>
        </p:sp>
      </p:gr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2" presetClass="entr" presetSubtype="8"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left)">
                                      <p:cBhvr>
                                        <p:cTn id="10" dur="500"/>
                                        <p:tgtEl>
                                          <p:spTgt spid="11"/>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par>
                                <p:cTn id="14" presetID="22" presetClass="entr" presetSubtype="8" fill="hold"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 name="组合 63"/>
          <p:cNvGrpSpPr/>
          <p:nvPr/>
        </p:nvGrpSpPr>
        <p:grpSpPr>
          <a:xfrm>
            <a:off x="7238813" y="4172586"/>
            <a:ext cx="1874455" cy="1435524"/>
            <a:chOff x="9544980" y="4893547"/>
            <a:chExt cx="2499273" cy="1914032"/>
          </a:xfrm>
        </p:grpSpPr>
        <p:sp>
          <p:nvSpPr>
            <p:cNvPr id="65" name="Freeform 6"/>
            <p:cNvSpPr>
              <a:spLocks/>
            </p:cNvSpPr>
            <p:nvPr/>
          </p:nvSpPr>
          <p:spPr bwMode="auto">
            <a:xfrm>
              <a:off x="9860543" y="5629332"/>
              <a:ext cx="915435" cy="914420"/>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66" name="Freeform 6"/>
            <p:cNvSpPr>
              <a:spLocks/>
            </p:cNvSpPr>
            <p:nvPr/>
          </p:nvSpPr>
          <p:spPr bwMode="auto">
            <a:xfrm>
              <a:off x="10383840" y="5031674"/>
              <a:ext cx="915435" cy="914420"/>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67" name="Freeform 6"/>
            <p:cNvSpPr>
              <a:spLocks/>
            </p:cNvSpPr>
            <p:nvPr/>
          </p:nvSpPr>
          <p:spPr bwMode="auto">
            <a:xfrm>
              <a:off x="10574267" y="5893159"/>
              <a:ext cx="915435" cy="914420"/>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68" name="Freeform 6"/>
            <p:cNvSpPr>
              <a:spLocks/>
            </p:cNvSpPr>
            <p:nvPr/>
          </p:nvSpPr>
          <p:spPr bwMode="auto">
            <a:xfrm>
              <a:off x="9703890" y="5136404"/>
              <a:ext cx="599756" cy="599090"/>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69" name="Freeform 6"/>
            <p:cNvSpPr>
              <a:spLocks/>
            </p:cNvSpPr>
            <p:nvPr/>
          </p:nvSpPr>
          <p:spPr bwMode="auto">
            <a:xfrm>
              <a:off x="11243452" y="5574744"/>
              <a:ext cx="554407" cy="553792"/>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70" name="Freeform 6"/>
            <p:cNvSpPr>
              <a:spLocks/>
            </p:cNvSpPr>
            <p:nvPr/>
          </p:nvSpPr>
          <p:spPr bwMode="auto">
            <a:xfrm>
              <a:off x="9544980" y="6274036"/>
              <a:ext cx="315563" cy="315213"/>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71" name="Freeform 6"/>
            <p:cNvSpPr>
              <a:spLocks/>
            </p:cNvSpPr>
            <p:nvPr/>
          </p:nvSpPr>
          <p:spPr bwMode="auto">
            <a:xfrm>
              <a:off x="11362874" y="5033994"/>
              <a:ext cx="315563" cy="315213"/>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72" name="Freeform 6"/>
            <p:cNvSpPr>
              <a:spLocks/>
            </p:cNvSpPr>
            <p:nvPr/>
          </p:nvSpPr>
          <p:spPr bwMode="auto">
            <a:xfrm>
              <a:off x="11174140" y="4893547"/>
              <a:ext cx="203556" cy="203330"/>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73" name="Freeform 6"/>
            <p:cNvSpPr>
              <a:spLocks/>
            </p:cNvSpPr>
            <p:nvPr/>
          </p:nvSpPr>
          <p:spPr bwMode="auto">
            <a:xfrm>
              <a:off x="10098097" y="5237324"/>
              <a:ext cx="1346042" cy="1344549"/>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FFFFFF"/>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74" name="Freeform 6"/>
            <p:cNvSpPr>
              <a:spLocks/>
            </p:cNvSpPr>
            <p:nvPr/>
          </p:nvSpPr>
          <p:spPr bwMode="auto">
            <a:xfrm>
              <a:off x="11840697" y="5473078"/>
              <a:ext cx="203556" cy="203330"/>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grpSp>
      <p:grpSp>
        <p:nvGrpSpPr>
          <p:cNvPr id="75" name="组合 74"/>
          <p:cNvGrpSpPr/>
          <p:nvPr/>
        </p:nvGrpSpPr>
        <p:grpSpPr>
          <a:xfrm>
            <a:off x="-6861" y="3140972"/>
            <a:ext cx="9204749" cy="653970"/>
            <a:chOff x="-9147" y="3568480"/>
            <a:chExt cx="12272998" cy="871959"/>
          </a:xfrm>
        </p:grpSpPr>
        <p:cxnSp>
          <p:nvCxnSpPr>
            <p:cNvPr id="76" name="Straight Connector 3"/>
            <p:cNvCxnSpPr/>
            <p:nvPr/>
          </p:nvCxnSpPr>
          <p:spPr>
            <a:xfrm>
              <a:off x="-9147" y="3868614"/>
              <a:ext cx="12272998" cy="0"/>
            </a:xfrm>
            <a:prstGeom prst="line">
              <a:avLst/>
            </a:prstGeom>
            <a:noFill/>
            <a:ln w="19050" cap="flat" cmpd="sng" algn="ctr">
              <a:solidFill>
                <a:srgbClr val="23B9D6"/>
              </a:solidFill>
              <a:prstDash val="solid"/>
            </a:ln>
            <a:effectLst/>
          </p:spPr>
        </p:cxnSp>
        <p:sp>
          <p:nvSpPr>
            <p:cNvPr id="77" name="Oval 4"/>
            <p:cNvSpPr/>
            <p:nvPr/>
          </p:nvSpPr>
          <p:spPr>
            <a:xfrm>
              <a:off x="997776" y="3568480"/>
              <a:ext cx="609538" cy="613037"/>
            </a:xfrm>
            <a:prstGeom prst="ellipse">
              <a:avLst/>
            </a:prstGeom>
            <a:solidFill>
              <a:srgbClr val="23B9D6"/>
            </a:soli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66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78" name="Oval 5"/>
            <p:cNvSpPr/>
            <p:nvPr/>
          </p:nvSpPr>
          <p:spPr>
            <a:xfrm>
              <a:off x="2939059" y="3568480"/>
              <a:ext cx="609538" cy="613037"/>
            </a:xfrm>
            <a:prstGeom prst="ellipse">
              <a:avLst/>
            </a:prstGeom>
            <a:solidFill>
              <a:srgbClr val="23B9D6"/>
            </a:soli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66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79" name="Oval 6"/>
            <p:cNvSpPr/>
            <p:nvPr/>
          </p:nvSpPr>
          <p:spPr>
            <a:xfrm>
              <a:off x="4989511" y="3568480"/>
              <a:ext cx="609538" cy="613037"/>
            </a:xfrm>
            <a:prstGeom prst="ellipse">
              <a:avLst/>
            </a:prstGeom>
            <a:solidFill>
              <a:srgbClr val="23B9D6"/>
            </a:soli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66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80" name="Oval 7"/>
            <p:cNvSpPr/>
            <p:nvPr/>
          </p:nvSpPr>
          <p:spPr>
            <a:xfrm>
              <a:off x="7029469" y="3568480"/>
              <a:ext cx="609538" cy="613037"/>
            </a:xfrm>
            <a:prstGeom prst="ellipse">
              <a:avLst/>
            </a:prstGeom>
            <a:solidFill>
              <a:srgbClr val="23B9D6"/>
            </a:soli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66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81" name="Oval 8"/>
            <p:cNvSpPr/>
            <p:nvPr/>
          </p:nvSpPr>
          <p:spPr>
            <a:xfrm>
              <a:off x="8970751" y="3568480"/>
              <a:ext cx="609538" cy="613037"/>
            </a:xfrm>
            <a:prstGeom prst="ellipse">
              <a:avLst/>
            </a:prstGeom>
            <a:solidFill>
              <a:srgbClr val="23B9D6"/>
            </a:soli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66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82" name="Text Box 10"/>
            <p:cNvSpPr txBox="1">
              <a:spLocks noChangeArrowheads="1"/>
            </p:cNvSpPr>
            <p:nvPr/>
          </p:nvSpPr>
          <p:spPr bwMode="auto">
            <a:xfrm>
              <a:off x="513982" y="4232602"/>
              <a:ext cx="1577127" cy="207836"/>
            </a:xfrm>
            <a:prstGeom prst="rect">
              <a:avLst/>
            </a:prstGeom>
            <a:noFill/>
            <a:ln w="9525">
              <a:noFill/>
              <a:miter lim="800000"/>
              <a:headEnd/>
              <a:tailEnd/>
            </a:ln>
          </p:spPr>
          <p:txBody>
            <a:bodyPr wrap="square" lIns="34290" tIns="17145" rIns="34290" bIns="17145">
              <a:spAutoFit/>
            </a:bodyPr>
            <a:lstStyle/>
            <a:p>
              <a:pPr marL="0" marR="0" lvl="0" indent="0" algn="ctr" defTabSz="816174" eaLnBrk="1" fontAlgn="auto" latinLnBrk="0" hangingPunct="1">
                <a:lnSpc>
                  <a:spcPct val="100000"/>
                </a:lnSpc>
                <a:spcBef>
                  <a:spcPts val="0"/>
                </a:spcBef>
                <a:spcAft>
                  <a:spcPts val="0"/>
                </a:spcAft>
                <a:buClrTx/>
                <a:buSzTx/>
                <a:buFontTx/>
                <a:buNone/>
                <a:tabLst/>
                <a:defRPr/>
              </a:pPr>
              <a:r>
                <a:rPr kumimoji="0" lang="en-US" sz="788" b="1" i="0" u="none" strike="noStrike" kern="0" cap="none" spc="0" normalizeH="0" baseline="0" noProof="0" dirty="0">
                  <a:ln>
                    <a:noFill/>
                  </a:ln>
                  <a:solidFill>
                    <a:srgbClr val="23B9D6"/>
                  </a:solidFill>
                  <a:effectLst/>
                  <a:uLnTx/>
                  <a:uFillTx/>
                  <a:latin typeface="Open Sans" pitchFamily="34" charset="0"/>
                  <a:ea typeface="Open Sans" pitchFamily="34" charset="0"/>
                  <a:cs typeface="Open Sans" pitchFamily="34" charset="0"/>
                </a:rPr>
                <a:t>2011</a:t>
              </a:r>
              <a:endParaRPr kumimoji="0" lang="en-US" sz="600" b="1" i="0" u="none" strike="noStrike" kern="0" cap="none" spc="0" normalizeH="0" baseline="0" noProof="0" dirty="0">
                <a:ln>
                  <a:noFill/>
                </a:ln>
                <a:solidFill>
                  <a:srgbClr val="23B9D6"/>
                </a:solidFill>
                <a:effectLst/>
                <a:uLnTx/>
                <a:uFillTx/>
                <a:latin typeface="Open Sans" pitchFamily="34" charset="0"/>
                <a:ea typeface="Open Sans" pitchFamily="34" charset="0"/>
                <a:cs typeface="Open Sans" pitchFamily="34" charset="0"/>
              </a:endParaRPr>
            </a:p>
          </p:txBody>
        </p:sp>
        <p:sp>
          <p:nvSpPr>
            <p:cNvPr id="83" name="Text Box 10"/>
            <p:cNvSpPr txBox="1">
              <a:spLocks noChangeArrowheads="1"/>
            </p:cNvSpPr>
            <p:nvPr/>
          </p:nvSpPr>
          <p:spPr bwMode="auto">
            <a:xfrm>
              <a:off x="2455264" y="4232603"/>
              <a:ext cx="1577127" cy="207836"/>
            </a:xfrm>
            <a:prstGeom prst="rect">
              <a:avLst/>
            </a:prstGeom>
            <a:noFill/>
            <a:ln w="9525">
              <a:noFill/>
              <a:miter lim="800000"/>
              <a:headEnd/>
              <a:tailEnd/>
            </a:ln>
          </p:spPr>
          <p:txBody>
            <a:bodyPr wrap="square" lIns="34290" tIns="17145" rIns="34290" bIns="17145">
              <a:spAutoFit/>
            </a:bodyPr>
            <a:lstStyle/>
            <a:p>
              <a:pPr marL="0" marR="0" lvl="0" indent="0" algn="ctr" defTabSz="816174" eaLnBrk="1" fontAlgn="auto" latinLnBrk="0" hangingPunct="1">
                <a:lnSpc>
                  <a:spcPct val="100000"/>
                </a:lnSpc>
                <a:spcBef>
                  <a:spcPts val="0"/>
                </a:spcBef>
                <a:spcAft>
                  <a:spcPts val="0"/>
                </a:spcAft>
                <a:buClrTx/>
                <a:buSzTx/>
                <a:buFontTx/>
                <a:buNone/>
                <a:tabLst/>
                <a:defRPr/>
              </a:pPr>
              <a:r>
                <a:rPr kumimoji="0" lang="en-US" sz="788" b="1" i="0" u="none" strike="noStrike" kern="0" cap="none" spc="0" normalizeH="0" baseline="0" noProof="0">
                  <a:ln>
                    <a:noFill/>
                  </a:ln>
                  <a:solidFill>
                    <a:srgbClr val="23B9D6"/>
                  </a:solidFill>
                  <a:effectLst/>
                  <a:uLnTx/>
                  <a:uFillTx/>
                  <a:latin typeface="Open Sans" pitchFamily="34" charset="0"/>
                  <a:ea typeface="Open Sans" pitchFamily="34" charset="0"/>
                  <a:cs typeface="Open Sans" pitchFamily="34" charset="0"/>
                </a:rPr>
                <a:t>2012</a:t>
              </a:r>
              <a:endParaRPr kumimoji="0" lang="en-US" sz="600" b="1" i="0" u="none" strike="noStrike" kern="0" cap="none" spc="0" normalizeH="0" baseline="0" noProof="0">
                <a:ln>
                  <a:noFill/>
                </a:ln>
                <a:solidFill>
                  <a:srgbClr val="23B9D6"/>
                </a:solidFill>
                <a:effectLst/>
                <a:uLnTx/>
                <a:uFillTx/>
                <a:latin typeface="Open Sans" pitchFamily="34" charset="0"/>
                <a:ea typeface="Open Sans" pitchFamily="34" charset="0"/>
                <a:cs typeface="Open Sans" pitchFamily="34" charset="0"/>
              </a:endParaRPr>
            </a:p>
          </p:txBody>
        </p:sp>
        <p:sp>
          <p:nvSpPr>
            <p:cNvPr id="84" name="Text Box 10"/>
            <p:cNvSpPr txBox="1">
              <a:spLocks noChangeArrowheads="1"/>
            </p:cNvSpPr>
            <p:nvPr/>
          </p:nvSpPr>
          <p:spPr bwMode="auto">
            <a:xfrm>
              <a:off x="4502218" y="4232603"/>
              <a:ext cx="1577127" cy="207836"/>
            </a:xfrm>
            <a:prstGeom prst="rect">
              <a:avLst/>
            </a:prstGeom>
            <a:noFill/>
            <a:ln w="9525">
              <a:noFill/>
              <a:miter lim="800000"/>
              <a:headEnd/>
              <a:tailEnd/>
            </a:ln>
          </p:spPr>
          <p:txBody>
            <a:bodyPr wrap="square" lIns="34290" tIns="17145" rIns="34290" bIns="17145">
              <a:spAutoFit/>
            </a:bodyPr>
            <a:lstStyle/>
            <a:p>
              <a:pPr marL="0" marR="0" lvl="0" indent="0" algn="ctr" defTabSz="816174" eaLnBrk="1" fontAlgn="auto" latinLnBrk="0" hangingPunct="1">
                <a:lnSpc>
                  <a:spcPct val="100000"/>
                </a:lnSpc>
                <a:spcBef>
                  <a:spcPts val="0"/>
                </a:spcBef>
                <a:spcAft>
                  <a:spcPts val="0"/>
                </a:spcAft>
                <a:buClrTx/>
                <a:buSzTx/>
                <a:buFontTx/>
                <a:buNone/>
                <a:tabLst/>
                <a:defRPr/>
              </a:pPr>
              <a:r>
                <a:rPr kumimoji="0" lang="en-US" sz="788" b="1" i="0" u="none" strike="noStrike" kern="0" cap="none" spc="0" normalizeH="0" baseline="0" noProof="0">
                  <a:ln>
                    <a:noFill/>
                  </a:ln>
                  <a:solidFill>
                    <a:srgbClr val="23B9D6"/>
                  </a:solidFill>
                  <a:effectLst/>
                  <a:uLnTx/>
                  <a:uFillTx/>
                  <a:latin typeface="Open Sans" pitchFamily="34" charset="0"/>
                  <a:ea typeface="Open Sans" pitchFamily="34" charset="0"/>
                  <a:cs typeface="Open Sans" pitchFamily="34" charset="0"/>
                </a:rPr>
                <a:t>2013</a:t>
              </a:r>
              <a:endParaRPr kumimoji="0" lang="en-US" sz="600" b="1" i="0" u="none" strike="noStrike" kern="0" cap="none" spc="0" normalizeH="0" baseline="0" noProof="0">
                <a:ln>
                  <a:noFill/>
                </a:ln>
                <a:solidFill>
                  <a:srgbClr val="23B9D6"/>
                </a:solidFill>
                <a:effectLst/>
                <a:uLnTx/>
                <a:uFillTx/>
                <a:latin typeface="Open Sans" pitchFamily="34" charset="0"/>
                <a:ea typeface="Open Sans" pitchFamily="34" charset="0"/>
                <a:cs typeface="Open Sans" pitchFamily="34" charset="0"/>
              </a:endParaRPr>
            </a:p>
          </p:txBody>
        </p:sp>
        <p:sp>
          <p:nvSpPr>
            <p:cNvPr id="85" name="Text Box 10"/>
            <p:cNvSpPr txBox="1">
              <a:spLocks noChangeArrowheads="1"/>
            </p:cNvSpPr>
            <p:nvPr/>
          </p:nvSpPr>
          <p:spPr bwMode="auto">
            <a:xfrm>
              <a:off x="6542175" y="4232603"/>
              <a:ext cx="1577127" cy="207836"/>
            </a:xfrm>
            <a:prstGeom prst="rect">
              <a:avLst/>
            </a:prstGeom>
            <a:noFill/>
            <a:ln w="9525">
              <a:noFill/>
              <a:miter lim="800000"/>
              <a:headEnd/>
              <a:tailEnd/>
            </a:ln>
          </p:spPr>
          <p:txBody>
            <a:bodyPr wrap="square" lIns="34290" tIns="17145" rIns="34290" bIns="17145">
              <a:spAutoFit/>
            </a:bodyPr>
            <a:lstStyle/>
            <a:p>
              <a:pPr marL="0" marR="0" lvl="0" indent="0" algn="ctr" defTabSz="816174" eaLnBrk="1" fontAlgn="auto" latinLnBrk="0" hangingPunct="1">
                <a:lnSpc>
                  <a:spcPct val="100000"/>
                </a:lnSpc>
                <a:spcBef>
                  <a:spcPts val="0"/>
                </a:spcBef>
                <a:spcAft>
                  <a:spcPts val="0"/>
                </a:spcAft>
                <a:buClrTx/>
                <a:buSzTx/>
                <a:buFontTx/>
                <a:buNone/>
                <a:tabLst/>
                <a:defRPr/>
              </a:pPr>
              <a:r>
                <a:rPr kumimoji="0" lang="en-US" sz="788" b="1" i="0" u="none" strike="noStrike" kern="0" cap="none" spc="0" normalizeH="0" baseline="0" noProof="0">
                  <a:ln>
                    <a:noFill/>
                  </a:ln>
                  <a:solidFill>
                    <a:srgbClr val="23B9D6"/>
                  </a:solidFill>
                  <a:effectLst/>
                  <a:uLnTx/>
                  <a:uFillTx/>
                  <a:latin typeface="Open Sans" pitchFamily="34" charset="0"/>
                  <a:ea typeface="Open Sans" pitchFamily="34" charset="0"/>
                  <a:cs typeface="Open Sans" pitchFamily="34" charset="0"/>
                </a:rPr>
                <a:t>2014</a:t>
              </a:r>
              <a:endParaRPr kumimoji="0" lang="en-US" sz="600" b="1" i="0" u="none" strike="noStrike" kern="0" cap="none" spc="0" normalizeH="0" baseline="0" noProof="0">
                <a:ln>
                  <a:noFill/>
                </a:ln>
                <a:solidFill>
                  <a:srgbClr val="23B9D6"/>
                </a:solidFill>
                <a:effectLst/>
                <a:uLnTx/>
                <a:uFillTx/>
                <a:latin typeface="Open Sans" pitchFamily="34" charset="0"/>
                <a:ea typeface="Open Sans" pitchFamily="34" charset="0"/>
                <a:cs typeface="Open Sans" pitchFamily="34" charset="0"/>
              </a:endParaRPr>
            </a:p>
          </p:txBody>
        </p:sp>
        <p:sp>
          <p:nvSpPr>
            <p:cNvPr id="86" name="Text Box 10"/>
            <p:cNvSpPr txBox="1">
              <a:spLocks noChangeArrowheads="1"/>
            </p:cNvSpPr>
            <p:nvPr/>
          </p:nvSpPr>
          <p:spPr bwMode="auto">
            <a:xfrm>
              <a:off x="8486957" y="4232603"/>
              <a:ext cx="1577127" cy="207836"/>
            </a:xfrm>
            <a:prstGeom prst="rect">
              <a:avLst/>
            </a:prstGeom>
            <a:noFill/>
            <a:ln w="9525">
              <a:noFill/>
              <a:miter lim="800000"/>
              <a:headEnd/>
              <a:tailEnd/>
            </a:ln>
          </p:spPr>
          <p:txBody>
            <a:bodyPr wrap="square" lIns="34290" tIns="17145" rIns="34290" bIns="17145">
              <a:spAutoFit/>
            </a:bodyPr>
            <a:lstStyle/>
            <a:p>
              <a:pPr marL="0" marR="0" lvl="0" indent="0" algn="ctr" defTabSz="816174" eaLnBrk="1" fontAlgn="auto" latinLnBrk="0" hangingPunct="1">
                <a:lnSpc>
                  <a:spcPct val="100000"/>
                </a:lnSpc>
                <a:spcBef>
                  <a:spcPts val="0"/>
                </a:spcBef>
                <a:spcAft>
                  <a:spcPts val="0"/>
                </a:spcAft>
                <a:buClrTx/>
                <a:buSzTx/>
                <a:buFontTx/>
                <a:buNone/>
                <a:tabLst/>
                <a:defRPr/>
              </a:pPr>
              <a:r>
                <a:rPr kumimoji="0" lang="en-US" sz="788" b="1" i="0" u="none" strike="noStrike" kern="0" cap="none" spc="0" normalizeH="0" baseline="0" noProof="0">
                  <a:ln>
                    <a:noFill/>
                  </a:ln>
                  <a:solidFill>
                    <a:srgbClr val="23B9D6"/>
                  </a:solidFill>
                  <a:effectLst/>
                  <a:uLnTx/>
                  <a:uFillTx/>
                  <a:latin typeface="Open Sans" pitchFamily="34" charset="0"/>
                  <a:ea typeface="Open Sans" pitchFamily="34" charset="0"/>
                  <a:cs typeface="Open Sans" pitchFamily="34" charset="0"/>
                </a:rPr>
                <a:t>2015</a:t>
              </a:r>
              <a:endParaRPr kumimoji="0" lang="en-US" sz="600" b="1" i="0" u="none" strike="noStrike" kern="0" cap="none" spc="0" normalizeH="0" baseline="0" noProof="0">
                <a:ln>
                  <a:noFill/>
                </a:ln>
                <a:solidFill>
                  <a:srgbClr val="23B9D6"/>
                </a:solidFill>
                <a:effectLst/>
                <a:uLnTx/>
                <a:uFillTx/>
                <a:latin typeface="Open Sans" pitchFamily="34" charset="0"/>
                <a:ea typeface="Open Sans" pitchFamily="34" charset="0"/>
                <a:cs typeface="Open Sans" pitchFamily="34" charset="0"/>
              </a:endParaRPr>
            </a:p>
          </p:txBody>
        </p:sp>
        <p:grpSp>
          <p:nvGrpSpPr>
            <p:cNvPr id="87" name="Group 37"/>
            <p:cNvGrpSpPr/>
            <p:nvPr/>
          </p:nvGrpSpPr>
          <p:grpSpPr>
            <a:xfrm>
              <a:off x="1123650" y="3729427"/>
              <a:ext cx="357791" cy="291144"/>
              <a:chOff x="1550139" y="1314466"/>
              <a:chExt cx="509139" cy="414300"/>
            </a:xfrm>
            <a:solidFill>
              <a:sysClr val="window" lastClr="FFFFFF"/>
            </a:solidFill>
          </p:grpSpPr>
          <p:sp>
            <p:nvSpPr>
              <p:cNvPr id="97"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98" name="Freeform 6"/>
              <p:cNvSpPr>
                <a:spLocks/>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99"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grpSp>
        <p:grpSp>
          <p:nvGrpSpPr>
            <p:cNvPr id="88" name="Group 41"/>
            <p:cNvGrpSpPr/>
            <p:nvPr/>
          </p:nvGrpSpPr>
          <p:grpSpPr>
            <a:xfrm>
              <a:off x="5083453" y="3679794"/>
              <a:ext cx="421654" cy="414962"/>
              <a:chOff x="1587575" y="2265358"/>
              <a:chExt cx="314468" cy="309477"/>
            </a:xfrm>
            <a:solidFill>
              <a:sysClr val="window" lastClr="FFFFFF"/>
            </a:solidFill>
          </p:grpSpPr>
          <p:sp>
            <p:nvSpPr>
              <p:cNvPr id="95" name="Freeform 59"/>
              <p:cNvSpPr>
                <a:spLocks noEditPoints="1"/>
              </p:cNvSpPr>
              <p:nvPr/>
            </p:nvSpPr>
            <p:spPr bwMode="auto">
              <a:xfrm>
                <a:off x="1587575" y="2265358"/>
                <a:ext cx="314468" cy="309477"/>
              </a:xfrm>
              <a:custGeom>
                <a:avLst/>
                <a:gdLst>
                  <a:gd name="T0" fmla="*/ 82 w 95"/>
                  <a:gd name="T1" fmla="*/ 57 h 93"/>
                  <a:gd name="T2" fmla="*/ 95 w 95"/>
                  <a:gd name="T3" fmla="*/ 51 h 93"/>
                  <a:gd name="T4" fmla="*/ 95 w 95"/>
                  <a:gd name="T5" fmla="*/ 41 h 93"/>
                  <a:gd name="T6" fmla="*/ 82 w 95"/>
                  <a:gd name="T7" fmla="*/ 36 h 93"/>
                  <a:gd name="T8" fmla="*/ 80 w 95"/>
                  <a:gd name="T9" fmla="*/ 30 h 93"/>
                  <a:gd name="T10" fmla="*/ 85 w 95"/>
                  <a:gd name="T11" fmla="*/ 17 h 93"/>
                  <a:gd name="T12" fmla="*/ 77 w 95"/>
                  <a:gd name="T13" fmla="*/ 10 h 93"/>
                  <a:gd name="T14" fmla="*/ 64 w 95"/>
                  <a:gd name="T15" fmla="*/ 15 h 93"/>
                  <a:gd name="T16" fmla="*/ 59 w 95"/>
                  <a:gd name="T17" fmla="*/ 13 h 93"/>
                  <a:gd name="T18" fmla="*/ 53 w 95"/>
                  <a:gd name="T19" fmla="*/ 0 h 93"/>
                  <a:gd name="T20" fmla="*/ 42 w 95"/>
                  <a:gd name="T21" fmla="*/ 0 h 93"/>
                  <a:gd name="T22" fmla="*/ 37 w 95"/>
                  <a:gd name="T23" fmla="*/ 13 h 93"/>
                  <a:gd name="T24" fmla="*/ 31 w 95"/>
                  <a:gd name="T25" fmla="*/ 15 h 93"/>
                  <a:gd name="T26" fmla="*/ 18 w 95"/>
                  <a:gd name="T27" fmla="*/ 10 h 93"/>
                  <a:gd name="T28" fmla="*/ 10 w 95"/>
                  <a:gd name="T29" fmla="*/ 17 h 93"/>
                  <a:gd name="T30" fmla="*/ 16 w 95"/>
                  <a:gd name="T31" fmla="*/ 30 h 93"/>
                  <a:gd name="T32" fmla="*/ 13 w 95"/>
                  <a:gd name="T33" fmla="*/ 36 h 93"/>
                  <a:gd name="T34" fmla="*/ 0 w 95"/>
                  <a:gd name="T35" fmla="*/ 41 h 93"/>
                  <a:gd name="T36" fmla="*/ 0 w 95"/>
                  <a:gd name="T37" fmla="*/ 52 h 93"/>
                  <a:gd name="T38" fmla="*/ 13 w 95"/>
                  <a:gd name="T39" fmla="*/ 57 h 93"/>
                  <a:gd name="T40" fmla="*/ 16 w 95"/>
                  <a:gd name="T41" fmla="*/ 63 h 93"/>
                  <a:gd name="T42" fmla="*/ 11 w 95"/>
                  <a:gd name="T43" fmla="*/ 76 h 93"/>
                  <a:gd name="T44" fmla="*/ 18 w 95"/>
                  <a:gd name="T45" fmla="*/ 83 h 93"/>
                  <a:gd name="T46" fmla="*/ 31 w 95"/>
                  <a:gd name="T47" fmla="*/ 78 h 93"/>
                  <a:gd name="T48" fmla="*/ 37 w 95"/>
                  <a:gd name="T49" fmla="*/ 80 h 93"/>
                  <a:gd name="T50" fmla="*/ 43 w 95"/>
                  <a:gd name="T51" fmla="*/ 93 h 93"/>
                  <a:gd name="T52" fmla="*/ 53 w 95"/>
                  <a:gd name="T53" fmla="*/ 93 h 93"/>
                  <a:gd name="T54" fmla="*/ 59 w 95"/>
                  <a:gd name="T55" fmla="*/ 80 h 93"/>
                  <a:gd name="T56" fmla="*/ 64 w 95"/>
                  <a:gd name="T57" fmla="*/ 78 h 93"/>
                  <a:gd name="T58" fmla="*/ 78 w 95"/>
                  <a:gd name="T59" fmla="*/ 83 h 93"/>
                  <a:gd name="T60" fmla="*/ 85 w 95"/>
                  <a:gd name="T61" fmla="*/ 75 h 93"/>
                  <a:gd name="T62" fmla="*/ 80 w 95"/>
                  <a:gd name="T63" fmla="*/ 63 h 93"/>
                  <a:gd name="T64" fmla="*/ 82 w 95"/>
                  <a:gd name="T65" fmla="*/ 57 h 93"/>
                  <a:gd name="T66" fmla="*/ 48 w 95"/>
                  <a:gd name="T67" fmla="*/ 61 h 93"/>
                  <a:gd name="T68" fmla="*/ 33 w 95"/>
                  <a:gd name="T69" fmla="*/ 46 h 93"/>
                  <a:gd name="T70" fmla="*/ 48 w 95"/>
                  <a:gd name="T71" fmla="*/ 32 h 93"/>
                  <a:gd name="T72" fmla="*/ 63 w 95"/>
                  <a:gd name="T73" fmla="*/ 46 h 93"/>
                  <a:gd name="T74" fmla="*/ 48 w 95"/>
                  <a:gd name="T75" fmla="*/ 6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7"/>
                    </a:moveTo>
                    <a:cubicBezTo>
                      <a:pt x="82" y="57"/>
                      <a:pt x="95" y="52"/>
                      <a:pt x="95" y="51"/>
                    </a:cubicBezTo>
                    <a:cubicBezTo>
                      <a:pt x="95" y="41"/>
                      <a:pt x="95" y="41"/>
                      <a:pt x="95" y="41"/>
                    </a:cubicBezTo>
                    <a:cubicBezTo>
                      <a:pt x="95" y="40"/>
                      <a:pt x="82" y="36"/>
                      <a:pt x="82" y="36"/>
                    </a:cubicBezTo>
                    <a:cubicBezTo>
                      <a:pt x="80" y="30"/>
                      <a:pt x="80" y="30"/>
                      <a:pt x="80" y="30"/>
                    </a:cubicBezTo>
                    <a:cubicBezTo>
                      <a:pt x="80" y="30"/>
                      <a:pt x="85" y="17"/>
                      <a:pt x="85" y="17"/>
                    </a:cubicBezTo>
                    <a:cubicBezTo>
                      <a:pt x="77" y="10"/>
                      <a:pt x="77" y="10"/>
                      <a:pt x="77" y="10"/>
                    </a:cubicBezTo>
                    <a:cubicBezTo>
                      <a:pt x="77" y="9"/>
                      <a:pt x="64" y="15"/>
                      <a:pt x="64" y="15"/>
                    </a:cubicBezTo>
                    <a:cubicBezTo>
                      <a:pt x="59" y="13"/>
                      <a:pt x="59" y="13"/>
                      <a:pt x="59" y="13"/>
                    </a:cubicBezTo>
                    <a:cubicBezTo>
                      <a:pt x="59" y="13"/>
                      <a:pt x="53" y="0"/>
                      <a:pt x="53" y="0"/>
                    </a:cubicBezTo>
                    <a:cubicBezTo>
                      <a:pt x="42" y="0"/>
                      <a:pt x="42" y="0"/>
                      <a:pt x="42" y="0"/>
                    </a:cubicBezTo>
                    <a:cubicBezTo>
                      <a:pt x="42" y="0"/>
                      <a:pt x="37" y="13"/>
                      <a:pt x="37" y="13"/>
                    </a:cubicBezTo>
                    <a:cubicBezTo>
                      <a:pt x="31" y="15"/>
                      <a:pt x="31" y="15"/>
                      <a:pt x="31" y="15"/>
                    </a:cubicBezTo>
                    <a:cubicBezTo>
                      <a:pt x="31" y="15"/>
                      <a:pt x="18" y="10"/>
                      <a:pt x="18" y="10"/>
                    </a:cubicBezTo>
                    <a:cubicBezTo>
                      <a:pt x="10" y="17"/>
                      <a:pt x="10" y="17"/>
                      <a:pt x="10" y="17"/>
                    </a:cubicBezTo>
                    <a:cubicBezTo>
                      <a:pt x="10" y="18"/>
                      <a:pt x="16" y="30"/>
                      <a:pt x="16" y="30"/>
                    </a:cubicBezTo>
                    <a:cubicBezTo>
                      <a:pt x="13" y="36"/>
                      <a:pt x="13" y="36"/>
                      <a:pt x="13" y="36"/>
                    </a:cubicBezTo>
                    <a:cubicBezTo>
                      <a:pt x="13" y="36"/>
                      <a:pt x="0" y="41"/>
                      <a:pt x="0" y="41"/>
                    </a:cubicBezTo>
                    <a:cubicBezTo>
                      <a:pt x="0" y="52"/>
                      <a:pt x="0" y="52"/>
                      <a:pt x="0" y="52"/>
                    </a:cubicBezTo>
                    <a:cubicBezTo>
                      <a:pt x="0" y="52"/>
                      <a:pt x="13" y="57"/>
                      <a:pt x="13" y="57"/>
                    </a:cubicBezTo>
                    <a:cubicBezTo>
                      <a:pt x="16" y="63"/>
                      <a:pt x="16" y="63"/>
                      <a:pt x="16" y="63"/>
                    </a:cubicBezTo>
                    <a:cubicBezTo>
                      <a:pt x="16" y="63"/>
                      <a:pt x="10" y="75"/>
                      <a:pt x="11" y="76"/>
                    </a:cubicBezTo>
                    <a:cubicBezTo>
                      <a:pt x="18" y="83"/>
                      <a:pt x="18" y="83"/>
                      <a:pt x="18" y="83"/>
                    </a:cubicBezTo>
                    <a:cubicBezTo>
                      <a:pt x="19" y="84"/>
                      <a:pt x="31" y="78"/>
                      <a:pt x="31" y="78"/>
                    </a:cubicBezTo>
                    <a:cubicBezTo>
                      <a:pt x="37" y="80"/>
                      <a:pt x="37" y="80"/>
                      <a:pt x="37" y="80"/>
                    </a:cubicBezTo>
                    <a:cubicBezTo>
                      <a:pt x="37" y="80"/>
                      <a:pt x="42" y="93"/>
                      <a:pt x="43" y="93"/>
                    </a:cubicBezTo>
                    <a:cubicBezTo>
                      <a:pt x="53" y="93"/>
                      <a:pt x="53" y="93"/>
                      <a:pt x="53" y="93"/>
                    </a:cubicBezTo>
                    <a:cubicBezTo>
                      <a:pt x="54" y="93"/>
                      <a:pt x="59" y="80"/>
                      <a:pt x="59" y="80"/>
                    </a:cubicBezTo>
                    <a:cubicBezTo>
                      <a:pt x="64" y="78"/>
                      <a:pt x="64" y="78"/>
                      <a:pt x="64" y="78"/>
                    </a:cubicBezTo>
                    <a:cubicBezTo>
                      <a:pt x="64" y="78"/>
                      <a:pt x="77" y="83"/>
                      <a:pt x="78" y="83"/>
                    </a:cubicBezTo>
                    <a:cubicBezTo>
                      <a:pt x="85" y="75"/>
                      <a:pt x="85" y="75"/>
                      <a:pt x="85" y="75"/>
                    </a:cubicBezTo>
                    <a:cubicBezTo>
                      <a:pt x="86" y="75"/>
                      <a:pt x="80" y="63"/>
                      <a:pt x="80" y="63"/>
                    </a:cubicBezTo>
                    <a:lnTo>
                      <a:pt x="82" y="57"/>
                    </a:lnTo>
                    <a:close/>
                    <a:moveTo>
                      <a:pt x="48" y="61"/>
                    </a:moveTo>
                    <a:cubicBezTo>
                      <a:pt x="39" y="61"/>
                      <a:pt x="33" y="55"/>
                      <a:pt x="33" y="46"/>
                    </a:cubicBezTo>
                    <a:cubicBezTo>
                      <a:pt x="33" y="38"/>
                      <a:pt x="39" y="32"/>
                      <a:pt x="48" y="32"/>
                    </a:cubicBezTo>
                    <a:cubicBezTo>
                      <a:pt x="56" y="32"/>
                      <a:pt x="63" y="38"/>
                      <a:pt x="63" y="46"/>
                    </a:cubicBezTo>
                    <a:cubicBezTo>
                      <a:pt x="63" y="55"/>
                      <a:pt x="56" y="61"/>
                      <a:pt x="48"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96" name="Oval 60"/>
              <p:cNvSpPr>
                <a:spLocks noChangeArrowheads="1"/>
              </p:cNvSpPr>
              <p:nvPr/>
            </p:nvSpPr>
            <p:spPr bwMode="auto">
              <a:xfrm>
                <a:off x="1712364" y="2387652"/>
                <a:ext cx="64890" cy="6239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grpSp>
        <p:sp>
          <p:nvSpPr>
            <p:cNvPr id="89" name="Freeform 64"/>
            <p:cNvSpPr>
              <a:spLocks noEditPoints="1"/>
            </p:cNvSpPr>
            <p:nvPr/>
          </p:nvSpPr>
          <p:spPr bwMode="auto">
            <a:xfrm>
              <a:off x="9109476" y="3748668"/>
              <a:ext cx="332090" cy="317080"/>
            </a:xfrm>
            <a:custGeom>
              <a:avLst/>
              <a:gdLst>
                <a:gd name="T0" fmla="*/ 125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40 w 133"/>
                <a:gd name="T13" fmla="*/ 118 h 127"/>
                <a:gd name="T14" fmla="*/ 40 w 133"/>
                <a:gd name="T15" fmla="*/ 127 h 127"/>
                <a:gd name="T16" fmla="*/ 53 w 133"/>
                <a:gd name="T17" fmla="*/ 127 h 127"/>
                <a:gd name="T18" fmla="*/ 80 w 133"/>
                <a:gd name="T19" fmla="*/ 127 h 127"/>
                <a:gd name="T20" fmla="*/ 94 w 133"/>
                <a:gd name="T21" fmla="*/ 127 h 127"/>
                <a:gd name="T22" fmla="*/ 94 w 133"/>
                <a:gd name="T23" fmla="*/ 118 h 127"/>
                <a:gd name="T24" fmla="*/ 80 w 133"/>
                <a:gd name="T25" fmla="*/ 100 h 127"/>
                <a:gd name="T26" fmla="*/ 125 w 133"/>
                <a:gd name="T27" fmla="*/ 100 h 127"/>
                <a:gd name="T28" fmla="*/ 133 w 133"/>
                <a:gd name="T29" fmla="*/ 91 h 127"/>
                <a:gd name="T30" fmla="*/ 133 w 133"/>
                <a:gd name="T31" fmla="*/ 9 h 127"/>
                <a:gd name="T32" fmla="*/ 125 w 133"/>
                <a:gd name="T33" fmla="*/ 0 h 127"/>
                <a:gd name="T34" fmla="*/ 60 w 133"/>
                <a:gd name="T35" fmla="*/ 89 h 127"/>
                <a:gd name="T36" fmla="*/ 67 w 133"/>
                <a:gd name="T37" fmla="*/ 82 h 127"/>
                <a:gd name="T38" fmla="*/ 75 w 133"/>
                <a:gd name="T39" fmla="*/ 89 h 127"/>
                <a:gd name="T40" fmla="*/ 67 w 133"/>
                <a:gd name="T41" fmla="*/ 97 h 127"/>
                <a:gd name="T42" fmla="*/ 60 w 133"/>
                <a:gd name="T43" fmla="*/ 89 h 127"/>
                <a:gd name="T44" fmla="*/ 124 w 133"/>
                <a:gd name="T45" fmla="*/ 79 h 127"/>
                <a:gd name="T46" fmla="*/ 10 w 133"/>
                <a:gd name="T47" fmla="*/ 79 h 127"/>
                <a:gd name="T48" fmla="*/ 10 w 133"/>
                <a:gd name="T49" fmla="*/ 10 h 127"/>
                <a:gd name="T50" fmla="*/ 124 w 133"/>
                <a:gd name="T51" fmla="*/ 10 h 127"/>
                <a:gd name="T52" fmla="*/ 124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5"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40" y="118"/>
                  </a:cubicBezTo>
                  <a:cubicBezTo>
                    <a:pt x="40" y="127"/>
                    <a:pt x="40" y="127"/>
                    <a:pt x="40" y="127"/>
                  </a:cubicBezTo>
                  <a:cubicBezTo>
                    <a:pt x="53" y="127"/>
                    <a:pt x="53" y="127"/>
                    <a:pt x="53" y="127"/>
                  </a:cubicBezTo>
                  <a:cubicBezTo>
                    <a:pt x="80" y="127"/>
                    <a:pt x="80" y="127"/>
                    <a:pt x="80" y="127"/>
                  </a:cubicBezTo>
                  <a:cubicBezTo>
                    <a:pt x="94" y="127"/>
                    <a:pt x="94" y="127"/>
                    <a:pt x="94" y="127"/>
                  </a:cubicBezTo>
                  <a:cubicBezTo>
                    <a:pt x="94" y="118"/>
                    <a:pt x="94" y="118"/>
                    <a:pt x="94" y="118"/>
                  </a:cubicBezTo>
                  <a:cubicBezTo>
                    <a:pt x="78" y="118"/>
                    <a:pt x="80" y="100"/>
                    <a:pt x="80" y="100"/>
                  </a:cubicBezTo>
                  <a:cubicBezTo>
                    <a:pt x="125" y="100"/>
                    <a:pt x="125" y="100"/>
                    <a:pt x="125" y="100"/>
                  </a:cubicBezTo>
                  <a:cubicBezTo>
                    <a:pt x="129" y="100"/>
                    <a:pt x="133" y="96"/>
                    <a:pt x="133" y="91"/>
                  </a:cubicBezTo>
                  <a:cubicBezTo>
                    <a:pt x="133" y="9"/>
                    <a:pt x="133" y="9"/>
                    <a:pt x="133" y="9"/>
                  </a:cubicBezTo>
                  <a:cubicBezTo>
                    <a:pt x="133" y="4"/>
                    <a:pt x="129" y="0"/>
                    <a:pt x="125" y="0"/>
                  </a:cubicBezTo>
                  <a:close/>
                  <a:moveTo>
                    <a:pt x="60" y="89"/>
                  </a:moveTo>
                  <a:cubicBezTo>
                    <a:pt x="60" y="85"/>
                    <a:pt x="63" y="82"/>
                    <a:pt x="67" y="82"/>
                  </a:cubicBezTo>
                  <a:cubicBezTo>
                    <a:pt x="72" y="82"/>
                    <a:pt x="75" y="85"/>
                    <a:pt x="75" y="89"/>
                  </a:cubicBezTo>
                  <a:cubicBezTo>
                    <a:pt x="75" y="94"/>
                    <a:pt x="72" y="97"/>
                    <a:pt x="67" y="97"/>
                  </a:cubicBezTo>
                  <a:cubicBezTo>
                    <a:pt x="63" y="97"/>
                    <a:pt x="60" y="94"/>
                    <a:pt x="60" y="89"/>
                  </a:cubicBezTo>
                  <a:close/>
                  <a:moveTo>
                    <a:pt x="124" y="79"/>
                  </a:moveTo>
                  <a:cubicBezTo>
                    <a:pt x="10" y="79"/>
                    <a:pt x="10" y="79"/>
                    <a:pt x="10" y="79"/>
                  </a:cubicBezTo>
                  <a:cubicBezTo>
                    <a:pt x="10" y="10"/>
                    <a:pt x="10" y="10"/>
                    <a:pt x="10" y="10"/>
                  </a:cubicBezTo>
                  <a:cubicBezTo>
                    <a:pt x="124" y="10"/>
                    <a:pt x="124" y="10"/>
                    <a:pt x="124" y="10"/>
                  </a:cubicBezTo>
                  <a:lnTo>
                    <a:pt x="124" y="79"/>
                  </a:lnTo>
                  <a:close/>
                </a:path>
              </a:pathLst>
            </a:custGeom>
            <a:solidFill>
              <a:sysClr val="window" lastClr="FFFFFF"/>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90" name="Freeform 105"/>
            <p:cNvSpPr>
              <a:spLocks noEditPoints="1"/>
            </p:cNvSpPr>
            <p:nvPr/>
          </p:nvSpPr>
          <p:spPr bwMode="auto">
            <a:xfrm>
              <a:off x="7185320" y="3762973"/>
              <a:ext cx="297835" cy="262698"/>
            </a:xfrm>
            <a:custGeom>
              <a:avLst/>
              <a:gdLst>
                <a:gd name="T0" fmla="*/ 133 w 134"/>
                <a:gd name="T1" fmla="*/ 16 h 118"/>
                <a:gd name="T2" fmla="*/ 121 w 134"/>
                <a:gd name="T3" fmla="*/ 4 h 118"/>
                <a:gd name="T4" fmla="*/ 115 w 134"/>
                <a:gd name="T5" fmla="*/ 4 h 118"/>
                <a:gd name="T6" fmla="*/ 114 w 134"/>
                <a:gd name="T7" fmla="*/ 7 h 118"/>
                <a:gd name="T8" fmla="*/ 111 w 134"/>
                <a:gd name="T9" fmla="*/ 8 h 118"/>
                <a:gd name="T10" fmla="*/ 111 w 134"/>
                <a:gd name="T11" fmla="*/ 8 h 118"/>
                <a:gd name="T12" fmla="*/ 81 w 134"/>
                <a:gd name="T13" fmla="*/ 39 h 118"/>
                <a:gd name="T14" fmla="*/ 79 w 134"/>
                <a:gd name="T15" fmla="*/ 46 h 118"/>
                <a:gd name="T16" fmla="*/ 82 w 134"/>
                <a:gd name="T17" fmla="*/ 50 h 118"/>
                <a:gd name="T18" fmla="*/ 82 w 134"/>
                <a:gd name="T19" fmla="*/ 50 h 118"/>
                <a:gd name="T20" fmla="*/ 82 w 134"/>
                <a:gd name="T21" fmla="*/ 50 h 118"/>
                <a:gd name="T22" fmla="*/ 76 w 134"/>
                <a:gd name="T23" fmla="*/ 57 h 118"/>
                <a:gd name="T24" fmla="*/ 54 w 134"/>
                <a:gd name="T25" fmla="*/ 35 h 118"/>
                <a:gd name="T26" fmla="*/ 47 w 134"/>
                <a:gd name="T27" fmla="*/ 9 h 118"/>
                <a:gd name="T28" fmla="*/ 21 w 134"/>
                <a:gd name="T29" fmla="*/ 2 h 118"/>
                <a:gd name="T30" fmla="*/ 36 w 134"/>
                <a:gd name="T31" fmla="*/ 17 h 118"/>
                <a:gd name="T32" fmla="*/ 32 w 134"/>
                <a:gd name="T33" fmla="*/ 32 h 118"/>
                <a:gd name="T34" fmla="*/ 18 w 134"/>
                <a:gd name="T35" fmla="*/ 36 h 118"/>
                <a:gd name="T36" fmla="*/ 3 w 134"/>
                <a:gd name="T37" fmla="*/ 21 h 118"/>
                <a:gd name="T38" fmla="*/ 9 w 134"/>
                <a:gd name="T39" fmla="*/ 46 h 118"/>
                <a:gd name="T40" fmla="*/ 36 w 134"/>
                <a:gd name="T41" fmla="*/ 53 h 118"/>
                <a:gd name="T42" fmla="*/ 36 w 134"/>
                <a:gd name="T43" fmla="*/ 53 h 118"/>
                <a:gd name="T44" fmla="*/ 58 w 134"/>
                <a:gd name="T45" fmla="*/ 74 h 118"/>
                <a:gd name="T46" fmla="*/ 37 w 134"/>
                <a:gd name="T47" fmla="*/ 95 h 118"/>
                <a:gd name="T48" fmla="*/ 36 w 134"/>
                <a:gd name="T49" fmla="*/ 94 h 118"/>
                <a:gd name="T50" fmla="*/ 31 w 134"/>
                <a:gd name="T51" fmla="*/ 98 h 118"/>
                <a:gd name="T52" fmla="*/ 21 w 134"/>
                <a:gd name="T53" fmla="*/ 114 h 118"/>
                <a:gd name="T54" fmla="*/ 23 w 134"/>
                <a:gd name="T55" fmla="*/ 116 h 118"/>
                <a:gd name="T56" fmla="*/ 39 w 134"/>
                <a:gd name="T57" fmla="*/ 107 h 118"/>
                <a:gd name="T58" fmla="*/ 43 w 134"/>
                <a:gd name="T59" fmla="*/ 101 h 118"/>
                <a:gd name="T60" fmla="*/ 42 w 134"/>
                <a:gd name="T61" fmla="*/ 100 h 118"/>
                <a:gd name="T62" fmla="*/ 63 w 134"/>
                <a:gd name="T63" fmla="*/ 79 h 118"/>
                <a:gd name="T64" fmla="*/ 98 w 134"/>
                <a:gd name="T65" fmla="*/ 114 h 118"/>
                <a:gd name="T66" fmla="*/ 107 w 134"/>
                <a:gd name="T67" fmla="*/ 118 h 118"/>
                <a:gd name="T68" fmla="*/ 116 w 134"/>
                <a:gd name="T69" fmla="*/ 114 h 118"/>
                <a:gd name="T70" fmla="*/ 116 w 134"/>
                <a:gd name="T71" fmla="*/ 97 h 118"/>
                <a:gd name="T72" fmla="*/ 80 w 134"/>
                <a:gd name="T73" fmla="*/ 61 h 118"/>
                <a:gd name="T74" fmla="*/ 87 w 134"/>
                <a:gd name="T75" fmla="*/ 55 h 118"/>
                <a:gd name="T76" fmla="*/ 90 w 134"/>
                <a:gd name="T77" fmla="*/ 58 h 118"/>
                <a:gd name="T78" fmla="*/ 98 w 134"/>
                <a:gd name="T79" fmla="*/ 56 h 118"/>
                <a:gd name="T80" fmla="*/ 128 w 134"/>
                <a:gd name="T81" fmla="*/ 26 h 118"/>
                <a:gd name="T82" fmla="*/ 128 w 134"/>
                <a:gd name="T83" fmla="*/ 25 h 118"/>
                <a:gd name="T84" fmla="*/ 128 w 134"/>
                <a:gd name="T85" fmla="*/ 25 h 118"/>
                <a:gd name="T86" fmla="*/ 129 w 134"/>
                <a:gd name="T87" fmla="*/ 23 h 118"/>
                <a:gd name="T88" fmla="*/ 133 w 134"/>
                <a:gd name="T89" fmla="*/ 22 h 118"/>
                <a:gd name="T90" fmla="*/ 133 w 134"/>
                <a:gd name="T91" fmla="*/ 16 h 118"/>
                <a:gd name="T92" fmla="*/ 108 w 134"/>
                <a:gd name="T93" fmla="*/ 103 h 118"/>
                <a:gd name="T94" fmla="*/ 113 w 134"/>
                <a:gd name="T95" fmla="*/ 107 h 118"/>
                <a:gd name="T96" fmla="*/ 108 w 134"/>
                <a:gd name="T97" fmla="*/ 112 h 118"/>
                <a:gd name="T98" fmla="*/ 103 w 134"/>
                <a:gd name="T99" fmla="*/ 107 h 118"/>
                <a:gd name="T100" fmla="*/ 108 w 134"/>
                <a:gd name="T101" fmla="*/ 103 h 118"/>
                <a:gd name="T102" fmla="*/ 91 w 134"/>
                <a:gd name="T103" fmla="*/ 40 h 118"/>
                <a:gd name="T104" fmla="*/ 89 w 134"/>
                <a:gd name="T105" fmla="*/ 38 h 118"/>
                <a:gd name="T106" fmla="*/ 111 w 134"/>
                <a:gd name="T107" fmla="*/ 16 h 118"/>
                <a:gd name="T108" fmla="*/ 113 w 134"/>
                <a:gd name="T109" fmla="*/ 18 h 118"/>
                <a:gd name="T110" fmla="*/ 91 w 134"/>
                <a:gd name="T111" fmla="*/ 40 h 118"/>
                <a:gd name="T112" fmla="*/ 98 w 134"/>
                <a:gd name="T113" fmla="*/ 48 h 118"/>
                <a:gd name="T114" fmla="*/ 96 w 134"/>
                <a:gd name="T115" fmla="*/ 46 h 118"/>
                <a:gd name="T116" fmla="*/ 119 w 134"/>
                <a:gd name="T117" fmla="*/ 23 h 118"/>
                <a:gd name="T118" fmla="*/ 121 w 134"/>
                <a:gd name="T119" fmla="*/ 25 h 118"/>
                <a:gd name="T120" fmla="*/ 98 w 134"/>
                <a:gd name="T121" fmla="*/ 4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4" h="118">
                  <a:moveTo>
                    <a:pt x="133" y="16"/>
                  </a:moveTo>
                  <a:cubicBezTo>
                    <a:pt x="121" y="4"/>
                    <a:pt x="121" y="4"/>
                    <a:pt x="121" y="4"/>
                  </a:cubicBezTo>
                  <a:cubicBezTo>
                    <a:pt x="119" y="2"/>
                    <a:pt x="117" y="2"/>
                    <a:pt x="115" y="4"/>
                  </a:cubicBezTo>
                  <a:cubicBezTo>
                    <a:pt x="114" y="5"/>
                    <a:pt x="114" y="6"/>
                    <a:pt x="114" y="7"/>
                  </a:cubicBezTo>
                  <a:cubicBezTo>
                    <a:pt x="113" y="7"/>
                    <a:pt x="112" y="8"/>
                    <a:pt x="111" y="8"/>
                  </a:cubicBezTo>
                  <a:cubicBezTo>
                    <a:pt x="111" y="8"/>
                    <a:pt x="111" y="8"/>
                    <a:pt x="111" y="8"/>
                  </a:cubicBezTo>
                  <a:cubicBezTo>
                    <a:pt x="81" y="39"/>
                    <a:pt x="81" y="39"/>
                    <a:pt x="81" y="39"/>
                  </a:cubicBezTo>
                  <a:cubicBezTo>
                    <a:pt x="81" y="41"/>
                    <a:pt x="80" y="44"/>
                    <a:pt x="79" y="46"/>
                  </a:cubicBezTo>
                  <a:cubicBezTo>
                    <a:pt x="82" y="50"/>
                    <a:pt x="82" y="50"/>
                    <a:pt x="82" y="50"/>
                  </a:cubicBezTo>
                  <a:cubicBezTo>
                    <a:pt x="82" y="50"/>
                    <a:pt x="82" y="50"/>
                    <a:pt x="82" y="50"/>
                  </a:cubicBezTo>
                  <a:cubicBezTo>
                    <a:pt x="82" y="50"/>
                    <a:pt x="82" y="50"/>
                    <a:pt x="82" y="50"/>
                  </a:cubicBezTo>
                  <a:cubicBezTo>
                    <a:pt x="76" y="57"/>
                    <a:pt x="76" y="57"/>
                    <a:pt x="76" y="57"/>
                  </a:cubicBezTo>
                  <a:cubicBezTo>
                    <a:pt x="54" y="35"/>
                    <a:pt x="54" y="35"/>
                    <a:pt x="54" y="35"/>
                  </a:cubicBezTo>
                  <a:cubicBezTo>
                    <a:pt x="56" y="26"/>
                    <a:pt x="54" y="16"/>
                    <a:pt x="47" y="9"/>
                  </a:cubicBezTo>
                  <a:cubicBezTo>
                    <a:pt x="40" y="2"/>
                    <a:pt x="30" y="0"/>
                    <a:pt x="21" y="2"/>
                  </a:cubicBezTo>
                  <a:cubicBezTo>
                    <a:pt x="36" y="17"/>
                    <a:pt x="36" y="17"/>
                    <a:pt x="36" y="17"/>
                  </a:cubicBezTo>
                  <a:cubicBezTo>
                    <a:pt x="32" y="32"/>
                    <a:pt x="32" y="32"/>
                    <a:pt x="32" y="32"/>
                  </a:cubicBezTo>
                  <a:cubicBezTo>
                    <a:pt x="18" y="36"/>
                    <a:pt x="18" y="36"/>
                    <a:pt x="18" y="36"/>
                  </a:cubicBezTo>
                  <a:cubicBezTo>
                    <a:pt x="3" y="21"/>
                    <a:pt x="3" y="21"/>
                    <a:pt x="3" y="21"/>
                  </a:cubicBezTo>
                  <a:cubicBezTo>
                    <a:pt x="0" y="29"/>
                    <a:pt x="2" y="39"/>
                    <a:pt x="9" y="46"/>
                  </a:cubicBezTo>
                  <a:cubicBezTo>
                    <a:pt x="17" y="53"/>
                    <a:pt x="27" y="56"/>
                    <a:pt x="36" y="53"/>
                  </a:cubicBezTo>
                  <a:cubicBezTo>
                    <a:pt x="36" y="53"/>
                    <a:pt x="36" y="53"/>
                    <a:pt x="36" y="53"/>
                  </a:cubicBezTo>
                  <a:cubicBezTo>
                    <a:pt x="58" y="74"/>
                    <a:pt x="58" y="74"/>
                    <a:pt x="58" y="74"/>
                  </a:cubicBezTo>
                  <a:cubicBezTo>
                    <a:pt x="37" y="95"/>
                    <a:pt x="37" y="95"/>
                    <a:pt x="37" y="95"/>
                  </a:cubicBezTo>
                  <a:cubicBezTo>
                    <a:pt x="36" y="94"/>
                    <a:pt x="36" y="94"/>
                    <a:pt x="36" y="94"/>
                  </a:cubicBezTo>
                  <a:cubicBezTo>
                    <a:pt x="31" y="98"/>
                    <a:pt x="31" y="98"/>
                    <a:pt x="31" y="98"/>
                  </a:cubicBezTo>
                  <a:cubicBezTo>
                    <a:pt x="21" y="114"/>
                    <a:pt x="21" y="114"/>
                    <a:pt x="21" y="114"/>
                  </a:cubicBezTo>
                  <a:cubicBezTo>
                    <a:pt x="23" y="116"/>
                    <a:pt x="23" y="116"/>
                    <a:pt x="23" y="116"/>
                  </a:cubicBezTo>
                  <a:cubicBezTo>
                    <a:pt x="39" y="107"/>
                    <a:pt x="39" y="107"/>
                    <a:pt x="39" y="107"/>
                  </a:cubicBezTo>
                  <a:cubicBezTo>
                    <a:pt x="43" y="101"/>
                    <a:pt x="43" y="101"/>
                    <a:pt x="43" y="101"/>
                  </a:cubicBezTo>
                  <a:cubicBezTo>
                    <a:pt x="42" y="100"/>
                    <a:pt x="42" y="100"/>
                    <a:pt x="42" y="100"/>
                  </a:cubicBezTo>
                  <a:cubicBezTo>
                    <a:pt x="63" y="79"/>
                    <a:pt x="63" y="79"/>
                    <a:pt x="63" y="79"/>
                  </a:cubicBezTo>
                  <a:cubicBezTo>
                    <a:pt x="98" y="114"/>
                    <a:pt x="98" y="114"/>
                    <a:pt x="98" y="114"/>
                  </a:cubicBezTo>
                  <a:cubicBezTo>
                    <a:pt x="100" y="117"/>
                    <a:pt x="104" y="118"/>
                    <a:pt x="107" y="118"/>
                  </a:cubicBezTo>
                  <a:cubicBezTo>
                    <a:pt x="110" y="118"/>
                    <a:pt x="113" y="117"/>
                    <a:pt x="116" y="114"/>
                  </a:cubicBezTo>
                  <a:cubicBezTo>
                    <a:pt x="121" y="109"/>
                    <a:pt x="121" y="102"/>
                    <a:pt x="116" y="97"/>
                  </a:cubicBezTo>
                  <a:cubicBezTo>
                    <a:pt x="80" y="61"/>
                    <a:pt x="80" y="61"/>
                    <a:pt x="80" y="61"/>
                  </a:cubicBezTo>
                  <a:cubicBezTo>
                    <a:pt x="87" y="55"/>
                    <a:pt x="87" y="55"/>
                    <a:pt x="87" y="55"/>
                  </a:cubicBezTo>
                  <a:cubicBezTo>
                    <a:pt x="90" y="58"/>
                    <a:pt x="90" y="58"/>
                    <a:pt x="90" y="58"/>
                  </a:cubicBezTo>
                  <a:cubicBezTo>
                    <a:pt x="92" y="56"/>
                    <a:pt x="95" y="56"/>
                    <a:pt x="98" y="56"/>
                  </a:cubicBezTo>
                  <a:cubicBezTo>
                    <a:pt x="128" y="26"/>
                    <a:pt x="128" y="26"/>
                    <a:pt x="128" y="26"/>
                  </a:cubicBezTo>
                  <a:cubicBezTo>
                    <a:pt x="128" y="25"/>
                    <a:pt x="128" y="25"/>
                    <a:pt x="128" y="25"/>
                  </a:cubicBezTo>
                  <a:cubicBezTo>
                    <a:pt x="128" y="25"/>
                    <a:pt x="128" y="25"/>
                    <a:pt x="128" y="25"/>
                  </a:cubicBezTo>
                  <a:cubicBezTo>
                    <a:pt x="129" y="24"/>
                    <a:pt x="129" y="24"/>
                    <a:pt x="129" y="23"/>
                  </a:cubicBezTo>
                  <a:cubicBezTo>
                    <a:pt x="130" y="23"/>
                    <a:pt x="132" y="23"/>
                    <a:pt x="133" y="22"/>
                  </a:cubicBezTo>
                  <a:cubicBezTo>
                    <a:pt x="134" y="20"/>
                    <a:pt x="134" y="17"/>
                    <a:pt x="133" y="16"/>
                  </a:cubicBezTo>
                  <a:close/>
                  <a:moveTo>
                    <a:pt x="108" y="103"/>
                  </a:moveTo>
                  <a:cubicBezTo>
                    <a:pt x="111" y="103"/>
                    <a:pt x="113" y="105"/>
                    <a:pt x="113" y="107"/>
                  </a:cubicBezTo>
                  <a:cubicBezTo>
                    <a:pt x="113" y="110"/>
                    <a:pt x="111" y="112"/>
                    <a:pt x="108" y="112"/>
                  </a:cubicBezTo>
                  <a:cubicBezTo>
                    <a:pt x="105" y="112"/>
                    <a:pt x="103" y="110"/>
                    <a:pt x="103" y="107"/>
                  </a:cubicBezTo>
                  <a:cubicBezTo>
                    <a:pt x="103" y="105"/>
                    <a:pt x="105" y="103"/>
                    <a:pt x="108" y="103"/>
                  </a:cubicBezTo>
                  <a:close/>
                  <a:moveTo>
                    <a:pt x="91" y="40"/>
                  </a:moveTo>
                  <a:cubicBezTo>
                    <a:pt x="89" y="38"/>
                    <a:pt x="89" y="38"/>
                    <a:pt x="89" y="38"/>
                  </a:cubicBezTo>
                  <a:cubicBezTo>
                    <a:pt x="111" y="16"/>
                    <a:pt x="111" y="16"/>
                    <a:pt x="111" y="16"/>
                  </a:cubicBezTo>
                  <a:cubicBezTo>
                    <a:pt x="113" y="18"/>
                    <a:pt x="113" y="18"/>
                    <a:pt x="113" y="18"/>
                  </a:cubicBezTo>
                  <a:lnTo>
                    <a:pt x="91" y="40"/>
                  </a:lnTo>
                  <a:close/>
                  <a:moveTo>
                    <a:pt x="98" y="48"/>
                  </a:moveTo>
                  <a:cubicBezTo>
                    <a:pt x="96" y="46"/>
                    <a:pt x="96" y="46"/>
                    <a:pt x="96" y="46"/>
                  </a:cubicBezTo>
                  <a:cubicBezTo>
                    <a:pt x="119" y="23"/>
                    <a:pt x="119" y="23"/>
                    <a:pt x="119" y="23"/>
                  </a:cubicBezTo>
                  <a:cubicBezTo>
                    <a:pt x="121" y="25"/>
                    <a:pt x="121" y="25"/>
                    <a:pt x="121" y="25"/>
                  </a:cubicBezTo>
                  <a:lnTo>
                    <a:pt x="98" y="48"/>
                  </a:lnTo>
                  <a:close/>
                </a:path>
              </a:pathLst>
            </a:custGeom>
            <a:solidFill>
              <a:sysClr val="window" lastClr="FFFFFF"/>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grpSp>
          <p:nvGrpSpPr>
            <p:cNvPr id="91" name="Group 46"/>
            <p:cNvGrpSpPr/>
            <p:nvPr/>
          </p:nvGrpSpPr>
          <p:grpSpPr>
            <a:xfrm>
              <a:off x="3092820" y="3684251"/>
              <a:ext cx="302017" cy="381497"/>
              <a:chOff x="3526798" y="4057329"/>
              <a:chExt cx="284519" cy="359394"/>
            </a:xfrm>
            <a:solidFill>
              <a:sysClr val="window" lastClr="FFFFFF"/>
            </a:solidFill>
          </p:grpSpPr>
          <p:sp>
            <p:nvSpPr>
              <p:cNvPr id="92" name="Freeform 107"/>
              <p:cNvSpPr>
                <a:spLocks/>
              </p:cNvSpPr>
              <p:nvPr/>
            </p:nvSpPr>
            <p:spPr bwMode="auto">
              <a:xfrm>
                <a:off x="3561739" y="4092269"/>
                <a:ext cx="214637" cy="289511"/>
              </a:xfrm>
              <a:custGeom>
                <a:avLst/>
                <a:gdLst>
                  <a:gd name="T0" fmla="*/ 0 w 86"/>
                  <a:gd name="T1" fmla="*/ 10 h 116"/>
                  <a:gd name="T2" fmla="*/ 76 w 86"/>
                  <a:gd name="T3" fmla="*/ 10 h 116"/>
                  <a:gd name="T4" fmla="*/ 76 w 86"/>
                  <a:gd name="T5" fmla="*/ 116 h 116"/>
                  <a:gd name="T6" fmla="*/ 86 w 86"/>
                  <a:gd name="T7" fmla="*/ 116 h 116"/>
                  <a:gd name="T8" fmla="*/ 86 w 86"/>
                  <a:gd name="T9" fmla="*/ 0 h 116"/>
                  <a:gd name="T10" fmla="*/ 0 w 86"/>
                  <a:gd name="T11" fmla="*/ 0 h 116"/>
                  <a:gd name="T12" fmla="*/ 0 w 86"/>
                  <a:gd name="T13" fmla="*/ 10 h 116"/>
                </a:gdLst>
                <a:ahLst/>
                <a:cxnLst>
                  <a:cxn ang="0">
                    <a:pos x="T0" y="T1"/>
                  </a:cxn>
                  <a:cxn ang="0">
                    <a:pos x="T2" y="T3"/>
                  </a:cxn>
                  <a:cxn ang="0">
                    <a:pos x="T4" y="T5"/>
                  </a:cxn>
                  <a:cxn ang="0">
                    <a:pos x="T6" y="T7"/>
                  </a:cxn>
                  <a:cxn ang="0">
                    <a:pos x="T8" y="T9"/>
                  </a:cxn>
                  <a:cxn ang="0">
                    <a:pos x="T10" y="T11"/>
                  </a:cxn>
                  <a:cxn ang="0">
                    <a:pos x="T12" y="T13"/>
                  </a:cxn>
                </a:cxnLst>
                <a:rect l="0" t="0" r="r" b="b"/>
                <a:pathLst>
                  <a:path w="86" h="116">
                    <a:moveTo>
                      <a:pt x="0" y="10"/>
                    </a:moveTo>
                    <a:lnTo>
                      <a:pt x="76" y="10"/>
                    </a:lnTo>
                    <a:lnTo>
                      <a:pt x="76" y="116"/>
                    </a:lnTo>
                    <a:lnTo>
                      <a:pt x="86" y="116"/>
                    </a:lnTo>
                    <a:lnTo>
                      <a:pt x="86" y="0"/>
                    </a:lnTo>
                    <a:lnTo>
                      <a:pt x="0" y="0"/>
                    </a:lnTo>
                    <a:lnTo>
                      <a:pt x="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93" name="Freeform 108"/>
              <p:cNvSpPr>
                <a:spLocks/>
              </p:cNvSpPr>
              <p:nvPr/>
            </p:nvSpPr>
            <p:spPr bwMode="auto">
              <a:xfrm>
                <a:off x="3599175" y="4057329"/>
                <a:ext cx="212142" cy="284519"/>
              </a:xfrm>
              <a:custGeom>
                <a:avLst/>
                <a:gdLst>
                  <a:gd name="T0" fmla="*/ 0 w 85"/>
                  <a:gd name="T1" fmla="*/ 0 h 114"/>
                  <a:gd name="T2" fmla="*/ 0 w 85"/>
                  <a:gd name="T3" fmla="*/ 9 h 114"/>
                  <a:gd name="T4" fmla="*/ 76 w 85"/>
                  <a:gd name="T5" fmla="*/ 9 h 114"/>
                  <a:gd name="T6" fmla="*/ 76 w 85"/>
                  <a:gd name="T7" fmla="*/ 114 h 114"/>
                  <a:gd name="T8" fmla="*/ 85 w 85"/>
                  <a:gd name="T9" fmla="*/ 114 h 114"/>
                  <a:gd name="T10" fmla="*/ 85 w 85"/>
                  <a:gd name="T11" fmla="*/ 0 h 114"/>
                  <a:gd name="T12" fmla="*/ 0 w 85"/>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85" h="114">
                    <a:moveTo>
                      <a:pt x="0" y="0"/>
                    </a:moveTo>
                    <a:lnTo>
                      <a:pt x="0" y="9"/>
                    </a:lnTo>
                    <a:lnTo>
                      <a:pt x="76" y="9"/>
                    </a:lnTo>
                    <a:lnTo>
                      <a:pt x="76" y="114"/>
                    </a:lnTo>
                    <a:lnTo>
                      <a:pt x="85" y="114"/>
                    </a:lnTo>
                    <a:lnTo>
                      <a:pt x="85"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94" name="Freeform 109"/>
              <p:cNvSpPr>
                <a:spLocks/>
              </p:cNvSpPr>
              <p:nvPr/>
            </p:nvSpPr>
            <p:spPr bwMode="auto">
              <a:xfrm>
                <a:off x="3526798" y="4129707"/>
                <a:ext cx="212142" cy="287016"/>
              </a:xfrm>
              <a:custGeom>
                <a:avLst/>
                <a:gdLst>
                  <a:gd name="T0" fmla="*/ 0 w 85"/>
                  <a:gd name="T1" fmla="*/ 0 h 115"/>
                  <a:gd name="T2" fmla="*/ 0 w 85"/>
                  <a:gd name="T3" fmla="*/ 115 h 115"/>
                  <a:gd name="T4" fmla="*/ 85 w 85"/>
                  <a:gd name="T5" fmla="*/ 115 h 115"/>
                  <a:gd name="T6" fmla="*/ 85 w 85"/>
                  <a:gd name="T7" fmla="*/ 105 h 115"/>
                  <a:gd name="T8" fmla="*/ 85 w 85"/>
                  <a:gd name="T9" fmla="*/ 0 h 115"/>
                  <a:gd name="T10" fmla="*/ 10 w 85"/>
                  <a:gd name="T11" fmla="*/ 0 h 115"/>
                  <a:gd name="T12" fmla="*/ 0 w 85"/>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85" h="115">
                    <a:moveTo>
                      <a:pt x="0" y="0"/>
                    </a:moveTo>
                    <a:lnTo>
                      <a:pt x="0" y="115"/>
                    </a:lnTo>
                    <a:lnTo>
                      <a:pt x="85" y="115"/>
                    </a:lnTo>
                    <a:lnTo>
                      <a:pt x="85" y="105"/>
                    </a:lnTo>
                    <a:lnTo>
                      <a:pt x="85" y="0"/>
                    </a:lnTo>
                    <a:lnTo>
                      <a:pt x="1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grpSp>
      </p:grpSp>
      <p:grpSp>
        <p:nvGrpSpPr>
          <p:cNvPr id="100" name="组合 99"/>
          <p:cNvGrpSpPr/>
          <p:nvPr/>
        </p:nvGrpSpPr>
        <p:grpSpPr>
          <a:xfrm>
            <a:off x="976909" y="1833478"/>
            <a:ext cx="1532592" cy="1187759"/>
            <a:chOff x="1302545" y="1825158"/>
            <a:chExt cx="2043456" cy="1583678"/>
          </a:xfrm>
        </p:grpSpPr>
        <p:grpSp>
          <p:nvGrpSpPr>
            <p:cNvPr id="101" name="Group 14"/>
            <p:cNvGrpSpPr/>
            <p:nvPr/>
          </p:nvGrpSpPr>
          <p:grpSpPr>
            <a:xfrm flipV="1">
              <a:off x="1302545" y="1825158"/>
              <a:ext cx="2043456" cy="1583678"/>
              <a:chOff x="1066800" y="781050"/>
              <a:chExt cx="1524000" cy="1181100"/>
            </a:xfrm>
            <a:solidFill>
              <a:srgbClr val="00C2D6"/>
            </a:solidFill>
          </p:grpSpPr>
          <p:sp>
            <p:nvSpPr>
              <p:cNvPr id="103" name="Rounded Rectangle 11"/>
              <p:cNvSpPr/>
              <p:nvPr/>
            </p:nvSpPr>
            <p:spPr>
              <a:xfrm>
                <a:off x="1066800" y="1123950"/>
                <a:ext cx="1524000" cy="838200"/>
              </a:xfrm>
              <a:prstGeom prst="roundRect">
                <a:avLst>
                  <a:gd name="adj" fmla="val 10985"/>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04" name="Right Triangle 12"/>
              <p:cNvSpPr/>
              <p:nvPr/>
            </p:nvSpPr>
            <p:spPr>
              <a:xfrm>
                <a:off x="1066800" y="781050"/>
                <a:ext cx="228600" cy="419100"/>
              </a:xfrm>
              <a:prstGeom prst="rtTriangl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102" name="Rectangle 7"/>
            <p:cNvSpPr>
              <a:spLocks/>
            </p:cNvSpPr>
            <p:nvPr/>
          </p:nvSpPr>
          <p:spPr bwMode="auto">
            <a:xfrm>
              <a:off x="1481347" y="1961277"/>
              <a:ext cx="1815409"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75" normalizeH="0" baseline="0" noProof="0" dirty="0">
                  <a:ln>
                    <a:noFill/>
                  </a:ln>
                  <a:solidFill>
                    <a:sysClr val="window" lastClr="FFFFFF"/>
                  </a:solidFill>
                  <a:effectLst/>
                  <a:uLnTx/>
                  <a:uFillTx/>
                  <a:latin typeface="微软雅黑"/>
                  <a:ea typeface="微软雅黑"/>
                  <a:cs typeface="Lato Light" charset="0"/>
                  <a:sym typeface="Lato Light" charset="0"/>
                </a:rPr>
                <a:t>输入标题名称</a:t>
              </a:r>
              <a:endParaRPr kumimoji="0" lang="en-US" altLang="zh-CN" sz="1200" b="1" i="0" u="none" strike="noStrike" kern="0" cap="none" spc="75" normalizeH="0" baseline="0" noProof="0" dirty="0">
                <a:ln>
                  <a:noFill/>
                </a:ln>
                <a:solidFill>
                  <a:sysClr val="window" lastClr="FFFFFF"/>
                </a:solidFill>
                <a:effectLst/>
                <a:uLnTx/>
                <a:uFillTx/>
                <a:latin typeface="微软雅黑"/>
                <a:ea typeface="微软雅黑"/>
                <a:cs typeface="Lato Light" charset="0"/>
                <a:sym typeface="Lato Light" charset="0"/>
              </a:endParaRPr>
            </a:p>
            <a:p>
              <a:pPr marL="0" marR="0" lvl="0" indent="0" defTabSz="914400" eaLnBrk="1" fontAlgn="base" latinLnBrk="0" hangingPunct="1">
                <a:lnSpc>
                  <a:spcPts val="975"/>
                </a:lnSpc>
                <a:spcBef>
                  <a:spcPct val="0"/>
                </a:spcBef>
                <a:spcAft>
                  <a:spcPct val="0"/>
                </a:spcAft>
                <a:buClrTx/>
                <a:buSzTx/>
                <a:buFontTx/>
                <a:buNone/>
                <a:tabLst/>
                <a:defRPr/>
              </a:pPr>
              <a:r>
                <a:rPr kumimoji="0" lang="zh-CN" altLang="en-US" sz="750" b="0" i="0" u="none" strike="noStrike" kern="0" cap="none" spc="75" normalizeH="0" baseline="0" noProof="0" dirty="0">
                  <a:ln>
                    <a:noFill/>
                  </a:ln>
                  <a:solidFill>
                    <a:sysClr val="window" lastClr="FFFFFF"/>
                  </a:solidFill>
                  <a:effectLst/>
                  <a:uLnTx/>
                  <a:uFillTx/>
                  <a:latin typeface="微软雅黑"/>
                  <a:ea typeface="微软雅黑"/>
                  <a:cs typeface="Lato Light" charset="0"/>
                  <a:sym typeface="Lato Light" charset="0"/>
                </a:rPr>
                <a:t>此处添加详细文本描述，建议与标题相关并符合整体语言风格，</a:t>
              </a:r>
              <a:endParaRPr kumimoji="0" lang="en-US" sz="750" b="0" i="0" u="none" strike="noStrike" kern="0" cap="none" spc="75" normalizeH="0" baseline="0" noProof="0" dirty="0">
                <a:ln>
                  <a:noFill/>
                </a:ln>
                <a:solidFill>
                  <a:sysClr val="window" lastClr="FFFFFF"/>
                </a:solidFill>
                <a:effectLst/>
                <a:uLnTx/>
                <a:uFillTx/>
                <a:latin typeface="微软雅黑"/>
                <a:ea typeface="微软雅黑"/>
                <a:cs typeface="Lato Light" charset="0"/>
                <a:sym typeface="Lato Light" charset="0"/>
              </a:endParaRPr>
            </a:p>
          </p:txBody>
        </p:sp>
      </p:grpSp>
      <p:grpSp>
        <p:nvGrpSpPr>
          <p:cNvPr id="105" name="组合 104"/>
          <p:cNvGrpSpPr/>
          <p:nvPr/>
        </p:nvGrpSpPr>
        <p:grpSpPr>
          <a:xfrm>
            <a:off x="3968087" y="1833478"/>
            <a:ext cx="1532592" cy="1187759"/>
            <a:chOff x="5290782" y="1825158"/>
            <a:chExt cx="2043456" cy="1583678"/>
          </a:xfrm>
        </p:grpSpPr>
        <p:grpSp>
          <p:nvGrpSpPr>
            <p:cNvPr id="106" name="Group 21"/>
            <p:cNvGrpSpPr/>
            <p:nvPr/>
          </p:nvGrpSpPr>
          <p:grpSpPr>
            <a:xfrm flipV="1">
              <a:off x="5290782" y="1825158"/>
              <a:ext cx="2043456" cy="1583678"/>
              <a:chOff x="1066800" y="781050"/>
              <a:chExt cx="1524000" cy="1181100"/>
            </a:xfrm>
            <a:solidFill>
              <a:srgbClr val="00C2D6"/>
            </a:solidFill>
          </p:grpSpPr>
          <p:sp>
            <p:nvSpPr>
              <p:cNvPr id="108" name="Rounded Rectangle 22"/>
              <p:cNvSpPr/>
              <p:nvPr/>
            </p:nvSpPr>
            <p:spPr>
              <a:xfrm>
                <a:off x="1066800" y="1123950"/>
                <a:ext cx="1524000" cy="838200"/>
              </a:xfrm>
              <a:prstGeom prst="roundRect">
                <a:avLst>
                  <a:gd name="adj" fmla="val 10985"/>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09" name="Right Triangle 23"/>
              <p:cNvSpPr/>
              <p:nvPr/>
            </p:nvSpPr>
            <p:spPr>
              <a:xfrm>
                <a:off x="1066800" y="781050"/>
                <a:ext cx="228600" cy="419100"/>
              </a:xfrm>
              <a:prstGeom prst="rtTriangl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107" name="Rectangle 7"/>
            <p:cNvSpPr>
              <a:spLocks/>
            </p:cNvSpPr>
            <p:nvPr/>
          </p:nvSpPr>
          <p:spPr bwMode="auto">
            <a:xfrm>
              <a:off x="5479594" y="1961277"/>
              <a:ext cx="1815409"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75" normalizeH="0" baseline="0" noProof="0" dirty="0">
                  <a:ln>
                    <a:noFill/>
                  </a:ln>
                  <a:solidFill>
                    <a:sysClr val="window" lastClr="FFFFFF"/>
                  </a:solidFill>
                  <a:effectLst/>
                  <a:uLnTx/>
                  <a:uFillTx/>
                  <a:latin typeface="微软雅黑"/>
                  <a:ea typeface="微软雅黑"/>
                  <a:cs typeface="Lato Light" charset="0"/>
                  <a:sym typeface="Lato Light" charset="0"/>
                </a:rPr>
                <a:t>输入标题名称</a:t>
              </a:r>
              <a:endParaRPr kumimoji="0" lang="en-US" altLang="zh-CN" sz="1200" b="1" i="0" u="none" strike="noStrike" kern="0" cap="none" spc="75" normalizeH="0" baseline="0" noProof="0" dirty="0">
                <a:ln>
                  <a:noFill/>
                </a:ln>
                <a:solidFill>
                  <a:sysClr val="window" lastClr="FFFFFF"/>
                </a:solidFill>
                <a:effectLst/>
                <a:uLnTx/>
                <a:uFillTx/>
                <a:latin typeface="微软雅黑"/>
                <a:ea typeface="微软雅黑"/>
                <a:cs typeface="Lato Light" charset="0"/>
                <a:sym typeface="Lato Light" charset="0"/>
              </a:endParaRPr>
            </a:p>
            <a:p>
              <a:pPr marL="0" marR="0" lvl="0" indent="0" defTabSz="914400" eaLnBrk="1" fontAlgn="base" latinLnBrk="0" hangingPunct="1">
                <a:lnSpc>
                  <a:spcPts val="975"/>
                </a:lnSpc>
                <a:spcBef>
                  <a:spcPct val="0"/>
                </a:spcBef>
                <a:spcAft>
                  <a:spcPct val="0"/>
                </a:spcAft>
                <a:buClrTx/>
                <a:buSzTx/>
                <a:buFontTx/>
                <a:buNone/>
                <a:tabLst/>
                <a:defRPr/>
              </a:pPr>
              <a:r>
                <a:rPr kumimoji="0" lang="zh-CN" altLang="en-US" sz="750" b="0" i="0" u="none" strike="noStrike" kern="0" cap="none" spc="75" normalizeH="0" baseline="0" noProof="0" dirty="0">
                  <a:ln>
                    <a:noFill/>
                  </a:ln>
                  <a:solidFill>
                    <a:sysClr val="window" lastClr="FFFFFF"/>
                  </a:solidFill>
                  <a:effectLst/>
                  <a:uLnTx/>
                  <a:uFillTx/>
                  <a:latin typeface="微软雅黑"/>
                  <a:ea typeface="微软雅黑"/>
                  <a:cs typeface="Lato Light" charset="0"/>
                  <a:sym typeface="Lato Light" charset="0"/>
                </a:rPr>
                <a:t>此处添加详细文本描述，建议与标题相关并符合整体语言风格，</a:t>
              </a:r>
              <a:endParaRPr kumimoji="0" lang="en-US" sz="750" b="0" i="0" u="none" strike="noStrike" kern="0" cap="none" spc="75" normalizeH="0" baseline="0" noProof="0" dirty="0">
                <a:ln>
                  <a:noFill/>
                </a:ln>
                <a:solidFill>
                  <a:sysClr val="window" lastClr="FFFFFF"/>
                </a:solidFill>
                <a:effectLst/>
                <a:uLnTx/>
                <a:uFillTx/>
                <a:latin typeface="微软雅黑"/>
                <a:ea typeface="微软雅黑"/>
                <a:cs typeface="Lato Light" charset="0"/>
                <a:sym typeface="Lato Light" charset="0"/>
              </a:endParaRPr>
            </a:p>
          </p:txBody>
        </p:sp>
      </p:grpSp>
      <p:grpSp>
        <p:nvGrpSpPr>
          <p:cNvPr id="110" name="组合 109"/>
          <p:cNvGrpSpPr/>
          <p:nvPr/>
        </p:nvGrpSpPr>
        <p:grpSpPr>
          <a:xfrm>
            <a:off x="6956640" y="1833478"/>
            <a:ext cx="1532592" cy="1187759"/>
            <a:chOff x="9275520" y="1825158"/>
            <a:chExt cx="2043456" cy="1583678"/>
          </a:xfrm>
        </p:grpSpPr>
        <p:grpSp>
          <p:nvGrpSpPr>
            <p:cNvPr id="111" name="Group 24"/>
            <p:cNvGrpSpPr/>
            <p:nvPr/>
          </p:nvGrpSpPr>
          <p:grpSpPr>
            <a:xfrm flipV="1">
              <a:off x="9275520" y="1825158"/>
              <a:ext cx="2043456" cy="1583678"/>
              <a:chOff x="1066800" y="781050"/>
              <a:chExt cx="1524000" cy="1181100"/>
            </a:xfrm>
            <a:solidFill>
              <a:srgbClr val="00C2D6"/>
            </a:solidFill>
          </p:grpSpPr>
          <p:sp>
            <p:nvSpPr>
              <p:cNvPr id="113" name="Rounded Rectangle 25"/>
              <p:cNvSpPr/>
              <p:nvPr/>
            </p:nvSpPr>
            <p:spPr>
              <a:xfrm>
                <a:off x="1066800" y="1123950"/>
                <a:ext cx="1524000" cy="838200"/>
              </a:xfrm>
              <a:prstGeom prst="roundRect">
                <a:avLst>
                  <a:gd name="adj" fmla="val 10985"/>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14" name="Right Triangle 26"/>
              <p:cNvSpPr/>
              <p:nvPr/>
            </p:nvSpPr>
            <p:spPr>
              <a:xfrm>
                <a:off x="1066800" y="781050"/>
                <a:ext cx="228600" cy="419100"/>
              </a:xfrm>
              <a:prstGeom prst="rtTriangl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112" name="Rectangle 7"/>
            <p:cNvSpPr>
              <a:spLocks/>
            </p:cNvSpPr>
            <p:nvPr/>
          </p:nvSpPr>
          <p:spPr bwMode="auto">
            <a:xfrm>
              <a:off x="9502711" y="1961277"/>
              <a:ext cx="1815409"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75" normalizeH="0" baseline="0" noProof="0" dirty="0">
                  <a:ln>
                    <a:noFill/>
                  </a:ln>
                  <a:solidFill>
                    <a:sysClr val="window" lastClr="FFFFFF"/>
                  </a:solidFill>
                  <a:effectLst/>
                  <a:uLnTx/>
                  <a:uFillTx/>
                  <a:latin typeface="微软雅黑"/>
                  <a:ea typeface="微软雅黑"/>
                  <a:cs typeface="Lato Light" charset="0"/>
                  <a:sym typeface="Lato Light" charset="0"/>
                </a:rPr>
                <a:t>输入标题名称</a:t>
              </a:r>
              <a:endParaRPr kumimoji="0" lang="en-US" altLang="zh-CN" sz="1200" b="1" i="0" u="none" strike="noStrike" kern="0" cap="none" spc="75" normalizeH="0" baseline="0" noProof="0" dirty="0">
                <a:ln>
                  <a:noFill/>
                </a:ln>
                <a:solidFill>
                  <a:sysClr val="window" lastClr="FFFFFF"/>
                </a:solidFill>
                <a:effectLst/>
                <a:uLnTx/>
                <a:uFillTx/>
                <a:latin typeface="微软雅黑"/>
                <a:ea typeface="微软雅黑"/>
                <a:cs typeface="Lato Light" charset="0"/>
                <a:sym typeface="Lato Light" charset="0"/>
              </a:endParaRPr>
            </a:p>
            <a:p>
              <a:pPr marL="0" marR="0" lvl="0" indent="0" defTabSz="914400" eaLnBrk="1" fontAlgn="base" latinLnBrk="0" hangingPunct="1">
                <a:lnSpc>
                  <a:spcPts val="975"/>
                </a:lnSpc>
                <a:spcBef>
                  <a:spcPct val="0"/>
                </a:spcBef>
                <a:spcAft>
                  <a:spcPct val="0"/>
                </a:spcAft>
                <a:buClrTx/>
                <a:buSzTx/>
                <a:buFontTx/>
                <a:buNone/>
                <a:tabLst/>
                <a:defRPr/>
              </a:pPr>
              <a:r>
                <a:rPr kumimoji="0" lang="zh-CN" altLang="en-US" sz="750" b="0" i="0" u="none" strike="noStrike" kern="0" cap="none" spc="75" normalizeH="0" baseline="0" noProof="0" dirty="0">
                  <a:ln>
                    <a:noFill/>
                  </a:ln>
                  <a:solidFill>
                    <a:sysClr val="window" lastClr="FFFFFF"/>
                  </a:solidFill>
                  <a:effectLst/>
                  <a:uLnTx/>
                  <a:uFillTx/>
                  <a:latin typeface="微软雅黑"/>
                  <a:ea typeface="微软雅黑"/>
                  <a:cs typeface="Lato Light" charset="0"/>
                  <a:sym typeface="Lato Light" charset="0"/>
                </a:rPr>
                <a:t>此处添加详细文本描述，建议与标题相关并符合整体语言风格，</a:t>
              </a:r>
              <a:endParaRPr kumimoji="0" lang="en-US" sz="750" b="0" i="0" u="none" strike="noStrike" kern="0" cap="none" spc="75" normalizeH="0" baseline="0" noProof="0" dirty="0">
                <a:ln>
                  <a:noFill/>
                </a:ln>
                <a:solidFill>
                  <a:sysClr val="window" lastClr="FFFFFF"/>
                </a:solidFill>
                <a:effectLst/>
                <a:uLnTx/>
                <a:uFillTx/>
                <a:latin typeface="微软雅黑"/>
                <a:ea typeface="微软雅黑"/>
                <a:cs typeface="Lato Light" charset="0"/>
                <a:sym typeface="Lato Light" charset="0"/>
              </a:endParaRPr>
            </a:p>
          </p:txBody>
        </p:sp>
      </p:grpSp>
      <p:sp>
        <p:nvSpPr>
          <p:cNvPr id="115" name="Rectangle 7"/>
          <p:cNvSpPr>
            <a:spLocks/>
          </p:cNvSpPr>
          <p:nvPr/>
        </p:nvSpPr>
        <p:spPr bwMode="auto">
          <a:xfrm>
            <a:off x="990064" y="1268760"/>
            <a:ext cx="4865111" cy="601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base" latinLnBrk="0" hangingPunct="1">
              <a:lnSpc>
                <a:spcPct val="100000"/>
              </a:lnSpc>
              <a:spcBef>
                <a:spcPct val="0"/>
              </a:spcBef>
              <a:spcAft>
                <a:spcPct val="0"/>
              </a:spcAft>
              <a:buClrTx/>
              <a:buSzTx/>
              <a:buFontTx/>
              <a:buNone/>
              <a:tabLst/>
              <a:defRPr/>
            </a:pPr>
            <a:r>
              <a:rPr kumimoji="0" lang="zh-CN" altLang="en-US" sz="1350" b="1" i="0" u="none" strike="noStrike" kern="0" cap="none" spc="75" normalizeH="0" baseline="0" noProof="0" dirty="0">
                <a:ln>
                  <a:noFill/>
                </a:ln>
                <a:solidFill>
                  <a:srgbClr val="23B9D6"/>
                </a:solidFill>
                <a:effectLst/>
                <a:uLnTx/>
                <a:uFillTx/>
                <a:latin typeface="微软雅黑"/>
                <a:ea typeface="微软雅黑"/>
                <a:cs typeface="Lato Light" charset="0"/>
                <a:sym typeface="Lato Light" charset="0"/>
              </a:rPr>
              <a:t>输入标题名称</a:t>
            </a:r>
            <a:endParaRPr kumimoji="0" lang="en-US" altLang="zh-CN" sz="1350" b="1" i="0" u="none" strike="noStrike" kern="0" cap="none" spc="75" normalizeH="0" baseline="0" noProof="0" dirty="0">
              <a:ln>
                <a:noFill/>
              </a:ln>
              <a:solidFill>
                <a:srgbClr val="23B9D6"/>
              </a:solidFill>
              <a:effectLst/>
              <a:uLnTx/>
              <a:uFillTx/>
              <a:latin typeface="微软雅黑"/>
              <a:ea typeface="微软雅黑"/>
              <a:cs typeface="Lato Light" charset="0"/>
              <a:sym typeface="Lato Light" charset="0"/>
            </a:endParaRPr>
          </a:p>
          <a:p>
            <a:pPr marL="0" marR="0" lvl="0" indent="0" defTabSz="914400" eaLnBrk="1" fontAlgn="base" latinLnBrk="0" hangingPunct="1">
              <a:lnSpc>
                <a:spcPct val="100000"/>
              </a:lnSpc>
              <a:spcBef>
                <a:spcPct val="0"/>
              </a:spcBef>
              <a:spcAft>
                <a:spcPct val="0"/>
              </a:spcAft>
              <a:buClrTx/>
              <a:buSzTx/>
              <a:buFontTx/>
              <a:buNone/>
              <a:tabLst/>
              <a:defRPr/>
            </a:pPr>
            <a:r>
              <a:rPr kumimoji="0" lang="zh-CN" altLang="en-US" sz="900" b="0" i="0" u="none" strike="noStrike" kern="0" cap="none" spc="75"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rPr>
              <a:t>此处添加详细文本描述，建议与标题相关并符合整体语言风格，语言描述尽量简活生活</a:t>
            </a:r>
            <a:r>
              <a:rPr kumimoji="0" lang="zh-CN" altLang="en-US" sz="788" b="0" i="0" u="none" strike="noStrike" kern="0" cap="none" spc="75"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rPr>
              <a:t>。</a:t>
            </a:r>
            <a:endParaRPr kumimoji="0" lang="en-US" sz="788" b="0" i="0" u="none" strike="noStrike" kern="0" cap="none" spc="75"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endParaRPr>
          </a:p>
        </p:txBody>
      </p:sp>
      <p:grpSp>
        <p:nvGrpSpPr>
          <p:cNvPr id="116" name="组合 115"/>
          <p:cNvGrpSpPr/>
          <p:nvPr/>
        </p:nvGrpSpPr>
        <p:grpSpPr>
          <a:xfrm>
            <a:off x="2357554" y="3881509"/>
            <a:ext cx="1532592" cy="1187759"/>
            <a:chOff x="3143405" y="4555865"/>
            <a:chExt cx="2043456" cy="1583678"/>
          </a:xfrm>
        </p:grpSpPr>
        <p:grpSp>
          <p:nvGrpSpPr>
            <p:cNvPr id="117" name="Group 15"/>
            <p:cNvGrpSpPr/>
            <p:nvPr/>
          </p:nvGrpSpPr>
          <p:grpSpPr>
            <a:xfrm>
              <a:off x="3143405" y="4555865"/>
              <a:ext cx="2043456" cy="1583678"/>
              <a:chOff x="1066800" y="781050"/>
              <a:chExt cx="1524000" cy="1181100"/>
            </a:xfrm>
            <a:solidFill>
              <a:srgbClr val="00C2D6"/>
            </a:solidFill>
          </p:grpSpPr>
          <p:sp>
            <p:nvSpPr>
              <p:cNvPr id="119" name="Rounded Rectangle 16"/>
              <p:cNvSpPr/>
              <p:nvPr/>
            </p:nvSpPr>
            <p:spPr>
              <a:xfrm>
                <a:off x="1066800" y="1123950"/>
                <a:ext cx="1524000" cy="838200"/>
              </a:xfrm>
              <a:prstGeom prst="roundRect">
                <a:avLst>
                  <a:gd name="adj" fmla="val 10985"/>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20" name="Right Triangle 17"/>
              <p:cNvSpPr/>
              <p:nvPr/>
            </p:nvSpPr>
            <p:spPr>
              <a:xfrm>
                <a:off x="1066800" y="781050"/>
                <a:ext cx="228600" cy="419100"/>
              </a:xfrm>
              <a:prstGeom prst="rtTriangl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118" name="Rectangle 7"/>
            <p:cNvSpPr>
              <a:spLocks/>
            </p:cNvSpPr>
            <p:nvPr/>
          </p:nvSpPr>
          <p:spPr bwMode="auto">
            <a:xfrm>
              <a:off x="3322952" y="5202628"/>
              <a:ext cx="1815409"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75" normalizeH="0" baseline="0" noProof="0" dirty="0">
                  <a:ln>
                    <a:noFill/>
                  </a:ln>
                  <a:solidFill>
                    <a:sysClr val="window" lastClr="FFFFFF"/>
                  </a:solidFill>
                  <a:effectLst/>
                  <a:uLnTx/>
                  <a:uFillTx/>
                  <a:latin typeface="微软雅黑"/>
                  <a:ea typeface="微软雅黑"/>
                  <a:cs typeface="Lato Light" charset="0"/>
                  <a:sym typeface="Lato Light" charset="0"/>
                </a:rPr>
                <a:t>输入标题名称</a:t>
              </a:r>
              <a:endParaRPr kumimoji="0" lang="en-US" altLang="zh-CN" sz="1200" b="1" i="0" u="none" strike="noStrike" kern="0" cap="none" spc="75" normalizeH="0" baseline="0" noProof="0" dirty="0">
                <a:ln>
                  <a:noFill/>
                </a:ln>
                <a:solidFill>
                  <a:sysClr val="window" lastClr="FFFFFF"/>
                </a:solidFill>
                <a:effectLst/>
                <a:uLnTx/>
                <a:uFillTx/>
                <a:latin typeface="微软雅黑"/>
                <a:ea typeface="微软雅黑"/>
                <a:cs typeface="Lato Light" charset="0"/>
                <a:sym typeface="Lato Light" charset="0"/>
              </a:endParaRPr>
            </a:p>
            <a:p>
              <a:pPr marL="0" marR="0" lvl="0" indent="0" defTabSz="914400" eaLnBrk="1" fontAlgn="base" latinLnBrk="0" hangingPunct="1">
                <a:lnSpc>
                  <a:spcPts val="975"/>
                </a:lnSpc>
                <a:spcBef>
                  <a:spcPct val="0"/>
                </a:spcBef>
                <a:spcAft>
                  <a:spcPct val="0"/>
                </a:spcAft>
                <a:buClrTx/>
                <a:buSzTx/>
                <a:buFontTx/>
                <a:buNone/>
                <a:tabLst/>
                <a:defRPr/>
              </a:pPr>
              <a:r>
                <a:rPr kumimoji="0" lang="zh-CN" altLang="en-US" sz="750" b="0" i="0" u="none" strike="noStrike" kern="0" cap="none" spc="75" normalizeH="0" baseline="0" noProof="0" dirty="0">
                  <a:ln>
                    <a:noFill/>
                  </a:ln>
                  <a:solidFill>
                    <a:sysClr val="window" lastClr="FFFFFF"/>
                  </a:solidFill>
                  <a:effectLst/>
                  <a:uLnTx/>
                  <a:uFillTx/>
                  <a:latin typeface="微软雅黑"/>
                  <a:ea typeface="微软雅黑"/>
                  <a:cs typeface="Lato Light" charset="0"/>
                  <a:sym typeface="Lato Light" charset="0"/>
                </a:rPr>
                <a:t>此处添加详细文本描述，建议与标题相关并符合整体语言风格，</a:t>
              </a:r>
              <a:endParaRPr kumimoji="0" lang="en-US" sz="750" b="0" i="0" u="none" strike="noStrike" kern="0" cap="none" spc="75" normalizeH="0" baseline="0" noProof="0" dirty="0">
                <a:ln>
                  <a:noFill/>
                </a:ln>
                <a:solidFill>
                  <a:sysClr val="window" lastClr="FFFFFF"/>
                </a:solidFill>
                <a:effectLst/>
                <a:uLnTx/>
                <a:uFillTx/>
                <a:latin typeface="微软雅黑"/>
                <a:ea typeface="微软雅黑"/>
                <a:cs typeface="Lato Light" charset="0"/>
                <a:sym typeface="Lato Light" charset="0"/>
              </a:endParaRPr>
            </a:p>
          </p:txBody>
        </p:sp>
      </p:grpSp>
      <p:grpSp>
        <p:nvGrpSpPr>
          <p:cNvPr id="121" name="组合 120"/>
          <p:cNvGrpSpPr/>
          <p:nvPr/>
        </p:nvGrpSpPr>
        <p:grpSpPr>
          <a:xfrm>
            <a:off x="5500678" y="3881509"/>
            <a:ext cx="1532592" cy="1187759"/>
            <a:chOff x="7334237" y="4555865"/>
            <a:chExt cx="2043456" cy="1583678"/>
          </a:xfrm>
        </p:grpSpPr>
        <p:grpSp>
          <p:nvGrpSpPr>
            <p:cNvPr id="122" name="Group 18"/>
            <p:cNvGrpSpPr/>
            <p:nvPr/>
          </p:nvGrpSpPr>
          <p:grpSpPr>
            <a:xfrm>
              <a:off x="7334237" y="4555865"/>
              <a:ext cx="2043456" cy="1583678"/>
              <a:chOff x="1066800" y="781050"/>
              <a:chExt cx="1524000" cy="1181100"/>
            </a:xfrm>
            <a:solidFill>
              <a:srgbClr val="00C2D6"/>
            </a:solidFill>
          </p:grpSpPr>
          <p:sp>
            <p:nvSpPr>
              <p:cNvPr id="124" name="Rounded Rectangle 19"/>
              <p:cNvSpPr/>
              <p:nvPr/>
            </p:nvSpPr>
            <p:spPr>
              <a:xfrm>
                <a:off x="1066800" y="1123950"/>
                <a:ext cx="1524000" cy="838200"/>
              </a:xfrm>
              <a:prstGeom prst="roundRect">
                <a:avLst>
                  <a:gd name="adj" fmla="val 10985"/>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25" name="Right Triangle 20"/>
              <p:cNvSpPr/>
              <p:nvPr/>
            </p:nvSpPr>
            <p:spPr>
              <a:xfrm>
                <a:off x="1066800" y="781050"/>
                <a:ext cx="228600" cy="419100"/>
              </a:xfrm>
              <a:prstGeom prst="rtTriangl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123" name="Rectangle 7"/>
            <p:cNvSpPr>
              <a:spLocks/>
            </p:cNvSpPr>
            <p:nvPr/>
          </p:nvSpPr>
          <p:spPr bwMode="auto">
            <a:xfrm>
              <a:off x="7480857" y="5202628"/>
              <a:ext cx="1815409"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75" normalizeH="0" baseline="0" noProof="0" dirty="0">
                  <a:ln>
                    <a:noFill/>
                  </a:ln>
                  <a:solidFill>
                    <a:sysClr val="window" lastClr="FFFFFF"/>
                  </a:solidFill>
                  <a:effectLst/>
                  <a:uLnTx/>
                  <a:uFillTx/>
                  <a:latin typeface="微软雅黑"/>
                  <a:ea typeface="微软雅黑"/>
                  <a:cs typeface="Lato Light" charset="0"/>
                  <a:sym typeface="Lato Light" charset="0"/>
                </a:rPr>
                <a:t>输入标题名称</a:t>
              </a:r>
              <a:endParaRPr kumimoji="0" lang="en-US" altLang="zh-CN" sz="1200" b="1" i="0" u="none" strike="noStrike" kern="0" cap="none" spc="75" normalizeH="0" baseline="0" noProof="0" dirty="0">
                <a:ln>
                  <a:noFill/>
                </a:ln>
                <a:solidFill>
                  <a:sysClr val="window" lastClr="FFFFFF"/>
                </a:solidFill>
                <a:effectLst/>
                <a:uLnTx/>
                <a:uFillTx/>
                <a:latin typeface="微软雅黑"/>
                <a:ea typeface="微软雅黑"/>
                <a:cs typeface="Lato Light" charset="0"/>
                <a:sym typeface="Lato Light" charset="0"/>
              </a:endParaRPr>
            </a:p>
            <a:p>
              <a:pPr marL="0" marR="0" lvl="0" indent="0" defTabSz="914400" eaLnBrk="1" fontAlgn="base" latinLnBrk="0" hangingPunct="1">
                <a:lnSpc>
                  <a:spcPts val="975"/>
                </a:lnSpc>
                <a:spcBef>
                  <a:spcPct val="0"/>
                </a:spcBef>
                <a:spcAft>
                  <a:spcPct val="0"/>
                </a:spcAft>
                <a:buClrTx/>
                <a:buSzTx/>
                <a:buFontTx/>
                <a:buNone/>
                <a:tabLst/>
                <a:defRPr/>
              </a:pPr>
              <a:r>
                <a:rPr kumimoji="0" lang="zh-CN" altLang="en-US" sz="750" b="0" i="0" u="none" strike="noStrike" kern="0" cap="none" spc="75" normalizeH="0" baseline="0" noProof="0" dirty="0">
                  <a:ln>
                    <a:noFill/>
                  </a:ln>
                  <a:solidFill>
                    <a:sysClr val="window" lastClr="FFFFFF"/>
                  </a:solidFill>
                  <a:effectLst/>
                  <a:uLnTx/>
                  <a:uFillTx/>
                  <a:latin typeface="微软雅黑"/>
                  <a:ea typeface="微软雅黑"/>
                  <a:cs typeface="Lato Light" charset="0"/>
                  <a:sym typeface="Lato Light" charset="0"/>
                </a:rPr>
                <a:t>此处添加详细文本描述，建议与标题相关并符合整体语言风格，</a:t>
              </a:r>
              <a:endParaRPr kumimoji="0" lang="en-US" sz="750" b="0" i="0" u="none" strike="noStrike" kern="0" cap="none" spc="75" normalizeH="0" baseline="0" noProof="0" dirty="0">
                <a:ln>
                  <a:noFill/>
                </a:ln>
                <a:solidFill>
                  <a:sysClr val="window" lastClr="FFFFFF"/>
                </a:solidFill>
                <a:effectLst/>
                <a:uLnTx/>
                <a:uFillTx/>
                <a:latin typeface="微软雅黑"/>
                <a:ea typeface="微软雅黑"/>
                <a:cs typeface="Lato Light" charset="0"/>
                <a:sym typeface="Lato Light" charset="0"/>
              </a:endParaRPr>
            </a:p>
          </p:txBody>
        </p:sp>
      </p:gr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115"/>
                                        </p:tgtEl>
                                        <p:attrNameLst>
                                          <p:attrName>style.visibility</p:attrName>
                                        </p:attrNameLst>
                                      </p:cBhvr>
                                      <p:to>
                                        <p:strVal val="visible"/>
                                      </p:to>
                                    </p:set>
                                    <p:animEffect transition="in" filter="wipe(right)">
                                      <p:cBhvr>
                                        <p:cTn id="7" dur="500"/>
                                        <p:tgtEl>
                                          <p:spTgt spid="11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75"/>
                                        </p:tgtEl>
                                        <p:attrNameLst>
                                          <p:attrName>style.visibility</p:attrName>
                                        </p:attrNameLst>
                                      </p:cBhvr>
                                      <p:to>
                                        <p:strVal val="visible"/>
                                      </p:to>
                                    </p:set>
                                    <p:animEffect transition="in" filter="wipe(left)">
                                      <p:cBhvr>
                                        <p:cTn id="11" dur="500"/>
                                        <p:tgtEl>
                                          <p:spTgt spid="75"/>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100"/>
                                        </p:tgtEl>
                                        <p:attrNameLst>
                                          <p:attrName>style.visibility</p:attrName>
                                        </p:attrNameLst>
                                      </p:cBhvr>
                                      <p:to>
                                        <p:strVal val="visible"/>
                                      </p:to>
                                    </p:set>
                                    <p:animEffect transition="in" filter="fade">
                                      <p:cBhvr>
                                        <p:cTn id="15" dur="1000"/>
                                        <p:tgtEl>
                                          <p:spTgt spid="100"/>
                                        </p:tgtEl>
                                      </p:cBhvr>
                                    </p:animEffect>
                                    <p:anim calcmode="lin" valueType="num">
                                      <p:cBhvr>
                                        <p:cTn id="16" dur="1000" fill="hold"/>
                                        <p:tgtEl>
                                          <p:spTgt spid="100"/>
                                        </p:tgtEl>
                                        <p:attrNameLst>
                                          <p:attrName>ppt_x</p:attrName>
                                        </p:attrNameLst>
                                      </p:cBhvr>
                                      <p:tavLst>
                                        <p:tav tm="0">
                                          <p:val>
                                            <p:strVal val="#ppt_x"/>
                                          </p:val>
                                        </p:tav>
                                        <p:tav tm="100000">
                                          <p:val>
                                            <p:strVal val="#ppt_x"/>
                                          </p:val>
                                        </p:tav>
                                      </p:tavLst>
                                    </p:anim>
                                    <p:anim calcmode="lin" valueType="num">
                                      <p:cBhvr>
                                        <p:cTn id="17" dur="1000" fill="hold"/>
                                        <p:tgtEl>
                                          <p:spTgt spid="100"/>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7" presetClass="entr" presetSubtype="0" fill="hold" nodeType="afterEffect">
                                  <p:stCondLst>
                                    <p:cond delay="0"/>
                                  </p:stCondLst>
                                  <p:childTnLst>
                                    <p:set>
                                      <p:cBhvr>
                                        <p:cTn id="20" dur="1" fill="hold">
                                          <p:stCondLst>
                                            <p:cond delay="0"/>
                                          </p:stCondLst>
                                        </p:cTn>
                                        <p:tgtEl>
                                          <p:spTgt spid="116"/>
                                        </p:tgtEl>
                                        <p:attrNameLst>
                                          <p:attrName>style.visibility</p:attrName>
                                        </p:attrNameLst>
                                      </p:cBhvr>
                                      <p:to>
                                        <p:strVal val="visible"/>
                                      </p:to>
                                    </p:set>
                                    <p:animEffect transition="in" filter="fade">
                                      <p:cBhvr>
                                        <p:cTn id="21" dur="1000"/>
                                        <p:tgtEl>
                                          <p:spTgt spid="116"/>
                                        </p:tgtEl>
                                      </p:cBhvr>
                                    </p:animEffect>
                                    <p:anim calcmode="lin" valueType="num">
                                      <p:cBhvr>
                                        <p:cTn id="22" dur="1000" fill="hold"/>
                                        <p:tgtEl>
                                          <p:spTgt spid="116"/>
                                        </p:tgtEl>
                                        <p:attrNameLst>
                                          <p:attrName>ppt_x</p:attrName>
                                        </p:attrNameLst>
                                      </p:cBhvr>
                                      <p:tavLst>
                                        <p:tav tm="0">
                                          <p:val>
                                            <p:strVal val="#ppt_x"/>
                                          </p:val>
                                        </p:tav>
                                        <p:tav tm="100000">
                                          <p:val>
                                            <p:strVal val="#ppt_x"/>
                                          </p:val>
                                        </p:tav>
                                      </p:tavLst>
                                    </p:anim>
                                    <p:anim calcmode="lin" valueType="num">
                                      <p:cBhvr>
                                        <p:cTn id="23" dur="1000" fill="hold"/>
                                        <p:tgtEl>
                                          <p:spTgt spid="116"/>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105"/>
                                        </p:tgtEl>
                                        <p:attrNameLst>
                                          <p:attrName>style.visibility</p:attrName>
                                        </p:attrNameLst>
                                      </p:cBhvr>
                                      <p:to>
                                        <p:strVal val="visible"/>
                                      </p:to>
                                    </p:set>
                                    <p:animEffect transition="in" filter="fade">
                                      <p:cBhvr>
                                        <p:cTn id="27" dur="1000"/>
                                        <p:tgtEl>
                                          <p:spTgt spid="105"/>
                                        </p:tgtEl>
                                      </p:cBhvr>
                                    </p:animEffect>
                                    <p:anim calcmode="lin" valueType="num">
                                      <p:cBhvr>
                                        <p:cTn id="28" dur="1000" fill="hold"/>
                                        <p:tgtEl>
                                          <p:spTgt spid="105"/>
                                        </p:tgtEl>
                                        <p:attrNameLst>
                                          <p:attrName>ppt_x</p:attrName>
                                        </p:attrNameLst>
                                      </p:cBhvr>
                                      <p:tavLst>
                                        <p:tav tm="0">
                                          <p:val>
                                            <p:strVal val="#ppt_x"/>
                                          </p:val>
                                        </p:tav>
                                        <p:tav tm="100000">
                                          <p:val>
                                            <p:strVal val="#ppt_x"/>
                                          </p:val>
                                        </p:tav>
                                      </p:tavLst>
                                    </p:anim>
                                    <p:anim calcmode="lin" valueType="num">
                                      <p:cBhvr>
                                        <p:cTn id="29" dur="1000" fill="hold"/>
                                        <p:tgtEl>
                                          <p:spTgt spid="105"/>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nodeType="clickEffect">
                                  <p:stCondLst>
                                    <p:cond delay="0"/>
                                  </p:stCondLst>
                                  <p:childTnLst>
                                    <p:set>
                                      <p:cBhvr>
                                        <p:cTn id="33" dur="1" fill="hold">
                                          <p:stCondLst>
                                            <p:cond delay="0"/>
                                          </p:stCondLst>
                                        </p:cTn>
                                        <p:tgtEl>
                                          <p:spTgt spid="121"/>
                                        </p:tgtEl>
                                        <p:attrNameLst>
                                          <p:attrName>style.visibility</p:attrName>
                                        </p:attrNameLst>
                                      </p:cBhvr>
                                      <p:to>
                                        <p:strVal val="visible"/>
                                      </p:to>
                                    </p:set>
                                    <p:animEffect transition="in" filter="fade">
                                      <p:cBhvr>
                                        <p:cTn id="34" dur="1000"/>
                                        <p:tgtEl>
                                          <p:spTgt spid="121"/>
                                        </p:tgtEl>
                                      </p:cBhvr>
                                    </p:animEffect>
                                    <p:anim calcmode="lin" valueType="num">
                                      <p:cBhvr>
                                        <p:cTn id="35" dur="1000" fill="hold"/>
                                        <p:tgtEl>
                                          <p:spTgt spid="121"/>
                                        </p:tgtEl>
                                        <p:attrNameLst>
                                          <p:attrName>ppt_x</p:attrName>
                                        </p:attrNameLst>
                                      </p:cBhvr>
                                      <p:tavLst>
                                        <p:tav tm="0">
                                          <p:val>
                                            <p:strVal val="#ppt_x"/>
                                          </p:val>
                                        </p:tav>
                                        <p:tav tm="100000">
                                          <p:val>
                                            <p:strVal val="#ppt_x"/>
                                          </p:val>
                                        </p:tav>
                                      </p:tavLst>
                                    </p:anim>
                                    <p:anim calcmode="lin" valueType="num">
                                      <p:cBhvr>
                                        <p:cTn id="36" dur="1000" fill="hold"/>
                                        <p:tgtEl>
                                          <p:spTgt spid="121"/>
                                        </p:tgtEl>
                                        <p:attrNameLst>
                                          <p:attrName>ppt_y</p:attrName>
                                        </p:attrNameLst>
                                      </p:cBhvr>
                                      <p:tavLst>
                                        <p:tav tm="0">
                                          <p:val>
                                            <p:strVal val="#ppt_y-.1"/>
                                          </p:val>
                                        </p:tav>
                                        <p:tav tm="100000">
                                          <p:val>
                                            <p:strVal val="#ppt_y"/>
                                          </p:val>
                                        </p:tav>
                                      </p:tavLst>
                                    </p:anim>
                                  </p:childTnLst>
                                </p:cTn>
                              </p:par>
                            </p:childTnLst>
                          </p:cTn>
                        </p:par>
                        <p:par>
                          <p:cTn id="37" fill="hold">
                            <p:stCondLst>
                              <p:cond delay="1000"/>
                            </p:stCondLst>
                            <p:childTnLst>
                              <p:par>
                                <p:cTn id="38" presetID="42" presetClass="entr" presetSubtype="0" fill="hold" nodeType="afterEffect">
                                  <p:stCondLst>
                                    <p:cond delay="0"/>
                                  </p:stCondLst>
                                  <p:childTnLst>
                                    <p:set>
                                      <p:cBhvr>
                                        <p:cTn id="39" dur="1" fill="hold">
                                          <p:stCondLst>
                                            <p:cond delay="0"/>
                                          </p:stCondLst>
                                        </p:cTn>
                                        <p:tgtEl>
                                          <p:spTgt spid="110"/>
                                        </p:tgtEl>
                                        <p:attrNameLst>
                                          <p:attrName>style.visibility</p:attrName>
                                        </p:attrNameLst>
                                      </p:cBhvr>
                                      <p:to>
                                        <p:strVal val="visible"/>
                                      </p:to>
                                    </p:set>
                                    <p:animEffect transition="in" filter="fade">
                                      <p:cBhvr>
                                        <p:cTn id="40" dur="1000"/>
                                        <p:tgtEl>
                                          <p:spTgt spid="110"/>
                                        </p:tgtEl>
                                      </p:cBhvr>
                                    </p:animEffect>
                                    <p:anim calcmode="lin" valueType="num">
                                      <p:cBhvr>
                                        <p:cTn id="41" dur="1000" fill="hold"/>
                                        <p:tgtEl>
                                          <p:spTgt spid="110"/>
                                        </p:tgtEl>
                                        <p:attrNameLst>
                                          <p:attrName>ppt_x</p:attrName>
                                        </p:attrNameLst>
                                      </p:cBhvr>
                                      <p:tavLst>
                                        <p:tav tm="0">
                                          <p:val>
                                            <p:strVal val="#ppt_x"/>
                                          </p:val>
                                        </p:tav>
                                        <p:tav tm="100000">
                                          <p:val>
                                            <p:strVal val="#ppt_x"/>
                                          </p:val>
                                        </p:tav>
                                      </p:tavLst>
                                    </p:anim>
                                    <p:anim calcmode="lin" valueType="num">
                                      <p:cBhvr>
                                        <p:cTn id="42" dur="1000" fill="hold"/>
                                        <p:tgtEl>
                                          <p:spTgt spid="110"/>
                                        </p:tgtEl>
                                        <p:attrNameLst>
                                          <p:attrName>ppt_y</p:attrName>
                                        </p:attrNameLst>
                                      </p:cBhvr>
                                      <p:tavLst>
                                        <p:tav tm="0">
                                          <p:val>
                                            <p:strVal val="#ppt_y+.1"/>
                                          </p:val>
                                        </p:tav>
                                        <p:tav tm="100000">
                                          <p:val>
                                            <p:strVal val="#ppt_y"/>
                                          </p:val>
                                        </p:tav>
                                      </p:tavLst>
                                    </p:anim>
                                  </p:childTnLst>
                                </p:cTn>
                              </p:par>
                            </p:childTnLst>
                          </p:cTn>
                        </p:par>
                        <p:par>
                          <p:cTn id="43" fill="hold">
                            <p:stCondLst>
                              <p:cond delay="2000"/>
                            </p:stCondLst>
                            <p:childTnLst>
                              <p:par>
                                <p:cTn id="44" presetID="53" presetClass="entr" presetSubtype="16" fill="hold" nodeType="afterEffect">
                                  <p:stCondLst>
                                    <p:cond delay="0"/>
                                  </p:stCondLst>
                                  <p:childTnLst>
                                    <p:set>
                                      <p:cBhvr>
                                        <p:cTn id="45" dur="1" fill="hold">
                                          <p:stCondLst>
                                            <p:cond delay="0"/>
                                          </p:stCondLst>
                                        </p:cTn>
                                        <p:tgtEl>
                                          <p:spTgt spid="64"/>
                                        </p:tgtEl>
                                        <p:attrNameLst>
                                          <p:attrName>style.visibility</p:attrName>
                                        </p:attrNameLst>
                                      </p:cBhvr>
                                      <p:to>
                                        <p:strVal val="visible"/>
                                      </p:to>
                                    </p:set>
                                    <p:anim calcmode="lin" valueType="num">
                                      <p:cBhvr>
                                        <p:cTn id="46" dur="500" fill="hold"/>
                                        <p:tgtEl>
                                          <p:spTgt spid="64"/>
                                        </p:tgtEl>
                                        <p:attrNameLst>
                                          <p:attrName>ppt_w</p:attrName>
                                        </p:attrNameLst>
                                      </p:cBhvr>
                                      <p:tavLst>
                                        <p:tav tm="0">
                                          <p:val>
                                            <p:fltVal val="0"/>
                                          </p:val>
                                        </p:tav>
                                        <p:tav tm="100000">
                                          <p:val>
                                            <p:strVal val="#ppt_w"/>
                                          </p:val>
                                        </p:tav>
                                      </p:tavLst>
                                    </p:anim>
                                    <p:anim calcmode="lin" valueType="num">
                                      <p:cBhvr>
                                        <p:cTn id="47" dur="500" fill="hold"/>
                                        <p:tgtEl>
                                          <p:spTgt spid="64"/>
                                        </p:tgtEl>
                                        <p:attrNameLst>
                                          <p:attrName>ppt_h</p:attrName>
                                        </p:attrNameLst>
                                      </p:cBhvr>
                                      <p:tavLst>
                                        <p:tav tm="0">
                                          <p:val>
                                            <p:fltVal val="0"/>
                                          </p:val>
                                        </p:tav>
                                        <p:tav tm="100000">
                                          <p:val>
                                            <p:strVal val="#ppt_h"/>
                                          </p:val>
                                        </p:tav>
                                      </p:tavLst>
                                    </p:anim>
                                    <p:animEffect transition="in" filter="fade">
                                      <p:cBhvr>
                                        <p:cTn id="48"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7238813" y="4297732"/>
            <a:ext cx="1874455" cy="1435524"/>
            <a:chOff x="9544980" y="4893547"/>
            <a:chExt cx="2499273" cy="1914032"/>
          </a:xfrm>
        </p:grpSpPr>
        <p:sp>
          <p:nvSpPr>
            <p:cNvPr id="23" name="Freeform 6"/>
            <p:cNvSpPr>
              <a:spLocks/>
            </p:cNvSpPr>
            <p:nvPr/>
          </p:nvSpPr>
          <p:spPr bwMode="auto">
            <a:xfrm>
              <a:off x="9860543" y="5629332"/>
              <a:ext cx="915435" cy="914420"/>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24" name="Freeform 6"/>
            <p:cNvSpPr>
              <a:spLocks/>
            </p:cNvSpPr>
            <p:nvPr/>
          </p:nvSpPr>
          <p:spPr bwMode="auto">
            <a:xfrm>
              <a:off x="10383840" y="5031674"/>
              <a:ext cx="915435" cy="914420"/>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25" name="Freeform 6"/>
            <p:cNvSpPr>
              <a:spLocks/>
            </p:cNvSpPr>
            <p:nvPr/>
          </p:nvSpPr>
          <p:spPr bwMode="auto">
            <a:xfrm>
              <a:off x="10574267" y="5893159"/>
              <a:ext cx="915435" cy="914420"/>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26" name="Freeform 6"/>
            <p:cNvSpPr>
              <a:spLocks/>
            </p:cNvSpPr>
            <p:nvPr/>
          </p:nvSpPr>
          <p:spPr bwMode="auto">
            <a:xfrm>
              <a:off x="9703890" y="5136404"/>
              <a:ext cx="599756" cy="599090"/>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27" name="Freeform 6"/>
            <p:cNvSpPr>
              <a:spLocks/>
            </p:cNvSpPr>
            <p:nvPr/>
          </p:nvSpPr>
          <p:spPr bwMode="auto">
            <a:xfrm>
              <a:off x="11243452" y="5574744"/>
              <a:ext cx="554407" cy="553792"/>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28" name="Freeform 6"/>
            <p:cNvSpPr>
              <a:spLocks/>
            </p:cNvSpPr>
            <p:nvPr/>
          </p:nvSpPr>
          <p:spPr bwMode="auto">
            <a:xfrm>
              <a:off x="9544980" y="6274036"/>
              <a:ext cx="315563" cy="315213"/>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29" name="Freeform 6"/>
            <p:cNvSpPr>
              <a:spLocks/>
            </p:cNvSpPr>
            <p:nvPr/>
          </p:nvSpPr>
          <p:spPr bwMode="auto">
            <a:xfrm>
              <a:off x="11362874" y="5033994"/>
              <a:ext cx="315563" cy="315213"/>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30" name="Freeform 6"/>
            <p:cNvSpPr>
              <a:spLocks/>
            </p:cNvSpPr>
            <p:nvPr/>
          </p:nvSpPr>
          <p:spPr bwMode="auto">
            <a:xfrm>
              <a:off x="11174140" y="4893547"/>
              <a:ext cx="203556" cy="203330"/>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31" name="Freeform 6"/>
            <p:cNvSpPr>
              <a:spLocks/>
            </p:cNvSpPr>
            <p:nvPr/>
          </p:nvSpPr>
          <p:spPr bwMode="auto">
            <a:xfrm>
              <a:off x="10098097" y="5237324"/>
              <a:ext cx="1346042" cy="1344549"/>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FFFFFF"/>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32" name="Freeform 6"/>
            <p:cNvSpPr>
              <a:spLocks/>
            </p:cNvSpPr>
            <p:nvPr/>
          </p:nvSpPr>
          <p:spPr bwMode="auto">
            <a:xfrm>
              <a:off x="11840697" y="5473078"/>
              <a:ext cx="203556" cy="203330"/>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grpSp>
      <p:sp>
        <p:nvSpPr>
          <p:cNvPr id="33" name="任意多边形 12"/>
          <p:cNvSpPr>
            <a:spLocks noChangeArrowheads="1"/>
          </p:cNvSpPr>
          <p:nvPr/>
        </p:nvSpPr>
        <p:spPr bwMode="auto">
          <a:xfrm rot="2083007">
            <a:off x="4972050" y="2767410"/>
            <a:ext cx="1171575" cy="1170384"/>
          </a:xfrm>
          <a:custGeom>
            <a:avLst/>
            <a:gdLst>
              <a:gd name="T0" fmla="*/ 0 w 3340100"/>
              <a:gd name="T1" fmla="*/ 0 h 3340100"/>
              <a:gd name="T2" fmla="*/ 3340100 w 3340100"/>
              <a:gd name="T3" fmla="*/ 3340100 h 3340100"/>
            </a:gdLst>
            <a:ahLst/>
            <a:cxnLst/>
            <a:rect l="T0" t="T1" r="T2" b="T3"/>
            <a:pathLst>
              <a:path w="3340100" h="3340100">
                <a:moveTo>
                  <a:pt x="1670050" y="498475"/>
                </a:moveTo>
                <a:cubicBezTo>
                  <a:pt x="1023007" y="498475"/>
                  <a:pt x="498475" y="1023007"/>
                  <a:pt x="498475" y="1670050"/>
                </a:cubicBezTo>
                <a:cubicBezTo>
                  <a:pt x="498475" y="2317093"/>
                  <a:pt x="1023007" y="2841625"/>
                  <a:pt x="1670050" y="2841625"/>
                </a:cubicBezTo>
                <a:cubicBezTo>
                  <a:pt x="2317093" y="2841625"/>
                  <a:pt x="2841625" y="2317093"/>
                  <a:pt x="2841625" y="1670050"/>
                </a:cubicBezTo>
                <a:cubicBezTo>
                  <a:pt x="2841625" y="1023007"/>
                  <a:pt x="2317093" y="498475"/>
                  <a:pt x="1670050" y="498475"/>
                </a:cubicBezTo>
                <a:close/>
                <a:moveTo>
                  <a:pt x="1670050" y="0"/>
                </a:moveTo>
                <a:lnTo>
                  <a:pt x="1753194" y="4199"/>
                </a:lnTo>
                <a:lnTo>
                  <a:pt x="1859784" y="196816"/>
                </a:lnTo>
                <a:lnTo>
                  <a:pt x="1975233" y="214435"/>
                </a:lnTo>
                <a:lnTo>
                  <a:pt x="2059006" y="235975"/>
                </a:lnTo>
                <a:lnTo>
                  <a:pt x="2231291" y="98733"/>
                </a:lnTo>
                <a:lnTo>
                  <a:pt x="2320109" y="131241"/>
                </a:lnTo>
                <a:lnTo>
                  <a:pt x="2384278" y="162153"/>
                </a:lnTo>
                <a:lnTo>
                  <a:pt x="2408748" y="378280"/>
                </a:lnTo>
                <a:lnTo>
                  <a:pt x="2508255" y="438732"/>
                </a:lnTo>
                <a:lnTo>
                  <a:pt x="2581052" y="493168"/>
                </a:lnTo>
                <a:lnTo>
                  <a:pt x="2789449" y="433248"/>
                </a:lnTo>
                <a:lnTo>
                  <a:pt x="2850954" y="489147"/>
                </a:lnTo>
                <a:lnTo>
                  <a:pt x="2906853" y="550651"/>
                </a:lnTo>
                <a:lnTo>
                  <a:pt x="2847600" y="756729"/>
                </a:lnTo>
                <a:lnTo>
                  <a:pt x="2910892" y="841369"/>
                </a:lnTo>
                <a:lnTo>
                  <a:pt x="2965835" y="931807"/>
                </a:lnTo>
                <a:lnTo>
                  <a:pt x="3177947" y="955822"/>
                </a:lnTo>
                <a:lnTo>
                  <a:pt x="3208859" y="1019991"/>
                </a:lnTo>
                <a:lnTo>
                  <a:pt x="3241367" y="1108809"/>
                </a:lnTo>
                <a:lnTo>
                  <a:pt x="3109474" y="1274380"/>
                </a:lnTo>
                <a:lnTo>
                  <a:pt x="3135189" y="1374392"/>
                </a:lnTo>
                <a:lnTo>
                  <a:pt x="3152100" y="1485194"/>
                </a:lnTo>
                <a:lnTo>
                  <a:pt x="3335902" y="1586906"/>
                </a:lnTo>
                <a:lnTo>
                  <a:pt x="3340100" y="1670050"/>
                </a:lnTo>
                <a:lnTo>
                  <a:pt x="3335902" y="1753194"/>
                </a:lnTo>
                <a:lnTo>
                  <a:pt x="3153687" y="1854028"/>
                </a:lnTo>
                <a:lnTo>
                  <a:pt x="3135189" y="1975233"/>
                </a:lnTo>
                <a:lnTo>
                  <a:pt x="3111325" y="2068045"/>
                </a:lnTo>
                <a:lnTo>
                  <a:pt x="3241367" y="2231291"/>
                </a:lnTo>
                <a:lnTo>
                  <a:pt x="3208859" y="2320109"/>
                </a:lnTo>
                <a:lnTo>
                  <a:pt x="3177947" y="2384278"/>
                </a:lnTo>
                <a:lnTo>
                  <a:pt x="2972048" y="2407590"/>
                </a:lnTo>
                <a:lnTo>
                  <a:pt x="2910892" y="2508255"/>
                </a:lnTo>
                <a:lnTo>
                  <a:pt x="2849578" y="2590250"/>
                </a:lnTo>
                <a:lnTo>
                  <a:pt x="2906853" y="2789449"/>
                </a:lnTo>
                <a:lnTo>
                  <a:pt x="2850954" y="2850954"/>
                </a:lnTo>
                <a:lnTo>
                  <a:pt x="2789449" y="2906853"/>
                </a:lnTo>
                <a:lnTo>
                  <a:pt x="2590250" y="2849578"/>
                </a:lnTo>
                <a:lnTo>
                  <a:pt x="2508255" y="2910892"/>
                </a:lnTo>
                <a:lnTo>
                  <a:pt x="2407590" y="2972048"/>
                </a:lnTo>
                <a:lnTo>
                  <a:pt x="2384278" y="3177947"/>
                </a:lnTo>
                <a:lnTo>
                  <a:pt x="2320109" y="3208859"/>
                </a:lnTo>
                <a:lnTo>
                  <a:pt x="2231291" y="3241367"/>
                </a:lnTo>
                <a:lnTo>
                  <a:pt x="2068045" y="3111325"/>
                </a:lnTo>
                <a:lnTo>
                  <a:pt x="1975233" y="3135189"/>
                </a:lnTo>
                <a:lnTo>
                  <a:pt x="1854028" y="3153687"/>
                </a:lnTo>
                <a:lnTo>
                  <a:pt x="1753194" y="3335902"/>
                </a:lnTo>
                <a:lnTo>
                  <a:pt x="1670050" y="3340100"/>
                </a:lnTo>
                <a:lnTo>
                  <a:pt x="1586906" y="3335902"/>
                </a:lnTo>
                <a:lnTo>
                  <a:pt x="1485194" y="3152100"/>
                </a:lnTo>
                <a:lnTo>
                  <a:pt x="1374392" y="3135189"/>
                </a:lnTo>
                <a:lnTo>
                  <a:pt x="1274380" y="3109474"/>
                </a:lnTo>
                <a:lnTo>
                  <a:pt x="1108809" y="3241367"/>
                </a:lnTo>
                <a:lnTo>
                  <a:pt x="1019991" y="3208859"/>
                </a:lnTo>
                <a:lnTo>
                  <a:pt x="955822" y="3177947"/>
                </a:lnTo>
                <a:lnTo>
                  <a:pt x="931807" y="2965835"/>
                </a:lnTo>
                <a:lnTo>
                  <a:pt x="841369" y="2910892"/>
                </a:lnTo>
                <a:lnTo>
                  <a:pt x="756729" y="2847600"/>
                </a:lnTo>
                <a:lnTo>
                  <a:pt x="550651" y="2906853"/>
                </a:lnTo>
                <a:lnTo>
                  <a:pt x="489147" y="2850954"/>
                </a:lnTo>
                <a:lnTo>
                  <a:pt x="433248" y="2789449"/>
                </a:lnTo>
                <a:lnTo>
                  <a:pt x="493168" y="2581052"/>
                </a:lnTo>
                <a:lnTo>
                  <a:pt x="438732" y="2508255"/>
                </a:lnTo>
                <a:lnTo>
                  <a:pt x="378280" y="2408748"/>
                </a:lnTo>
                <a:lnTo>
                  <a:pt x="162153" y="2384278"/>
                </a:lnTo>
                <a:lnTo>
                  <a:pt x="131241" y="2320109"/>
                </a:lnTo>
                <a:lnTo>
                  <a:pt x="98733" y="2231291"/>
                </a:lnTo>
                <a:lnTo>
                  <a:pt x="235976" y="2059006"/>
                </a:lnTo>
                <a:lnTo>
                  <a:pt x="214435" y="1975233"/>
                </a:lnTo>
                <a:lnTo>
                  <a:pt x="196816" y="1859784"/>
                </a:lnTo>
                <a:lnTo>
                  <a:pt x="4199" y="1753194"/>
                </a:lnTo>
                <a:lnTo>
                  <a:pt x="0" y="1670050"/>
                </a:lnTo>
                <a:lnTo>
                  <a:pt x="4199" y="1586906"/>
                </a:lnTo>
                <a:lnTo>
                  <a:pt x="198403" y="1479437"/>
                </a:lnTo>
                <a:lnTo>
                  <a:pt x="214435" y="1374392"/>
                </a:lnTo>
                <a:lnTo>
                  <a:pt x="237827" y="1283418"/>
                </a:lnTo>
                <a:lnTo>
                  <a:pt x="98733" y="1108809"/>
                </a:lnTo>
                <a:lnTo>
                  <a:pt x="131241" y="1019991"/>
                </a:lnTo>
                <a:lnTo>
                  <a:pt x="162153" y="955822"/>
                </a:lnTo>
                <a:lnTo>
                  <a:pt x="384493" y="930649"/>
                </a:lnTo>
                <a:lnTo>
                  <a:pt x="438732" y="841369"/>
                </a:lnTo>
                <a:lnTo>
                  <a:pt x="495146" y="765928"/>
                </a:lnTo>
                <a:lnTo>
                  <a:pt x="433248" y="550651"/>
                </a:lnTo>
                <a:lnTo>
                  <a:pt x="489147" y="489147"/>
                </a:lnTo>
                <a:lnTo>
                  <a:pt x="550651" y="433248"/>
                </a:lnTo>
                <a:lnTo>
                  <a:pt x="765928" y="495146"/>
                </a:lnTo>
                <a:lnTo>
                  <a:pt x="841369" y="438732"/>
                </a:lnTo>
                <a:lnTo>
                  <a:pt x="930649" y="384493"/>
                </a:lnTo>
                <a:lnTo>
                  <a:pt x="955822" y="162153"/>
                </a:lnTo>
                <a:lnTo>
                  <a:pt x="1019991" y="131241"/>
                </a:lnTo>
                <a:lnTo>
                  <a:pt x="1108809" y="98733"/>
                </a:lnTo>
                <a:lnTo>
                  <a:pt x="1283418" y="237827"/>
                </a:lnTo>
                <a:lnTo>
                  <a:pt x="1374392" y="214435"/>
                </a:lnTo>
                <a:lnTo>
                  <a:pt x="1479437" y="198403"/>
                </a:lnTo>
                <a:lnTo>
                  <a:pt x="1586906" y="4199"/>
                </a:lnTo>
                <a:close/>
              </a:path>
            </a:pathLst>
          </a:custGeom>
          <a:solidFill>
            <a:srgbClr val="23B9D6"/>
          </a:solidFill>
          <a:ln>
            <a:noFill/>
          </a:ln>
          <a:extLst/>
        </p:spPr>
        <p:txBody>
          <a:bodyPr anchor="ctr"/>
          <a:lstStyle/>
          <a:p>
            <a:pPr algn="ctr"/>
            <a:endParaRPr lang="zh-CN" altLang="zh-CN" sz="1350">
              <a:solidFill>
                <a:srgbClr val="FFFFFF"/>
              </a:solidFill>
              <a:latin typeface="宋体" panose="02010600030101010101" pitchFamily="2" charset="-122"/>
              <a:sym typeface="宋体" panose="02010600030101010101" pitchFamily="2" charset="-122"/>
            </a:endParaRPr>
          </a:p>
        </p:txBody>
      </p:sp>
      <p:sp>
        <p:nvSpPr>
          <p:cNvPr id="34" name="任意多边形 15"/>
          <p:cNvSpPr>
            <a:spLocks noChangeArrowheads="1"/>
          </p:cNvSpPr>
          <p:nvPr/>
        </p:nvSpPr>
        <p:spPr bwMode="auto">
          <a:xfrm rot="2535249">
            <a:off x="3802857" y="3548460"/>
            <a:ext cx="1607344" cy="1607344"/>
          </a:xfrm>
          <a:custGeom>
            <a:avLst/>
            <a:gdLst>
              <a:gd name="T0" fmla="*/ 0 w 3340100"/>
              <a:gd name="T1" fmla="*/ 0 h 3340100"/>
              <a:gd name="T2" fmla="*/ 3340100 w 3340100"/>
              <a:gd name="T3" fmla="*/ 3340100 h 3340100"/>
            </a:gdLst>
            <a:ahLst/>
            <a:cxnLst/>
            <a:rect l="T0" t="T1" r="T2" b="T3"/>
            <a:pathLst>
              <a:path w="3340100" h="3340100">
                <a:moveTo>
                  <a:pt x="1670050" y="498475"/>
                </a:moveTo>
                <a:cubicBezTo>
                  <a:pt x="1023007" y="498475"/>
                  <a:pt x="498475" y="1023007"/>
                  <a:pt x="498475" y="1670050"/>
                </a:cubicBezTo>
                <a:cubicBezTo>
                  <a:pt x="498475" y="2317093"/>
                  <a:pt x="1023007" y="2841625"/>
                  <a:pt x="1670050" y="2841625"/>
                </a:cubicBezTo>
                <a:cubicBezTo>
                  <a:pt x="2317093" y="2841625"/>
                  <a:pt x="2841625" y="2317093"/>
                  <a:pt x="2841625" y="1670050"/>
                </a:cubicBezTo>
                <a:cubicBezTo>
                  <a:pt x="2841625" y="1023007"/>
                  <a:pt x="2317093" y="498475"/>
                  <a:pt x="1670050" y="498475"/>
                </a:cubicBezTo>
                <a:close/>
                <a:moveTo>
                  <a:pt x="1670050" y="0"/>
                </a:moveTo>
                <a:lnTo>
                  <a:pt x="1753194" y="4199"/>
                </a:lnTo>
                <a:lnTo>
                  <a:pt x="1859784" y="196816"/>
                </a:lnTo>
                <a:lnTo>
                  <a:pt x="1975233" y="214435"/>
                </a:lnTo>
                <a:lnTo>
                  <a:pt x="2059006" y="235975"/>
                </a:lnTo>
                <a:lnTo>
                  <a:pt x="2231291" y="98733"/>
                </a:lnTo>
                <a:lnTo>
                  <a:pt x="2320109" y="131241"/>
                </a:lnTo>
                <a:lnTo>
                  <a:pt x="2384278" y="162153"/>
                </a:lnTo>
                <a:lnTo>
                  <a:pt x="2408748" y="378280"/>
                </a:lnTo>
                <a:lnTo>
                  <a:pt x="2508255" y="438732"/>
                </a:lnTo>
                <a:lnTo>
                  <a:pt x="2581052" y="493168"/>
                </a:lnTo>
                <a:lnTo>
                  <a:pt x="2789449" y="433248"/>
                </a:lnTo>
                <a:lnTo>
                  <a:pt x="2850954" y="489147"/>
                </a:lnTo>
                <a:lnTo>
                  <a:pt x="2906853" y="550651"/>
                </a:lnTo>
                <a:lnTo>
                  <a:pt x="2847600" y="756729"/>
                </a:lnTo>
                <a:lnTo>
                  <a:pt x="2910892" y="841369"/>
                </a:lnTo>
                <a:lnTo>
                  <a:pt x="2965835" y="931807"/>
                </a:lnTo>
                <a:lnTo>
                  <a:pt x="3177947" y="955822"/>
                </a:lnTo>
                <a:lnTo>
                  <a:pt x="3208859" y="1019991"/>
                </a:lnTo>
                <a:lnTo>
                  <a:pt x="3241367" y="1108809"/>
                </a:lnTo>
                <a:lnTo>
                  <a:pt x="3109474" y="1274380"/>
                </a:lnTo>
                <a:lnTo>
                  <a:pt x="3135189" y="1374392"/>
                </a:lnTo>
                <a:lnTo>
                  <a:pt x="3152100" y="1485194"/>
                </a:lnTo>
                <a:lnTo>
                  <a:pt x="3335902" y="1586906"/>
                </a:lnTo>
                <a:lnTo>
                  <a:pt x="3340100" y="1670050"/>
                </a:lnTo>
                <a:lnTo>
                  <a:pt x="3335902" y="1753194"/>
                </a:lnTo>
                <a:lnTo>
                  <a:pt x="3153687" y="1854028"/>
                </a:lnTo>
                <a:lnTo>
                  <a:pt x="3135189" y="1975233"/>
                </a:lnTo>
                <a:lnTo>
                  <a:pt x="3111325" y="2068045"/>
                </a:lnTo>
                <a:lnTo>
                  <a:pt x="3241367" y="2231291"/>
                </a:lnTo>
                <a:lnTo>
                  <a:pt x="3208859" y="2320109"/>
                </a:lnTo>
                <a:lnTo>
                  <a:pt x="3177947" y="2384278"/>
                </a:lnTo>
                <a:lnTo>
                  <a:pt x="2972048" y="2407590"/>
                </a:lnTo>
                <a:lnTo>
                  <a:pt x="2910892" y="2508255"/>
                </a:lnTo>
                <a:lnTo>
                  <a:pt x="2849578" y="2590250"/>
                </a:lnTo>
                <a:lnTo>
                  <a:pt x="2906853" y="2789449"/>
                </a:lnTo>
                <a:lnTo>
                  <a:pt x="2850954" y="2850954"/>
                </a:lnTo>
                <a:lnTo>
                  <a:pt x="2789449" y="2906853"/>
                </a:lnTo>
                <a:lnTo>
                  <a:pt x="2590250" y="2849578"/>
                </a:lnTo>
                <a:lnTo>
                  <a:pt x="2508255" y="2910892"/>
                </a:lnTo>
                <a:lnTo>
                  <a:pt x="2407590" y="2972048"/>
                </a:lnTo>
                <a:lnTo>
                  <a:pt x="2384278" y="3177947"/>
                </a:lnTo>
                <a:lnTo>
                  <a:pt x="2320109" y="3208859"/>
                </a:lnTo>
                <a:lnTo>
                  <a:pt x="2231291" y="3241367"/>
                </a:lnTo>
                <a:lnTo>
                  <a:pt x="2068045" y="3111325"/>
                </a:lnTo>
                <a:lnTo>
                  <a:pt x="1975233" y="3135189"/>
                </a:lnTo>
                <a:lnTo>
                  <a:pt x="1854028" y="3153687"/>
                </a:lnTo>
                <a:lnTo>
                  <a:pt x="1753194" y="3335902"/>
                </a:lnTo>
                <a:lnTo>
                  <a:pt x="1670050" y="3340100"/>
                </a:lnTo>
                <a:lnTo>
                  <a:pt x="1586906" y="3335902"/>
                </a:lnTo>
                <a:lnTo>
                  <a:pt x="1485194" y="3152100"/>
                </a:lnTo>
                <a:lnTo>
                  <a:pt x="1374392" y="3135189"/>
                </a:lnTo>
                <a:lnTo>
                  <a:pt x="1274380" y="3109474"/>
                </a:lnTo>
                <a:lnTo>
                  <a:pt x="1108809" y="3241367"/>
                </a:lnTo>
                <a:lnTo>
                  <a:pt x="1019991" y="3208859"/>
                </a:lnTo>
                <a:lnTo>
                  <a:pt x="955822" y="3177947"/>
                </a:lnTo>
                <a:lnTo>
                  <a:pt x="931807" y="2965835"/>
                </a:lnTo>
                <a:lnTo>
                  <a:pt x="841369" y="2910892"/>
                </a:lnTo>
                <a:lnTo>
                  <a:pt x="756729" y="2847600"/>
                </a:lnTo>
                <a:lnTo>
                  <a:pt x="550651" y="2906853"/>
                </a:lnTo>
                <a:lnTo>
                  <a:pt x="489147" y="2850954"/>
                </a:lnTo>
                <a:lnTo>
                  <a:pt x="433248" y="2789449"/>
                </a:lnTo>
                <a:lnTo>
                  <a:pt x="493168" y="2581052"/>
                </a:lnTo>
                <a:lnTo>
                  <a:pt x="438732" y="2508255"/>
                </a:lnTo>
                <a:lnTo>
                  <a:pt x="378280" y="2408748"/>
                </a:lnTo>
                <a:lnTo>
                  <a:pt x="162153" y="2384278"/>
                </a:lnTo>
                <a:lnTo>
                  <a:pt x="131241" y="2320109"/>
                </a:lnTo>
                <a:lnTo>
                  <a:pt x="98733" y="2231291"/>
                </a:lnTo>
                <a:lnTo>
                  <a:pt x="235976" y="2059006"/>
                </a:lnTo>
                <a:lnTo>
                  <a:pt x="214435" y="1975233"/>
                </a:lnTo>
                <a:lnTo>
                  <a:pt x="196816" y="1859784"/>
                </a:lnTo>
                <a:lnTo>
                  <a:pt x="4199" y="1753194"/>
                </a:lnTo>
                <a:lnTo>
                  <a:pt x="0" y="1670050"/>
                </a:lnTo>
                <a:lnTo>
                  <a:pt x="4199" y="1586906"/>
                </a:lnTo>
                <a:lnTo>
                  <a:pt x="198403" y="1479437"/>
                </a:lnTo>
                <a:lnTo>
                  <a:pt x="214435" y="1374392"/>
                </a:lnTo>
                <a:lnTo>
                  <a:pt x="237827" y="1283418"/>
                </a:lnTo>
                <a:lnTo>
                  <a:pt x="98733" y="1108809"/>
                </a:lnTo>
                <a:lnTo>
                  <a:pt x="131241" y="1019991"/>
                </a:lnTo>
                <a:lnTo>
                  <a:pt x="162153" y="955822"/>
                </a:lnTo>
                <a:lnTo>
                  <a:pt x="384493" y="930649"/>
                </a:lnTo>
                <a:lnTo>
                  <a:pt x="438732" y="841369"/>
                </a:lnTo>
                <a:lnTo>
                  <a:pt x="495146" y="765928"/>
                </a:lnTo>
                <a:lnTo>
                  <a:pt x="433248" y="550651"/>
                </a:lnTo>
                <a:lnTo>
                  <a:pt x="489147" y="489147"/>
                </a:lnTo>
                <a:lnTo>
                  <a:pt x="550651" y="433248"/>
                </a:lnTo>
                <a:lnTo>
                  <a:pt x="765928" y="495146"/>
                </a:lnTo>
                <a:lnTo>
                  <a:pt x="841369" y="438732"/>
                </a:lnTo>
                <a:lnTo>
                  <a:pt x="930649" y="384493"/>
                </a:lnTo>
                <a:lnTo>
                  <a:pt x="955822" y="162153"/>
                </a:lnTo>
                <a:lnTo>
                  <a:pt x="1019991" y="131241"/>
                </a:lnTo>
                <a:lnTo>
                  <a:pt x="1108809" y="98733"/>
                </a:lnTo>
                <a:lnTo>
                  <a:pt x="1283418" y="237827"/>
                </a:lnTo>
                <a:lnTo>
                  <a:pt x="1374392" y="214435"/>
                </a:lnTo>
                <a:lnTo>
                  <a:pt x="1479437" y="198403"/>
                </a:lnTo>
                <a:lnTo>
                  <a:pt x="1586906" y="4199"/>
                </a:lnTo>
                <a:close/>
              </a:path>
            </a:pathLst>
          </a:custGeom>
          <a:solidFill>
            <a:srgbClr val="23B9D6"/>
          </a:solidFill>
          <a:ln>
            <a:noFill/>
          </a:ln>
          <a:extLst/>
        </p:spPr>
        <p:txBody>
          <a:bodyPr anchor="ctr"/>
          <a:lstStyle/>
          <a:p>
            <a:pPr algn="ctr"/>
            <a:endParaRPr lang="zh-CN" altLang="zh-CN" sz="1350">
              <a:solidFill>
                <a:srgbClr val="FFFFFF"/>
              </a:solidFill>
              <a:latin typeface="宋体" panose="02010600030101010101" pitchFamily="2" charset="-122"/>
              <a:sym typeface="宋体" panose="02010600030101010101" pitchFamily="2" charset="-122"/>
            </a:endParaRPr>
          </a:p>
        </p:txBody>
      </p:sp>
      <p:sp>
        <p:nvSpPr>
          <p:cNvPr id="35" name="任意多边形 18"/>
          <p:cNvSpPr>
            <a:spLocks noChangeArrowheads="1"/>
          </p:cNvSpPr>
          <p:nvPr/>
        </p:nvSpPr>
        <p:spPr bwMode="auto">
          <a:xfrm rot="1877475">
            <a:off x="3717131" y="1718469"/>
            <a:ext cx="1595438" cy="1594247"/>
          </a:xfrm>
          <a:custGeom>
            <a:avLst/>
            <a:gdLst>
              <a:gd name="T0" fmla="*/ 0 w 3340100"/>
              <a:gd name="T1" fmla="*/ 0 h 3340100"/>
              <a:gd name="T2" fmla="*/ 3340100 w 3340100"/>
              <a:gd name="T3" fmla="*/ 3340100 h 3340100"/>
            </a:gdLst>
            <a:ahLst/>
            <a:cxnLst/>
            <a:rect l="T0" t="T1" r="T2" b="T3"/>
            <a:pathLst>
              <a:path w="3340100" h="3340100">
                <a:moveTo>
                  <a:pt x="1670050" y="498475"/>
                </a:moveTo>
                <a:cubicBezTo>
                  <a:pt x="1023007" y="498475"/>
                  <a:pt x="498475" y="1023007"/>
                  <a:pt x="498475" y="1670050"/>
                </a:cubicBezTo>
                <a:cubicBezTo>
                  <a:pt x="498475" y="2317093"/>
                  <a:pt x="1023007" y="2841625"/>
                  <a:pt x="1670050" y="2841625"/>
                </a:cubicBezTo>
                <a:cubicBezTo>
                  <a:pt x="2317093" y="2841625"/>
                  <a:pt x="2841625" y="2317093"/>
                  <a:pt x="2841625" y="1670050"/>
                </a:cubicBezTo>
                <a:cubicBezTo>
                  <a:pt x="2841625" y="1023007"/>
                  <a:pt x="2317093" y="498475"/>
                  <a:pt x="1670050" y="498475"/>
                </a:cubicBezTo>
                <a:close/>
                <a:moveTo>
                  <a:pt x="1670050" y="0"/>
                </a:moveTo>
                <a:lnTo>
                  <a:pt x="1753194" y="4199"/>
                </a:lnTo>
                <a:lnTo>
                  <a:pt x="1859784" y="196816"/>
                </a:lnTo>
                <a:lnTo>
                  <a:pt x="1975233" y="214435"/>
                </a:lnTo>
                <a:lnTo>
                  <a:pt x="2059006" y="235975"/>
                </a:lnTo>
                <a:lnTo>
                  <a:pt x="2231291" y="98733"/>
                </a:lnTo>
                <a:lnTo>
                  <a:pt x="2320109" y="131241"/>
                </a:lnTo>
                <a:lnTo>
                  <a:pt x="2384278" y="162153"/>
                </a:lnTo>
                <a:lnTo>
                  <a:pt x="2408748" y="378280"/>
                </a:lnTo>
                <a:lnTo>
                  <a:pt x="2508255" y="438732"/>
                </a:lnTo>
                <a:lnTo>
                  <a:pt x="2581052" y="493168"/>
                </a:lnTo>
                <a:lnTo>
                  <a:pt x="2789449" y="433248"/>
                </a:lnTo>
                <a:lnTo>
                  <a:pt x="2850954" y="489147"/>
                </a:lnTo>
                <a:lnTo>
                  <a:pt x="2906853" y="550651"/>
                </a:lnTo>
                <a:lnTo>
                  <a:pt x="2847600" y="756729"/>
                </a:lnTo>
                <a:lnTo>
                  <a:pt x="2910892" y="841369"/>
                </a:lnTo>
                <a:lnTo>
                  <a:pt x="2965835" y="931807"/>
                </a:lnTo>
                <a:lnTo>
                  <a:pt x="3177947" y="955822"/>
                </a:lnTo>
                <a:lnTo>
                  <a:pt x="3208859" y="1019991"/>
                </a:lnTo>
                <a:lnTo>
                  <a:pt x="3241367" y="1108809"/>
                </a:lnTo>
                <a:lnTo>
                  <a:pt x="3109474" y="1274380"/>
                </a:lnTo>
                <a:lnTo>
                  <a:pt x="3135189" y="1374392"/>
                </a:lnTo>
                <a:lnTo>
                  <a:pt x="3152100" y="1485194"/>
                </a:lnTo>
                <a:lnTo>
                  <a:pt x="3335902" y="1586906"/>
                </a:lnTo>
                <a:lnTo>
                  <a:pt x="3340100" y="1670050"/>
                </a:lnTo>
                <a:lnTo>
                  <a:pt x="3335902" y="1753194"/>
                </a:lnTo>
                <a:lnTo>
                  <a:pt x="3153687" y="1854028"/>
                </a:lnTo>
                <a:lnTo>
                  <a:pt x="3135189" y="1975233"/>
                </a:lnTo>
                <a:lnTo>
                  <a:pt x="3111325" y="2068045"/>
                </a:lnTo>
                <a:lnTo>
                  <a:pt x="3241367" y="2231291"/>
                </a:lnTo>
                <a:lnTo>
                  <a:pt x="3208859" y="2320109"/>
                </a:lnTo>
                <a:lnTo>
                  <a:pt x="3177947" y="2384278"/>
                </a:lnTo>
                <a:lnTo>
                  <a:pt x="2972048" y="2407590"/>
                </a:lnTo>
                <a:lnTo>
                  <a:pt x="2910892" y="2508255"/>
                </a:lnTo>
                <a:lnTo>
                  <a:pt x="2849578" y="2590250"/>
                </a:lnTo>
                <a:lnTo>
                  <a:pt x="2906853" y="2789449"/>
                </a:lnTo>
                <a:lnTo>
                  <a:pt x="2850954" y="2850954"/>
                </a:lnTo>
                <a:lnTo>
                  <a:pt x="2789449" y="2906853"/>
                </a:lnTo>
                <a:lnTo>
                  <a:pt x="2590250" y="2849578"/>
                </a:lnTo>
                <a:lnTo>
                  <a:pt x="2508255" y="2910892"/>
                </a:lnTo>
                <a:lnTo>
                  <a:pt x="2407590" y="2972048"/>
                </a:lnTo>
                <a:lnTo>
                  <a:pt x="2384278" y="3177947"/>
                </a:lnTo>
                <a:lnTo>
                  <a:pt x="2320109" y="3208859"/>
                </a:lnTo>
                <a:lnTo>
                  <a:pt x="2231291" y="3241367"/>
                </a:lnTo>
                <a:lnTo>
                  <a:pt x="2068045" y="3111325"/>
                </a:lnTo>
                <a:lnTo>
                  <a:pt x="1975233" y="3135189"/>
                </a:lnTo>
                <a:lnTo>
                  <a:pt x="1854028" y="3153687"/>
                </a:lnTo>
                <a:lnTo>
                  <a:pt x="1753194" y="3335902"/>
                </a:lnTo>
                <a:lnTo>
                  <a:pt x="1670050" y="3340100"/>
                </a:lnTo>
                <a:lnTo>
                  <a:pt x="1586906" y="3335902"/>
                </a:lnTo>
                <a:lnTo>
                  <a:pt x="1485194" y="3152100"/>
                </a:lnTo>
                <a:lnTo>
                  <a:pt x="1374392" y="3135189"/>
                </a:lnTo>
                <a:lnTo>
                  <a:pt x="1274380" y="3109474"/>
                </a:lnTo>
                <a:lnTo>
                  <a:pt x="1108809" y="3241367"/>
                </a:lnTo>
                <a:lnTo>
                  <a:pt x="1019991" y="3208859"/>
                </a:lnTo>
                <a:lnTo>
                  <a:pt x="955822" y="3177947"/>
                </a:lnTo>
                <a:lnTo>
                  <a:pt x="931807" y="2965835"/>
                </a:lnTo>
                <a:lnTo>
                  <a:pt x="841369" y="2910892"/>
                </a:lnTo>
                <a:lnTo>
                  <a:pt x="756729" y="2847600"/>
                </a:lnTo>
                <a:lnTo>
                  <a:pt x="550651" y="2906853"/>
                </a:lnTo>
                <a:lnTo>
                  <a:pt x="489147" y="2850954"/>
                </a:lnTo>
                <a:lnTo>
                  <a:pt x="433248" y="2789449"/>
                </a:lnTo>
                <a:lnTo>
                  <a:pt x="493168" y="2581052"/>
                </a:lnTo>
                <a:lnTo>
                  <a:pt x="438732" y="2508255"/>
                </a:lnTo>
                <a:lnTo>
                  <a:pt x="378280" y="2408748"/>
                </a:lnTo>
                <a:lnTo>
                  <a:pt x="162153" y="2384278"/>
                </a:lnTo>
                <a:lnTo>
                  <a:pt x="131241" y="2320109"/>
                </a:lnTo>
                <a:lnTo>
                  <a:pt x="98733" y="2231291"/>
                </a:lnTo>
                <a:lnTo>
                  <a:pt x="235976" y="2059006"/>
                </a:lnTo>
                <a:lnTo>
                  <a:pt x="214435" y="1975233"/>
                </a:lnTo>
                <a:lnTo>
                  <a:pt x="196816" y="1859784"/>
                </a:lnTo>
                <a:lnTo>
                  <a:pt x="4199" y="1753194"/>
                </a:lnTo>
                <a:lnTo>
                  <a:pt x="0" y="1670050"/>
                </a:lnTo>
                <a:lnTo>
                  <a:pt x="4199" y="1586906"/>
                </a:lnTo>
                <a:lnTo>
                  <a:pt x="198403" y="1479437"/>
                </a:lnTo>
                <a:lnTo>
                  <a:pt x="214435" y="1374392"/>
                </a:lnTo>
                <a:lnTo>
                  <a:pt x="237827" y="1283418"/>
                </a:lnTo>
                <a:lnTo>
                  <a:pt x="98733" y="1108809"/>
                </a:lnTo>
                <a:lnTo>
                  <a:pt x="131241" y="1019991"/>
                </a:lnTo>
                <a:lnTo>
                  <a:pt x="162153" y="955822"/>
                </a:lnTo>
                <a:lnTo>
                  <a:pt x="384493" y="930649"/>
                </a:lnTo>
                <a:lnTo>
                  <a:pt x="438732" y="841369"/>
                </a:lnTo>
                <a:lnTo>
                  <a:pt x="495146" y="765928"/>
                </a:lnTo>
                <a:lnTo>
                  <a:pt x="433248" y="550651"/>
                </a:lnTo>
                <a:lnTo>
                  <a:pt x="489147" y="489147"/>
                </a:lnTo>
                <a:lnTo>
                  <a:pt x="550651" y="433248"/>
                </a:lnTo>
                <a:lnTo>
                  <a:pt x="765928" y="495146"/>
                </a:lnTo>
                <a:lnTo>
                  <a:pt x="841369" y="438732"/>
                </a:lnTo>
                <a:lnTo>
                  <a:pt x="930649" y="384493"/>
                </a:lnTo>
                <a:lnTo>
                  <a:pt x="955822" y="162153"/>
                </a:lnTo>
                <a:lnTo>
                  <a:pt x="1019991" y="131241"/>
                </a:lnTo>
                <a:lnTo>
                  <a:pt x="1108809" y="98733"/>
                </a:lnTo>
                <a:lnTo>
                  <a:pt x="1283418" y="237827"/>
                </a:lnTo>
                <a:lnTo>
                  <a:pt x="1374392" y="214435"/>
                </a:lnTo>
                <a:lnTo>
                  <a:pt x="1479437" y="198403"/>
                </a:lnTo>
                <a:lnTo>
                  <a:pt x="1586906" y="4199"/>
                </a:lnTo>
                <a:close/>
              </a:path>
            </a:pathLst>
          </a:custGeom>
          <a:solidFill>
            <a:srgbClr val="23B9D6"/>
          </a:solidFill>
          <a:ln>
            <a:noFill/>
          </a:ln>
          <a:extLst/>
        </p:spPr>
        <p:txBody>
          <a:bodyPr anchor="ctr"/>
          <a:lstStyle/>
          <a:p>
            <a:pPr algn="ctr"/>
            <a:endParaRPr lang="zh-CN" altLang="zh-CN" sz="1350">
              <a:solidFill>
                <a:srgbClr val="FFFFFF"/>
              </a:solidFill>
              <a:latin typeface="宋体" panose="02010600030101010101" pitchFamily="2" charset="-122"/>
              <a:sym typeface="宋体" panose="02010600030101010101" pitchFamily="2" charset="-122"/>
            </a:endParaRPr>
          </a:p>
        </p:txBody>
      </p:sp>
      <p:sp>
        <p:nvSpPr>
          <p:cNvPr id="36" name="文本框 19"/>
          <p:cNvSpPr>
            <a:spLocks noChangeArrowheads="1"/>
          </p:cNvSpPr>
          <p:nvPr/>
        </p:nvSpPr>
        <p:spPr bwMode="auto">
          <a:xfrm>
            <a:off x="4182666" y="2223294"/>
            <a:ext cx="707245"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300" b="1" dirty="0">
                <a:solidFill>
                  <a:srgbClr val="23B9D6"/>
                </a:solidFill>
                <a:latin typeface="微软雅黑" panose="020B0503020204020204" pitchFamily="34" charset="-122"/>
                <a:ea typeface="微软雅黑" panose="020B0503020204020204" pitchFamily="34" charset="-122"/>
                <a:sym typeface="微软雅黑" panose="020B0503020204020204" pitchFamily="34" charset="-122"/>
              </a:rPr>
              <a:t>01</a:t>
            </a:r>
            <a:endParaRPr lang="zh-CN" altLang="en-US" sz="3300" b="1" dirty="0">
              <a:solidFill>
                <a:srgbClr val="23B9D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7" name="文本框 20"/>
          <p:cNvSpPr>
            <a:spLocks noChangeArrowheads="1"/>
          </p:cNvSpPr>
          <p:nvPr/>
        </p:nvSpPr>
        <p:spPr bwMode="auto">
          <a:xfrm>
            <a:off x="5268516" y="3110310"/>
            <a:ext cx="611065"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700" b="1">
                <a:solidFill>
                  <a:srgbClr val="23B9D6"/>
                </a:solidFill>
                <a:latin typeface="微软雅黑" panose="020B0503020204020204" pitchFamily="34" charset="-122"/>
                <a:ea typeface="微软雅黑" panose="020B0503020204020204" pitchFamily="34" charset="-122"/>
                <a:sym typeface="微软雅黑" panose="020B0503020204020204" pitchFamily="34" charset="-122"/>
              </a:rPr>
              <a:t>02</a:t>
            </a:r>
            <a:endParaRPr lang="zh-CN" altLang="en-US" sz="2700" b="1">
              <a:solidFill>
                <a:srgbClr val="23B9D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8" name="文本框 21"/>
          <p:cNvSpPr>
            <a:spLocks noChangeArrowheads="1"/>
          </p:cNvSpPr>
          <p:nvPr/>
        </p:nvSpPr>
        <p:spPr bwMode="auto">
          <a:xfrm>
            <a:off x="4263628" y="4064000"/>
            <a:ext cx="740419"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3300" b="1" dirty="0">
                <a:solidFill>
                  <a:srgbClr val="23B9D6"/>
                </a:solidFill>
                <a:latin typeface="微软雅黑" panose="020B0503020204020204" pitchFamily="34" charset="-122"/>
                <a:ea typeface="微软雅黑" panose="020B0503020204020204" pitchFamily="34" charset="-122"/>
                <a:sym typeface="微软雅黑" panose="020B0503020204020204" pitchFamily="34" charset="-122"/>
              </a:rPr>
              <a:t>03</a:t>
            </a:r>
            <a:endParaRPr lang="zh-CN" altLang="en-US" sz="3300" b="1" dirty="0">
              <a:solidFill>
                <a:srgbClr val="23B9D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9" name="Rectangle 7"/>
          <p:cNvSpPr>
            <a:spLocks/>
          </p:cNvSpPr>
          <p:nvPr/>
        </p:nvSpPr>
        <p:spPr bwMode="auto">
          <a:xfrm>
            <a:off x="1792438" y="2090097"/>
            <a:ext cx="1495475" cy="64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75" normalizeH="0" baseline="0" noProof="0" dirty="0">
                <a:ln>
                  <a:noFill/>
                </a:ln>
                <a:solidFill>
                  <a:srgbClr val="23B9D6"/>
                </a:solidFill>
                <a:effectLst/>
                <a:uLnTx/>
                <a:uFillTx/>
                <a:latin typeface="微软雅黑"/>
                <a:ea typeface="微软雅黑"/>
                <a:cs typeface="Lato Light" charset="0"/>
                <a:sym typeface="Lato Light" charset="0"/>
              </a:rPr>
              <a:t>输入标题名称</a:t>
            </a:r>
            <a:endParaRPr kumimoji="0" lang="en-US" altLang="zh-CN" sz="1200" b="1" i="0" u="none" strike="noStrike" kern="0" cap="none" spc="75" normalizeH="0" baseline="0" noProof="0" dirty="0">
              <a:ln>
                <a:noFill/>
              </a:ln>
              <a:solidFill>
                <a:srgbClr val="23B9D6"/>
              </a:solidFill>
              <a:effectLst/>
              <a:uLnTx/>
              <a:uFillTx/>
              <a:latin typeface="微软雅黑"/>
              <a:ea typeface="微软雅黑"/>
              <a:cs typeface="Lato Light" charset="0"/>
              <a:sym typeface="Lato Light" charset="0"/>
            </a:endParaRPr>
          </a:p>
          <a:p>
            <a:pPr marL="0" marR="0" lvl="0" indent="0" defTabSz="914400" eaLnBrk="1" fontAlgn="base" latinLnBrk="0" hangingPunct="1">
              <a:lnSpc>
                <a:spcPts val="975"/>
              </a:lnSpc>
              <a:spcBef>
                <a:spcPct val="0"/>
              </a:spcBef>
              <a:spcAft>
                <a:spcPct val="0"/>
              </a:spcAft>
              <a:buClrTx/>
              <a:buSzTx/>
              <a:buFontTx/>
              <a:buNone/>
              <a:tabLst/>
              <a:defRPr/>
            </a:pPr>
            <a:r>
              <a:rPr kumimoji="0" lang="zh-CN" altLang="en-US" sz="750" b="0" i="0" u="none" strike="noStrike" kern="0" cap="none" spc="75"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rPr>
              <a:t>此处添加详细文本描述，建议与标题相关并符合整体语言风格，语言描述尽量简活生活。</a:t>
            </a:r>
            <a:endParaRPr kumimoji="0" lang="en-US" sz="750" b="0" i="0" u="none" strike="noStrike" kern="0" cap="none" spc="75"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endParaRPr>
          </a:p>
        </p:txBody>
      </p:sp>
      <p:sp>
        <p:nvSpPr>
          <p:cNvPr id="40" name="Rectangle 7"/>
          <p:cNvSpPr>
            <a:spLocks/>
          </p:cNvSpPr>
          <p:nvPr/>
        </p:nvSpPr>
        <p:spPr bwMode="auto">
          <a:xfrm>
            <a:off x="1702979" y="4025289"/>
            <a:ext cx="1495475" cy="64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75" normalizeH="0" baseline="0" noProof="0" dirty="0">
                <a:ln>
                  <a:noFill/>
                </a:ln>
                <a:solidFill>
                  <a:srgbClr val="23B9D6"/>
                </a:solidFill>
                <a:effectLst/>
                <a:uLnTx/>
                <a:uFillTx/>
                <a:latin typeface="微软雅黑"/>
                <a:ea typeface="微软雅黑"/>
                <a:cs typeface="Lato Light" charset="0"/>
                <a:sym typeface="Lato Light" charset="0"/>
              </a:rPr>
              <a:t>输入标题名称</a:t>
            </a:r>
            <a:endParaRPr kumimoji="0" lang="en-US" altLang="zh-CN" sz="1200" b="1" i="0" u="none" strike="noStrike" kern="0" cap="none" spc="75" normalizeH="0" baseline="0" noProof="0" dirty="0">
              <a:ln>
                <a:noFill/>
              </a:ln>
              <a:solidFill>
                <a:srgbClr val="23B9D6"/>
              </a:solidFill>
              <a:effectLst/>
              <a:uLnTx/>
              <a:uFillTx/>
              <a:latin typeface="微软雅黑"/>
              <a:ea typeface="微软雅黑"/>
              <a:cs typeface="Lato Light" charset="0"/>
              <a:sym typeface="Lato Light" charset="0"/>
            </a:endParaRPr>
          </a:p>
          <a:p>
            <a:pPr marL="0" marR="0" lvl="0" indent="0" defTabSz="914400" eaLnBrk="1" fontAlgn="base" latinLnBrk="0" hangingPunct="1">
              <a:lnSpc>
                <a:spcPts val="975"/>
              </a:lnSpc>
              <a:spcBef>
                <a:spcPct val="0"/>
              </a:spcBef>
              <a:spcAft>
                <a:spcPct val="0"/>
              </a:spcAft>
              <a:buClrTx/>
              <a:buSzTx/>
              <a:buFontTx/>
              <a:buNone/>
              <a:tabLst/>
              <a:defRPr/>
            </a:pPr>
            <a:r>
              <a:rPr kumimoji="0" lang="zh-CN" altLang="en-US" sz="750" b="0" i="0" u="none" strike="noStrike" kern="0" cap="none" spc="75"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rPr>
              <a:t>此处添加详细文本描述，建议与标题相关并符合整体语言风格，语言描述尽量简活生活。</a:t>
            </a:r>
            <a:endParaRPr kumimoji="0" lang="en-US" sz="750" b="0" i="0" u="none" strike="noStrike" kern="0" cap="none" spc="75"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endParaRPr>
          </a:p>
        </p:txBody>
      </p:sp>
      <p:sp>
        <p:nvSpPr>
          <p:cNvPr id="41" name="Rectangle 7"/>
          <p:cNvSpPr>
            <a:spLocks/>
          </p:cNvSpPr>
          <p:nvPr/>
        </p:nvSpPr>
        <p:spPr bwMode="auto">
          <a:xfrm>
            <a:off x="6933009" y="2958387"/>
            <a:ext cx="1495475" cy="64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75" normalizeH="0" baseline="0" noProof="0" dirty="0">
                <a:ln>
                  <a:noFill/>
                </a:ln>
                <a:solidFill>
                  <a:srgbClr val="23B9D6"/>
                </a:solidFill>
                <a:effectLst/>
                <a:uLnTx/>
                <a:uFillTx/>
                <a:latin typeface="微软雅黑"/>
                <a:ea typeface="微软雅黑"/>
                <a:cs typeface="Lato Light" charset="0"/>
                <a:sym typeface="Lato Light" charset="0"/>
              </a:rPr>
              <a:t>输入标题名称</a:t>
            </a:r>
            <a:endParaRPr kumimoji="0" lang="en-US" altLang="zh-CN" sz="1200" b="1" i="0" u="none" strike="noStrike" kern="0" cap="none" spc="75" normalizeH="0" baseline="0" noProof="0" dirty="0">
              <a:ln>
                <a:noFill/>
              </a:ln>
              <a:solidFill>
                <a:srgbClr val="23B9D6"/>
              </a:solidFill>
              <a:effectLst/>
              <a:uLnTx/>
              <a:uFillTx/>
              <a:latin typeface="微软雅黑"/>
              <a:ea typeface="微软雅黑"/>
              <a:cs typeface="Lato Light" charset="0"/>
              <a:sym typeface="Lato Light" charset="0"/>
            </a:endParaRPr>
          </a:p>
          <a:p>
            <a:pPr marL="0" marR="0" lvl="0" indent="0" defTabSz="914400" eaLnBrk="1" fontAlgn="base" latinLnBrk="0" hangingPunct="1">
              <a:lnSpc>
                <a:spcPts val="975"/>
              </a:lnSpc>
              <a:spcBef>
                <a:spcPct val="0"/>
              </a:spcBef>
              <a:spcAft>
                <a:spcPct val="0"/>
              </a:spcAft>
              <a:buClrTx/>
              <a:buSzTx/>
              <a:buFontTx/>
              <a:buNone/>
              <a:tabLst/>
              <a:defRPr/>
            </a:pPr>
            <a:r>
              <a:rPr kumimoji="0" lang="zh-CN" altLang="en-US" sz="750" b="0" i="0" u="none" strike="noStrike" kern="0" cap="none" spc="75"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rPr>
              <a:t>此处添加详细文本描述，建议与标题相关并符合整体语言风格，语言描述尽量简活生活。</a:t>
            </a:r>
            <a:endParaRPr kumimoji="0" lang="en-US" sz="750" b="0" i="0" u="none" strike="noStrike" kern="0" cap="none" spc="75"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endParaRPr>
          </a:p>
        </p:txBody>
      </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grpId="0" nodeType="withEffect">
                                  <p:stCondLst>
                                    <p:cond delay="0"/>
                                  </p:stCondLst>
                                  <p:childTnLst>
                                    <p:animRot by="21600000">
                                      <p:cBhvr>
                                        <p:cTn id="6" dur="2750" fill="hold"/>
                                        <p:tgtEl>
                                          <p:spTgt spid="35"/>
                                        </p:tgtEl>
                                        <p:attrNameLst>
                                          <p:attrName>r</p:attrName>
                                        </p:attrNameLst>
                                      </p:cBhvr>
                                    </p:animRot>
                                  </p:childTnLst>
                                </p:cTn>
                              </p:par>
                              <p:par>
                                <p:cTn id="7" presetID="8" presetClass="emph" presetSubtype="0" fill="hold" grpId="0" nodeType="withEffect">
                                  <p:stCondLst>
                                    <p:cond delay="0"/>
                                  </p:stCondLst>
                                  <p:childTnLst>
                                    <p:animRot by="21600000">
                                      <p:cBhvr>
                                        <p:cTn id="8" dur="2750" fill="hold"/>
                                        <p:tgtEl>
                                          <p:spTgt spid="33"/>
                                        </p:tgtEl>
                                        <p:attrNameLst>
                                          <p:attrName>r</p:attrName>
                                        </p:attrNameLst>
                                      </p:cBhvr>
                                    </p:animRot>
                                  </p:childTnLst>
                                </p:cTn>
                              </p:par>
                              <p:par>
                                <p:cTn id="9" presetID="8" presetClass="emph" presetSubtype="0" fill="hold" grpId="0" nodeType="withEffect">
                                  <p:stCondLst>
                                    <p:cond delay="0"/>
                                  </p:stCondLst>
                                  <p:childTnLst>
                                    <p:animRot by="21600000">
                                      <p:cBhvr>
                                        <p:cTn id="10" dur="2750" fill="hold"/>
                                        <p:tgtEl>
                                          <p:spTgt spid="34"/>
                                        </p:tgtEl>
                                        <p:attrNameLst>
                                          <p:attrName>r</p:attrName>
                                        </p:attrNameLst>
                                      </p:cBhvr>
                                    </p:animRot>
                                  </p:childTnLst>
                                </p:cTn>
                              </p:par>
                            </p:childTnLst>
                          </p:cTn>
                        </p:par>
                        <p:par>
                          <p:cTn id="11" fill="hold">
                            <p:stCondLst>
                              <p:cond delay="2750"/>
                            </p:stCondLst>
                            <p:childTnLst>
                              <p:par>
                                <p:cTn id="12" presetID="22" presetClass="entr" presetSubtype="8" fill="hold" grpId="0" nodeType="after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wipe(left)">
                                      <p:cBhvr>
                                        <p:cTn id="14" dur="500"/>
                                        <p:tgtEl>
                                          <p:spTgt spid="39"/>
                                        </p:tgtEl>
                                      </p:cBhvr>
                                    </p:animEffect>
                                  </p:childTnLst>
                                </p:cTn>
                              </p:par>
                            </p:childTnLst>
                          </p:cTn>
                        </p:par>
                        <p:par>
                          <p:cTn id="15" fill="hold">
                            <p:stCondLst>
                              <p:cond delay="3250"/>
                            </p:stCondLst>
                            <p:childTnLst>
                              <p:par>
                                <p:cTn id="16" presetID="22" presetClass="entr" presetSubtype="8" fill="hold" grpId="0" nodeType="after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wipe(left)">
                                      <p:cBhvr>
                                        <p:cTn id="18" dur="500"/>
                                        <p:tgtEl>
                                          <p:spTgt spid="40"/>
                                        </p:tgtEl>
                                      </p:cBhvr>
                                    </p:animEffect>
                                  </p:childTnLst>
                                </p:cTn>
                              </p:par>
                            </p:childTnLst>
                          </p:cTn>
                        </p:par>
                        <p:par>
                          <p:cTn id="19" fill="hold">
                            <p:stCondLst>
                              <p:cond delay="3750"/>
                            </p:stCondLst>
                            <p:childTnLst>
                              <p:par>
                                <p:cTn id="20" presetID="22" presetClass="entr" presetSubtype="8" fill="hold" grpId="0" nodeType="after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wipe(left)">
                                      <p:cBhvr>
                                        <p:cTn id="22" dur="500"/>
                                        <p:tgtEl>
                                          <p:spTgt spid="41"/>
                                        </p:tgtEl>
                                      </p:cBhvr>
                                    </p:animEffect>
                                  </p:childTnLst>
                                </p:cTn>
                              </p:par>
                            </p:childTnLst>
                          </p:cTn>
                        </p:par>
                        <p:par>
                          <p:cTn id="23" fill="hold">
                            <p:stCondLst>
                              <p:cond delay="4250"/>
                            </p:stCondLst>
                            <p:childTnLst>
                              <p:par>
                                <p:cTn id="24" presetID="53" presetClass="entr" presetSubtype="16" fill="hold" nodeType="after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500" fill="hold"/>
                                        <p:tgtEl>
                                          <p:spTgt spid="22"/>
                                        </p:tgtEl>
                                        <p:attrNameLst>
                                          <p:attrName>ppt_w</p:attrName>
                                        </p:attrNameLst>
                                      </p:cBhvr>
                                      <p:tavLst>
                                        <p:tav tm="0">
                                          <p:val>
                                            <p:fltVal val="0"/>
                                          </p:val>
                                        </p:tav>
                                        <p:tav tm="100000">
                                          <p:val>
                                            <p:strVal val="#ppt_w"/>
                                          </p:val>
                                        </p:tav>
                                      </p:tavLst>
                                    </p:anim>
                                    <p:anim calcmode="lin" valueType="num">
                                      <p:cBhvr>
                                        <p:cTn id="27" dur="500" fill="hold"/>
                                        <p:tgtEl>
                                          <p:spTgt spid="22"/>
                                        </p:tgtEl>
                                        <p:attrNameLst>
                                          <p:attrName>ppt_h</p:attrName>
                                        </p:attrNameLst>
                                      </p:cBhvr>
                                      <p:tavLst>
                                        <p:tav tm="0">
                                          <p:val>
                                            <p:fltVal val="0"/>
                                          </p:val>
                                        </p:tav>
                                        <p:tav tm="100000">
                                          <p:val>
                                            <p:strVal val="#ppt_h"/>
                                          </p:val>
                                        </p:tav>
                                      </p:tavLst>
                                    </p:anim>
                                    <p:animEffect transition="in" filter="fade">
                                      <p:cBhvr>
                                        <p:cTn id="2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9" grpId="0"/>
      <p:bldP spid="40" grpId="0"/>
      <p:bldP spid="4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7238813" y="4153716"/>
            <a:ext cx="1874455" cy="1435524"/>
            <a:chOff x="9544980" y="4893547"/>
            <a:chExt cx="2499273" cy="1914032"/>
          </a:xfrm>
        </p:grpSpPr>
        <p:sp>
          <p:nvSpPr>
            <p:cNvPr id="41" name="Freeform 6"/>
            <p:cNvSpPr>
              <a:spLocks/>
            </p:cNvSpPr>
            <p:nvPr/>
          </p:nvSpPr>
          <p:spPr bwMode="auto">
            <a:xfrm>
              <a:off x="9860543" y="5629332"/>
              <a:ext cx="915435" cy="914420"/>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42" name="Freeform 6"/>
            <p:cNvSpPr>
              <a:spLocks/>
            </p:cNvSpPr>
            <p:nvPr/>
          </p:nvSpPr>
          <p:spPr bwMode="auto">
            <a:xfrm>
              <a:off x="10383840" y="5031674"/>
              <a:ext cx="915435" cy="914420"/>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43" name="Freeform 6"/>
            <p:cNvSpPr>
              <a:spLocks/>
            </p:cNvSpPr>
            <p:nvPr/>
          </p:nvSpPr>
          <p:spPr bwMode="auto">
            <a:xfrm>
              <a:off x="10574267" y="5893159"/>
              <a:ext cx="915435" cy="914420"/>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44" name="Freeform 6"/>
            <p:cNvSpPr>
              <a:spLocks/>
            </p:cNvSpPr>
            <p:nvPr/>
          </p:nvSpPr>
          <p:spPr bwMode="auto">
            <a:xfrm>
              <a:off x="9703890" y="5136404"/>
              <a:ext cx="599756" cy="599090"/>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45" name="Freeform 6"/>
            <p:cNvSpPr>
              <a:spLocks/>
            </p:cNvSpPr>
            <p:nvPr/>
          </p:nvSpPr>
          <p:spPr bwMode="auto">
            <a:xfrm>
              <a:off x="11243452" y="5574744"/>
              <a:ext cx="554407" cy="553792"/>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46" name="Freeform 6"/>
            <p:cNvSpPr>
              <a:spLocks/>
            </p:cNvSpPr>
            <p:nvPr/>
          </p:nvSpPr>
          <p:spPr bwMode="auto">
            <a:xfrm>
              <a:off x="9544980" y="6274036"/>
              <a:ext cx="315563" cy="315213"/>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47" name="Freeform 6"/>
            <p:cNvSpPr>
              <a:spLocks/>
            </p:cNvSpPr>
            <p:nvPr/>
          </p:nvSpPr>
          <p:spPr bwMode="auto">
            <a:xfrm>
              <a:off x="11362874" y="5033994"/>
              <a:ext cx="315563" cy="315213"/>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48" name="Freeform 6"/>
            <p:cNvSpPr>
              <a:spLocks/>
            </p:cNvSpPr>
            <p:nvPr/>
          </p:nvSpPr>
          <p:spPr bwMode="auto">
            <a:xfrm>
              <a:off x="11174140" y="4893547"/>
              <a:ext cx="203556" cy="203330"/>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49" name="Freeform 6"/>
            <p:cNvSpPr>
              <a:spLocks/>
            </p:cNvSpPr>
            <p:nvPr/>
          </p:nvSpPr>
          <p:spPr bwMode="auto">
            <a:xfrm>
              <a:off x="10098097" y="5237324"/>
              <a:ext cx="1346042" cy="1344549"/>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FFFFFF"/>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50" name="Freeform 6"/>
            <p:cNvSpPr>
              <a:spLocks/>
            </p:cNvSpPr>
            <p:nvPr/>
          </p:nvSpPr>
          <p:spPr bwMode="auto">
            <a:xfrm>
              <a:off x="11840697" y="5473078"/>
              <a:ext cx="203556" cy="203330"/>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grpSp>
      <p:sp>
        <p:nvSpPr>
          <p:cNvPr id="51" name="直接连接符 24"/>
          <p:cNvSpPr>
            <a:spLocks noChangeShapeType="1"/>
          </p:cNvSpPr>
          <p:nvPr/>
        </p:nvSpPr>
        <p:spPr bwMode="auto">
          <a:xfrm>
            <a:off x="841773" y="2629346"/>
            <a:ext cx="7587853" cy="1191"/>
          </a:xfrm>
          <a:prstGeom prst="line">
            <a:avLst/>
          </a:prstGeom>
          <a:noFill/>
          <a:ln w="28575" cap="flat" cmpd="sng">
            <a:solidFill>
              <a:srgbClr val="23B9D6"/>
            </a:solidFill>
            <a:prstDash val="sysDash"/>
            <a:bevel/>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52" name="Rectangle 7"/>
          <p:cNvSpPr>
            <a:spLocks/>
          </p:cNvSpPr>
          <p:nvPr/>
        </p:nvSpPr>
        <p:spPr bwMode="auto">
          <a:xfrm>
            <a:off x="2328994" y="3618792"/>
            <a:ext cx="1084208" cy="1245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75" normalizeH="0" baseline="0" noProof="0" dirty="0">
                <a:ln>
                  <a:noFill/>
                </a:ln>
                <a:solidFill>
                  <a:srgbClr val="23B9D6"/>
                </a:solidFill>
                <a:effectLst/>
                <a:uLnTx/>
                <a:uFillTx/>
                <a:latin typeface="微软雅黑"/>
                <a:ea typeface="微软雅黑"/>
                <a:cs typeface="Lato Light" charset="0"/>
                <a:sym typeface="Lato Light" charset="0"/>
              </a:rPr>
              <a:t>输入标题名称</a:t>
            </a:r>
            <a:endParaRPr kumimoji="0" lang="en-US" altLang="zh-CN" sz="1200" b="1" i="0" u="none" strike="noStrike" kern="0" cap="none" spc="75" normalizeH="0" baseline="0" noProof="0" dirty="0">
              <a:ln>
                <a:noFill/>
              </a:ln>
              <a:solidFill>
                <a:srgbClr val="23B9D6"/>
              </a:solidFill>
              <a:effectLst/>
              <a:uLnTx/>
              <a:uFillTx/>
              <a:latin typeface="微软雅黑"/>
              <a:ea typeface="微软雅黑"/>
              <a:cs typeface="Lato Light" charset="0"/>
              <a:sym typeface="Lato Light" charset="0"/>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1200" b="1" i="0" u="none" strike="noStrike" kern="0" cap="none" spc="75" normalizeH="0" baseline="0" noProof="0" dirty="0">
              <a:ln>
                <a:noFill/>
              </a:ln>
              <a:solidFill>
                <a:srgbClr val="23B9D6"/>
              </a:solidFill>
              <a:effectLst/>
              <a:uLnTx/>
              <a:uFillTx/>
              <a:latin typeface="微软雅黑"/>
              <a:ea typeface="微软雅黑"/>
              <a:cs typeface="Lato Light" charset="0"/>
              <a:sym typeface="Lato Light" charset="0"/>
            </a:endParaRPr>
          </a:p>
          <a:p>
            <a:pPr marL="0" marR="0" lvl="0" indent="0" defTabSz="914400" eaLnBrk="1" fontAlgn="base" latinLnBrk="0" hangingPunct="1">
              <a:lnSpc>
                <a:spcPts val="975"/>
              </a:lnSpc>
              <a:spcBef>
                <a:spcPct val="0"/>
              </a:spcBef>
              <a:spcAft>
                <a:spcPct val="0"/>
              </a:spcAft>
              <a:buClrTx/>
              <a:buSzTx/>
              <a:buFontTx/>
              <a:buNone/>
              <a:tabLst/>
              <a:defRPr/>
            </a:pPr>
            <a:r>
              <a:rPr kumimoji="0" lang="zh-CN" altLang="en-US" sz="750" b="0" i="0" u="none" strike="noStrike" kern="0" cap="none" spc="75"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rPr>
              <a:t>此处添加详细文本描述，建议与标题相关并符合整体语言风格，语言描述尽量简活生活。</a:t>
            </a:r>
            <a:endParaRPr kumimoji="0" lang="en-US" sz="750" b="0" i="0" u="none" strike="noStrike" kern="0" cap="none" spc="75"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endParaRPr>
          </a:p>
        </p:txBody>
      </p:sp>
      <p:sp>
        <p:nvSpPr>
          <p:cNvPr id="53" name="Rectangle 7"/>
          <p:cNvSpPr>
            <a:spLocks/>
          </p:cNvSpPr>
          <p:nvPr/>
        </p:nvSpPr>
        <p:spPr bwMode="auto">
          <a:xfrm>
            <a:off x="767471" y="3618793"/>
            <a:ext cx="1073472" cy="1031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75" normalizeH="0" baseline="0" noProof="0" dirty="0">
                <a:ln>
                  <a:noFill/>
                </a:ln>
                <a:solidFill>
                  <a:srgbClr val="23B9D6"/>
                </a:solidFill>
                <a:effectLst/>
                <a:uLnTx/>
                <a:uFillTx/>
                <a:latin typeface="微软雅黑"/>
                <a:ea typeface="微软雅黑"/>
                <a:cs typeface="Lato Light" charset="0"/>
                <a:sym typeface="Lato Light" charset="0"/>
              </a:rPr>
              <a:t>输入标题名称</a:t>
            </a:r>
            <a:endParaRPr kumimoji="0" lang="en-US" altLang="zh-CN" sz="1200" b="1" i="0" u="none" strike="noStrike" kern="0" cap="none" spc="75" normalizeH="0" baseline="0" noProof="0" dirty="0">
              <a:ln>
                <a:noFill/>
              </a:ln>
              <a:solidFill>
                <a:srgbClr val="23B9D6"/>
              </a:solidFill>
              <a:effectLst/>
              <a:uLnTx/>
              <a:uFillTx/>
              <a:latin typeface="微软雅黑"/>
              <a:ea typeface="微软雅黑"/>
              <a:cs typeface="Lato Light" charset="0"/>
              <a:sym typeface="Lato Light" charset="0"/>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1200" b="1" i="0" u="none" strike="noStrike" kern="0" cap="none" spc="75" normalizeH="0" baseline="0" noProof="0" dirty="0">
              <a:ln>
                <a:noFill/>
              </a:ln>
              <a:solidFill>
                <a:srgbClr val="23B9D6"/>
              </a:solidFill>
              <a:effectLst/>
              <a:uLnTx/>
              <a:uFillTx/>
              <a:latin typeface="微软雅黑"/>
              <a:ea typeface="微软雅黑"/>
              <a:cs typeface="Lato Light" charset="0"/>
              <a:sym typeface="Lato Light" charset="0"/>
            </a:endParaRPr>
          </a:p>
          <a:p>
            <a:pPr marL="0" marR="0" lvl="0" indent="0" defTabSz="914400" eaLnBrk="1" fontAlgn="base" latinLnBrk="0" hangingPunct="1">
              <a:lnSpc>
                <a:spcPts val="975"/>
              </a:lnSpc>
              <a:spcBef>
                <a:spcPct val="0"/>
              </a:spcBef>
              <a:spcAft>
                <a:spcPct val="0"/>
              </a:spcAft>
              <a:buClrTx/>
              <a:buSzTx/>
              <a:buFontTx/>
              <a:buNone/>
              <a:tabLst/>
              <a:defRPr/>
            </a:pPr>
            <a:r>
              <a:rPr kumimoji="0" lang="zh-CN" altLang="en-US" sz="750" b="0" i="0" u="none" strike="noStrike" kern="0" cap="none" spc="75"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rPr>
              <a:t>此处添加详细文本描述，建议与标题相关并符合整体语言风格，语言描述尽量简活生活。</a:t>
            </a:r>
            <a:endParaRPr kumimoji="0" lang="en-US" sz="750" b="0" i="0" u="none" strike="noStrike" kern="0" cap="none" spc="75"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endParaRPr>
          </a:p>
        </p:txBody>
      </p:sp>
      <p:sp>
        <p:nvSpPr>
          <p:cNvPr id="54" name="Rectangle 7"/>
          <p:cNvSpPr>
            <a:spLocks/>
          </p:cNvSpPr>
          <p:nvPr/>
        </p:nvSpPr>
        <p:spPr bwMode="auto">
          <a:xfrm>
            <a:off x="5660635" y="3618793"/>
            <a:ext cx="1166710" cy="1019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75" normalizeH="0" baseline="0" noProof="0" dirty="0">
                <a:ln>
                  <a:noFill/>
                </a:ln>
                <a:solidFill>
                  <a:srgbClr val="23B9D6"/>
                </a:solidFill>
                <a:effectLst/>
                <a:uLnTx/>
                <a:uFillTx/>
                <a:latin typeface="微软雅黑"/>
                <a:ea typeface="微软雅黑"/>
                <a:cs typeface="Lato Light" charset="0"/>
                <a:sym typeface="Lato Light" charset="0"/>
              </a:rPr>
              <a:t>输入标题名称</a:t>
            </a:r>
            <a:endParaRPr kumimoji="0" lang="en-US" altLang="zh-CN" sz="1200" b="1" i="0" u="none" strike="noStrike" kern="0" cap="none" spc="75" normalizeH="0" baseline="0" noProof="0" dirty="0">
              <a:ln>
                <a:noFill/>
              </a:ln>
              <a:solidFill>
                <a:srgbClr val="23B9D6"/>
              </a:solidFill>
              <a:effectLst/>
              <a:uLnTx/>
              <a:uFillTx/>
              <a:latin typeface="微软雅黑"/>
              <a:ea typeface="微软雅黑"/>
              <a:cs typeface="Lato Light" charset="0"/>
              <a:sym typeface="Lato Light" charset="0"/>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1200" b="1" i="0" u="none" strike="noStrike" kern="0" cap="none" spc="75" normalizeH="0" baseline="0" noProof="0" dirty="0">
              <a:ln>
                <a:noFill/>
              </a:ln>
              <a:solidFill>
                <a:srgbClr val="23B9D6"/>
              </a:solidFill>
              <a:effectLst/>
              <a:uLnTx/>
              <a:uFillTx/>
              <a:latin typeface="微软雅黑"/>
              <a:ea typeface="微软雅黑"/>
              <a:cs typeface="Lato Light" charset="0"/>
              <a:sym typeface="Lato Light" charset="0"/>
            </a:endParaRPr>
          </a:p>
          <a:p>
            <a:pPr marL="0" marR="0" lvl="0" indent="0" defTabSz="914400" eaLnBrk="1" fontAlgn="base" latinLnBrk="0" hangingPunct="1">
              <a:lnSpc>
                <a:spcPts val="975"/>
              </a:lnSpc>
              <a:spcBef>
                <a:spcPct val="0"/>
              </a:spcBef>
              <a:spcAft>
                <a:spcPct val="0"/>
              </a:spcAft>
              <a:buClrTx/>
              <a:buSzTx/>
              <a:buFontTx/>
              <a:buNone/>
              <a:tabLst/>
              <a:defRPr/>
            </a:pPr>
            <a:r>
              <a:rPr kumimoji="0" lang="zh-CN" altLang="en-US" sz="750" b="0" i="0" u="none" strike="noStrike" kern="0" cap="none" spc="75"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rPr>
              <a:t>此处添加详细文本描述，建议与标题相关并符合整体语言风格，语言描述尽量简活生活。</a:t>
            </a:r>
            <a:endParaRPr kumimoji="0" lang="en-US" sz="750" b="0" i="0" u="none" strike="noStrike" kern="0" cap="none" spc="75"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endParaRPr>
          </a:p>
        </p:txBody>
      </p:sp>
      <p:sp>
        <p:nvSpPr>
          <p:cNvPr id="55" name="Rectangle 7"/>
          <p:cNvSpPr>
            <a:spLocks/>
          </p:cNvSpPr>
          <p:nvPr/>
        </p:nvSpPr>
        <p:spPr bwMode="auto">
          <a:xfrm>
            <a:off x="7256021" y="3618792"/>
            <a:ext cx="1091026" cy="1085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75" normalizeH="0" baseline="0" noProof="0" dirty="0">
                <a:ln>
                  <a:noFill/>
                </a:ln>
                <a:solidFill>
                  <a:srgbClr val="23B9D6"/>
                </a:solidFill>
                <a:effectLst/>
                <a:uLnTx/>
                <a:uFillTx/>
                <a:latin typeface="微软雅黑"/>
                <a:ea typeface="微软雅黑"/>
                <a:cs typeface="Lato Light" charset="0"/>
                <a:sym typeface="Lato Light" charset="0"/>
              </a:rPr>
              <a:t>输入标题名称</a:t>
            </a:r>
            <a:endParaRPr kumimoji="0" lang="en-US" altLang="zh-CN" sz="1200" b="1" i="0" u="none" strike="noStrike" kern="0" cap="none" spc="75" normalizeH="0" baseline="0" noProof="0" dirty="0">
              <a:ln>
                <a:noFill/>
              </a:ln>
              <a:solidFill>
                <a:srgbClr val="23B9D6"/>
              </a:solidFill>
              <a:effectLst/>
              <a:uLnTx/>
              <a:uFillTx/>
              <a:latin typeface="微软雅黑"/>
              <a:ea typeface="微软雅黑"/>
              <a:cs typeface="Lato Light" charset="0"/>
              <a:sym typeface="Lato Light" charset="0"/>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1200" b="1" i="0" u="none" strike="noStrike" kern="0" cap="none" spc="75" normalizeH="0" baseline="0" noProof="0" dirty="0">
              <a:ln>
                <a:noFill/>
              </a:ln>
              <a:solidFill>
                <a:srgbClr val="23B9D6"/>
              </a:solidFill>
              <a:effectLst/>
              <a:uLnTx/>
              <a:uFillTx/>
              <a:latin typeface="微软雅黑"/>
              <a:ea typeface="微软雅黑"/>
              <a:cs typeface="Lato Light" charset="0"/>
              <a:sym typeface="Lato Light" charset="0"/>
            </a:endParaRPr>
          </a:p>
          <a:p>
            <a:pPr marL="0" marR="0" lvl="0" indent="0" defTabSz="914400" eaLnBrk="1" fontAlgn="base" latinLnBrk="0" hangingPunct="1">
              <a:lnSpc>
                <a:spcPts val="975"/>
              </a:lnSpc>
              <a:spcBef>
                <a:spcPct val="0"/>
              </a:spcBef>
              <a:spcAft>
                <a:spcPct val="0"/>
              </a:spcAft>
              <a:buClrTx/>
              <a:buSzTx/>
              <a:buFontTx/>
              <a:buNone/>
              <a:tabLst/>
              <a:defRPr/>
            </a:pPr>
            <a:r>
              <a:rPr kumimoji="0" lang="zh-CN" altLang="en-US" sz="750" b="0" i="0" u="none" strike="noStrike" kern="0" cap="none" spc="75"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rPr>
              <a:t>此处添加详细文本描述，建议与标题相关并符合整体语言风格，语言描述尽量简活生活。</a:t>
            </a:r>
            <a:endParaRPr kumimoji="0" lang="en-US" sz="750" b="0" i="0" u="none" strike="noStrike" kern="0" cap="none" spc="75"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endParaRPr>
          </a:p>
        </p:txBody>
      </p:sp>
      <p:sp>
        <p:nvSpPr>
          <p:cNvPr id="56" name="Rectangle 7"/>
          <p:cNvSpPr>
            <a:spLocks/>
          </p:cNvSpPr>
          <p:nvPr/>
        </p:nvSpPr>
        <p:spPr bwMode="auto">
          <a:xfrm>
            <a:off x="3943853" y="3618792"/>
            <a:ext cx="1288518" cy="1473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75" normalizeH="0" baseline="0" noProof="0" dirty="0">
                <a:ln>
                  <a:noFill/>
                </a:ln>
                <a:solidFill>
                  <a:srgbClr val="23B9D6"/>
                </a:solidFill>
                <a:effectLst/>
                <a:uLnTx/>
                <a:uFillTx/>
                <a:latin typeface="微软雅黑"/>
                <a:ea typeface="微软雅黑"/>
                <a:cs typeface="Lato Light" charset="0"/>
                <a:sym typeface="Lato Light" charset="0"/>
              </a:rPr>
              <a:t>输入标题名称</a:t>
            </a:r>
            <a:endParaRPr kumimoji="0" lang="en-US" altLang="zh-CN" sz="1500" b="1" i="0" u="none" strike="noStrike" kern="0" cap="none" spc="75" normalizeH="0" baseline="0" noProof="0" dirty="0">
              <a:ln>
                <a:noFill/>
              </a:ln>
              <a:solidFill>
                <a:srgbClr val="23B9D6"/>
              </a:solidFill>
              <a:effectLst/>
              <a:uLnTx/>
              <a:uFillTx/>
              <a:latin typeface="微软雅黑"/>
              <a:ea typeface="微软雅黑"/>
              <a:cs typeface="Lato Light" charset="0"/>
              <a:sym typeface="Lato Light" charset="0"/>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1500" b="1" i="0" u="none" strike="noStrike" kern="0" cap="none" spc="75" normalizeH="0" baseline="0" noProof="0" dirty="0">
              <a:ln>
                <a:noFill/>
              </a:ln>
              <a:solidFill>
                <a:srgbClr val="23B9D6"/>
              </a:solidFill>
              <a:effectLst/>
              <a:uLnTx/>
              <a:uFillTx/>
              <a:latin typeface="微软雅黑"/>
              <a:ea typeface="微软雅黑"/>
              <a:cs typeface="Lato Light" charset="0"/>
              <a:sym typeface="Lato Light" charset="0"/>
            </a:endParaRPr>
          </a:p>
          <a:p>
            <a:pPr marL="0" marR="0" lvl="0" indent="0" defTabSz="914400" eaLnBrk="1" fontAlgn="base" latinLnBrk="0" hangingPunct="1">
              <a:lnSpc>
                <a:spcPts val="975"/>
              </a:lnSpc>
              <a:spcBef>
                <a:spcPct val="0"/>
              </a:spcBef>
              <a:spcAft>
                <a:spcPct val="0"/>
              </a:spcAft>
              <a:buClrTx/>
              <a:buSzTx/>
              <a:buFontTx/>
              <a:buNone/>
              <a:tabLst/>
              <a:defRPr/>
            </a:pPr>
            <a:r>
              <a:rPr kumimoji="0" lang="zh-CN" altLang="en-US" sz="900" b="0" i="0" u="none" strike="noStrike" kern="0" cap="none" spc="75"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rPr>
              <a:t>此处添加详细文本描述，建议与标题相关并符合整体语言风格，语言描述尽量简活生活。</a:t>
            </a:r>
            <a:endParaRPr kumimoji="0" lang="en-US" sz="900" b="0" i="0" u="none" strike="noStrike" kern="0" cap="none" spc="75"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endParaRPr>
          </a:p>
        </p:txBody>
      </p:sp>
      <p:grpSp>
        <p:nvGrpSpPr>
          <p:cNvPr id="57" name="组合 56"/>
          <p:cNvGrpSpPr/>
          <p:nvPr/>
        </p:nvGrpSpPr>
        <p:grpSpPr>
          <a:xfrm>
            <a:off x="3794523" y="1826865"/>
            <a:ext cx="1539478" cy="1539479"/>
            <a:chOff x="5059363" y="1841500"/>
            <a:chExt cx="2052637" cy="2052638"/>
          </a:xfrm>
        </p:grpSpPr>
        <p:sp>
          <p:nvSpPr>
            <p:cNvPr id="58" name="椭圆 2"/>
            <p:cNvSpPr>
              <a:spLocks noChangeArrowheads="1"/>
            </p:cNvSpPr>
            <p:nvPr/>
          </p:nvSpPr>
          <p:spPr bwMode="auto">
            <a:xfrm>
              <a:off x="5059363" y="1841500"/>
              <a:ext cx="2052637" cy="2052638"/>
            </a:xfrm>
            <a:prstGeom prst="ellipse">
              <a:avLst/>
            </a:prstGeom>
            <a:solidFill>
              <a:srgbClr val="23B9D6"/>
            </a:solidFill>
            <a:ln>
              <a:noFill/>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350" b="0" i="0" u="none" strike="noStrike" kern="0" cap="none" spc="0" normalizeH="0" baseline="0" noProof="0">
                <a:ln>
                  <a:noFill/>
                </a:ln>
                <a:solidFill>
                  <a:srgbClr val="FFFFFF"/>
                </a:solidFill>
                <a:effectLst/>
                <a:uLnTx/>
                <a:uFillTx/>
                <a:latin typeface="宋体" panose="02010600030101010101" pitchFamily="2" charset="-122"/>
                <a:sym typeface="宋体" panose="02010600030101010101" pitchFamily="2" charset="-122"/>
              </a:endParaRPr>
            </a:p>
          </p:txBody>
        </p:sp>
        <p:grpSp>
          <p:nvGrpSpPr>
            <p:cNvPr id="59" name="组合 58"/>
            <p:cNvGrpSpPr/>
            <p:nvPr/>
          </p:nvGrpSpPr>
          <p:grpSpPr>
            <a:xfrm>
              <a:off x="5548023" y="2212975"/>
              <a:ext cx="1095953" cy="1097785"/>
              <a:chOff x="4727575" y="1306513"/>
              <a:chExt cx="1900238" cy="1903413"/>
            </a:xfrm>
          </p:grpSpPr>
          <p:sp>
            <p:nvSpPr>
              <p:cNvPr id="60" name="Freeform 11"/>
              <p:cNvSpPr>
                <a:spLocks/>
              </p:cNvSpPr>
              <p:nvPr/>
            </p:nvSpPr>
            <p:spPr bwMode="auto">
              <a:xfrm>
                <a:off x="5246688" y="1306513"/>
                <a:ext cx="865187" cy="1411288"/>
              </a:xfrm>
              <a:custGeom>
                <a:avLst/>
                <a:gdLst>
                  <a:gd name="T0" fmla="*/ 16 w 230"/>
                  <a:gd name="T1" fmla="*/ 185 h 375"/>
                  <a:gd name="T2" fmla="*/ 64 w 230"/>
                  <a:gd name="T3" fmla="*/ 254 h 375"/>
                  <a:gd name="T4" fmla="*/ 60 w 230"/>
                  <a:gd name="T5" fmla="*/ 285 h 375"/>
                  <a:gd name="T6" fmla="*/ 46 w 230"/>
                  <a:gd name="T7" fmla="*/ 290 h 375"/>
                  <a:gd name="T8" fmla="*/ 54 w 230"/>
                  <a:gd name="T9" fmla="*/ 321 h 375"/>
                  <a:gd name="T10" fmla="*/ 64 w 230"/>
                  <a:gd name="T11" fmla="*/ 347 h 375"/>
                  <a:gd name="T12" fmla="*/ 74 w 230"/>
                  <a:gd name="T13" fmla="*/ 366 h 375"/>
                  <a:gd name="T14" fmla="*/ 77 w 230"/>
                  <a:gd name="T15" fmla="*/ 369 h 375"/>
                  <a:gd name="T16" fmla="*/ 84 w 230"/>
                  <a:gd name="T17" fmla="*/ 372 h 375"/>
                  <a:gd name="T18" fmla="*/ 95 w 230"/>
                  <a:gd name="T19" fmla="*/ 373 h 375"/>
                  <a:gd name="T20" fmla="*/ 105 w 230"/>
                  <a:gd name="T21" fmla="*/ 374 h 375"/>
                  <a:gd name="T22" fmla="*/ 115 w 230"/>
                  <a:gd name="T23" fmla="*/ 375 h 375"/>
                  <a:gd name="T24" fmla="*/ 118 w 230"/>
                  <a:gd name="T25" fmla="*/ 375 h 375"/>
                  <a:gd name="T26" fmla="*/ 125 w 230"/>
                  <a:gd name="T27" fmla="*/ 374 h 375"/>
                  <a:gd name="T28" fmla="*/ 135 w 230"/>
                  <a:gd name="T29" fmla="*/ 374 h 375"/>
                  <a:gd name="T30" fmla="*/ 145 w 230"/>
                  <a:gd name="T31" fmla="*/ 373 h 375"/>
                  <a:gd name="T32" fmla="*/ 155 w 230"/>
                  <a:gd name="T33" fmla="*/ 371 h 375"/>
                  <a:gd name="T34" fmla="*/ 159 w 230"/>
                  <a:gd name="T35" fmla="*/ 369 h 375"/>
                  <a:gd name="T36" fmla="*/ 165 w 230"/>
                  <a:gd name="T37" fmla="*/ 357 h 375"/>
                  <a:gd name="T38" fmla="*/ 175 w 230"/>
                  <a:gd name="T39" fmla="*/ 327 h 375"/>
                  <a:gd name="T40" fmla="*/ 184 w 230"/>
                  <a:gd name="T41" fmla="*/ 290 h 375"/>
                  <a:gd name="T42" fmla="*/ 169 w 230"/>
                  <a:gd name="T43" fmla="*/ 285 h 375"/>
                  <a:gd name="T44" fmla="*/ 166 w 230"/>
                  <a:gd name="T45" fmla="*/ 255 h 375"/>
                  <a:gd name="T46" fmla="*/ 215 w 230"/>
                  <a:gd name="T47" fmla="*/ 184 h 375"/>
                  <a:gd name="T48" fmla="*/ 225 w 230"/>
                  <a:gd name="T49" fmla="*/ 178 h 375"/>
                  <a:gd name="T50" fmla="*/ 225 w 230"/>
                  <a:gd name="T51" fmla="*/ 126 h 375"/>
                  <a:gd name="T52" fmla="*/ 222 w 230"/>
                  <a:gd name="T53" fmla="*/ 123 h 375"/>
                  <a:gd name="T54" fmla="*/ 116 w 230"/>
                  <a:gd name="T55" fmla="*/ 0 h 375"/>
                  <a:gd name="T56" fmla="*/ 9 w 230"/>
                  <a:gd name="T57" fmla="*/ 123 h 375"/>
                  <a:gd name="T58" fmla="*/ 5 w 230"/>
                  <a:gd name="T59" fmla="*/ 126 h 375"/>
                  <a:gd name="T60" fmla="*/ 5 w 230"/>
                  <a:gd name="T61" fmla="*/ 178 h 375"/>
                  <a:gd name="T62" fmla="*/ 16 w 230"/>
                  <a:gd name="T63" fmla="*/ 185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0" h="375">
                    <a:moveTo>
                      <a:pt x="16" y="185"/>
                    </a:moveTo>
                    <a:cubicBezTo>
                      <a:pt x="25" y="214"/>
                      <a:pt x="42" y="238"/>
                      <a:pt x="64" y="254"/>
                    </a:cubicBezTo>
                    <a:cubicBezTo>
                      <a:pt x="60" y="285"/>
                      <a:pt x="60" y="285"/>
                      <a:pt x="60" y="285"/>
                    </a:cubicBezTo>
                    <a:cubicBezTo>
                      <a:pt x="46" y="290"/>
                      <a:pt x="46" y="290"/>
                      <a:pt x="46" y="290"/>
                    </a:cubicBezTo>
                    <a:cubicBezTo>
                      <a:pt x="47" y="299"/>
                      <a:pt x="50" y="310"/>
                      <a:pt x="54" y="321"/>
                    </a:cubicBezTo>
                    <a:cubicBezTo>
                      <a:pt x="57" y="330"/>
                      <a:pt x="61" y="339"/>
                      <a:pt x="64" y="347"/>
                    </a:cubicBezTo>
                    <a:cubicBezTo>
                      <a:pt x="68" y="355"/>
                      <a:pt x="72" y="363"/>
                      <a:pt x="74" y="366"/>
                    </a:cubicBezTo>
                    <a:cubicBezTo>
                      <a:pt x="75" y="368"/>
                      <a:pt x="76" y="369"/>
                      <a:pt x="77" y="369"/>
                    </a:cubicBezTo>
                    <a:cubicBezTo>
                      <a:pt x="79" y="370"/>
                      <a:pt x="81" y="371"/>
                      <a:pt x="84" y="372"/>
                    </a:cubicBezTo>
                    <a:cubicBezTo>
                      <a:pt x="88" y="372"/>
                      <a:pt x="91" y="373"/>
                      <a:pt x="95" y="373"/>
                    </a:cubicBezTo>
                    <a:cubicBezTo>
                      <a:pt x="98" y="374"/>
                      <a:pt x="101" y="374"/>
                      <a:pt x="105" y="374"/>
                    </a:cubicBezTo>
                    <a:cubicBezTo>
                      <a:pt x="108" y="374"/>
                      <a:pt x="112" y="374"/>
                      <a:pt x="115" y="375"/>
                    </a:cubicBezTo>
                    <a:cubicBezTo>
                      <a:pt x="116" y="375"/>
                      <a:pt x="117" y="375"/>
                      <a:pt x="118" y="375"/>
                    </a:cubicBezTo>
                    <a:cubicBezTo>
                      <a:pt x="120" y="375"/>
                      <a:pt x="122" y="375"/>
                      <a:pt x="125" y="374"/>
                    </a:cubicBezTo>
                    <a:cubicBezTo>
                      <a:pt x="128" y="374"/>
                      <a:pt x="131" y="374"/>
                      <a:pt x="135" y="374"/>
                    </a:cubicBezTo>
                    <a:cubicBezTo>
                      <a:pt x="138" y="374"/>
                      <a:pt x="142" y="373"/>
                      <a:pt x="145" y="373"/>
                    </a:cubicBezTo>
                    <a:cubicBezTo>
                      <a:pt x="149" y="372"/>
                      <a:pt x="152" y="371"/>
                      <a:pt x="155" y="371"/>
                    </a:cubicBezTo>
                    <a:cubicBezTo>
                      <a:pt x="156" y="370"/>
                      <a:pt x="158" y="370"/>
                      <a:pt x="159" y="369"/>
                    </a:cubicBezTo>
                    <a:cubicBezTo>
                      <a:pt x="160" y="368"/>
                      <a:pt x="163" y="364"/>
                      <a:pt x="165" y="357"/>
                    </a:cubicBezTo>
                    <a:cubicBezTo>
                      <a:pt x="169" y="349"/>
                      <a:pt x="172" y="338"/>
                      <a:pt x="175" y="327"/>
                    </a:cubicBezTo>
                    <a:cubicBezTo>
                      <a:pt x="179" y="314"/>
                      <a:pt x="182" y="300"/>
                      <a:pt x="184" y="290"/>
                    </a:cubicBezTo>
                    <a:cubicBezTo>
                      <a:pt x="169" y="285"/>
                      <a:pt x="169" y="285"/>
                      <a:pt x="169" y="285"/>
                    </a:cubicBezTo>
                    <a:cubicBezTo>
                      <a:pt x="166" y="255"/>
                      <a:pt x="166" y="255"/>
                      <a:pt x="166" y="255"/>
                    </a:cubicBezTo>
                    <a:cubicBezTo>
                      <a:pt x="188" y="239"/>
                      <a:pt x="206" y="214"/>
                      <a:pt x="215" y="184"/>
                    </a:cubicBezTo>
                    <a:cubicBezTo>
                      <a:pt x="219" y="183"/>
                      <a:pt x="223" y="181"/>
                      <a:pt x="225" y="178"/>
                    </a:cubicBezTo>
                    <a:cubicBezTo>
                      <a:pt x="229" y="173"/>
                      <a:pt x="230" y="133"/>
                      <a:pt x="225" y="126"/>
                    </a:cubicBezTo>
                    <a:cubicBezTo>
                      <a:pt x="225" y="124"/>
                      <a:pt x="223" y="123"/>
                      <a:pt x="222" y="123"/>
                    </a:cubicBezTo>
                    <a:cubicBezTo>
                      <a:pt x="217" y="54"/>
                      <a:pt x="171" y="0"/>
                      <a:pt x="116" y="0"/>
                    </a:cubicBezTo>
                    <a:cubicBezTo>
                      <a:pt x="60" y="0"/>
                      <a:pt x="14" y="54"/>
                      <a:pt x="9" y="123"/>
                    </a:cubicBezTo>
                    <a:cubicBezTo>
                      <a:pt x="7" y="123"/>
                      <a:pt x="6" y="124"/>
                      <a:pt x="5" y="126"/>
                    </a:cubicBezTo>
                    <a:cubicBezTo>
                      <a:pt x="0" y="133"/>
                      <a:pt x="1" y="173"/>
                      <a:pt x="5" y="178"/>
                    </a:cubicBezTo>
                    <a:cubicBezTo>
                      <a:pt x="7" y="181"/>
                      <a:pt x="12" y="183"/>
                      <a:pt x="16" y="18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61" name="Freeform 12"/>
              <p:cNvSpPr>
                <a:spLocks noEditPoints="1"/>
              </p:cNvSpPr>
              <p:nvPr/>
            </p:nvSpPr>
            <p:spPr bwMode="auto">
              <a:xfrm>
                <a:off x="4727575" y="2413001"/>
                <a:ext cx="1900238" cy="796925"/>
              </a:xfrm>
              <a:custGeom>
                <a:avLst/>
                <a:gdLst>
                  <a:gd name="T0" fmla="*/ 333 w 505"/>
                  <a:gd name="T1" fmla="*/ 0 h 212"/>
                  <a:gd name="T2" fmla="*/ 303 w 505"/>
                  <a:gd name="T3" fmla="*/ 85 h 212"/>
                  <a:gd name="T4" fmla="*/ 283 w 505"/>
                  <a:gd name="T5" fmla="*/ 90 h 212"/>
                  <a:gd name="T6" fmla="*/ 262 w 505"/>
                  <a:gd name="T7" fmla="*/ 92 h 212"/>
                  <a:gd name="T8" fmla="*/ 270 w 505"/>
                  <a:gd name="T9" fmla="*/ 160 h 212"/>
                  <a:gd name="T10" fmla="*/ 287 w 505"/>
                  <a:gd name="T11" fmla="*/ 163 h 212"/>
                  <a:gd name="T12" fmla="*/ 300 w 505"/>
                  <a:gd name="T13" fmla="*/ 164 h 212"/>
                  <a:gd name="T14" fmla="*/ 318 w 505"/>
                  <a:gd name="T15" fmla="*/ 163 h 212"/>
                  <a:gd name="T16" fmla="*/ 331 w 505"/>
                  <a:gd name="T17" fmla="*/ 157 h 212"/>
                  <a:gd name="T18" fmla="*/ 336 w 505"/>
                  <a:gd name="T19" fmla="*/ 96 h 212"/>
                  <a:gd name="T20" fmla="*/ 328 w 505"/>
                  <a:gd name="T21" fmla="*/ 90 h 212"/>
                  <a:gd name="T22" fmla="*/ 326 w 505"/>
                  <a:gd name="T23" fmla="*/ 67 h 212"/>
                  <a:gd name="T24" fmla="*/ 333 w 505"/>
                  <a:gd name="T25" fmla="*/ 60 h 212"/>
                  <a:gd name="T26" fmla="*/ 341 w 505"/>
                  <a:gd name="T27" fmla="*/ 57 h 212"/>
                  <a:gd name="T28" fmla="*/ 346 w 505"/>
                  <a:gd name="T29" fmla="*/ 57 h 212"/>
                  <a:gd name="T30" fmla="*/ 353 w 505"/>
                  <a:gd name="T31" fmla="*/ 60 h 212"/>
                  <a:gd name="T32" fmla="*/ 361 w 505"/>
                  <a:gd name="T33" fmla="*/ 67 h 212"/>
                  <a:gd name="T34" fmla="*/ 358 w 505"/>
                  <a:gd name="T35" fmla="*/ 90 h 212"/>
                  <a:gd name="T36" fmla="*/ 351 w 505"/>
                  <a:gd name="T37" fmla="*/ 96 h 212"/>
                  <a:gd name="T38" fmla="*/ 337 w 505"/>
                  <a:gd name="T39" fmla="*/ 169 h 212"/>
                  <a:gd name="T40" fmla="*/ 324 w 505"/>
                  <a:gd name="T41" fmla="*/ 173 h 212"/>
                  <a:gd name="T42" fmla="*/ 306 w 505"/>
                  <a:gd name="T43" fmla="*/ 175 h 212"/>
                  <a:gd name="T44" fmla="*/ 300 w 505"/>
                  <a:gd name="T45" fmla="*/ 175 h 212"/>
                  <a:gd name="T46" fmla="*/ 287 w 505"/>
                  <a:gd name="T47" fmla="*/ 175 h 212"/>
                  <a:gd name="T48" fmla="*/ 269 w 505"/>
                  <a:gd name="T49" fmla="*/ 172 h 212"/>
                  <a:gd name="T50" fmla="*/ 256 w 505"/>
                  <a:gd name="T51" fmla="*/ 154 h 212"/>
                  <a:gd name="T52" fmla="*/ 233 w 505"/>
                  <a:gd name="T53" fmla="*/ 91 h 212"/>
                  <a:gd name="T54" fmla="*/ 210 w 505"/>
                  <a:gd name="T55" fmla="*/ 86 h 212"/>
                  <a:gd name="T56" fmla="*/ 182 w 505"/>
                  <a:gd name="T57" fmla="*/ 33 h 212"/>
                  <a:gd name="T58" fmla="*/ 23 w 505"/>
                  <a:gd name="T59" fmla="*/ 62 h 212"/>
                  <a:gd name="T60" fmla="*/ 253 w 505"/>
                  <a:gd name="T61" fmla="*/ 212 h 212"/>
                  <a:gd name="T62" fmla="*/ 170 w 505"/>
                  <a:gd name="T63" fmla="*/ 128 h 212"/>
                  <a:gd name="T64" fmla="*/ 154 w 505"/>
                  <a:gd name="T65" fmla="*/ 128 h 212"/>
                  <a:gd name="T66" fmla="*/ 138 w 505"/>
                  <a:gd name="T67" fmla="*/ 128 h 212"/>
                  <a:gd name="T68" fmla="*/ 134 w 505"/>
                  <a:gd name="T69" fmla="*/ 163 h 212"/>
                  <a:gd name="T70" fmla="*/ 131 w 505"/>
                  <a:gd name="T71" fmla="*/ 163 h 212"/>
                  <a:gd name="T72" fmla="*/ 128 w 505"/>
                  <a:gd name="T73" fmla="*/ 163 h 212"/>
                  <a:gd name="T74" fmla="*/ 125 w 505"/>
                  <a:gd name="T75" fmla="*/ 163 h 212"/>
                  <a:gd name="T76" fmla="*/ 122 w 505"/>
                  <a:gd name="T77" fmla="*/ 163 h 212"/>
                  <a:gd name="T78" fmla="*/ 119 w 505"/>
                  <a:gd name="T79" fmla="*/ 163 h 212"/>
                  <a:gd name="T80" fmla="*/ 111 w 505"/>
                  <a:gd name="T81" fmla="*/ 128 h 212"/>
                  <a:gd name="T82" fmla="*/ 95 w 505"/>
                  <a:gd name="T83" fmla="*/ 128 h 212"/>
                  <a:gd name="T84" fmla="*/ 84 w 505"/>
                  <a:gd name="T85" fmla="*/ 113 h 212"/>
                  <a:gd name="T86" fmla="*/ 100 w 505"/>
                  <a:gd name="T87" fmla="*/ 113 h 212"/>
                  <a:gd name="T88" fmla="*/ 116 w 505"/>
                  <a:gd name="T89" fmla="*/ 113 h 212"/>
                  <a:gd name="T90" fmla="*/ 120 w 505"/>
                  <a:gd name="T91" fmla="*/ 78 h 212"/>
                  <a:gd name="T92" fmla="*/ 123 w 505"/>
                  <a:gd name="T93" fmla="*/ 78 h 212"/>
                  <a:gd name="T94" fmla="*/ 126 w 505"/>
                  <a:gd name="T95" fmla="*/ 78 h 212"/>
                  <a:gd name="T96" fmla="*/ 129 w 505"/>
                  <a:gd name="T97" fmla="*/ 78 h 212"/>
                  <a:gd name="T98" fmla="*/ 132 w 505"/>
                  <a:gd name="T99" fmla="*/ 78 h 212"/>
                  <a:gd name="T100" fmla="*/ 135 w 505"/>
                  <a:gd name="T101" fmla="*/ 78 h 212"/>
                  <a:gd name="T102" fmla="*/ 143 w 505"/>
                  <a:gd name="T103" fmla="*/ 113 h 212"/>
                  <a:gd name="T104" fmla="*/ 159 w 505"/>
                  <a:gd name="T105" fmla="*/ 113 h 212"/>
                  <a:gd name="T106" fmla="*/ 170 w 505"/>
                  <a:gd name="T107" fmla="*/ 12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05" h="212">
                    <a:moveTo>
                      <a:pt x="483" y="62"/>
                    </a:moveTo>
                    <a:cubicBezTo>
                      <a:pt x="474" y="51"/>
                      <a:pt x="443" y="41"/>
                      <a:pt x="443" y="41"/>
                    </a:cubicBezTo>
                    <a:cubicBezTo>
                      <a:pt x="333" y="0"/>
                      <a:pt x="333" y="0"/>
                      <a:pt x="333" y="0"/>
                    </a:cubicBezTo>
                    <a:cubicBezTo>
                      <a:pt x="331" y="10"/>
                      <a:pt x="328" y="25"/>
                      <a:pt x="324" y="40"/>
                    </a:cubicBezTo>
                    <a:cubicBezTo>
                      <a:pt x="321" y="50"/>
                      <a:pt x="317" y="61"/>
                      <a:pt x="313" y="69"/>
                    </a:cubicBezTo>
                    <a:cubicBezTo>
                      <a:pt x="310" y="76"/>
                      <a:pt x="307" y="82"/>
                      <a:pt x="303" y="85"/>
                    </a:cubicBezTo>
                    <a:cubicBezTo>
                      <a:pt x="303" y="85"/>
                      <a:pt x="302" y="85"/>
                      <a:pt x="302" y="86"/>
                    </a:cubicBezTo>
                    <a:cubicBezTo>
                      <a:pt x="299" y="87"/>
                      <a:pt x="296" y="88"/>
                      <a:pt x="293" y="89"/>
                    </a:cubicBezTo>
                    <a:cubicBezTo>
                      <a:pt x="290" y="89"/>
                      <a:pt x="287" y="90"/>
                      <a:pt x="283" y="90"/>
                    </a:cubicBezTo>
                    <a:cubicBezTo>
                      <a:pt x="280" y="91"/>
                      <a:pt x="276" y="91"/>
                      <a:pt x="273" y="91"/>
                    </a:cubicBezTo>
                    <a:cubicBezTo>
                      <a:pt x="269" y="92"/>
                      <a:pt x="266" y="92"/>
                      <a:pt x="263" y="92"/>
                    </a:cubicBezTo>
                    <a:cubicBezTo>
                      <a:pt x="262" y="92"/>
                      <a:pt x="262" y="92"/>
                      <a:pt x="262" y="92"/>
                    </a:cubicBezTo>
                    <a:cubicBezTo>
                      <a:pt x="262" y="96"/>
                      <a:pt x="262" y="101"/>
                      <a:pt x="262" y="105"/>
                    </a:cubicBezTo>
                    <a:cubicBezTo>
                      <a:pt x="264" y="127"/>
                      <a:pt x="266" y="148"/>
                      <a:pt x="269" y="157"/>
                    </a:cubicBezTo>
                    <a:cubicBezTo>
                      <a:pt x="269" y="158"/>
                      <a:pt x="269" y="159"/>
                      <a:pt x="270" y="160"/>
                    </a:cubicBezTo>
                    <a:cubicBezTo>
                      <a:pt x="271" y="161"/>
                      <a:pt x="273" y="161"/>
                      <a:pt x="275" y="162"/>
                    </a:cubicBezTo>
                    <a:cubicBezTo>
                      <a:pt x="277" y="162"/>
                      <a:pt x="279" y="162"/>
                      <a:pt x="281" y="163"/>
                    </a:cubicBezTo>
                    <a:cubicBezTo>
                      <a:pt x="283" y="163"/>
                      <a:pt x="285" y="163"/>
                      <a:pt x="287" y="163"/>
                    </a:cubicBezTo>
                    <a:cubicBezTo>
                      <a:pt x="289" y="163"/>
                      <a:pt x="291" y="164"/>
                      <a:pt x="293" y="164"/>
                    </a:cubicBezTo>
                    <a:cubicBezTo>
                      <a:pt x="296" y="164"/>
                      <a:pt x="298" y="164"/>
                      <a:pt x="300" y="164"/>
                    </a:cubicBezTo>
                    <a:cubicBezTo>
                      <a:pt x="300" y="164"/>
                      <a:pt x="300" y="164"/>
                      <a:pt x="300" y="164"/>
                    </a:cubicBezTo>
                    <a:cubicBezTo>
                      <a:pt x="301" y="164"/>
                      <a:pt x="303" y="164"/>
                      <a:pt x="306" y="164"/>
                    </a:cubicBezTo>
                    <a:cubicBezTo>
                      <a:pt x="308" y="164"/>
                      <a:pt x="310" y="163"/>
                      <a:pt x="312" y="163"/>
                    </a:cubicBezTo>
                    <a:cubicBezTo>
                      <a:pt x="314" y="163"/>
                      <a:pt x="316" y="163"/>
                      <a:pt x="318" y="163"/>
                    </a:cubicBezTo>
                    <a:cubicBezTo>
                      <a:pt x="320" y="162"/>
                      <a:pt x="322" y="162"/>
                      <a:pt x="324" y="162"/>
                    </a:cubicBezTo>
                    <a:cubicBezTo>
                      <a:pt x="326" y="161"/>
                      <a:pt x="328" y="161"/>
                      <a:pt x="329" y="160"/>
                    </a:cubicBezTo>
                    <a:cubicBezTo>
                      <a:pt x="330" y="159"/>
                      <a:pt x="330" y="158"/>
                      <a:pt x="331" y="157"/>
                    </a:cubicBezTo>
                    <a:cubicBezTo>
                      <a:pt x="333" y="149"/>
                      <a:pt x="336" y="127"/>
                      <a:pt x="337" y="105"/>
                    </a:cubicBezTo>
                    <a:cubicBezTo>
                      <a:pt x="337" y="102"/>
                      <a:pt x="337" y="99"/>
                      <a:pt x="337" y="96"/>
                    </a:cubicBezTo>
                    <a:cubicBezTo>
                      <a:pt x="337" y="96"/>
                      <a:pt x="336" y="96"/>
                      <a:pt x="336" y="96"/>
                    </a:cubicBezTo>
                    <a:cubicBezTo>
                      <a:pt x="335" y="95"/>
                      <a:pt x="334" y="95"/>
                      <a:pt x="333" y="95"/>
                    </a:cubicBezTo>
                    <a:cubicBezTo>
                      <a:pt x="332" y="94"/>
                      <a:pt x="332" y="93"/>
                      <a:pt x="331" y="93"/>
                    </a:cubicBezTo>
                    <a:cubicBezTo>
                      <a:pt x="330" y="92"/>
                      <a:pt x="329" y="91"/>
                      <a:pt x="328" y="90"/>
                    </a:cubicBezTo>
                    <a:cubicBezTo>
                      <a:pt x="327" y="89"/>
                      <a:pt x="326" y="88"/>
                      <a:pt x="326" y="87"/>
                    </a:cubicBezTo>
                    <a:cubicBezTo>
                      <a:pt x="324" y="84"/>
                      <a:pt x="323" y="81"/>
                      <a:pt x="323" y="77"/>
                    </a:cubicBezTo>
                    <a:cubicBezTo>
                      <a:pt x="323" y="74"/>
                      <a:pt x="324" y="70"/>
                      <a:pt x="326" y="67"/>
                    </a:cubicBezTo>
                    <a:cubicBezTo>
                      <a:pt x="326" y="66"/>
                      <a:pt x="327" y="65"/>
                      <a:pt x="328" y="64"/>
                    </a:cubicBezTo>
                    <a:cubicBezTo>
                      <a:pt x="329" y="63"/>
                      <a:pt x="330" y="62"/>
                      <a:pt x="331" y="62"/>
                    </a:cubicBezTo>
                    <a:cubicBezTo>
                      <a:pt x="332" y="61"/>
                      <a:pt x="332" y="60"/>
                      <a:pt x="333" y="60"/>
                    </a:cubicBezTo>
                    <a:cubicBezTo>
                      <a:pt x="334" y="59"/>
                      <a:pt x="335" y="59"/>
                      <a:pt x="336" y="59"/>
                    </a:cubicBezTo>
                    <a:cubicBezTo>
                      <a:pt x="337" y="58"/>
                      <a:pt x="337" y="58"/>
                      <a:pt x="338" y="58"/>
                    </a:cubicBezTo>
                    <a:cubicBezTo>
                      <a:pt x="339" y="58"/>
                      <a:pt x="340" y="57"/>
                      <a:pt x="341" y="57"/>
                    </a:cubicBezTo>
                    <a:cubicBezTo>
                      <a:pt x="342" y="57"/>
                      <a:pt x="342" y="57"/>
                      <a:pt x="343" y="57"/>
                    </a:cubicBezTo>
                    <a:cubicBezTo>
                      <a:pt x="343" y="57"/>
                      <a:pt x="343" y="57"/>
                      <a:pt x="343" y="57"/>
                    </a:cubicBezTo>
                    <a:cubicBezTo>
                      <a:pt x="344" y="57"/>
                      <a:pt x="345" y="57"/>
                      <a:pt x="346" y="57"/>
                    </a:cubicBezTo>
                    <a:cubicBezTo>
                      <a:pt x="347" y="57"/>
                      <a:pt x="348" y="58"/>
                      <a:pt x="348" y="58"/>
                    </a:cubicBezTo>
                    <a:cubicBezTo>
                      <a:pt x="349" y="58"/>
                      <a:pt x="350" y="58"/>
                      <a:pt x="351" y="59"/>
                    </a:cubicBezTo>
                    <a:cubicBezTo>
                      <a:pt x="352" y="59"/>
                      <a:pt x="353" y="59"/>
                      <a:pt x="353" y="60"/>
                    </a:cubicBezTo>
                    <a:cubicBezTo>
                      <a:pt x="354" y="60"/>
                      <a:pt x="355" y="61"/>
                      <a:pt x="356" y="61"/>
                    </a:cubicBezTo>
                    <a:cubicBezTo>
                      <a:pt x="357" y="62"/>
                      <a:pt x="358" y="63"/>
                      <a:pt x="358" y="64"/>
                    </a:cubicBezTo>
                    <a:cubicBezTo>
                      <a:pt x="359" y="65"/>
                      <a:pt x="360" y="66"/>
                      <a:pt x="361" y="67"/>
                    </a:cubicBezTo>
                    <a:cubicBezTo>
                      <a:pt x="363" y="70"/>
                      <a:pt x="363" y="74"/>
                      <a:pt x="363" y="77"/>
                    </a:cubicBezTo>
                    <a:cubicBezTo>
                      <a:pt x="363" y="81"/>
                      <a:pt x="363" y="84"/>
                      <a:pt x="361" y="87"/>
                    </a:cubicBezTo>
                    <a:cubicBezTo>
                      <a:pt x="360" y="88"/>
                      <a:pt x="359" y="89"/>
                      <a:pt x="358" y="90"/>
                    </a:cubicBezTo>
                    <a:cubicBezTo>
                      <a:pt x="358" y="91"/>
                      <a:pt x="357" y="92"/>
                      <a:pt x="356" y="93"/>
                    </a:cubicBezTo>
                    <a:cubicBezTo>
                      <a:pt x="355" y="93"/>
                      <a:pt x="354" y="94"/>
                      <a:pt x="353" y="95"/>
                    </a:cubicBezTo>
                    <a:cubicBezTo>
                      <a:pt x="353" y="95"/>
                      <a:pt x="352" y="95"/>
                      <a:pt x="351" y="96"/>
                    </a:cubicBezTo>
                    <a:cubicBezTo>
                      <a:pt x="350" y="96"/>
                      <a:pt x="350" y="96"/>
                      <a:pt x="349" y="96"/>
                    </a:cubicBezTo>
                    <a:cubicBezTo>
                      <a:pt x="348" y="123"/>
                      <a:pt x="346" y="142"/>
                      <a:pt x="343" y="154"/>
                    </a:cubicBezTo>
                    <a:cubicBezTo>
                      <a:pt x="341" y="162"/>
                      <a:pt x="339" y="166"/>
                      <a:pt x="337" y="169"/>
                    </a:cubicBezTo>
                    <a:cubicBezTo>
                      <a:pt x="336" y="169"/>
                      <a:pt x="336" y="170"/>
                      <a:pt x="335" y="170"/>
                    </a:cubicBezTo>
                    <a:cubicBezTo>
                      <a:pt x="334" y="171"/>
                      <a:pt x="332" y="171"/>
                      <a:pt x="331" y="172"/>
                    </a:cubicBezTo>
                    <a:cubicBezTo>
                      <a:pt x="329" y="172"/>
                      <a:pt x="327" y="173"/>
                      <a:pt x="324" y="173"/>
                    </a:cubicBezTo>
                    <a:cubicBezTo>
                      <a:pt x="322" y="174"/>
                      <a:pt x="320" y="174"/>
                      <a:pt x="318" y="174"/>
                    </a:cubicBezTo>
                    <a:cubicBezTo>
                      <a:pt x="316" y="175"/>
                      <a:pt x="314" y="175"/>
                      <a:pt x="312" y="175"/>
                    </a:cubicBezTo>
                    <a:cubicBezTo>
                      <a:pt x="310" y="175"/>
                      <a:pt x="308" y="175"/>
                      <a:pt x="306" y="175"/>
                    </a:cubicBezTo>
                    <a:cubicBezTo>
                      <a:pt x="303" y="175"/>
                      <a:pt x="301" y="175"/>
                      <a:pt x="300" y="175"/>
                    </a:cubicBezTo>
                    <a:cubicBezTo>
                      <a:pt x="300" y="175"/>
                      <a:pt x="300" y="175"/>
                      <a:pt x="300" y="175"/>
                    </a:cubicBezTo>
                    <a:cubicBezTo>
                      <a:pt x="300" y="175"/>
                      <a:pt x="300" y="175"/>
                      <a:pt x="300" y="175"/>
                    </a:cubicBezTo>
                    <a:cubicBezTo>
                      <a:pt x="299" y="175"/>
                      <a:pt x="299" y="175"/>
                      <a:pt x="299" y="175"/>
                    </a:cubicBezTo>
                    <a:cubicBezTo>
                      <a:pt x="298" y="175"/>
                      <a:pt x="296" y="175"/>
                      <a:pt x="293" y="175"/>
                    </a:cubicBezTo>
                    <a:cubicBezTo>
                      <a:pt x="291" y="175"/>
                      <a:pt x="289" y="175"/>
                      <a:pt x="287" y="175"/>
                    </a:cubicBezTo>
                    <a:cubicBezTo>
                      <a:pt x="285" y="175"/>
                      <a:pt x="283" y="175"/>
                      <a:pt x="281" y="174"/>
                    </a:cubicBezTo>
                    <a:cubicBezTo>
                      <a:pt x="279" y="174"/>
                      <a:pt x="277" y="174"/>
                      <a:pt x="275" y="173"/>
                    </a:cubicBezTo>
                    <a:cubicBezTo>
                      <a:pt x="273" y="173"/>
                      <a:pt x="270" y="172"/>
                      <a:pt x="269" y="172"/>
                    </a:cubicBezTo>
                    <a:cubicBezTo>
                      <a:pt x="267" y="171"/>
                      <a:pt x="265" y="171"/>
                      <a:pt x="264" y="170"/>
                    </a:cubicBezTo>
                    <a:cubicBezTo>
                      <a:pt x="263" y="170"/>
                      <a:pt x="263" y="169"/>
                      <a:pt x="262" y="169"/>
                    </a:cubicBezTo>
                    <a:cubicBezTo>
                      <a:pt x="260" y="166"/>
                      <a:pt x="258" y="162"/>
                      <a:pt x="256" y="154"/>
                    </a:cubicBezTo>
                    <a:cubicBezTo>
                      <a:pt x="253" y="141"/>
                      <a:pt x="251" y="120"/>
                      <a:pt x="250" y="92"/>
                    </a:cubicBezTo>
                    <a:cubicBezTo>
                      <a:pt x="248" y="92"/>
                      <a:pt x="245" y="92"/>
                      <a:pt x="243" y="92"/>
                    </a:cubicBezTo>
                    <a:cubicBezTo>
                      <a:pt x="240" y="92"/>
                      <a:pt x="236" y="91"/>
                      <a:pt x="233" y="91"/>
                    </a:cubicBezTo>
                    <a:cubicBezTo>
                      <a:pt x="229" y="91"/>
                      <a:pt x="226" y="90"/>
                      <a:pt x="222" y="89"/>
                    </a:cubicBezTo>
                    <a:cubicBezTo>
                      <a:pt x="219" y="89"/>
                      <a:pt x="215" y="88"/>
                      <a:pt x="212" y="87"/>
                    </a:cubicBezTo>
                    <a:cubicBezTo>
                      <a:pt x="211" y="86"/>
                      <a:pt x="211" y="86"/>
                      <a:pt x="210" y="86"/>
                    </a:cubicBezTo>
                    <a:cubicBezTo>
                      <a:pt x="208" y="85"/>
                      <a:pt x="205" y="82"/>
                      <a:pt x="202" y="78"/>
                    </a:cubicBezTo>
                    <a:cubicBezTo>
                      <a:pt x="199" y="73"/>
                      <a:pt x="196" y="66"/>
                      <a:pt x="192" y="59"/>
                    </a:cubicBezTo>
                    <a:cubicBezTo>
                      <a:pt x="189" y="51"/>
                      <a:pt x="185" y="42"/>
                      <a:pt x="182" y="33"/>
                    </a:cubicBezTo>
                    <a:cubicBezTo>
                      <a:pt x="178" y="21"/>
                      <a:pt x="174" y="9"/>
                      <a:pt x="173" y="0"/>
                    </a:cubicBezTo>
                    <a:cubicBezTo>
                      <a:pt x="63" y="41"/>
                      <a:pt x="63" y="41"/>
                      <a:pt x="63" y="41"/>
                    </a:cubicBezTo>
                    <a:cubicBezTo>
                      <a:pt x="63" y="41"/>
                      <a:pt x="31" y="51"/>
                      <a:pt x="23" y="62"/>
                    </a:cubicBezTo>
                    <a:cubicBezTo>
                      <a:pt x="15" y="73"/>
                      <a:pt x="0" y="212"/>
                      <a:pt x="11" y="212"/>
                    </a:cubicBezTo>
                    <a:cubicBezTo>
                      <a:pt x="23" y="212"/>
                      <a:pt x="234" y="212"/>
                      <a:pt x="252" y="212"/>
                    </a:cubicBezTo>
                    <a:cubicBezTo>
                      <a:pt x="253" y="212"/>
                      <a:pt x="253" y="212"/>
                      <a:pt x="253" y="212"/>
                    </a:cubicBezTo>
                    <a:cubicBezTo>
                      <a:pt x="271" y="212"/>
                      <a:pt x="483" y="212"/>
                      <a:pt x="495" y="212"/>
                    </a:cubicBezTo>
                    <a:cubicBezTo>
                      <a:pt x="505" y="212"/>
                      <a:pt x="491" y="73"/>
                      <a:pt x="483" y="62"/>
                    </a:cubicBezTo>
                    <a:close/>
                    <a:moveTo>
                      <a:pt x="170" y="128"/>
                    </a:moveTo>
                    <a:cubicBezTo>
                      <a:pt x="165" y="128"/>
                      <a:pt x="165" y="128"/>
                      <a:pt x="165" y="128"/>
                    </a:cubicBezTo>
                    <a:cubicBezTo>
                      <a:pt x="159" y="128"/>
                      <a:pt x="159" y="128"/>
                      <a:pt x="159" y="128"/>
                    </a:cubicBezTo>
                    <a:cubicBezTo>
                      <a:pt x="154" y="128"/>
                      <a:pt x="154" y="128"/>
                      <a:pt x="154" y="128"/>
                    </a:cubicBezTo>
                    <a:cubicBezTo>
                      <a:pt x="148" y="128"/>
                      <a:pt x="148" y="128"/>
                      <a:pt x="148" y="128"/>
                    </a:cubicBezTo>
                    <a:cubicBezTo>
                      <a:pt x="143" y="128"/>
                      <a:pt x="143" y="128"/>
                      <a:pt x="143" y="128"/>
                    </a:cubicBezTo>
                    <a:cubicBezTo>
                      <a:pt x="138" y="128"/>
                      <a:pt x="138" y="128"/>
                      <a:pt x="138" y="128"/>
                    </a:cubicBezTo>
                    <a:cubicBezTo>
                      <a:pt x="135" y="128"/>
                      <a:pt x="135" y="128"/>
                      <a:pt x="135" y="128"/>
                    </a:cubicBezTo>
                    <a:cubicBezTo>
                      <a:pt x="135" y="163"/>
                      <a:pt x="135" y="163"/>
                      <a:pt x="135" y="163"/>
                    </a:cubicBezTo>
                    <a:cubicBezTo>
                      <a:pt x="134" y="163"/>
                      <a:pt x="134" y="163"/>
                      <a:pt x="134" y="163"/>
                    </a:cubicBezTo>
                    <a:cubicBezTo>
                      <a:pt x="133" y="163"/>
                      <a:pt x="133" y="163"/>
                      <a:pt x="133" y="163"/>
                    </a:cubicBezTo>
                    <a:cubicBezTo>
                      <a:pt x="132" y="163"/>
                      <a:pt x="132" y="163"/>
                      <a:pt x="132" y="163"/>
                    </a:cubicBezTo>
                    <a:cubicBezTo>
                      <a:pt x="131" y="163"/>
                      <a:pt x="131" y="163"/>
                      <a:pt x="131" y="163"/>
                    </a:cubicBezTo>
                    <a:cubicBezTo>
                      <a:pt x="130" y="163"/>
                      <a:pt x="130" y="163"/>
                      <a:pt x="130" y="163"/>
                    </a:cubicBezTo>
                    <a:cubicBezTo>
                      <a:pt x="129" y="163"/>
                      <a:pt x="129" y="163"/>
                      <a:pt x="129" y="163"/>
                    </a:cubicBezTo>
                    <a:cubicBezTo>
                      <a:pt x="128" y="163"/>
                      <a:pt x="128" y="163"/>
                      <a:pt x="128" y="163"/>
                    </a:cubicBezTo>
                    <a:cubicBezTo>
                      <a:pt x="127" y="163"/>
                      <a:pt x="127" y="163"/>
                      <a:pt x="127" y="163"/>
                    </a:cubicBezTo>
                    <a:cubicBezTo>
                      <a:pt x="126" y="163"/>
                      <a:pt x="126" y="163"/>
                      <a:pt x="126" y="163"/>
                    </a:cubicBezTo>
                    <a:cubicBezTo>
                      <a:pt x="125" y="163"/>
                      <a:pt x="125" y="163"/>
                      <a:pt x="125" y="163"/>
                    </a:cubicBezTo>
                    <a:cubicBezTo>
                      <a:pt x="124" y="163"/>
                      <a:pt x="124" y="163"/>
                      <a:pt x="124" y="163"/>
                    </a:cubicBezTo>
                    <a:cubicBezTo>
                      <a:pt x="123" y="163"/>
                      <a:pt x="123" y="163"/>
                      <a:pt x="123" y="163"/>
                    </a:cubicBezTo>
                    <a:cubicBezTo>
                      <a:pt x="122" y="163"/>
                      <a:pt x="122" y="163"/>
                      <a:pt x="122" y="163"/>
                    </a:cubicBezTo>
                    <a:cubicBezTo>
                      <a:pt x="121" y="163"/>
                      <a:pt x="121" y="163"/>
                      <a:pt x="121" y="163"/>
                    </a:cubicBezTo>
                    <a:cubicBezTo>
                      <a:pt x="120" y="163"/>
                      <a:pt x="120" y="163"/>
                      <a:pt x="120" y="163"/>
                    </a:cubicBezTo>
                    <a:cubicBezTo>
                      <a:pt x="119" y="163"/>
                      <a:pt x="119" y="163"/>
                      <a:pt x="119" y="163"/>
                    </a:cubicBezTo>
                    <a:cubicBezTo>
                      <a:pt x="119" y="128"/>
                      <a:pt x="119" y="128"/>
                      <a:pt x="119" y="128"/>
                    </a:cubicBezTo>
                    <a:cubicBezTo>
                      <a:pt x="116" y="128"/>
                      <a:pt x="116" y="128"/>
                      <a:pt x="116" y="128"/>
                    </a:cubicBezTo>
                    <a:cubicBezTo>
                      <a:pt x="111" y="128"/>
                      <a:pt x="111" y="128"/>
                      <a:pt x="111" y="128"/>
                    </a:cubicBezTo>
                    <a:cubicBezTo>
                      <a:pt x="106" y="128"/>
                      <a:pt x="106" y="128"/>
                      <a:pt x="106" y="128"/>
                    </a:cubicBezTo>
                    <a:cubicBezTo>
                      <a:pt x="100" y="128"/>
                      <a:pt x="100" y="128"/>
                      <a:pt x="100" y="128"/>
                    </a:cubicBezTo>
                    <a:cubicBezTo>
                      <a:pt x="95" y="128"/>
                      <a:pt x="95" y="128"/>
                      <a:pt x="95" y="128"/>
                    </a:cubicBezTo>
                    <a:cubicBezTo>
                      <a:pt x="90" y="128"/>
                      <a:pt x="90" y="128"/>
                      <a:pt x="90" y="128"/>
                    </a:cubicBezTo>
                    <a:cubicBezTo>
                      <a:pt x="84" y="128"/>
                      <a:pt x="84" y="128"/>
                      <a:pt x="84" y="128"/>
                    </a:cubicBezTo>
                    <a:cubicBezTo>
                      <a:pt x="84" y="113"/>
                      <a:pt x="84" y="113"/>
                      <a:pt x="84" y="113"/>
                    </a:cubicBezTo>
                    <a:cubicBezTo>
                      <a:pt x="90" y="113"/>
                      <a:pt x="90" y="113"/>
                      <a:pt x="90" y="113"/>
                    </a:cubicBezTo>
                    <a:cubicBezTo>
                      <a:pt x="95" y="113"/>
                      <a:pt x="95" y="113"/>
                      <a:pt x="95" y="113"/>
                    </a:cubicBezTo>
                    <a:cubicBezTo>
                      <a:pt x="100" y="113"/>
                      <a:pt x="100" y="113"/>
                      <a:pt x="100" y="113"/>
                    </a:cubicBezTo>
                    <a:cubicBezTo>
                      <a:pt x="106" y="113"/>
                      <a:pt x="106" y="113"/>
                      <a:pt x="106" y="113"/>
                    </a:cubicBezTo>
                    <a:cubicBezTo>
                      <a:pt x="111" y="113"/>
                      <a:pt x="111" y="113"/>
                      <a:pt x="111" y="113"/>
                    </a:cubicBezTo>
                    <a:cubicBezTo>
                      <a:pt x="116" y="113"/>
                      <a:pt x="116" y="113"/>
                      <a:pt x="116" y="113"/>
                    </a:cubicBezTo>
                    <a:cubicBezTo>
                      <a:pt x="119" y="113"/>
                      <a:pt x="119" y="113"/>
                      <a:pt x="119" y="113"/>
                    </a:cubicBezTo>
                    <a:cubicBezTo>
                      <a:pt x="119" y="78"/>
                      <a:pt x="119" y="78"/>
                      <a:pt x="119" y="78"/>
                    </a:cubicBezTo>
                    <a:cubicBezTo>
                      <a:pt x="120" y="78"/>
                      <a:pt x="120" y="78"/>
                      <a:pt x="120" y="78"/>
                    </a:cubicBezTo>
                    <a:cubicBezTo>
                      <a:pt x="121" y="78"/>
                      <a:pt x="121" y="78"/>
                      <a:pt x="121" y="78"/>
                    </a:cubicBezTo>
                    <a:cubicBezTo>
                      <a:pt x="122" y="78"/>
                      <a:pt x="122" y="78"/>
                      <a:pt x="122" y="78"/>
                    </a:cubicBezTo>
                    <a:cubicBezTo>
                      <a:pt x="123" y="78"/>
                      <a:pt x="123" y="78"/>
                      <a:pt x="123" y="78"/>
                    </a:cubicBezTo>
                    <a:cubicBezTo>
                      <a:pt x="124" y="78"/>
                      <a:pt x="124" y="78"/>
                      <a:pt x="124" y="78"/>
                    </a:cubicBezTo>
                    <a:cubicBezTo>
                      <a:pt x="125" y="78"/>
                      <a:pt x="125" y="78"/>
                      <a:pt x="125" y="78"/>
                    </a:cubicBezTo>
                    <a:cubicBezTo>
                      <a:pt x="126" y="78"/>
                      <a:pt x="126" y="78"/>
                      <a:pt x="126" y="78"/>
                    </a:cubicBezTo>
                    <a:cubicBezTo>
                      <a:pt x="127" y="78"/>
                      <a:pt x="127" y="78"/>
                      <a:pt x="127" y="78"/>
                    </a:cubicBezTo>
                    <a:cubicBezTo>
                      <a:pt x="128" y="78"/>
                      <a:pt x="128" y="78"/>
                      <a:pt x="128" y="78"/>
                    </a:cubicBezTo>
                    <a:cubicBezTo>
                      <a:pt x="129" y="78"/>
                      <a:pt x="129" y="78"/>
                      <a:pt x="129" y="78"/>
                    </a:cubicBezTo>
                    <a:cubicBezTo>
                      <a:pt x="130" y="78"/>
                      <a:pt x="130" y="78"/>
                      <a:pt x="130" y="78"/>
                    </a:cubicBezTo>
                    <a:cubicBezTo>
                      <a:pt x="131" y="78"/>
                      <a:pt x="131" y="78"/>
                      <a:pt x="131" y="78"/>
                    </a:cubicBezTo>
                    <a:cubicBezTo>
                      <a:pt x="132" y="78"/>
                      <a:pt x="132" y="78"/>
                      <a:pt x="132" y="78"/>
                    </a:cubicBezTo>
                    <a:cubicBezTo>
                      <a:pt x="133" y="78"/>
                      <a:pt x="133" y="78"/>
                      <a:pt x="133" y="78"/>
                    </a:cubicBezTo>
                    <a:cubicBezTo>
                      <a:pt x="134" y="78"/>
                      <a:pt x="134" y="78"/>
                      <a:pt x="134" y="78"/>
                    </a:cubicBezTo>
                    <a:cubicBezTo>
                      <a:pt x="135" y="78"/>
                      <a:pt x="135" y="78"/>
                      <a:pt x="135" y="78"/>
                    </a:cubicBezTo>
                    <a:cubicBezTo>
                      <a:pt x="135" y="113"/>
                      <a:pt x="135" y="113"/>
                      <a:pt x="135" y="113"/>
                    </a:cubicBezTo>
                    <a:cubicBezTo>
                      <a:pt x="138" y="113"/>
                      <a:pt x="138" y="113"/>
                      <a:pt x="138" y="113"/>
                    </a:cubicBezTo>
                    <a:cubicBezTo>
                      <a:pt x="143" y="113"/>
                      <a:pt x="143" y="113"/>
                      <a:pt x="143" y="113"/>
                    </a:cubicBezTo>
                    <a:cubicBezTo>
                      <a:pt x="148" y="113"/>
                      <a:pt x="148" y="113"/>
                      <a:pt x="148" y="113"/>
                    </a:cubicBezTo>
                    <a:cubicBezTo>
                      <a:pt x="154" y="113"/>
                      <a:pt x="154" y="113"/>
                      <a:pt x="154" y="113"/>
                    </a:cubicBezTo>
                    <a:cubicBezTo>
                      <a:pt x="159" y="113"/>
                      <a:pt x="159" y="113"/>
                      <a:pt x="159" y="113"/>
                    </a:cubicBezTo>
                    <a:cubicBezTo>
                      <a:pt x="165" y="113"/>
                      <a:pt x="165" y="113"/>
                      <a:pt x="165" y="113"/>
                    </a:cubicBezTo>
                    <a:cubicBezTo>
                      <a:pt x="170" y="113"/>
                      <a:pt x="170" y="113"/>
                      <a:pt x="170" y="113"/>
                    </a:cubicBezTo>
                    <a:lnTo>
                      <a:pt x="170" y="1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grpSp>
      </p:grpSp>
      <p:grpSp>
        <p:nvGrpSpPr>
          <p:cNvPr id="62" name="组合 61"/>
          <p:cNvGrpSpPr/>
          <p:nvPr/>
        </p:nvGrpSpPr>
        <p:grpSpPr>
          <a:xfrm>
            <a:off x="7121126" y="2106662"/>
            <a:ext cx="981075" cy="981075"/>
            <a:chOff x="9494835" y="2214563"/>
            <a:chExt cx="1308100" cy="1308100"/>
          </a:xfrm>
        </p:grpSpPr>
        <p:sp>
          <p:nvSpPr>
            <p:cNvPr id="63" name="椭圆 6"/>
            <p:cNvSpPr>
              <a:spLocks noChangeArrowheads="1"/>
            </p:cNvSpPr>
            <p:nvPr/>
          </p:nvSpPr>
          <p:spPr bwMode="auto">
            <a:xfrm>
              <a:off x="9494835" y="2214563"/>
              <a:ext cx="1308100" cy="1308100"/>
            </a:xfrm>
            <a:prstGeom prst="ellipse">
              <a:avLst/>
            </a:prstGeom>
            <a:solidFill>
              <a:srgbClr val="77D4E5"/>
            </a:solidFill>
            <a:ln>
              <a:noFill/>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350" b="0" i="0" u="none" strike="noStrike" kern="0" cap="none" spc="0" normalizeH="0" baseline="0" noProof="0">
                <a:ln>
                  <a:noFill/>
                </a:ln>
                <a:solidFill>
                  <a:srgbClr val="FFFFFF"/>
                </a:solidFill>
                <a:effectLst/>
                <a:uLnTx/>
                <a:uFillTx/>
                <a:latin typeface="宋体" panose="02010600030101010101" pitchFamily="2" charset="-122"/>
                <a:sym typeface="宋体" panose="02010600030101010101" pitchFamily="2" charset="-122"/>
              </a:endParaRPr>
            </a:p>
          </p:txBody>
        </p:sp>
        <p:sp>
          <p:nvSpPr>
            <p:cNvPr id="64" name="Freeform 23"/>
            <p:cNvSpPr>
              <a:spLocks noEditPoints="1"/>
            </p:cNvSpPr>
            <p:nvPr/>
          </p:nvSpPr>
          <p:spPr bwMode="auto">
            <a:xfrm>
              <a:off x="9857315" y="2534491"/>
              <a:ext cx="519394" cy="562753"/>
            </a:xfrm>
            <a:custGeom>
              <a:avLst/>
              <a:gdLst>
                <a:gd name="T0" fmla="*/ 480 w 480"/>
                <a:gd name="T1" fmla="*/ 277 h 520"/>
                <a:gd name="T2" fmla="*/ 429 w 480"/>
                <a:gd name="T3" fmla="*/ 227 h 520"/>
                <a:gd name="T4" fmla="*/ 379 w 480"/>
                <a:gd name="T5" fmla="*/ 277 h 520"/>
                <a:gd name="T6" fmla="*/ 416 w 480"/>
                <a:gd name="T7" fmla="*/ 326 h 520"/>
                <a:gd name="T8" fmla="*/ 396 w 480"/>
                <a:gd name="T9" fmla="*/ 485 h 520"/>
                <a:gd name="T10" fmla="*/ 320 w 480"/>
                <a:gd name="T11" fmla="*/ 495 h 520"/>
                <a:gd name="T12" fmla="*/ 245 w 480"/>
                <a:gd name="T13" fmla="*/ 485 h 520"/>
                <a:gd name="T14" fmla="*/ 224 w 480"/>
                <a:gd name="T15" fmla="*/ 312 h 520"/>
                <a:gd name="T16" fmla="*/ 325 w 480"/>
                <a:gd name="T17" fmla="*/ 297 h 520"/>
                <a:gd name="T18" fmla="*/ 391 w 480"/>
                <a:gd name="T19" fmla="*/ 134 h 520"/>
                <a:gd name="T20" fmla="*/ 399 w 480"/>
                <a:gd name="T21" fmla="*/ 39 h 520"/>
                <a:gd name="T22" fmla="*/ 271 w 480"/>
                <a:gd name="T23" fmla="*/ 20 h 520"/>
                <a:gd name="T24" fmla="*/ 242 w 480"/>
                <a:gd name="T25" fmla="*/ 0 h 520"/>
                <a:gd name="T26" fmla="*/ 209 w 480"/>
                <a:gd name="T27" fmla="*/ 32 h 520"/>
                <a:gd name="T28" fmla="*/ 242 w 480"/>
                <a:gd name="T29" fmla="*/ 64 h 520"/>
                <a:gd name="T30" fmla="*/ 272 w 480"/>
                <a:gd name="T31" fmla="*/ 44 h 520"/>
                <a:gd name="T32" fmla="*/ 379 w 480"/>
                <a:gd name="T33" fmla="*/ 54 h 520"/>
                <a:gd name="T34" fmla="*/ 357 w 480"/>
                <a:gd name="T35" fmla="*/ 167 h 520"/>
                <a:gd name="T36" fmla="*/ 314 w 480"/>
                <a:gd name="T37" fmla="*/ 275 h 520"/>
                <a:gd name="T38" fmla="*/ 211 w 480"/>
                <a:gd name="T39" fmla="*/ 288 h 520"/>
                <a:gd name="T40" fmla="*/ 109 w 480"/>
                <a:gd name="T41" fmla="*/ 275 h 520"/>
                <a:gd name="T42" fmla="*/ 56 w 480"/>
                <a:gd name="T43" fmla="*/ 168 h 520"/>
                <a:gd name="T44" fmla="*/ 30 w 480"/>
                <a:gd name="T45" fmla="*/ 54 h 520"/>
                <a:gd name="T46" fmla="*/ 132 w 480"/>
                <a:gd name="T47" fmla="*/ 43 h 520"/>
                <a:gd name="T48" fmla="*/ 162 w 480"/>
                <a:gd name="T49" fmla="*/ 64 h 520"/>
                <a:gd name="T50" fmla="*/ 195 w 480"/>
                <a:gd name="T51" fmla="*/ 32 h 520"/>
                <a:gd name="T52" fmla="*/ 162 w 480"/>
                <a:gd name="T53" fmla="*/ 0 h 520"/>
                <a:gd name="T54" fmla="*/ 133 w 480"/>
                <a:gd name="T55" fmla="*/ 19 h 520"/>
                <a:gd name="T56" fmla="*/ 10 w 480"/>
                <a:gd name="T57" fmla="*/ 40 h 520"/>
                <a:gd name="T58" fmla="*/ 13 w 480"/>
                <a:gd name="T59" fmla="*/ 112 h 520"/>
                <a:gd name="T60" fmla="*/ 98 w 480"/>
                <a:gd name="T61" fmla="*/ 297 h 520"/>
                <a:gd name="T62" fmla="*/ 199 w 480"/>
                <a:gd name="T63" fmla="*/ 312 h 520"/>
                <a:gd name="T64" fmla="*/ 204 w 480"/>
                <a:gd name="T65" fmla="*/ 394 h 520"/>
                <a:gd name="T66" fmla="*/ 233 w 480"/>
                <a:gd name="T67" fmla="*/ 506 h 520"/>
                <a:gd name="T68" fmla="*/ 319 w 480"/>
                <a:gd name="T69" fmla="*/ 520 h 520"/>
                <a:gd name="T70" fmla="*/ 322 w 480"/>
                <a:gd name="T71" fmla="*/ 520 h 520"/>
                <a:gd name="T72" fmla="*/ 322 w 480"/>
                <a:gd name="T73" fmla="*/ 520 h 520"/>
                <a:gd name="T74" fmla="*/ 408 w 480"/>
                <a:gd name="T75" fmla="*/ 506 h 520"/>
                <a:gd name="T76" fmla="*/ 436 w 480"/>
                <a:gd name="T77" fmla="*/ 394 h 520"/>
                <a:gd name="T78" fmla="*/ 441 w 480"/>
                <a:gd name="T79" fmla="*/ 326 h 520"/>
                <a:gd name="T80" fmla="*/ 480 w 480"/>
                <a:gd name="T81" fmla="*/ 277 h 520"/>
                <a:gd name="T82" fmla="*/ 242 w 480"/>
                <a:gd name="T83" fmla="*/ 40 h 520"/>
                <a:gd name="T84" fmla="*/ 234 w 480"/>
                <a:gd name="T85" fmla="*/ 32 h 520"/>
                <a:gd name="T86" fmla="*/ 242 w 480"/>
                <a:gd name="T87" fmla="*/ 24 h 520"/>
                <a:gd name="T88" fmla="*/ 249 w 480"/>
                <a:gd name="T89" fmla="*/ 32 h 520"/>
                <a:gd name="T90" fmla="*/ 242 w 480"/>
                <a:gd name="T91" fmla="*/ 40 h 520"/>
                <a:gd name="T92" fmla="*/ 162 w 480"/>
                <a:gd name="T93" fmla="*/ 24 h 520"/>
                <a:gd name="T94" fmla="*/ 170 w 480"/>
                <a:gd name="T95" fmla="*/ 32 h 520"/>
                <a:gd name="T96" fmla="*/ 162 w 480"/>
                <a:gd name="T97" fmla="*/ 40 h 520"/>
                <a:gd name="T98" fmla="*/ 154 w 480"/>
                <a:gd name="T99" fmla="*/ 32 h 520"/>
                <a:gd name="T100" fmla="*/ 162 w 480"/>
                <a:gd name="T101" fmla="*/ 24 h 520"/>
                <a:gd name="T102" fmla="*/ 429 w 480"/>
                <a:gd name="T103" fmla="*/ 298 h 520"/>
                <a:gd name="T104" fmla="*/ 408 w 480"/>
                <a:gd name="T105" fmla="*/ 277 h 520"/>
                <a:gd name="T106" fmla="*/ 429 w 480"/>
                <a:gd name="T107" fmla="*/ 256 h 520"/>
                <a:gd name="T108" fmla="*/ 450 w 480"/>
                <a:gd name="T109" fmla="*/ 277 h 520"/>
                <a:gd name="T110" fmla="*/ 429 w 480"/>
                <a:gd name="T111" fmla="*/ 298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0" h="520">
                  <a:moveTo>
                    <a:pt x="480" y="277"/>
                  </a:moveTo>
                  <a:cubicBezTo>
                    <a:pt x="480" y="249"/>
                    <a:pt x="457" y="227"/>
                    <a:pt x="429" y="227"/>
                  </a:cubicBezTo>
                  <a:cubicBezTo>
                    <a:pt x="401" y="227"/>
                    <a:pt x="379" y="249"/>
                    <a:pt x="379" y="277"/>
                  </a:cubicBezTo>
                  <a:cubicBezTo>
                    <a:pt x="379" y="300"/>
                    <a:pt x="395" y="320"/>
                    <a:pt x="416" y="326"/>
                  </a:cubicBezTo>
                  <a:cubicBezTo>
                    <a:pt x="413" y="398"/>
                    <a:pt x="405" y="473"/>
                    <a:pt x="396" y="485"/>
                  </a:cubicBezTo>
                  <a:cubicBezTo>
                    <a:pt x="381" y="492"/>
                    <a:pt x="343" y="495"/>
                    <a:pt x="320" y="495"/>
                  </a:cubicBezTo>
                  <a:cubicBezTo>
                    <a:pt x="298" y="495"/>
                    <a:pt x="259" y="492"/>
                    <a:pt x="245" y="485"/>
                  </a:cubicBezTo>
                  <a:cubicBezTo>
                    <a:pt x="235" y="472"/>
                    <a:pt x="227" y="388"/>
                    <a:pt x="224" y="312"/>
                  </a:cubicBezTo>
                  <a:cubicBezTo>
                    <a:pt x="250" y="311"/>
                    <a:pt x="301" y="308"/>
                    <a:pt x="325" y="297"/>
                  </a:cubicBezTo>
                  <a:cubicBezTo>
                    <a:pt x="355" y="281"/>
                    <a:pt x="387" y="149"/>
                    <a:pt x="391" y="134"/>
                  </a:cubicBezTo>
                  <a:cubicBezTo>
                    <a:pt x="410" y="54"/>
                    <a:pt x="402" y="44"/>
                    <a:pt x="399" y="39"/>
                  </a:cubicBezTo>
                  <a:cubicBezTo>
                    <a:pt x="386" y="22"/>
                    <a:pt x="325" y="19"/>
                    <a:pt x="271" y="20"/>
                  </a:cubicBezTo>
                  <a:cubicBezTo>
                    <a:pt x="267" y="8"/>
                    <a:pt x="255" y="0"/>
                    <a:pt x="242" y="0"/>
                  </a:cubicBezTo>
                  <a:cubicBezTo>
                    <a:pt x="224" y="0"/>
                    <a:pt x="209" y="14"/>
                    <a:pt x="209" y="32"/>
                  </a:cubicBezTo>
                  <a:cubicBezTo>
                    <a:pt x="209" y="50"/>
                    <a:pt x="224" y="64"/>
                    <a:pt x="242" y="64"/>
                  </a:cubicBezTo>
                  <a:cubicBezTo>
                    <a:pt x="255" y="64"/>
                    <a:pt x="267" y="56"/>
                    <a:pt x="272" y="44"/>
                  </a:cubicBezTo>
                  <a:cubicBezTo>
                    <a:pt x="317" y="44"/>
                    <a:pt x="368" y="47"/>
                    <a:pt x="379" y="54"/>
                  </a:cubicBezTo>
                  <a:cubicBezTo>
                    <a:pt x="380" y="65"/>
                    <a:pt x="374" y="108"/>
                    <a:pt x="357" y="167"/>
                  </a:cubicBezTo>
                  <a:cubicBezTo>
                    <a:pt x="337" y="238"/>
                    <a:pt x="320" y="271"/>
                    <a:pt x="314" y="275"/>
                  </a:cubicBezTo>
                  <a:cubicBezTo>
                    <a:pt x="293" y="285"/>
                    <a:pt x="234" y="288"/>
                    <a:pt x="211" y="288"/>
                  </a:cubicBezTo>
                  <a:cubicBezTo>
                    <a:pt x="188" y="288"/>
                    <a:pt x="130" y="285"/>
                    <a:pt x="109" y="275"/>
                  </a:cubicBezTo>
                  <a:cubicBezTo>
                    <a:pt x="102" y="271"/>
                    <a:pt x="80" y="234"/>
                    <a:pt x="56" y="168"/>
                  </a:cubicBezTo>
                  <a:cubicBezTo>
                    <a:pt x="32" y="102"/>
                    <a:pt x="26" y="61"/>
                    <a:pt x="30" y="54"/>
                  </a:cubicBezTo>
                  <a:cubicBezTo>
                    <a:pt x="38" y="42"/>
                    <a:pt x="87" y="39"/>
                    <a:pt x="132" y="43"/>
                  </a:cubicBezTo>
                  <a:cubicBezTo>
                    <a:pt x="137" y="56"/>
                    <a:pt x="148" y="64"/>
                    <a:pt x="162" y="64"/>
                  </a:cubicBezTo>
                  <a:cubicBezTo>
                    <a:pt x="180" y="64"/>
                    <a:pt x="195" y="50"/>
                    <a:pt x="195" y="32"/>
                  </a:cubicBezTo>
                  <a:cubicBezTo>
                    <a:pt x="195" y="14"/>
                    <a:pt x="180" y="0"/>
                    <a:pt x="162" y="0"/>
                  </a:cubicBezTo>
                  <a:cubicBezTo>
                    <a:pt x="149" y="0"/>
                    <a:pt x="138" y="7"/>
                    <a:pt x="133" y="19"/>
                  </a:cubicBezTo>
                  <a:cubicBezTo>
                    <a:pt x="99" y="16"/>
                    <a:pt x="28" y="13"/>
                    <a:pt x="10" y="40"/>
                  </a:cubicBezTo>
                  <a:cubicBezTo>
                    <a:pt x="4" y="47"/>
                    <a:pt x="0" y="62"/>
                    <a:pt x="13" y="112"/>
                  </a:cubicBezTo>
                  <a:cubicBezTo>
                    <a:pt x="27" y="167"/>
                    <a:pt x="70" y="282"/>
                    <a:pt x="98" y="297"/>
                  </a:cubicBezTo>
                  <a:cubicBezTo>
                    <a:pt x="122" y="309"/>
                    <a:pt x="174" y="311"/>
                    <a:pt x="199" y="312"/>
                  </a:cubicBezTo>
                  <a:cubicBezTo>
                    <a:pt x="200" y="329"/>
                    <a:pt x="202" y="361"/>
                    <a:pt x="204" y="394"/>
                  </a:cubicBezTo>
                  <a:cubicBezTo>
                    <a:pt x="212" y="488"/>
                    <a:pt x="223" y="501"/>
                    <a:pt x="233" y="506"/>
                  </a:cubicBezTo>
                  <a:cubicBezTo>
                    <a:pt x="255" y="518"/>
                    <a:pt x="305" y="519"/>
                    <a:pt x="319" y="520"/>
                  </a:cubicBezTo>
                  <a:cubicBezTo>
                    <a:pt x="322" y="520"/>
                    <a:pt x="322" y="520"/>
                    <a:pt x="322" y="520"/>
                  </a:cubicBezTo>
                  <a:cubicBezTo>
                    <a:pt x="322" y="520"/>
                    <a:pt x="322" y="520"/>
                    <a:pt x="322" y="520"/>
                  </a:cubicBezTo>
                  <a:cubicBezTo>
                    <a:pt x="335" y="519"/>
                    <a:pt x="386" y="518"/>
                    <a:pt x="408" y="506"/>
                  </a:cubicBezTo>
                  <a:cubicBezTo>
                    <a:pt x="418" y="501"/>
                    <a:pt x="428" y="488"/>
                    <a:pt x="436" y="394"/>
                  </a:cubicBezTo>
                  <a:cubicBezTo>
                    <a:pt x="438" y="369"/>
                    <a:pt x="440" y="344"/>
                    <a:pt x="441" y="326"/>
                  </a:cubicBezTo>
                  <a:cubicBezTo>
                    <a:pt x="463" y="321"/>
                    <a:pt x="480" y="301"/>
                    <a:pt x="480" y="277"/>
                  </a:cubicBezTo>
                  <a:close/>
                  <a:moveTo>
                    <a:pt x="242" y="40"/>
                  </a:moveTo>
                  <a:cubicBezTo>
                    <a:pt x="237" y="40"/>
                    <a:pt x="234" y="36"/>
                    <a:pt x="234" y="32"/>
                  </a:cubicBezTo>
                  <a:cubicBezTo>
                    <a:pt x="234" y="28"/>
                    <a:pt x="237" y="24"/>
                    <a:pt x="242" y="24"/>
                  </a:cubicBezTo>
                  <a:cubicBezTo>
                    <a:pt x="246" y="24"/>
                    <a:pt x="249" y="28"/>
                    <a:pt x="249" y="32"/>
                  </a:cubicBezTo>
                  <a:cubicBezTo>
                    <a:pt x="249" y="36"/>
                    <a:pt x="246" y="40"/>
                    <a:pt x="242" y="40"/>
                  </a:cubicBezTo>
                  <a:close/>
                  <a:moveTo>
                    <a:pt x="162" y="24"/>
                  </a:moveTo>
                  <a:cubicBezTo>
                    <a:pt x="167" y="24"/>
                    <a:pt x="170" y="28"/>
                    <a:pt x="170" y="32"/>
                  </a:cubicBezTo>
                  <a:cubicBezTo>
                    <a:pt x="170" y="36"/>
                    <a:pt x="167" y="40"/>
                    <a:pt x="162" y="40"/>
                  </a:cubicBezTo>
                  <a:cubicBezTo>
                    <a:pt x="158" y="40"/>
                    <a:pt x="154" y="36"/>
                    <a:pt x="154" y="32"/>
                  </a:cubicBezTo>
                  <a:cubicBezTo>
                    <a:pt x="154" y="28"/>
                    <a:pt x="158" y="24"/>
                    <a:pt x="162" y="24"/>
                  </a:cubicBezTo>
                  <a:close/>
                  <a:moveTo>
                    <a:pt x="429" y="298"/>
                  </a:moveTo>
                  <a:cubicBezTo>
                    <a:pt x="418" y="298"/>
                    <a:pt x="408" y="289"/>
                    <a:pt x="408" y="277"/>
                  </a:cubicBezTo>
                  <a:cubicBezTo>
                    <a:pt x="408" y="266"/>
                    <a:pt x="418" y="256"/>
                    <a:pt x="429" y="256"/>
                  </a:cubicBezTo>
                  <a:cubicBezTo>
                    <a:pt x="441" y="256"/>
                    <a:pt x="450" y="266"/>
                    <a:pt x="450" y="277"/>
                  </a:cubicBezTo>
                  <a:cubicBezTo>
                    <a:pt x="450" y="289"/>
                    <a:pt x="441" y="298"/>
                    <a:pt x="429" y="29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grpSp>
      <p:grpSp>
        <p:nvGrpSpPr>
          <p:cNvPr id="65" name="组合 64"/>
          <p:cNvGrpSpPr/>
          <p:nvPr/>
        </p:nvGrpSpPr>
        <p:grpSpPr>
          <a:xfrm>
            <a:off x="813670" y="2106662"/>
            <a:ext cx="981075" cy="981075"/>
            <a:chOff x="1084893" y="2214563"/>
            <a:chExt cx="1308100" cy="1308100"/>
          </a:xfrm>
        </p:grpSpPr>
        <p:sp>
          <p:nvSpPr>
            <p:cNvPr id="66" name="椭圆 4"/>
            <p:cNvSpPr>
              <a:spLocks noChangeArrowheads="1"/>
            </p:cNvSpPr>
            <p:nvPr/>
          </p:nvSpPr>
          <p:spPr bwMode="auto">
            <a:xfrm>
              <a:off x="1084893" y="2214563"/>
              <a:ext cx="1308100" cy="1308100"/>
            </a:xfrm>
            <a:prstGeom prst="ellipse">
              <a:avLst/>
            </a:prstGeom>
            <a:solidFill>
              <a:srgbClr val="77D4E5"/>
            </a:solidFill>
            <a:ln>
              <a:noFill/>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350" b="0" i="0" u="none" strike="noStrike" kern="0" cap="none" spc="0" normalizeH="0" baseline="0" noProof="0">
                <a:ln>
                  <a:noFill/>
                </a:ln>
                <a:solidFill>
                  <a:srgbClr val="FFFFFF"/>
                </a:solidFill>
                <a:effectLst/>
                <a:uLnTx/>
                <a:uFillTx/>
                <a:latin typeface="宋体" panose="02010600030101010101" pitchFamily="2" charset="-122"/>
                <a:sym typeface="宋体" panose="02010600030101010101" pitchFamily="2" charset="-122"/>
              </a:endParaRPr>
            </a:p>
          </p:txBody>
        </p:sp>
        <p:grpSp>
          <p:nvGrpSpPr>
            <p:cNvPr id="67" name="组合 66"/>
            <p:cNvGrpSpPr/>
            <p:nvPr/>
          </p:nvGrpSpPr>
          <p:grpSpPr>
            <a:xfrm>
              <a:off x="1436586" y="2548411"/>
              <a:ext cx="543128" cy="534912"/>
              <a:chOff x="-2974909" y="6117349"/>
              <a:chExt cx="543128" cy="534912"/>
            </a:xfrm>
          </p:grpSpPr>
          <p:sp>
            <p:nvSpPr>
              <p:cNvPr id="68" name="Freeform 28"/>
              <p:cNvSpPr>
                <a:spLocks/>
              </p:cNvSpPr>
              <p:nvPr/>
            </p:nvSpPr>
            <p:spPr bwMode="auto">
              <a:xfrm>
                <a:off x="-2974909" y="6458287"/>
                <a:ext cx="197169" cy="193974"/>
              </a:xfrm>
              <a:custGeom>
                <a:avLst/>
                <a:gdLst>
                  <a:gd name="T0" fmla="*/ 84 w 182"/>
                  <a:gd name="T1" fmla="*/ 61 h 179"/>
                  <a:gd name="T2" fmla="*/ 60 w 182"/>
                  <a:gd name="T3" fmla="*/ 88 h 179"/>
                  <a:gd name="T4" fmla="*/ 69 w 182"/>
                  <a:gd name="T5" fmla="*/ 99 h 179"/>
                  <a:gd name="T6" fmla="*/ 0 w 182"/>
                  <a:gd name="T7" fmla="*/ 176 h 179"/>
                  <a:gd name="T8" fmla="*/ 4 w 182"/>
                  <a:gd name="T9" fmla="*/ 179 h 179"/>
                  <a:gd name="T10" fmla="*/ 83 w 182"/>
                  <a:gd name="T11" fmla="*/ 113 h 179"/>
                  <a:gd name="T12" fmla="*/ 95 w 182"/>
                  <a:gd name="T13" fmla="*/ 123 h 179"/>
                  <a:gd name="T14" fmla="*/ 121 w 182"/>
                  <a:gd name="T15" fmla="*/ 99 h 179"/>
                  <a:gd name="T16" fmla="*/ 182 w 182"/>
                  <a:gd name="T17" fmla="*/ 108 h 179"/>
                  <a:gd name="T18" fmla="*/ 76 w 182"/>
                  <a:gd name="T19" fmla="*/ 0 h 179"/>
                  <a:gd name="T20" fmla="*/ 84 w 182"/>
                  <a:gd name="T21" fmla="*/ 61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2" h="179">
                    <a:moveTo>
                      <a:pt x="84" y="61"/>
                    </a:moveTo>
                    <a:cubicBezTo>
                      <a:pt x="73" y="71"/>
                      <a:pt x="60" y="85"/>
                      <a:pt x="60" y="88"/>
                    </a:cubicBezTo>
                    <a:cubicBezTo>
                      <a:pt x="60" y="89"/>
                      <a:pt x="64" y="94"/>
                      <a:pt x="69" y="99"/>
                    </a:cubicBezTo>
                    <a:cubicBezTo>
                      <a:pt x="0" y="176"/>
                      <a:pt x="0" y="176"/>
                      <a:pt x="0" y="176"/>
                    </a:cubicBezTo>
                    <a:cubicBezTo>
                      <a:pt x="4" y="179"/>
                      <a:pt x="4" y="179"/>
                      <a:pt x="4" y="179"/>
                    </a:cubicBezTo>
                    <a:cubicBezTo>
                      <a:pt x="83" y="113"/>
                      <a:pt x="83" y="113"/>
                      <a:pt x="83" y="113"/>
                    </a:cubicBezTo>
                    <a:cubicBezTo>
                      <a:pt x="88" y="118"/>
                      <a:pt x="93" y="123"/>
                      <a:pt x="95" y="123"/>
                    </a:cubicBezTo>
                    <a:cubicBezTo>
                      <a:pt x="97" y="123"/>
                      <a:pt x="111" y="109"/>
                      <a:pt x="121" y="99"/>
                    </a:cubicBezTo>
                    <a:cubicBezTo>
                      <a:pt x="150" y="112"/>
                      <a:pt x="182" y="108"/>
                      <a:pt x="182" y="108"/>
                    </a:cubicBezTo>
                    <a:cubicBezTo>
                      <a:pt x="76" y="0"/>
                      <a:pt x="76" y="0"/>
                      <a:pt x="76" y="0"/>
                    </a:cubicBezTo>
                    <a:cubicBezTo>
                      <a:pt x="76" y="0"/>
                      <a:pt x="71" y="32"/>
                      <a:pt x="8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69" name="Freeform 29"/>
              <p:cNvSpPr>
                <a:spLocks noEditPoints="1"/>
              </p:cNvSpPr>
              <p:nvPr/>
            </p:nvSpPr>
            <p:spPr bwMode="auto">
              <a:xfrm>
                <a:off x="-2888191" y="6117349"/>
                <a:ext cx="456410" cy="452302"/>
              </a:xfrm>
              <a:custGeom>
                <a:avLst/>
                <a:gdLst>
                  <a:gd name="T0" fmla="*/ 1000 w 1000"/>
                  <a:gd name="T1" fmla="*/ 256 h 991"/>
                  <a:gd name="T2" fmla="*/ 694 w 1000"/>
                  <a:gd name="T3" fmla="*/ 55 h 991"/>
                  <a:gd name="T4" fmla="*/ 694 w 1000"/>
                  <a:gd name="T5" fmla="*/ 216 h 991"/>
                  <a:gd name="T6" fmla="*/ 533 w 1000"/>
                  <a:gd name="T7" fmla="*/ 128 h 991"/>
                  <a:gd name="T8" fmla="*/ 0 w 1000"/>
                  <a:gd name="T9" fmla="*/ 738 h 991"/>
                  <a:gd name="T10" fmla="*/ 827 w 1000"/>
                  <a:gd name="T11" fmla="*/ 427 h 991"/>
                  <a:gd name="T12" fmla="*/ 908 w 1000"/>
                  <a:gd name="T13" fmla="*/ 434 h 991"/>
                  <a:gd name="T14" fmla="*/ 865 w 1000"/>
                  <a:gd name="T15" fmla="*/ 228 h 991"/>
                  <a:gd name="T16" fmla="*/ 780 w 1000"/>
                  <a:gd name="T17" fmla="*/ 420 h 991"/>
                  <a:gd name="T18" fmla="*/ 434 w 1000"/>
                  <a:gd name="T19" fmla="*/ 766 h 991"/>
                  <a:gd name="T20" fmla="*/ 434 w 1000"/>
                  <a:gd name="T21" fmla="*/ 766 h 991"/>
                  <a:gd name="T22" fmla="*/ 417 w 1000"/>
                  <a:gd name="T23" fmla="*/ 750 h 991"/>
                  <a:gd name="T24" fmla="*/ 400 w 1000"/>
                  <a:gd name="T25" fmla="*/ 735 h 991"/>
                  <a:gd name="T26" fmla="*/ 384 w 1000"/>
                  <a:gd name="T27" fmla="*/ 719 h 991"/>
                  <a:gd name="T28" fmla="*/ 367 w 1000"/>
                  <a:gd name="T29" fmla="*/ 702 h 991"/>
                  <a:gd name="T30" fmla="*/ 351 w 1000"/>
                  <a:gd name="T31" fmla="*/ 686 h 991"/>
                  <a:gd name="T32" fmla="*/ 334 w 1000"/>
                  <a:gd name="T33" fmla="*/ 669 h 991"/>
                  <a:gd name="T34" fmla="*/ 318 w 1000"/>
                  <a:gd name="T35" fmla="*/ 652 h 991"/>
                  <a:gd name="T36" fmla="*/ 301 w 1000"/>
                  <a:gd name="T37" fmla="*/ 636 h 991"/>
                  <a:gd name="T38" fmla="*/ 287 w 1000"/>
                  <a:gd name="T39" fmla="*/ 619 h 991"/>
                  <a:gd name="T40" fmla="*/ 270 w 1000"/>
                  <a:gd name="T41" fmla="*/ 603 h 991"/>
                  <a:gd name="T42" fmla="*/ 254 w 1000"/>
                  <a:gd name="T43" fmla="*/ 586 h 991"/>
                  <a:gd name="T44" fmla="*/ 237 w 1000"/>
                  <a:gd name="T45" fmla="*/ 572 h 991"/>
                  <a:gd name="T46" fmla="*/ 227 w 1000"/>
                  <a:gd name="T47" fmla="*/ 562 h 991"/>
                  <a:gd name="T48" fmla="*/ 353 w 1000"/>
                  <a:gd name="T49" fmla="*/ 439 h 991"/>
                  <a:gd name="T50" fmla="*/ 483 w 1000"/>
                  <a:gd name="T51" fmla="*/ 529 h 991"/>
                  <a:gd name="T52" fmla="*/ 417 w 1000"/>
                  <a:gd name="T53" fmla="*/ 375 h 991"/>
                  <a:gd name="T54" fmla="*/ 540 w 1000"/>
                  <a:gd name="T55" fmla="*/ 456 h 991"/>
                  <a:gd name="T56" fmla="*/ 476 w 1000"/>
                  <a:gd name="T57" fmla="*/ 313 h 991"/>
                  <a:gd name="T58" fmla="*/ 588 w 1000"/>
                  <a:gd name="T59" fmla="*/ 382 h 991"/>
                  <a:gd name="T60" fmla="*/ 576 w 1000"/>
                  <a:gd name="T61" fmla="*/ 216 h 991"/>
                  <a:gd name="T62" fmla="*/ 592 w 1000"/>
                  <a:gd name="T63" fmla="*/ 233 h 991"/>
                  <a:gd name="T64" fmla="*/ 607 w 1000"/>
                  <a:gd name="T65" fmla="*/ 249 h 991"/>
                  <a:gd name="T66" fmla="*/ 623 w 1000"/>
                  <a:gd name="T67" fmla="*/ 266 h 991"/>
                  <a:gd name="T68" fmla="*/ 640 w 1000"/>
                  <a:gd name="T69" fmla="*/ 280 h 991"/>
                  <a:gd name="T70" fmla="*/ 656 w 1000"/>
                  <a:gd name="T71" fmla="*/ 297 h 991"/>
                  <a:gd name="T72" fmla="*/ 673 w 1000"/>
                  <a:gd name="T73" fmla="*/ 313 h 991"/>
                  <a:gd name="T74" fmla="*/ 690 w 1000"/>
                  <a:gd name="T75" fmla="*/ 330 h 991"/>
                  <a:gd name="T76" fmla="*/ 706 w 1000"/>
                  <a:gd name="T77" fmla="*/ 347 h 991"/>
                  <a:gd name="T78" fmla="*/ 723 w 1000"/>
                  <a:gd name="T79" fmla="*/ 363 h 991"/>
                  <a:gd name="T80" fmla="*/ 739 w 1000"/>
                  <a:gd name="T81" fmla="*/ 380 h 991"/>
                  <a:gd name="T82" fmla="*/ 754 w 1000"/>
                  <a:gd name="T83" fmla="*/ 396 h 991"/>
                  <a:gd name="T84" fmla="*/ 770 w 1000"/>
                  <a:gd name="T85" fmla="*/ 413 h 991"/>
                  <a:gd name="T86" fmla="*/ 780 w 1000"/>
                  <a:gd name="T87" fmla="*/ 420 h 9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000" h="991">
                    <a:moveTo>
                      <a:pt x="946" y="309"/>
                    </a:moveTo>
                    <a:lnTo>
                      <a:pt x="1000" y="256"/>
                    </a:lnTo>
                    <a:lnTo>
                      <a:pt x="749" y="0"/>
                    </a:lnTo>
                    <a:lnTo>
                      <a:pt x="694" y="55"/>
                    </a:lnTo>
                    <a:lnTo>
                      <a:pt x="775" y="136"/>
                    </a:lnTo>
                    <a:lnTo>
                      <a:pt x="694" y="216"/>
                    </a:lnTo>
                    <a:lnTo>
                      <a:pt x="571" y="90"/>
                    </a:lnTo>
                    <a:lnTo>
                      <a:pt x="533" y="128"/>
                    </a:lnTo>
                    <a:lnTo>
                      <a:pt x="576" y="171"/>
                    </a:lnTo>
                    <a:lnTo>
                      <a:pt x="0" y="738"/>
                    </a:lnTo>
                    <a:lnTo>
                      <a:pt x="254" y="991"/>
                    </a:lnTo>
                    <a:lnTo>
                      <a:pt x="827" y="427"/>
                    </a:lnTo>
                    <a:lnTo>
                      <a:pt x="870" y="470"/>
                    </a:lnTo>
                    <a:lnTo>
                      <a:pt x="908" y="434"/>
                    </a:lnTo>
                    <a:lnTo>
                      <a:pt x="784" y="309"/>
                    </a:lnTo>
                    <a:lnTo>
                      <a:pt x="865" y="228"/>
                    </a:lnTo>
                    <a:lnTo>
                      <a:pt x="946" y="309"/>
                    </a:lnTo>
                    <a:close/>
                    <a:moveTo>
                      <a:pt x="780" y="420"/>
                    </a:moveTo>
                    <a:lnTo>
                      <a:pt x="780" y="420"/>
                    </a:lnTo>
                    <a:lnTo>
                      <a:pt x="434" y="766"/>
                    </a:lnTo>
                    <a:lnTo>
                      <a:pt x="780" y="420"/>
                    </a:lnTo>
                    <a:lnTo>
                      <a:pt x="434" y="766"/>
                    </a:lnTo>
                    <a:lnTo>
                      <a:pt x="424" y="759"/>
                    </a:lnTo>
                    <a:lnTo>
                      <a:pt x="417" y="750"/>
                    </a:lnTo>
                    <a:lnTo>
                      <a:pt x="408" y="742"/>
                    </a:lnTo>
                    <a:lnTo>
                      <a:pt x="400" y="735"/>
                    </a:lnTo>
                    <a:lnTo>
                      <a:pt x="391" y="726"/>
                    </a:lnTo>
                    <a:lnTo>
                      <a:pt x="384" y="719"/>
                    </a:lnTo>
                    <a:lnTo>
                      <a:pt x="374" y="709"/>
                    </a:lnTo>
                    <a:lnTo>
                      <a:pt x="367" y="702"/>
                    </a:lnTo>
                    <a:lnTo>
                      <a:pt x="360" y="693"/>
                    </a:lnTo>
                    <a:lnTo>
                      <a:pt x="351" y="686"/>
                    </a:lnTo>
                    <a:lnTo>
                      <a:pt x="344" y="676"/>
                    </a:lnTo>
                    <a:lnTo>
                      <a:pt x="334" y="669"/>
                    </a:lnTo>
                    <a:lnTo>
                      <a:pt x="327" y="662"/>
                    </a:lnTo>
                    <a:lnTo>
                      <a:pt x="318" y="652"/>
                    </a:lnTo>
                    <a:lnTo>
                      <a:pt x="310" y="645"/>
                    </a:lnTo>
                    <a:lnTo>
                      <a:pt x="301" y="636"/>
                    </a:lnTo>
                    <a:lnTo>
                      <a:pt x="294" y="629"/>
                    </a:lnTo>
                    <a:lnTo>
                      <a:pt x="287" y="619"/>
                    </a:lnTo>
                    <a:lnTo>
                      <a:pt x="277" y="612"/>
                    </a:lnTo>
                    <a:lnTo>
                      <a:pt x="270" y="603"/>
                    </a:lnTo>
                    <a:lnTo>
                      <a:pt x="261" y="595"/>
                    </a:lnTo>
                    <a:lnTo>
                      <a:pt x="254" y="586"/>
                    </a:lnTo>
                    <a:lnTo>
                      <a:pt x="244" y="579"/>
                    </a:lnTo>
                    <a:lnTo>
                      <a:pt x="237" y="572"/>
                    </a:lnTo>
                    <a:lnTo>
                      <a:pt x="227" y="562"/>
                    </a:lnTo>
                    <a:lnTo>
                      <a:pt x="227" y="562"/>
                    </a:lnTo>
                    <a:lnTo>
                      <a:pt x="282" y="508"/>
                    </a:lnTo>
                    <a:lnTo>
                      <a:pt x="353" y="439"/>
                    </a:lnTo>
                    <a:lnTo>
                      <a:pt x="464" y="548"/>
                    </a:lnTo>
                    <a:lnTo>
                      <a:pt x="483" y="529"/>
                    </a:lnTo>
                    <a:lnTo>
                      <a:pt x="372" y="418"/>
                    </a:lnTo>
                    <a:lnTo>
                      <a:pt x="417" y="375"/>
                    </a:lnTo>
                    <a:lnTo>
                      <a:pt x="519" y="477"/>
                    </a:lnTo>
                    <a:lnTo>
                      <a:pt x="540" y="456"/>
                    </a:lnTo>
                    <a:lnTo>
                      <a:pt x="436" y="354"/>
                    </a:lnTo>
                    <a:lnTo>
                      <a:pt x="476" y="313"/>
                    </a:lnTo>
                    <a:lnTo>
                      <a:pt x="566" y="403"/>
                    </a:lnTo>
                    <a:lnTo>
                      <a:pt x="588" y="382"/>
                    </a:lnTo>
                    <a:lnTo>
                      <a:pt x="498" y="294"/>
                    </a:lnTo>
                    <a:lnTo>
                      <a:pt x="576" y="216"/>
                    </a:lnTo>
                    <a:lnTo>
                      <a:pt x="583" y="223"/>
                    </a:lnTo>
                    <a:lnTo>
                      <a:pt x="592" y="233"/>
                    </a:lnTo>
                    <a:lnTo>
                      <a:pt x="600" y="240"/>
                    </a:lnTo>
                    <a:lnTo>
                      <a:pt x="607" y="249"/>
                    </a:lnTo>
                    <a:lnTo>
                      <a:pt x="616" y="256"/>
                    </a:lnTo>
                    <a:lnTo>
                      <a:pt x="623" y="266"/>
                    </a:lnTo>
                    <a:lnTo>
                      <a:pt x="633" y="273"/>
                    </a:lnTo>
                    <a:lnTo>
                      <a:pt x="640" y="280"/>
                    </a:lnTo>
                    <a:lnTo>
                      <a:pt x="649" y="290"/>
                    </a:lnTo>
                    <a:lnTo>
                      <a:pt x="656" y="297"/>
                    </a:lnTo>
                    <a:lnTo>
                      <a:pt x="666" y="306"/>
                    </a:lnTo>
                    <a:lnTo>
                      <a:pt x="673" y="313"/>
                    </a:lnTo>
                    <a:lnTo>
                      <a:pt x="680" y="323"/>
                    </a:lnTo>
                    <a:lnTo>
                      <a:pt x="690" y="330"/>
                    </a:lnTo>
                    <a:lnTo>
                      <a:pt x="697" y="339"/>
                    </a:lnTo>
                    <a:lnTo>
                      <a:pt x="706" y="347"/>
                    </a:lnTo>
                    <a:lnTo>
                      <a:pt x="713" y="354"/>
                    </a:lnTo>
                    <a:lnTo>
                      <a:pt x="723" y="363"/>
                    </a:lnTo>
                    <a:lnTo>
                      <a:pt x="730" y="370"/>
                    </a:lnTo>
                    <a:lnTo>
                      <a:pt x="739" y="380"/>
                    </a:lnTo>
                    <a:lnTo>
                      <a:pt x="747" y="387"/>
                    </a:lnTo>
                    <a:lnTo>
                      <a:pt x="754" y="396"/>
                    </a:lnTo>
                    <a:lnTo>
                      <a:pt x="763" y="403"/>
                    </a:lnTo>
                    <a:lnTo>
                      <a:pt x="770" y="413"/>
                    </a:lnTo>
                    <a:lnTo>
                      <a:pt x="780" y="420"/>
                    </a:lnTo>
                    <a:lnTo>
                      <a:pt x="780" y="4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grpSp>
      </p:grpSp>
      <p:grpSp>
        <p:nvGrpSpPr>
          <p:cNvPr id="70" name="组合 69"/>
          <p:cNvGrpSpPr/>
          <p:nvPr/>
        </p:nvGrpSpPr>
        <p:grpSpPr>
          <a:xfrm>
            <a:off x="2320358" y="2098328"/>
            <a:ext cx="981075" cy="981075"/>
            <a:chOff x="3093811" y="2203450"/>
            <a:chExt cx="1308100" cy="1308100"/>
          </a:xfrm>
        </p:grpSpPr>
        <p:sp>
          <p:nvSpPr>
            <p:cNvPr id="71" name="椭圆 3"/>
            <p:cNvSpPr>
              <a:spLocks noChangeArrowheads="1"/>
            </p:cNvSpPr>
            <p:nvPr/>
          </p:nvSpPr>
          <p:spPr bwMode="auto">
            <a:xfrm>
              <a:off x="3093811" y="2203450"/>
              <a:ext cx="1308100" cy="1308100"/>
            </a:xfrm>
            <a:prstGeom prst="ellipse">
              <a:avLst/>
            </a:prstGeom>
            <a:solidFill>
              <a:srgbClr val="77D4E5"/>
            </a:solidFill>
            <a:ln>
              <a:noFill/>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350" b="0" i="0" u="none" strike="noStrike" kern="0" cap="none" spc="0" normalizeH="0" baseline="0" noProof="0">
                <a:ln>
                  <a:noFill/>
                </a:ln>
                <a:solidFill>
                  <a:srgbClr val="FFFFFF"/>
                </a:solidFill>
                <a:effectLst/>
                <a:uLnTx/>
                <a:uFillTx/>
                <a:latin typeface="宋体" panose="02010600030101010101" pitchFamily="2" charset="-122"/>
                <a:sym typeface="宋体" panose="02010600030101010101" pitchFamily="2" charset="-122"/>
              </a:endParaRPr>
            </a:p>
          </p:txBody>
        </p:sp>
        <p:grpSp>
          <p:nvGrpSpPr>
            <p:cNvPr id="72" name="组合 71"/>
            <p:cNvGrpSpPr/>
            <p:nvPr/>
          </p:nvGrpSpPr>
          <p:grpSpPr>
            <a:xfrm>
              <a:off x="3468763" y="2564842"/>
              <a:ext cx="514830" cy="502050"/>
              <a:chOff x="-2960532" y="3762403"/>
              <a:chExt cx="514830" cy="502050"/>
            </a:xfrm>
          </p:grpSpPr>
          <p:sp>
            <p:nvSpPr>
              <p:cNvPr id="73" name="Freeform 34"/>
              <p:cNvSpPr>
                <a:spLocks/>
              </p:cNvSpPr>
              <p:nvPr/>
            </p:nvSpPr>
            <p:spPr bwMode="auto">
              <a:xfrm>
                <a:off x="-2816763" y="3924885"/>
                <a:ext cx="226835" cy="227292"/>
              </a:xfrm>
              <a:custGeom>
                <a:avLst/>
                <a:gdLst>
                  <a:gd name="T0" fmla="*/ 305 w 497"/>
                  <a:gd name="T1" fmla="*/ 0 h 498"/>
                  <a:gd name="T2" fmla="*/ 192 w 497"/>
                  <a:gd name="T3" fmla="*/ 0 h 498"/>
                  <a:gd name="T4" fmla="*/ 192 w 497"/>
                  <a:gd name="T5" fmla="*/ 192 h 498"/>
                  <a:gd name="T6" fmla="*/ 0 w 497"/>
                  <a:gd name="T7" fmla="*/ 192 h 498"/>
                  <a:gd name="T8" fmla="*/ 0 w 497"/>
                  <a:gd name="T9" fmla="*/ 303 h 498"/>
                  <a:gd name="T10" fmla="*/ 192 w 497"/>
                  <a:gd name="T11" fmla="*/ 303 h 498"/>
                  <a:gd name="T12" fmla="*/ 192 w 497"/>
                  <a:gd name="T13" fmla="*/ 498 h 498"/>
                  <a:gd name="T14" fmla="*/ 305 w 497"/>
                  <a:gd name="T15" fmla="*/ 498 h 498"/>
                  <a:gd name="T16" fmla="*/ 305 w 497"/>
                  <a:gd name="T17" fmla="*/ 303 h 498"/>
                  <a:gd name="T18" fmla="*/ 497 w 497"/>
                  <a:gd name="T19" fmla="*/ 303 h 498"/>
                  <a:gd name="T20" fmla="*/ 497 w 497"/>
                  <a:gd name="T21" fmla="*/ 192 h 498"/>
                  <a:gd name="T22" fmla="*/ 305 w 497"/>
                  <a:gd name="T23" fmla="*/ 192 h 498"/>
                  <a:gd name="T24" fmla="*/ 305 w 497"/>
                  <a:gd name="T25" fmla="*/ 0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7" h="498">
                    <a:moveTo>
                      <a:pt x="305" y="0"/>
                    </a:moveTo>
                    <a:lnTo>
                      <a:pt x="192" y="0"/>
                    </a:lnTo>
                    <a:lnTo>
                      <a:pt x="192" y="192"/>
                    </a:lnTo>
                    <a:lnTo>
                      <a:pt x="0" y="192"/>
                    </a:lnTo>
                    <a:lnTo>
                      <a:pt x="0" y="303"/>
                    </a:lnTo>
                    <a:lnTo>
                      <a:pt x="192" y="303"/>
                    </a:lnTo>
                    <a:lnTo>
                      <a:pt x="192" y="498"/>
                    </a:lnTo>
                    <a:lnTo>
                      <a:pt x="305" y="498"/>
                    </a:lnTo>
                    <a:lnTo>
                      <a:pt x="305" y="303"/>
                    </a:lnTo>
                    <a:lnTo>
                      <a:pt x="497" y="303"/>
                    </a:lnTo>
                    <a:lnTo>
                      <a:pt x="497" y="192"/>
                    </a:lnTo>
                    <a:lnTo>
                      <a:pt x="305" y="192"/>
                    </a:lnTo>
                    <a:lnTo>
                      <a:pt x="30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74" name="Freeform 35"/>
              <p:cNvSpPr>
                <a:spLocks noEditPoints="1"/>
              </p:cNvSpPr>
              <p:nvPr/>
            </p:nvSpPr>
            <p:spPr bwMode="auto">
              <a:xfrm>
                <a:off x="-2960532" y="3762403"/>
                <a:ext cx="514830" cy="502050"/>
              </a:xfrm>
              <a:custGeom>
                <a:avLst/>
                <a:gdLst>
                  <a:gd name="T0" fmla="*/ 451 w 476"/>
                  <a:gd name="T1" fmla="*/ 65 h 464"/>
                  <a:gd name="T2" fmla="*/ 321 w 476"/>
                  <a:gd name="T3" fmla="*/ 65 h 464"/>
                  <a:gd name="T4" fmla="*/ 321 w 476"/>
                  <a:gd name="T5" fmla="*/ 0 h 464"/>
                  <a:gd name="T6" fmla="*/ 155 w 476"/>
                  <a:gd name="T7" fmla="*/ 0 h 464"/>
                  <a:gd name="T8" fmla="*/ 155 w 476"/>
                  <a:gd name="T9" fmla="*/ 65 h 464"/>
                  <a:gd name="T10" fmla="*/ 25 w 476"/>
                  <a:gd name="T11" fmla="*/ 65 h 464"/>
                  <a:gd name="T12" fmla="*/ 0 w 476"/>
                  <a:gd name="T13" fmla="*/ 90 h 464"/>
                  <a:gd name="T14" fmla="*/ 0 w 476"/>
                  <a:gd name="T15" fmla="*/ 420 h 464"/>
                  <a:gd name="T16" fmla="*/ 25 w 476"/>
                  <a:gd name="T17" fmla="*/ 445 h 464"/>
                  <a:gd name="T18" fmla="*/ 71 w 476"/>
                  <a:gd name="T19" fmla="*/ 445 h 464"/>
                  <a:gd name="T20" fmla="*/ 78 w 476"/>
                  <a:gd name="T21" fmla="*/ 464 h 464"/>
                  <a:gd name="T22" fmla="*/ 113 w 476"/>
                  <a:gd name="T23" fmla="*/ 464 h 464"/>
                  <a:gd name="T24" fmla="*/ 115 w 476"/>
                  <a:gd name="T25" fmla="*/ 445 h 464"/>
                  <a:gd name="T26" fmla="*/ 366 w 476"/>
                  <a:gd name="T27" fmla="*/ 445 h 464"/>
                  <a:gd name="T28" fmla="*/ 368 w 476"/>
                  <a:gd name="T29" fmla="*/ 464 h 464"/>
                  <a:gd name="T30" fmla="*/ 403 w 476"/>
                  <a:gd name="T31" fmla="*/ 464 h 464"/>
                  <a:gd name="T32" fmla="*/ 410 w 476"/>
                  <a:gd name="T33" fmla="*/ 445 h 464"/>
                  <a:gd name="T34" fmla="*/ 451 w 476"/>
                  <a:gd name="T35" fmla="*/ 445 h 464"/>
                  <a:gd name="T36" fmla="*/ 476 w 476"/>
                  <a:gd name="T37" fmla="*/ 420 h 464"/>
                  <a:gd name="T38" fmla="*/ 476 w 476"/>
                  <a:gd name="T39" fmla="*/ 90 h 464"/>
                  <a:gd name="T40" fmla="*/ 451 w 476"/>
                  <a:gd name="T41" fmla="*/ 65 h 464"/>
                  <a:gd name="T42" fmla="*/ 187 w 476"/>
                  <a:gd name="T43" fmla="*/ 28 h 464"/>
                  <a:gd name="T44" fmla="*/ 187 w 476"/>
                  <a:gd name="T45" fmla="*/ 28 h 464"/>
                  <a:gd name="T46" fmla="*/ 291 w 476"/>
                  <a:gd name="T47" fmla="*/ 28 h 464"/>
                  <a:gd name="T48" fmla="*/ 291 w 476"/>
                  <a:gd name="T49" fmla="*/ 65 h 464"/>
                  <a:gd name="T50" fmla="*/ 291 w 476"/>
                  <a:gd name="T51" fmla="*/ 65 h 464"/>
                  <a:gd name="T52" fmla="*/ 287 w 476"/>
                  <a:gd name="T53" fmla="*/ 65 h 464"/>
                  <a:gd name="T54" fmla="*/ 283 w 476"/>
                  <a:gd name="T55" fmla="*/ 65 h 464"/>
                  <a:gd name="T56" fmla="*/ 278 w 476"/>
                  <a:gd name="T57" fmla="*/ 65 h 464"/>
                  <a:gd name="T58" fmla="*/ 274 w 476"/>
                  <a:gd name="T59" fmla="*/ 65 h 464"/>
                  <a:gd name="T60" fmla="*/ 270 w 476"/>
                  <a:gd name="T61" fmla="*/ 65 h 464"/>
                  <a:gd name="T62" fmla="*/ 266 w 476"/>
                  <a:gd name="T63" fmla="*/ 65 h 464"/>
                  <a:gd name="T64" fmla="*/ 262 w 476"/>
                  <a:gd name="T65" fmla="*/ 65 h 464"/>
                  <a:gd name="T66" fmla="*/ 258 w 476"/>
                  <a:gd name="T67" fmla="*/ 65 h 464"/>
                  <a:gd name="T68" fmla="*/ 253 w 476"/>
                  <a:gd name="T69" fmla="*/ 65 h 464"/>
                  <a:gd name="T70" fmla="*/ 249 w 476"/>
                  <a:gd name="T71" fmla="*/ 65 h 464"/>
                  <a:gd name="T72" fmla="*/ 245 w 476"/>
                  <a:gd name="T73" fmla="*/ 65 h 464"/>
                  <a:gd name="T74" fmla="*/ 241 w 476"/>
                  <a:gd name="T75" fmla="*/ 65 h 464"/>
                  <a:gd name="T76" fmla="*/ 237 w 476"/>
                  <a:gd name="T77" fmla="*/ 65 h 464"/>
                  <a:gd name="T78" fmla="*/ 233 w 476"/>
                  <a:gd name="T79" fmla="*/ 65 h 464"/>
                  <a:gd name="T80" fmla="*/ 228 w 476"/>
                  <a:gd name="T81" fmla="*/ 65 h 464"/>
                  <a:gd name="T82" fmla="*/ 224 w 476"/>
                  <a:gd name="T83" fmla="*/ 65 h 464"/>
                  <a:gd name="T84" fmla="*/ 220 w 476"/>
                  <a:gd name="T85" fmla="*/ 65 h 464"/>
                  <a:gd name="T86" fmla="*/ 216 w 476"/>
                  <a:gd name="T87" fmla="*/ 65 h 464"/>
                  <a:gd name="T88" fmla="*/ 212 w 476"/>
                  <a:gd name="T89" fmla="*/ 65 h 464"/>
                  <a:gd name="T90" fmla="*/ 208 w 476"/>
                  <a:gd name="T91" fmla="*/ 65 h 464"/>
                  <a:gd name="T92" fmla="*/ 203 w 476"/>
                  <a:gd name="T93" fmla="*/ 65 h 464"/>
                  <a:gd name="T94" fmla="*/ 199 w 476"/>
                  <a:gd name="T95" fmla="*/ 65 h 464"/>
                  <a:gd name="T96" fmla="*/ 195 w 476"/>
                  <a:gd name="T97" fmla="*/ 65 h 464"/>
                  <a:gd name="T98" fmla="*/ 191 w 476"/>
                  <a:gd name="T99" fmla="*/ 65 h 464"/>
                  <a:gd name="T100" fmla="*/ 187 w 476"/>
                  <a:gd name="T101" fmla="*/ 65 h 464"/>
                  <a:gd name="T102" fmla="*/ 187 w 476"/>
                  <a:gd name="T103" fmla="*/ 28 h 464"/>
                  <a:gd name="T104" fmla="*/ 238 w 476"/>
                  <a:gd name="T105" fmla="*/ 402 h 464"/>
                  <a:gd name="T106" fmla="*/ 91 w 476"/>
                  <a:gd name="T107" fmla="*/ 255 h 464"/>
                  <a:gd name="T108" fmla="*/ 238 w 476"/>
                  <a:gd name="T109" fmla="*/ 108 h 464"/>
                  <a:gd name="T110" fmla="*/ 385 w 476"/>
                  <a:gd name="T111" fmla="*/ 255 h 464"/>
                  <a:gd name="T112" fmla="*/ 238 w 476"/>
                  <a:gd name="T113" fmla="*/ 402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76" h="464">
                    <a:moveTo>
                      <a:pt x="451" y="65"/>
                    </a:moveTo>
                    <a:cubicBezTo>
                      <a:pt x="321" y="65"/>
                      <a:pt x="321" y="65"/>
                      <a:pt x="321" y="65"/>
                    </a:cubicBezTo>
                    <a:cubicBezTo>
                      <a:pt x="321" y="0"/>
                      <a:pt x="321" y="0"/>
                      <a:pt x="321" y="0"/>
                    </a:cubicBezTo>
                    <a:cubicBezTo>
                      <a:pt x="155" y="0"/>
                      <a:pt x="155" y="0"/>
                      <a:pt x="155" y="0"/>
                    </a:cubicBezTo>
                    <a:cubicBezTo>
                      <a:pt x="155" y="65"/>
                      <a:pt x="155" y="65"/>
                      <a:pt x="155" y="65"/>
                    </a:cubicBezTo>
                    <a:cubicBezTo>
                      <a:pt x="25" y="65"/>
                      <a:pt x="25" y="65"/>
                      <a:pt x="25" y="65"/>
                    </a:cubicBezTo>
                    <a:cubicBezTo>
                      <a:pt x="11" y="65"/>
                      <a:pt x="0" y="76"/>
                      <a:pt x="0" y="90"/>
                    </a:cubicBezTo>
                    <a:cubicBezTo>
                      <a:pt x="0" y="420"/>
                      <a:pt x="0" y="420"/>
                      <a:pt x="0" y="420"/>
                    </a:cubicBezTo>
                    <a:cubicBezTo>
                      <a:pt x="0" y="434"/>
                      <a:pt x="11" y="445"/>
                      <a:pt x="25" y="445"/>
                    </a:cubicBezTo>
                    <a:cubicBezTo>
                      <a:pt x="71" y="445"/>
                      <a:pt x="71" y="445"/>
                      <a:pt x="71" y="445"/>
                    </a:cubicBezTo>
                    <a:cubicBezTo>
                      <a:pt x="78" y="464"/>
                      <a:pt x="78" y="464"/>
                      <a:pt x="78" y="464"/>
                    </a:cubicBezTo>
                    <a:cubicBezTo>
                      <a:pt x="113" y="464"/>
                      <a:pt x="113" y="464"/>
                      <a:pt x="113" y="464"/>
                    </a:cubicBezTo>
                    <a:cubicBezTo>
                      <a:pt x="115" y="445"/>
                      <a:pt x="115" y="445"/>
                      <a:pt x="115" y="445"/>
                    </a:cubicBezTo>
                    <a:cubicBezTo>
                      <a:pt x="366" y="445"/>
                      <a:pt x="366" y="445"/>
                      <a:pt x="366" y="445"/>
                    </a:cubicBezTo>
                    <a:cubicBezTo>
                      <a:pt x="368" y="464"/>
                      <a:pt x="368" y="464"/>
                      <a:pt x="368" y="464"/>
                    </a:cubicBezTo>
                    <a:cubicBezTo>
                      <a:pt x="403" y="464"/>
                      <a:pt x="403" y="464"/>
                      <a:pt x="403" y="464"/>
                    </a:cubicBezTo>
                    <a:cubicBezTo>
                      <a:pt x="410" y="445"/>
                      <a:pt x="410" y="445"/>
                      <a:pt x="410" y="445"/>
                    </a:cubicBezTo>
                    <a:cubicBezTo>
                      <a:pt x="451" y="445"/>
                      <a:pt x="451" y="445"/>
                      <a:pt x="451" y="445"/>
                    </a:cubicBezTo>
                    <a:cubicBezTo>
                      <a:pt x="465" y="445"/>
                      <a:pt x="476" y="434"/>
                      <a:pt x="476" y="420"/>
                    </a:cubicBezTo>
                    <a:cubicBezTo>
                      <a:pt x="476" y="90"/>
                      <a:pt x="476" y="90"/>
                      <a:pt x="476" y="90"/>
                    </a:cubicBezTo>
                    <a:cubicBezTo>
                      <a:pt x="476" y="76"/>
                      <a:pt x="465" y="65"/>
                      <a:pt x="451" y="65"/>
                    </a:cubicBezTo>
                    <a:close/>
                    <a:moveTo>
                      <a:pt x="187" y="28"/>
                    </a:moveTo>
                    <a:cubicBezTo>
                      <a:pt x="187" y="28"/>
                      <a:pt x="187" y="28"/>
                      <a:pt x="187" y="28"/>
                    </a:cubicBezTo>
                    <a:cubicBezTo>
                      <a:pt x="291" y="28"/>
                      <a:pt x="291" y="28"/>
                      <a:pt x="291" y="28"/>
                    </a:cubicBezTo>
                    <a:cubicBezTo>
                      <a:pt x="291" y="65"/>
                      <a:pt x="291" y="65"/>
                      <a:pt x="291" y="65"/>
                    </a:cubicBezTo>
                    <a:cubicBezTo>
                      <a:pt x="291" y="65"/>
                      <a:pt x="291" y="65"/>
                      <a:pt x="291" y="65"/>
                    </a:cubicBezTo>
                    <a:cubicBezTo>
                      <a:pt x="287" y="65"/>
                      <a:pt x="287" y="65"/>
                      <a:pt x="287" y="65"/>
                    </a:cubicBezTo>
                    <a:cubicBezTo>
                      <a:pt x="283" y="65"/>
                      <a:pt x="283" y="65"/>
                      <a:pt x="283" y="65"/>
                    </a:cubicBezTo>
                    <a:cubicBezTo>
                      <a:pt x="278" y="65"/>
                      <a:pt x="278" y="65"/>
                      <a:pt x="278" y="65"/>
                    </a:cubicBezTo>
                    <a:cubicBezTo>
                      <a:pt x="274" y="65"/>
                      <a:pt x="274" y="65"/>
                      <a:pt x="274" y="65"/>
                    </a:cubicBezTo>
                    <a:cubicBezTo>
                      <a:pt x="270" y="65"/>
                      <a:pt x="270" y="65"/>
                      <a:pt x="270" y="65"/>
                    </a:cubicBezTo>
                    <a:cubicBezTo>
                      <a:pt x="266" y="65"/>
                      <a:pt x="266" y="65"/>
                      <a:pt x="266" y="65"/>
                    </a:cubicBezTo>
                    <a:cubicBezTo>
                      <a:pt x="262" y="65"/>
                      <a:pt x="262" y="65"/>
                      <a:pt x="262" y="65"/>
                    </a:cubicBezTo>
                    <a:cubicBezTo>
                      <a:pt x="258" y="65"/>
                      <a:pt x="258" y="65"/>
                      <a:pt x="258" y="65"/>
                    </a:cubicBezTo>
                    <a:cubicBezTo>
                      <a:pt x="253" y="65"/>
                      <a:pt x="253" y="65"/>
                      <a:pt x="253" y="65"/>
                    </a:cubicBezTo>
                    <a:cubicBezTo>
                      <a:pt x="249" y="65"/>
                      <a:pt x="249" y="65"/>
                      <a:pt x="249" y="65"/>
                    </a:cubicBezTo>
                    <a:cubicBezTo>
                      <a:pt x="245" y="65"/>
                      <a:pt x="245" y="65"/>
                      <a:pt x="245" y="65"/>
                    </a:cubicBezTo>
                    <a:cubicBezTo>
                      <a:pt x="241" y="65"/>
                      <a:pt x="241" y="65"/>
                      <a:pt x="241" y="65"/>
                    </a:cubicBezTo>
                    <a:cubicBezTo>
                      <a:pt x="237" y="65"/>
                      <a:pt x="237" y="65"/>
                      <a:pt x="237" y="65"/>
                    </a:cubicBezTo>
                    <a:cubicBezTo>
                      <a:pt x="233" y="65"/>
                      <a:pt x="233" y="65"/>
                      <a:pt x="233" y="65"/>
                    </a:cubicBezTo>
                    <a:cubicBezTo>
                      <a:pt x="228" y="65"/>
                      <a:pt x="228" y="65"/>
                      <a:pt x="228" y="65"/>
                    </a:cubicBezTo>
                    <a:cubicBezTo>
                      <a:pt x="224" y="65"/>
                      <a:pt x="224" y="65"/>
                      <a:pt x="224" y="65"/>
                    </a:cubicBezTo>
                    <a:cubicBezTo>
                      <a:pt x="220" y="65"/>
                      <a:pt x="220" y="65"/>
                      <a:pt x="220" y="65"/>
                    </a:cubicBezTo>
                    <a:cubicBezTo>
                      <a:pt x="216" y="65"/>
                      <a:pt x="216" y="65"/>
                      <a:pt x="216" y="65"/>
                    </a:cubicBezTo>
                    <a:cubicBezTo>
                      <a:pt x="212" y="65"/>
                      <a:pt x="212" y="65"/>
                      <a:pt x="212" y="65"/>
                    </a:cubicBezTo>
                    <a:cubicBezTo>
                      <a:pt x="208" y="65"/>
                      <a:pt x="208" y="65"/>
                      <a:pt x="208" y="65"/>
                    </a:cubicBezTo>
                    <a:cubicBezTo>
                      <a:pt x="203" y="65"/>
                      <a:pt x="203" y="65"/>
                      <a:pt x="203" y="65"/>
                    </a:cubicBezTo>
                    <a:cubicBezTo>
                      <a:pt x="199" y="65"/>
                      <a:pt x="199" y="65"/>
                      <a:pt x="199" y="65"/>
                    </a:cubicBezTo>
                    <a:cubicBezTo>
                      <a:pt x="195" y="65"/>
                      <a:pt x="195" y="65"/>
                      <a:pt x="195" y="65"/>
                    </a:cubicBezTo>
                    <a:cubicBezTo>
                      <a:pt x="191" y="65"/>
                      <a:pt x="191" y="65"/>
                      <a:pt x="191" y="65"/>
                    </a:cubicBezTo>
                    <a:cubicBezTo>
                      <a:pt x="187" y="65"/>
                      <a:pt x="187" y="65"/>
                      <a:pt x="187" y="65"/>
                    </a:cubicBezTo>
                    <a:lnTo>
                      <a:pt x="187" y="28"/>
                    </a:lnTo>
                    <a:close/>
                    <a:moveTo>
                      <a:pt x="238" y="402"/>
                    </a:moveTo>
                    <a:cubicBezTo>
                      <a:pt x="157" y="402"/>
                      <a:pt x="91" y="336"/>
                      <a:pt x="91" y="255"/>
                    </a:cubicBezTo>
                    <a:cubicBezTo>
                      <a:pt x="91" y="174"/>
                      <a:pt x="157" y="108"/>
                      <a:pt x="238" y="108"/>
                    </a:cubicBezTo>
                    <a:cubicBezTo>
                      <a:pt x="319" y="108"/>
                      <a:pt x="385" y="174"/>
                      <a:pt x="385" y="255"/>
                    </a:cubicBezTo>
                    <a:cubicBezTo>
                      <a:pt x="385" y="336"/>
                      <a:pt x="319" y="402"/>
                      <a:pt x="238" y="40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grpSp>
      </p:grpSp>
      <p:grpSp>
        <p:nvGrpSpPr>
          <p:cNvPr id="75" name="组合 74"/>
          <p:cNvGrpSpPr/>
          <p:nvPr/>
        </p:nvGrpSpPr>
        <p:grpSpPr>
          <a:xfrm>
            <a:off x="5737622" y="2105471"/>
            <a:ext cx="981075" cy="981075"/>
            <a:chOff x="7650162" y="2212975"/>
            <a:chExt cx="1308100" cy="1308100"/>
          </a:xfrm>
        </p:grpSpPr>
        <p:sp>
          <p:nvSpPr>
            <p:cNvPr id="76" name="椭圆 5"/>
            <p:cNvSpPr>
              <a:spLocks noChangeArrowheads="1"/>
            </p:cNvSpPr>
            <p:nvPr/>
          </p:nvSpPr>
          <p:spPr bwMode="auto">
            <a:xfrm>
              <a:off x="7650162" y="2212975"/>
              <a:ext cx="1308100" cy="1308100"/>
            </a:xfrm>
            <a:prstGeom prst="ellipse">
              <a:avLst/>
            </a:prstGeom>
            <a:solidFill>
              <a:srgbClr val="77D4E5"/>
            </a:solidFill>
            <a:ln>
              <a:noFill/>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350" b="0" i="0" u="none" strike="noStrike" kern="0" cap="none" spc="0" normalizeH="0" baseline="0" noProof="0">
                <a:ln>
                  <a:noFill/>
                </a:ln>
                <a:solidFill>
                  <a:srgbClr val="FFFFFF"/>
                </a:solidFill>
                <a:effectLst/>
                <a:uLnTx/>
                <a:uFillTx/>
                <a:latin typeface="宋体" panose="02010600030101010101" pitchFamily="2" charset="-122"/>
                <a:sym typeface="宋体" panose="02010600030101010101" pitchFamily="2" charset="-122"/>
              </a:endParaRPr>
            </a:p>
          </p:txBody>
        </p:sp>
        <p:sp>
          <p:nvSpPr>
            <p:cNvPr id="77" name="Freeform 48"/>
            <p:cNvSpPr>
              <a:spLocks noEditPoints="1"/>
            </p:cNvSpPr>
            <p:nvPr/>
          </p:nvSpPr>
          <p:spPr bwMode="auto">
            <a:xfrm>
              <a:off x="8009629" y="2571392"/>
              <a:ext cx="495300" cy="488950"/>
            </a:xfrm>
            <a:custGeom>
              <a:avLst/>
              <a:gdLst>
                <a:gd name="T0" fmla="*/ 398 w 426"/>
                <a:gd name="T1" fmla="*/ 296 h 419"/>
                <a:gd name="T2" fmla="*/ 280 w 426"/>
                <a:gd name="T3" fmla="*/ 179 h 419"/>
                <a:gd name="T4" fmla="*/ 279 w 426"/>
                <a:gd name="T5" fmla="*/ 178 h 419"/>
                <a:gd name="T6" fmla="*/ 274 w 426"/>
                <a:gd name="T7" fmla="*/ 173 h 419"/>
                <a:gd name="T8" fmla="*/ 274 w 426"/>
                <a:gd name="T9" fmla="*/ 173 h 419"/>
                <a:gd name="T10" fmla="*/ 147 w 426"/>
                <a:gd name="T11" fmla="*/ 47 h 419"/>
                <a:gd name="T12" fmla="*/ 158 w 426"/>
                <a:gd name="T13" fmla="*/ 36 h 419"/>
                <a:gd name="T14" fmla="*/ 158 w 426"/>
                <a:gd name="T15" fmla="*/ 26 h 419"/>
                <a:gd name="T16" fmla="*/ 135 w 426"/>
                <a:gd name="T17" fmla="*/ 3 h 419"/>
                <a:gd name="T18" fmla="*/ 126 w 426"/>
                <a:gd name="T19" fmla="*/ 3 h 419"/>
                <a:gd name="T20" fmla="*/ 2 w 426"/>
                <a:gd name="T21" fmla="*/ 126 h 419"/>
                <a:gd name="T22" fmla="*/ 2 w 426"/>
                <a:gd name="T23" fmla="*/ 136 h 419"/>
                <a:gd name="T24" fmla="*/ 26 w 426"/>
                <a:gd name="T25" fmla="*/ 159 h 419"/>
                <a:gd name="T26" fmla="*/ 35 w 426"/>
                <a:gd name="T27" fmla="*/ 159 h 419"/>
                <a:gd name="T28" fmla="*/ 46 w 426"/>
                <a:gd name="T29" fmla="*/ 149 h 419"/>
                <a:gd name="T30" fmla="*/ 177 w 426"/>
                <a:gd name="T31" fmla="*/ 280 h 419"/>
                <a:gd name="T32" fmla="*/ 256 w 426"/>
                <a:gd name="T33" fmla="*/ 358 h 419"/>
                <a:gd name="T34" fmla="*/ 296 w 426"/>
                <a:gd name="T35" fmla="*/ 398 h 419"/>
                <a:gd name="T36" fmla="*/ 347 w 426"/>
                <a:gd name="T37" fmla="*/ 419 h 419"/>
                <a:gd name="T38" fmla="*/ 398 w 426"/>
                <a:gd name="T39" fmla="*/ 398 h 419"/>
                <a:gd name="T40" fmla="*/ 398 w 426"/>
                <a:gd name="T41" fmla="*/ 296 h 419"/>
                <a:gd name="T42" fmla="*/ 138 w 426"/>
                <a:gd name="T43" fmla="*/ 56 h 419"/>
                <a:gd name="T44" fmla="*/ 170 w 426"/>
                <a:gd name="T45" fmla="*/ 88 h 419"/>
                <a:gd name="T46" fmla="*/ 141 w 426"/>
                <a:gd name="T47" fmla="*/ 118 h 419"/>
                <a:gd name="T48" fmla="*/ 157 w 426"/>
                <a:gd name="T49" fmla="*/ 134 h 419"/>
                <a:gd name="T50" fmla="*/ 186 w 426"/>
                <a:gd name="T51" fmla="*/ 104 h 419"/>
                <a:gd name="T52" fmla="*/ 214 w 426"/>
                <a:gd name="T53" fmla="*/ 132 h 419"/>
                <a:gd name="T54" fmla="*/ 184 w 426"/>
                <a:gd name="T55" fmla="*/ 161 h 419"/>
                <a:gd name="T56" fmla="*/ 204 w 426"/>
                <a:gd name="T57" fmla="*/ 181 h 419"/>
                <a:gd name="T58" fmla="*/ 233 w 426"/>
                <a:gd name="T59" fmla="*/ 151 h 419"/>
                <a:gd name="T60" fmla="*/ 265 w 426"/>
                <a:gd name="T61" fmla="*/ 182 h 419"/>
                <a:gd name="T62" fmla="*/ 182 w 426"/>
                <a:gd name="T63" fmla="*/ 265 h 419"/>
                <a:gd name="T64" fmla="*/ 55 w 426"/>
                <a:gd name="T65" fmla="*/ 139 h 419"/>
                <a:gd name="T66" fmla="*/ 138 w 426"/>
                <a:gd name="T67" fmla="*/ 56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26" h="419">
                  <a:moveTo>
                    <a:pt x="398" y="296"/>
                  </a:moveTo>
                  <a:cubicBezTo>
                    <a:pt x="280" y="179"/>
                    <a:pt x="280" y="179"/>
                    <a:pt x="280" y="179"/>
                  </a:cubicBezTo>
                  <a:cubicBezTo>
                    <a:pt x="280" y="179"/>
                    <a:pt x="279" y="178"/>
                    <a:pt x="279" y="178"/>
                  </a:cubicBezTo>
                  <a:cubicBezTo>
                    <a:pt x="274" y="173"/>
                    <a:pt x="274" y="173"/>
                    <a:pt x="274" y="173"/>
                  </a:cubicBezTo>
                  <a:cubicBezTo>
                    <a:pt x="274" y="173"/>
                    <a:pt x="274" y="173"/>
                    <a:pt x="274" y="173"/>
                  </a:cubicBezTo>
                  <a:cubicBezTo>
                    <a:pt x="147" y="47"/>
                    <a:pt x="147" y="47"/>
                    <a:pt x="147" y="47"/>
                  </a:cubicBezTo>
                  <a:cubicBezTo>
                    <a:pt x="158" y="36"/>
                    <a:pt x="158" y="36"/>
                    <a:pt x="158" y="36"/>
                  </a:cubicBezTo>
                  <a:cubicBezTo>
                    <a:pt x="161" y="33"/>
                    <a:pt x="161" y="29"/>
                    <a:pt x="158" y="26"/>
                  </a:cubicBezTo>
                  <a:cubicBezTo>
                    <a:pt x="135" y="3"/>
                    <a:pt x="135" y="3"/>
                    <a:pt x="135" y="3"/>
                  </a:cubicBezTo>
                  <a:cubicBezTo>
                    <a:pt x="132" y="0"/>
                    <a:pt x="128" y="0"/>
                    <a:pt x="126" y="3"/>
                  </a:cubicBezTo>
                  <a:cubicBezTo>
                    <a:pt x="2" y="126"/>
                    <a:pt x="2" y="126"/>
                    <a:pt x="2" y="126"/>
                  </a:cubicBezTo>
                  <a:cubicBezTo>
                    <a:pt x="0" y="129"/>
                    <a:pt x="0" y="133"/>
                    <a:pt x="2" y="136"/>
                  </a:cubicBezTo>
                  <a:cubicBezTo>
                    <a:pt x="26" y="159"/>
                    <a:pt x="26" y="159"/>
                    <a:pt x="26" y="159"/>
                  </a:cubicBezTo>
                  <a:cubicBezTo>
                    <a:pt x="28" y="162"/>
                    <a:pt x="32" y="162"/>
                    <a:pt x="35" y="159"/>
                  </a:cubicBezTo>
                  <a:cubicBezTo>
                    <a:pt x="46" y="149"/>
                    <a:pt x="46" y="149"/>
                    <a:pt x="46" y="149"/>
                  </a:cubicBezTo>
                  <a:cubicBezTo>
                    <a:pt x="177" y="280"/>
                    <a:pt x="177" y="280"/>
                    <a:pt x="177" y="280"/>
                  </a:cubicBezTo>
                  <a:cubicBezTo>
                    <a:pt x="184" y="287"/>
                    <a:pt x="220" y="325"/>
                    <a:pt x="256" y="358"/>
                  </a:cubicBezTo>
                  <a:cubicBezTo>
                    <a:pt x="296" y="398"/>
                    <a:pt x="296" y="398"/>
                    <a:pt x="296" y="398"/>
                  </a:cubicBezTo>
                  <a:cubicBezTo>
                    <a:pt x="309" y="412"/>
                    <a:pt x="328" y="419"/>
                    <a:pt x="347" y="419"/>
                  </a:cubicBezTo>
                  <a:cubicBezTo>
                    <a:pt x="366" y="419"/>
                    <a:pt x="384" y="412"/>
                    <a:pt x="398" y="398"/>
                  </a:cubicBezTo>
                  <a:cubicBezTo>
                    <a:pt x="426" y="370"/>
                    <a:pt x="426" y="324"/>
                    <a:pt x="398" y="296"/>
                  </a:cubicBezTo>
                  <a:close/>
                  <a:moveTo>
                    <a:pt x="138" y="56"/>
                  </a:moveTo>
                  <a:cubicBezTo>
                    <a:pt x="170" y="88"/>
                    <a:pt x="170" y="88"/>
                    <a:pt x="170" y="88"/>
                  </a:cubicBezTo>
                  <a:cubicBezTo>
                    <a:pt x="141" y="118"/>
                    <a:pt x="141" y="118"/>
                    <a:pt x="141" y="118"/>
                  </a:cubicBezTo>
                  <a:cubicBezTo>
                    <a:pt x="157" y="134"/>
                    <a:pt x="157" y="134"/>
                    <a:pt x="157" y="134"/>
                  </a:cubicBezTo>
                  <a:cubicBezTo>
                    <a:pt x="186" y="104"/>
                    <a:pt x="186" y="104"/>
                    <a:pt x="186" y="104"/>
                  </a:cubicBezTo>
                  <a:cubicBezTo>
                    <a:pt x="214" y="132"/>
                    <a:pt x="214" y="132"/>
                    <a:pt x="214" y="132"/>
                  </a:cubicBezTo>
                  <a:cubicBezTo>
                    <a:pt x="184" y="161"/>
                    <a:pt x="184" y="161"/>
                    <a:pt x="184" y="161"/>
                  </a:cubicBezTo>
                  <a:cubicBezTo>
                    <a:pt x="204" y="181"/>
                    <a:pt x="204" y="181"/>
                    <a:pt x="204" y="181"/>
                  </a:cubicBezTo>
                  <a:cubicBezTo>
                    <a:pt x="233" y="151"/>
                    <a:pt x="233" y="151"/>
                    <a:pt x="233" y="151"/>
                  </a:cubicBezTo>
                  <a:cubicBezTo>
                    <a:pt x="265" y="182"/>
                    <a:pt x="265" y="182"/>
                    <a:pt x="265" y="182"/>
                  </a:cubicBezTo>
                  <a:cubicBezTo>
                    <a:pt x="182" y="265"/>
                    <a:pt x="182" y="265"/>
                    <a:pt x="182" y="265"/>
                  </a:cubicBezTo>
                  <a:cubicBezTo>
                    <a:pt x="55" y="139"/>
                    <a:pt x="55" y="139"/>
                    <a:pt x="55" y="139"/>
                  </a:cubicBezTo>
                  <a:lnTo>
                    <a:pt x="138" y="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gr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barn(outVertical)">
                                      <p:cBhvr>
                                        <p:cTn id="7" dur="500"/>
                                        <p:tgtEl>
                                          <p:spTgt spid="5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cBhvr>
                                        <p:cTn id="11" dur="500" fill="hold"/>
                                        <p:tgtEl>
                                          <p:spTgt spid="57"/>
                                        </p:tgtEl>
                                        <p:attrNameLst>
                                          <p:attrName>ppt_w</p:attrName>
                                        </p:attrNameLst>
                                      </p:cBhvr>
                                      <p:tavLst>
                                        <p:tav tm="0">
                                          <p:val>
                                            <p:fltVal val="0"/>
                                          </p:val>
                                        </p:tav>
                                        <p:tav tm="100000">
                                          <p:val>
                                            <p:strVal val="#ppt_w"/>
                                          </p:val>
                                        </p:tav>
                                      </p:tavLst>
                                    </p:anim>
                                    <p:anim calcmode="lin" valueType="num">
                                      <p:cBhvr>
                                        <p:cTn id="12" dur="500" fill="hold"/>
                                        <p:tgtEl>
                                          <p:spTgt spid="57"/>
                                        </p:tgtEl>
                                        <p:attrNameLst>
                                          <p:attrName>ppt_h</p:attrName>
                                        </p:attrNameLst>
                                      </p:cBhvr>
                                      <p:tavLst>
                                        <p:tav tm="0">
                                          <p:val>
                                            <p:fltVal val="0"/>
                                          </p:val>
                                        </p:tav>
                                        <p:tav tm="100000">
                                          <p:val>
                                            <p:strVal val="#ppt_h"/>
                                          </p:val>
                                        </p:tav>
                                      </p:tavLst>
                                    </p:anim>
                                    <p:animEffect transition="in" filter="fade">
                                      <p:cBhvr>
                                        <p:cTn id="13" dur="500"/>
                                        <p:tgtEl>
                                          <p:spTgt spid="57"/>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wipe(up)">
                                      <p:cBhvr>
                                        <p:cTn id="17" dur="500"/>
                                        <p:tgtEl>
                                          <p:spTgt spid="56"/>
                                        </p:tgtEl>
                                      </p:cBhvr>
                                    </p:animEffect>
                                  </p:childTnLst>
                                </p:cTn>
                              </p:par>
                            </p:childTnLst>
                          </p:cTn>
                        </p:par>
                        <p:par>
                          <p:cTn id="18" fill="hold">
                            <p:stCondLst>
                              <p:cond delay="1500"/>
                            </p:stCondLst>
                            <p:childTnLst>
                              <p:par>
                                <p:cTn id="19" presetID="22" presetClass="entr" presetSubtype="2" fill="hold" nodeType="afterEffect">
                                  <p:stCondLst>
                                    <p:cond delay="0"/>
                                  </p:stCondLst>
                                  <p:childTnLst>
                                    <p:set>
                                      <p:cBhvr>
                                        <p:cTn id="20" dur="1" fill="hold">
                                          <p:stCondLst>
                                            <p:cond delay="0"/>
                                          </p:stCondLst>
                                        </p:cTn>
                                        <p:tgtEl>
                                          <p:spTgt spid="70"/>
                                        </p:tgtEl>
                                        <p:attrNameLst>
                                          <p:attrName>style.visibility</p:attrName>
                                        </p:attrNameLst>
                                      </p:cBhvr>
                                      <p:to>
                                        <p:strVal val="visible"/>
                                      </p:to>
                                    </p:set>
                                    <p:animEffect transition="in" filter="wipe(right)">
                                      <p:cBhvr>
                                        <p:cTn id="21" dur="500"/>
                                        <p:tgtEl>
                                          <p:spTgt spid="70"/>
                                        </p:tgtEl>
                                      </p:cBhvr>
                                    </p:animEffect>
                                  </p:childTnLst>
                                </p:cTn>
                              </p:par>
                            </p:childTnLst>
                          </p:cTn>
                        </p:par>
                        <p:par>
                          <p:cTn id="22" fill="hold">
                            <p:stCondLst>
                              <p:cond delay="2000"/>
                            </p:stCondLst>
                            <p:childTnLst>
                              <p:par>
                                <p:cTn id="23" presetID="22" presetClass="entr" presetSubtype="2" fill="hold" grpId="0" nodeType="after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wipe(right)">
                                      <p:cBhvr>
                                        <p:cTn id="25" dur="500"/>
                                        <p:tgtEl>
                                          <p:spTgt spid="52"/>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75"/>
                                        </p:tgtEl>
                                        <p:attrNameLst>
                                          <p:attrName>style.visibility</p:attrName>
                                        </p:attrNameLst>
                                      </p:cBhvr>
                                      <p:to>
                                        <p:strVal val="visible"/>
                                      </p:to>
                                    </p:set>
                                    <p:animEffect transition="in" filter="wipe(left)">
                                      <p:cBhvr>
                                        <p:cTn id="29" dur="500"/>
                                        <p:tgtEl>
                                          <p:spTgt spid="75"/>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54"/>
                                        </p:tgtEl>
                                        <p:attrNameLst>
                                          <p:attrName>style.visibility</p:attrName>
                                        </p:attrNameLst>
                                      </p:cBhvr>
                                      <p:to>
                                        <p:strVal val="visible"/>
                                      </p:to>
                                    </p:set>
                                    <p:animEffect transition="in" filter="wipe(left)">
                                      <p:cBhvr>
                                        <p:cTn id="33" dur="500"/>
                                        <p:tgtEl>
                                          <p:spTgt spid="54"/>
                                        </p:tgtEl>
                                      </p:cBhvr>
                                    </p:animEffect>
                                  </p:childTnLst>
                                </p:cTn>
                              </p:par>
                            </p:childTnLst>
                          </p:cTn>
                        </p:par>
                        <p:par>
                          <p:cTn id="34" fill="hold">
                            <p:stCondLst>
                              <p:cond delay="3500"/>
                            </p:stCondLst>
                            <p:childTnLst>
                              <p:par>
                                <p:cTn id="35" presetID="22" presetClass="entr" presetSubtype="2" fill="hold" nodeType="afterEffect">
                                  <p:stCondLst>
                                    <p:cond delay="0"/>
                                  </p:stCondLst>
                                  <p:childTnLst>
                                    <p:set>
                                      <p:cBhvr>
                                        <p:cTn id="36" dur="1" fill="hold">
                                          <p:stCondLst>
                                            <p:cond delay="0"/>
                                          </p:stCondLst>
                                        </p:cTn>
                                        <p:tgtEl>
                                          <p:spTgt spid="65"/>
                                        </p:tgtEl>
                                        <p:attrNameLst>
                                          <p:attrName>style.visibility</p:attrName>
                                        </p:attrNameLst>
                                      </p:cBhvr>
                                      <p:to>
                                        <p:strVal val="visible"/>
                                      </p:to>
                                    </p:set>
                                    <p:animEffect transition="in" filter="wipe(right)">
                                      <p:cBhvr>
                                        <p:cTn id="37" dur="500"/>
                                        <p:tgtEl>
                                          <p:spTgt spid="65"/>
                                        </p:tgtEl>
                                      </p:cBhvr>
                                    </p:animEffect>
                                  </p:childTnLst>
                                </p:cTn>
                              </p:par>
                            </p:childTnLst>
                          </p:cTn>
                        </p:par>
                        <p:par>
                          <p:cTn id="38" fill="hold">
                            <p:stCondLst>
                              <p:cond delay="4000"/>
                            </p:stCondLst>
                            <p:childTnLst>
                              <p:par>
                                <p:cTn id="39" presetID="22" presetClass="entr" presetSubtype="1" fill="hold" grpId="0" nodeType="afterEffect">
                                  <p:stCondLst>
                                    <p:cond delay="0"/>
                                  </p:stCondLst>
                                  <p:childTnLst>
                                    <p:set>
                                      <p:cBhvr>
                                        <p:cTn id="40" dur="1" fill="hold">
                                          <p:stCondLst>
                                            <p:cond delay="0"/>
                                          </p:stCondLst>
                                        </p:cTn>
                                        <p:tgtEl>
                                          <p:spTgt spid="53"/>
                                        </p:tgtEl>
                                        <p:attrNameLst>
                                          <p:attrName>style.visibility</p:attrName>
                                        </p:attrNameLst>
                                      </p:cBhvr>
                                      <p:to>
                                        <p:strVal val="visible"/>
                                      </p:to>
                                    </p:set>
                                    <p:animEffect transition="in" filter="wipe(up)">
                                      <p:cBhvr>
                                        <p:cTn id="41" dur="500"/>
                                        <p:tgtEl>
                                          <p:spTgt spid="53"/>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62"/>
                                        </p:tgtEl>
                                        <p:attrNameLst>
                                          <p:attrName>style.visibility</p:attrName>
                                        </p:attrNameLst>
                                      </p:cBhvr>
                                      <p:to>
                                        <p:strVal val="visible"/>
                                      </p:to>
                                    </p:set>
                                    <p:animEffect transition="in" filter="wipe(left)">
                                      <p:cBhvr>
                                        <p:cTn id="45" dur="500"/>
                                        <p:tgtEl>
                                          <p:spTgt spid="62"/>
                                        </p:tgtEl>
                                      </p:cBhvr>
                                    </p:animEffect>
                                  </p:childTnLst>
                                </p:cTn>
                              </p:par>
                            </p:childTnLst>
                          </p:cTn>
                        </p:par>
                        <p:par>
                          <p:cTn id="46" fill="hold">
                            <p:stCondLst>
                              <p:cond delay="5000"/>
                            </p:stCondLst>
                            <p:childTnLst>
                              <p:par>
                                <p:cTn id="47" presetID="22" presetClass="entr" presetSubtype="1" fill="hold" grpId="0" nodeType="afterEffect">
                                  <p:stCondLst>
                                    <p:cond delay="0"/>
                                  </p:stCondLst>
                                  <p:childTnLst>
                                    <p:set>
                                      <p:cBhvr>
                                        <p:cTn id="48" dur="1" fill="hold">
                                          <p:stCondLst>
                                            <p:cond delay="0"/>
                                          </p:stCondLst>
                                        </p:cTn>
                                        <p:tgtEl>
                                          <p:spTgt spid="55"/>
                                        </p:tgtEl>
                                        <p:attrNameLst>
                                          <p:attrName>style.visibility</p:attrName>
                                        </p:attrNameLst>
                                      </p:cBhvr>
                                      <p:to>
                                        <p:strVal val="visible"/>
                                      </p:to>
                                    </p:set>
                                    <p:animEffect transition="in" filter="wipe(up)">
                                      <p:cBhvr>
                                        <p:cTn id="49" dur="500"/>
                                        <p:tgtEl>
                                          <p:spTgt spid="55"/>
                                        </p:tgtEl>
                                      </p:cBhvr>
                                    </p:animEffect>
                                  </p:childTnLst>
                                </p:cTn>
                              </p:par>
                            </p:childTnLst>
                          </p:cTn>
                        </p:par>
                        <p:par>
                          <p:cTn id="50" fill="hold">
                            <p:stCondLst>
                              <p:cond delay="5500"/>
                            </p:stCondLst>
                            <p:childTnLst>
                              <p:par>
                                <p:cTn id="51" presetID="53" presetClass="entr" presetSubtype="16" fill="hold" nodeType="afterEffect">
                                  <p:stCondLst>
                                    <p:cond delay="0"/>
                                  </p:stCondLst>
                                  <p:childTnLst>
                                    <p:set>
                                      <p:cBhvr>
                                        <p:cTn id="52" dur="1" fill="hold">
                                          <p:stCondLst>
                                            <p:cond delay="0"/>
                                          </p:stCondLst>
                                        </p:cTn>
                                        <p:tgtEl>
                                          <p:spTgt spid="40"/>
                                        </p:tgtEl>
                                        <p:attrNameLst>
                                          <p:attrName>style.visibility</p:attrName>
                                        </p:attrNameLst>
                                      </p:cBhvr>
                                      <p:to>
                                        <p:strVal val="visible"/>
                                      </p:to>
                                    </p:set>
                                    <p:anim calcmode="lin" valueType="num">
                                      <p:cBhvr>
                                        <p:cTn id="53" dur="500" fill="hold"/>
                                        <p:tgtEl>
                                          <p:spTgt spid="40"/>
                                        </p:tgtEl>
                                        <p:attrNameLst>
                                          <p:attrName>ppt_w</p:attrName>
                                        </p:attrNameLst>
                                      </p:cBhvr>
                                      <p:tavLst>
                                        <p:tav tm="0">
                                          <p:val>
                                            <p:fltVal val="0"/>
                                          </p:val>
                                        </p:tav>
                                        <p:tav tm="100000">
                                          <p:val>
                                            <p:strVal val="#ppt_w"/>
                                          </p:val>
                                        </p:tav>
                                      </p:tavLst>
                                    </p:anim>
                                    <p:anim calcmode="lin" valueType="num">
                                      <p:cBhvr>
                                        <p:cTn id="54" dur="500" fill="hold"/>
                                        <p:tgtEl>
                                          <p:spTgt spid="40"/>
                                        </p:tgtEl>
                                        <p:attrNameLst>
                                          <p:attrName>ppt_h</p:attrName>
                                        </p:attrNameLst>
                                      </p:cBhvr>
                                      <p:tavLst>
                                        <p:tav tm="0">
                                          <p:val>
                                            <p:fltVal val="0"/>
                                          </p:val>
                                        </p:tav>
                                        <p:tav tm="100000">
                                          <p:val>
                                            <p:strVal val="#ppt_h"/>
                                          </p:val>
                                        </p:tav>
                                      </p:tavLst>
                                    </p:anim>
                                    <p:animEffect transition="in" filter="fade">
                                      <p:cBhvr>
                                        <p:cTn id="55"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2" grpId="0"/>
      <p:bldP spid="53" grpId="0"/>
      <p:bldP spid="54" grpId="0"/>
      <p:bldP spid="55" grpId="0"/>
      <p:bldP spid="5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7238813" y="3976942"/>
            <a:ext cx="1874455" cy="1435524"/>
            <a:chOff x="9544980" y="4893547"/>
            <a:chExt cx="2499273" cy="1914032"/>
          </a:xfrm>
        </p:grpSpPr>
        <p:sp>
          <p:nvSpPr>
            <p:cNvPr id="36" name="Freeform 6"/>
            <p:cNvSpPr>
              <a:spLocks/>
            </p:cNvSpPr>
            <p:nvPr/>
          </p:nvSpPr>
          <p:spPr bwMode="auto">
            <a:xfrm>
              <a:off x="9860543" y="5629332"/>
              <a:ext cx="915435" cy="914420"/>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37" name="Freeform 6"/>
            <p:cNvSpPr>
              <a:spLocks/>
            </p:cNvSpPr>
            <p:nvPr/>
          </p:nvSpPr>
          <p:spPr bwMode="auto">
            <a:xfrm>
              <a:off x="10383840" y="5031674"/>
              <a:ext cx="915435" cy="914420"/>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38" name="Freeform 6"/>
            <p:cNvSpPr>
              <a:spLocks/>
            </p:cNvSpPr>
            <p:nvPr/>
          </p:nvSpPr>
          <p:spPr bwMode="auto">
            <a:xfrm>
              <a:off x="10574267" y="5893159"/>
              <a:ext cx="915435" cy="914420"/>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39" name="Freeform 6"/>
            <p:cNvSpPr>
              <a:spLocks/>
            </p:cNvSpPr>
            <p:nvPr/>
          </p:nvSpPr>
          <p:spPr bwMode="auto">
            <a:xfrm>
              <a:off x="9703890" y="5136404"/>
              <a:ext cx="599756" cy="599090"/>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40" name="Freeform 6"/>
            <p:cNvSpPr>
              <a:spLocks/>
            </p:cNvSpPr>
            <p:nvPr/>
          </p:nvSpPr>
          <p:spPr bwMode="auto">
            <a:xfrm>
              <a:off x="11243452" y="5574744"/>
              <a:ext cx="554407" cy="553792"/>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41" name="Freeform 6"/>
            <p:cNvSpPr>
              <a:spLocks/>
            </p:cNvSpPr>
            <p:nvPr/>
          </p:nvSpPr>
          <p:spPr bwMode="auto">
            <a:xfrm>
              <a:off x="9544980" y="6274036"/>
              <a:ext cx="315563" cy="315213"/>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42" name="Freeform 6"/>
            <p:cNvSpPr>
              <a:spLocks/>
            </p:cNvSpPr>
            <p:nvPr/>
          </p:nvSpPr>
          <p:spPr bwMode="auto">
            <a:xfrm>
              <a:off x="11362874" y="5033994"/>
              <a:ext cx="315563" cy="315213"/>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43" name="Freeform 6"/>
            <p:cNvSpPr>
              <a:spLocks/>
            </p:cNvSpPr>
            <p:nvPr/>
          </p:nvSpPr>
          <p:spPr bwMode="auto">
            <a:xfrm>
              <a:off x="11174140" y="4893547"/>
              <a:ext cx="203556" cy="203330"/>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44" name="Freeform 6"/>
            <p:cNvSpPr>
              <a:spLocks/>
            </p:cNvSpPr>
            <p:nvPr/>
          </p:nvSpPr>
          <p:spPr bwMode="auto">
            <a:xfrm>
              <a:off x="10098097" y="5237324"/>
              <a:ext cx="1346042" cy="1344549"/>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FFFFFF"/>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45" name="Freeform 6"/>
            <p:cNvSpPr>
              <a:spLocks/>
            </p:cNvSpPr>
            <p:nvPr/>
          </p:nvSpPr>
          <p:spPr bwMode="auto">
            <a:xfrm>
              <a:off x="11840697" y="5473078"/>
              <a:ext cx="203556" cy="203330"/>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grpSp>
      <p:sp>
        <p:nvSpPr>
          <p:cNvPr id="46" name="椭圆 9"/>
          <p:cNvSpPr>
            <a:spLocks noChangeArrowheads="1"/>
          </p:cNvSpPr>
          <p:nvPr/>
        </p:nvSpPr>
        <p:spPr bwMode="auto">
          <a:xfrm>
            <a:off x="1972866" y="3118641"/>
            <a:ext cx="1122759" cy="1122760"/>
          </a:xfrm>
          <a:prstGeom prst="ellipse">
            <a:avLst/>
          </a:prstGeom>
          <a:noFill/>
          <a:ln w="22225" cap="flat" cmpd="sng">
            <a:solidFill>
              <a:srgbClr val="23B9D6"/>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sz="1350">
              <a:solidFill>
                <a:srgbClr val="FFFFFF"/>
              </a:solidFill>
              <a:latin typeface="宋体" panose="02010600030101010101" pitchFamily="2" charset="-122"/>
              <a:sym typeface="宋体" panose="02010600030101010101" pitchFamily="2" charset="-122"/>
            </a:endParaRPr>
          </a:p>
        </p:txBody>
      </p:sp>
      <p:grpSp>
        <p:nvGrpSpPr>
          <p:cNvPr id="47" name="组合 46"/>
          <p:cNvGrpSpPr/>
          <p:nvPr/>
        </p:nvGrpSpPr>
        <p:grpSpPr>
          <a:xfrm>
            <a:off x="1766888" y="1988738"/>
            <a:ext cx="1534716" cy="1308497"/>
            <a:chOff x="2355850" y="2293029"/>
            <a:chExt cx="2046288" cy="1744662"/>
          </a:xfrm>
        </p:grpSpPr>
        <p:sp>
          <p:nvSpPr>
            <p:cNvPr id="48" name="任意多边形 8"/>
            <p:cNvSpPr>
              <a:spLocks noChangeArrowheads="1"/>
            </p:cNvSpPr>
            <p:nvPr/>
          </p:nvSpPr>
          <p:spPr bwMode="auto">
            <a:xfrm>
              <a:off x="2355850" y="2293029"/>
              <a:ext cx="2046288" cy="1744662"/>
            </a:xfrm>
            <a:custGeom>
              <a:avLst/>
              <a:gdLst>
                <a:gd name="T0" fmla="*/ 1450957 w 2908954"/>
                <a:gd name="T1" fmla="*/ 0 h 2477358"/>
                <a:gd name="T2" fmla="*/ 1691471 w 2908954"/>
                <a:gd name="T3" fmla="*/ 99625 h 2477358"/>
                <a:gd name="T4" fmla="*/ 1726323 w 2908954"/>
                <a:gd name="T5" fmla="*/ 141866 h 2477358"/>
                <a:gd name="T6" fmla="*/ 1697379 w 2908954"/>
                <a:gd name="T7" fmla="*/ 91962 h 2477358"/>
                <a:gd name="T8" fmla="*/ 1697394 w 2908954"/>
                <a:gd name="T9" fmla="*/ 91976 h 2477358"/>
                <a:gd name="T10" fmla="*/ 2908954 w 2908954"/>
                <a:gd name="T11" fmla="*/ 2180873 h 2477358"/>
                <a:gd name="T12" fmla="*/ 2394007 w 2908954"/>
                <a:gd name="T13" fmla="*/ 2477358 h 2477358"/>
                <a:gd name="T14" fmla="*/ 2383290 w 2908954"/>
                <a:gd name="T15" fmla="*/ 2463026 h 2477358"/>
                <a:gd name="T16" fmla="*/ 1450963 w 2908954"/>
                <a:gd name="T17" fmla="*/ 2023343 h 2477358"/>
                <a:gd name="T18" fmla="*/ 518637 w 2908954"/>
                <a:gd name="T19" fmla="*/ 2463026 h 2477358"/>
                <a:gd name="T20" fmla="*/ 516366 w 2908954"/>
                <a:gd name="T21" fmla="*/ 2466063 h 2477358"/>
                <a:gd name="T22" fmla="*/ 0 w 2908954"/>
                <a:gd name="T23" fmla="*/ 2168761 h 2477358"/>
                <a:gd name="T24" fmla="*/ 1175620 w 2908954"/>
                <a:gd name="T25" fmla="*/ 141830 h 2477358"/>
                <a:gd name="T26" fmla="*/ 1210442 w 2908954"/>
                <a:gd name="T27" fmla="*/ 99625 h 2477358"/>
                <a:gd name="T28" fmla="*/ 1450957 w 2908954"/>
                <a:gd name="T29" fmla="*/ 0 h 247735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908954"/>
                <a:gd name="T46" fmla="*/ 0 h 2477358"/>
                <a:gd name="T47" fmla="*/ 2908954 w 2908954"/>
                <a:gd name="T48" fmla="*/ 2477358 h 247735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908954" h="2477358">
                  <a:moveTo>
                    <a:pt x="1450957" y="0"/>
                  </a:moveTo>
                  <a:cubicBezTo>
                    <a:pt x="1544883" y="0"/>
                    <a:pt x="1629919" y="38072"/>
                    <a:pt x="1691471" y="99625"/>
                  </a:cubicBezTo>
                  <a:lnTo>
                    <a:pt x="1726323" y="141866"/>
                  </a:lnTo>
                  <a:lnTo>
                    <a:pt x="1697379" y="91962"/>
                  </a:lnTo>
                  <a:lnTo>
                    <a:pt x="1697394" y="91976"/>
                  </a:lnTo>
                  <a:lnTo>
                    <a:pt x="2908954" y="2180873"/>
                  </a:lnTo>
                  <a:lnTo>
                    <a:pt x="2394007" y="2477358"/>
                  </a:lnTo>
                  <a:lnTo>
                    <a:pt x="2383290" y="2463026"/>
                  </a:lnTo>
                  <a:cubicBezTo>
                    <a:pt x="2161683" y="2194501"/>
                    <a:pt x="1826311" y="2023343"/>
                    <a:pt x="1450963" y="2023343"/>
                  </a:cubicBezTo>
                  <a:cubicBezTo>
                    <a:pt x="1075615" y="2023343"/>
                    <a:pt x="740243" y="2194501"/>
                    <a:pt x="518637" y="2463026"/>
                  </a:cubicBezTo>
                  <a:lnTo>
                    <a:pt x="516366" y="2466063"/>
                  </a:lnTo>
                  <a:lnTo>
                    <a:pt x="0" y="2168761"/>
                  </a:lnTo>
                  <a:lnTo>
                    <a:pt x="1175620" y="141830"/>
                  </a:lnTo>
                  <a:lnTo>
                    <a:pt x="1210442" y="99625"/>
                  </a:lnTo>
                  <a:cubicBezTo>
                    <a:pt x="1271995" y="38072"/>
                    <a:pt x="1357030" y="0"/>
                    <a:pt x="1450957" y="0"/>
                  </a:cubicBezTo>
                  <a:close/>
                </a:path>
              </a:pathLst>
            </a:custGeom>
            <a:solidFill>
              <a:srgbClr val="23B9D6"/>
            </a:solidFill>
            <a:ln>
              <a:noFill/>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350" b="0" i="0" u="none" strike="noStrike" kern="0" cap="none" spc="0" normalizeH="0" baseline="0" noProof="0">
                <a:ln>
                  <a:noFill/>
                </a:ln>
                <a:solidFill>
                  <a:srgbClr val="FFFFFF"/>
                </a:solidFill>
                <a:effectLst/>
                <a:uLnTx/>
                <a:uFillTx/>
                <a:latin typeface="宋体" panose="02010600030101010101" pitchFamily="2" charset="-122"/>
                <a:sym typeface="宋体" panose="02010600030101010101" pitchFamily="2" charset="-122"/>
              </a:endParaRPr>
            </a:p>
          </p:txBody>
        </p:sp>
        <p:sp>
          <p:nvSpPr>
            <p:cNvPr id="49" name="文本框 24"/>
            <p:cNvSpPr>
              <a:spLocks noChangeArrowheads="1"/>
            </p:cNvSpPr>
            <p:nvPr/>
          </p:nvSpPr>
          <p:spPr bwMode="auto">
            <a:xfrm>
              <a:off x="2894013" y="2894691"/>
              <a:ext cx="87887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0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01</a:t>
              </a:r>
              <a:endParaRPr kumimoji="0" lang="zh-CN" altLang="en-US" sz="30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50" name="组合 49"/>
          <p:cNvGrpSpPr/>
          <p:nvPr/>
        </p:nvGrpSpPr>
        <p:grpSpPr>
          <a:xfrm>
            <a:off x="973932" y="3406431"/>
            <a:ext cx="1307306" cy="1535906"/>
            <a:chOff x="1298575" y="4183286"/>
            <a:chExt cx="1743075" cy="2047875"/>
          </a:xfrm>
        </p:grpSpPr>
        <p:sp>
          <p:nvSpPr>
            <p:cNvPr id="51" name="任意多边形 10"/>
            <p:cNvSpPr>
              <a:spLocks noChangeArrowheads="1"/>
            </p:cNvSpPr>
            <p:nvPr/>
          </p:nvSpPr>
          <p:spPr bwMode="auto">
            <a:xfrm rot="14431848">
              <a:off x="1146175" y="4335686"/>
              <a:ext cx="2047875" cy="1743075"/>
            </a:xfrm>
            <a:custGeom>
              <a:avLst/>
              <a:gdLst>
                <a:gd name="T0" fmla="*/ 1450957 w 2908954"/>
                <a:gd name="T1" fmla="*/ 0 h 2477358"/>
                <a:gd name="T2" fmla="*/ 1691471 w 2908954"/>
                <a:gd name="T3" fmla="*/ 99625 h 2477358"/>
                <a:gd name="T4" fmla="*/ 1726323 w 2908954"/>
                <a:gd name="T5" fmla="*/ 141866 h 2477358"/>
                <a:gd name="T6" fmla="*/ 1697379 w 2908954"/>
                <a:gd name="T7" fmla="*/ 91962 h 2477358"/>
                <a:gd name="T8" fmla="*/ 1697394 w 2908954"/>
                <a:gd name="T9" fmla="*/ 91976 h 2477358"/>
                <a:gd name="T10" fmla="*/ 2908954 w 2908954"/>
                <a:gd name="T11" fmla="*/ 2180873 h 2477358"/>
                <a:gd name="T12" fmla="*/ 2394007 w 2908954"/>
                <a:gd name="T13" fmla="*/ 2477358 h 2477358"/>
                <a:gd name="T14" fmla="*/ 2383290 w 2908954"/>
                <a:gd name="T15" fmla="*/ 2463026 h 2477358"/>
                <a:gd name="T16" fmla="*/ 1450963 w 2908954"/>
                <a:gd name="T17" fmla="*/ 2023343 h 2477358"/>
                <a:gd name="T18" fmla="*/ 518637 w 2908954"/>
                <a:gd name="T19" fmla="*/ 2463026 h 2477358"/>
                <a:gd name="T20" fmla="*/ 516366 w 2908954"/>
                <a:gd name="T21" fmla="*/ 2466063 h 2477358"/>
                <a:gd name="T22" fmla="*/ 0 w 2908954"/>
                <a:gd name="T23" fmla="*/ 2168761 h 2477358"/>
                <a:gd name="T24" fmla="*/ 1175620 w 2908954"/>
                <a:gd name="T25" fmla="*/ 141830 h 2477358"/>
                <a:gd name="T26" fmla="*/ 1210442 w 2908954"/>
                <a:gd name="T27" fmla="*/ 99625 h 2477358"/>
                <a:gd name="T28" fmla="*/ 1450957 w 2908954"/>
                <a:gd name="T29" fmla="*/ 0 h 247735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908954"/>
                <a:gd name="T46" fmla="*/ 0 h 2477358"/>
                <a:gd name="T47" fmla="*/ 2908954 w 2908954"/>
                <a:gd name="T48" fmla="*/ 2477358 h 247735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908954" h="2477358">
                  <a:moveTo>
                    <a:pt x="1450957" y="0"/>
                  </a:moveTo>
                  <a:cubicBezTo>
                    <a:pt x="1544883" y="0"/>
                    <a:pt x="1629919" y="38072"/>
                    <a:pt x="1691471" y="99625"/>
                  </a:cubicBezTo>
                  <a:lnTo>
                    <a:pt x="1726323" y="141866"/>
                  </a:lnTo>
                  <a:lnTo>
                    <a:pt x="1697379" y="91962"/>
                  </a:lnTo>
                  <a:lnTo>
                    <a:pt x="1697394" y="91976"/>
                  </a:lnTo>
                  <a:lnTo>
                    <a:pt x="2908954" y="2180873"/>
                  </a:lnTo>
                  <a:lnTo>
                    <a:pt x="2394007" y="2477358"/>
                  </a:lnTo>
                  <a:lnTo>
                    <a:pt x="2383290" y="2463026"/>
                  </a:lnTo>
                  <a:cubicBezTo>
                    <a:pt x="2161683" y="2194501"/>
                    <a:pt x="1826311" y="2023343"/>
                    <a:pt x="1450963" y="2023343"/>
                  </a:cubicBezTo>
                  <a:cubicBezTo>
                    <a:pt x="1075615" y="2023343"/>
                    <a:pt x="740243" y="2194501"/>
                    <a:pt x="518637" y="2463026"/>
                  </a:cubicBezTo>
                  <a:lnTo>
                    <a:pt x="516366" y="2466063"/>
                  </a:lnTo>
                  <a:lnTo>
                    <a:pt x="0" y="2168761"/>
                  </a:lnTo>
                  <a:lnTo>
                    <a:pt x="1175620" y="141830"/>
                  </a:lnTo>
                  <a:lnTo>
                    <a:pt x="1210442" y="99625"/>
                  </a:lnTo>
                  <a:cubicBezTo>
                    <a:pt x="1271995" y="38072"/>
                    <a:pt x="1357030" y="0"/>
                    <a:pt x="1450957" y="0"/>
                  </a:cubicBezTo>
                  <a:close/>
                </a:path>
              </a:pathLst>
            </a:custGeom>
            <a:solidFill>
              <a:srgbClr val="23B9D6"/>
            </a:solidFill>
            <a:ln>
              <a:noFill/>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350" b="0" i="0" u="none" strike="noStrike" kern="0" cap="none" spc="0" normalizeH="0" baseline="0" noProof="0">
                <a:ln>
                  <a:noFill/>
                </a:ln>
                <a:solidFill>
                  <a:srgbClr val="FFFFFF"/>
                </a:solidFill>
                <a:effectLst/>
                <a:uLnTx/>
                <a:uFillTx/>
                <a:latin typeface="宋体" panose="02010600030101010101" pitchFamily="2" charset="-122"/>
                <a:sym typeface="宋体" panose="02010600030101010101" pitchFamily="2" charset="-122"/>
              </a:endParaRPr>
            </a:p>
          </p:txBody>
        </p:sp>
        <p:sp>
          <p:nvSpPr>
            <p:cNvPr id="52" name="文本框 25"/>
            <p:cNvSpPr>
              <a:spLocks noChangeArrowheads="1"/>
            </p:cNvSpPr>
            <p:nvPr/>
          </p:nvSpPr>
          <p:spPr bwMode="auto">
            <a:xfrm>
              <a:off x="1784350" y="4839379"/>
              <a:ext cx="878874"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000"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02</a:t>
              </a:r>
              <a:endParaRPr kumimoji="0" lang="zh-CN" altLang="en-US" sz="3000"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53" name="组合 52"/>
          <p:cNvGrpSpPr/>
          <p:nvPr/>
        </p:nvGrpSpPr>
        <p:grpSpPr>
          <a:xfrm>
            <a:off x="2790826" y="3406431"/>
            <a:ext cx="1307306" cy="1535906"/>
            <a:chOff x="3721100" y="4183286"/>
            <a:chExt cx="1743075" cy="2047875"/>
          </a:xfrm>
        </p:grpSpPr>
        <p:sp>
          <p:nvSpPr>
            <p:cNvPr id="54" name="任意多边形 11"/>
            <p:cNvSpPr>
              <a:spLocks noChangeArrowheads="1"/>
            </p:cNvSpPr>
            <p:nvPr/>
          </p:nvSpPr>
          <p:spPr bwMode="auto">
            <a:xfrm rot="7168152" flipH="1">
              <a:off x="3568700" y="4335686"/>
              <a:ext cx="2047875" cy="1743075"/>
            </a:xfrm>
            <a:custGeom>
              <a:avLst/>
              <a:gdLst>
                <a:gd name="T0" fmla="*/ 1450957 w 2908954"/>
                <a:gd name="T1" fmla="*/ 0 h 2477358"/>
                <a:gd name="T2" fmla="*/ 1691471 w 2908954"/>
                <a:gd name="T3" fmla="*/ 99625 h 2477358"/>
                <a:gd name="T4" fmla="*/ 1726323 w 2908954"/>
                <a:gd name="T5" fmla="*/ 141866 h 2477358"/>
                <a:gd name="T6" fmla="*/ 1697379 w 2908954"/>
                <a:gd name="T7" fmla="*/ 91962 h 2477358"/>
                <a:gd name="T8" fmla="*/ 1697394 w 2908954"/>
                <a:gd name="T9" fmla="*/ 91976 h 2477358"/>
                <a:gd name="T10" fmla="*/ 2908954 w 2908954"/>
                <a:gd name="T11" fmla="*/ 2180873 h 2477358"/>
                <a:gd name="T12" fmla="*/ 2394007 w 2908954"/>
                <a:gd name="T13" fmla="*/ 2477358 h 2477358"/>
                <a:gd name="T14" fmla="*/ 2383290 w 2908954"/>
                <a:gd name="T15" fmla="*/ 2463026 h 2477358"/>
                <a:gd name="T16" fmla="*/ 1450963 w 2908954"/>
                <a:gd name="T17" fmla="*/ 2023343 h 2477358"/>
                <a:gd name="T18" fmla="*/ 518637 w 2908954"/>
                <a:gd name="T19" fmla="*/ 2463026 h 2477358"/>
                <a:gd name="T20" fmla="*/ 516366 w 2908954"/>
                <a:gd name="T21" fmla="*/ 2466063 h 2477358"/>
                <a:gd name="T22" fmla="*/ 0 w 2908954"/>
                <a:gd name="T23" fmla="*/ 2168761 h 2477358"/>
                <a:gd name="T24" fmla="*/ 1175620 w 2908954"/>
                <a:gd name="T25" fmla="*/ 141830 h 2477358"/>
                <a:gd name="T26" fmla="*/ 1210442 w 2908954"/>
                <a:gd name="T27" fmla="*/ 99625 h 2477358"/>
                <a:gd name="T28" fmla="*/ 1450957 w 2908954"/>
                <a:gd name="T29" fmla="*/ 0 h 247735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908954"/>
                <a:gd name="T46" fmla="*/ 0 h 2477358"/>
                <a:gd name="T47" fmla="*/ 2908954 w 2908954"/>
                <a:gd name="T48" fmla="*/ 2477358 h 247735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908954" h="2477358">
                  <a:moveTo>
                    <a:pt x="1450957" y="0"/>
                  </a:moveTo>
                  <a:cubicBezTo>
                    <a:pt x="1544883" y="0"/>
                    <a:pt x="1629919" y="38072"/>
                    <a:pt x="1691471" y="99625"/>
                  </a:cubicBezTo>
                  <a:lnTo>
                    <a:pt x="1726323" y="141866"/>
                  </a:lnTo>
                  <a:lnTo>
                    <a:pt x="1697379" y="91962"/>
                  </a:lnTo>
                  <a:lnTo>
                    <a:pt x="1697394" y="91976"/>
                  </a:lnTo>
                  <a:lnTo>
                    <a:pt x="2908954" y="2180873"/>
                  </a:lnTo>
                  <a:lnTo>
                    <a:pt x="2394007" y="2477358"/>
                  </a:lnTo>
                  <a:lnTo>
                    <a:pt x="2383290" y="2463026"/>
                  </a:lnTo>
                  <a:cubicBezTo>
                    <a:pt x="2161683" y="2194501"/>
                    <a:pt x="1826311" y="2023343"/>
                    <a:pt x="1450963" y="2023343"/>
                  </a:cubicBezTo>
                  <a:cubicBezTo>
                    <a:pt x="1075615" y="2023343"/>
                    <a:pt x="740243" y="2194501"/>
                    <a:pt x="518637" y="2463026"/>
                  </a:cubicBezTo>
                  <a:lnTo>
                    <a:pt x="516366" y="2466063"/>
                  </a:lnTo>
                  <a:lnTo>
                    <a:pt x="0" y="2168761"/>
                  </a:lnTo>
                  <a:lnTo>
                    <a:pt x="1175620" y="141830"/>
                  </a:lnTo>
                  <a:lnTo>
                    <a:pt x="1210442" y="99625"/>
                  </a:lnTo>
                  <a:cubicBezTo>
                    <a:pt x="1271995" y="38072"/>
                    <a:pt x="1357030" y="0"/>
                    <a:pt x="1450957" y="0"/>
                  </a:cubicBezTo>
                  <a:close/>
                </a:path>
              </a:pathLst>
            </a:custGeom>
            <a:solidFill>
              <a:srgbClr val="23B9D6"/>
            </a:solidFill>
            <a:ln>
              <a:noFill/>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350" b="0" i="0" u="none" strike="noStrike" kern="0" cap="none" spc="0" normalizeH="0" baseline="0" noProof="0">
                <a:ln>
                  <a:noFill/>
                </a:ln>
                <a:solidFill>
                  <a:srgbClr val="FFFFFF"/>
                </a:solidFill>
                <a:effectLst/>
                <a:uLnTx/>
                <a:uFillTx/>
                <a:latin typeface="宋体" panose="02010600030101010101" pitchFamily="2" charset="-122"/>
                <a:sym typeface="宋体" panose="02010600030101010101" pitchFamily="2" charset="-122"/>
              </a:endParaRPr>
            </a:p>
          </p:txBody>
        </p:sp>
        <p:sp>
          <p:nvSpPr>
            <p:cNvPr id="55" name="文本框 26"/>
            <p:cNvSpPr>
              <a:spLocks noChangeArrowheads="1"/>
            </p:cNvSpPr>
            <p:nvPr/>
          </p:nvSpPr>
          <p:spPr bwMode="auto">
            <a:xfrm>
              <a:off x="4097337" y="4888591"/>
              <a:ext cx="878874"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0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03</a:t>
              </a:r>
              <a:endParaRPr kumimoji="0" lang="zh-CN" altLang="en-US" sz="30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56" name="组合 55"/>
          <p:cNvGrpSpPr/>
          <p:nvPr/>
        </p:nvGrpSpPr>
        <p:grpSpPr>
          <a:xfrm>
            <a:off x="5118497" y="2075525"/>
            <a:ext cx="2238651" cy="648072"/>
            <a:chOff x="6824663" y="2408745"/>
            <a:chExt cx="2984868" cy="864096"/>
          </a:xfrm>
        </p:grpSpPr>
        <p:sp>
          <p:nvSpPr>
            <p:cNvPr id="57" name="椭圆 51"/>
            <p:cNvSpPr>
              <a:spLocks noChangeArrowheads="1"/>
            </p:cNvSpPr>
            <p:nvPr/>
          </p:nvSpPr>
          <p:spPr bwMode="auto">
            <a:xfrm>
              <a:off x="6824663" y="2526847"/>
              <a:ext cx="447675" cy="447675"/>
            </a:xfrm>
            <a:prstGeom prst="ellipse">
              <a:avLst/>
            </a:prstGeom>
            <a:solidFill>
              <a:srgbClr val="23B9D6"/>
            </a:solidFill>
            <a:ln>
              <a:noFill/>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350" b="0" i="0" u="none" strike="noStrike" kern="0" cap="none" spc="0" normalizeH="0" baseline="0" noProof="0">
                <a:ln>
                  <a:noFill/>
                </a:ln>
                <a:solidFill>
                  <a:srgbClr val="FFFFFF"/>
                </a:solidFill>
                <a:effectLst/>
                <a:uLnTx/>
                <a:uFillTx/>
                <a:latin typeface="宋体" panose="02010600030101010101" pitchFamily="2" charset="-122"/>
                <a:sym typeface="宋体" panose="02010600030101010101" pitchFamily="2" charset="-122"/>
              </a:endParaRPr>
            </a:p>
          </p:txBody>
        </p:sp>
        <p:sp>
          <p:nvSpPr>
            <p:cNvPr id="58" name="Rectangle 7"/>
            <p:cNvSpPr>
              <a:spLocks/>
            </p:cNvSpPr>
            <p:nvPr/>
          </p:nvSpPr>
          <p:spPr bwMode="auto">
            <a:xfrm>
              <a:off x="7815565" y="2408745"/>
              <a:ext cx="1993966"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75" normalizeH="0" baseline="0" noProof="0" dirty="0">
                  <a:ln>
                    <a:noFill/>
                  </a:ln>
                  <a:solidFill>
                    <a:srgbClr val="23B9D6"/>
                  </a:solidFill>
                  <a:effectLst/>
                  <a:uLnTx/>
                  <a:uFillTx/>
                  <a:latin typeface="微软雅黑"/>
                  <a:ea typeface="微软雅黑"/>
                  <a:cs typeface="Lato Light" charset="0"/>
                  <a:sym typeface="Lato Light" charset="0"/>
                </a:rPr>
                <a:t>输入标题名称</a:t>
              </a:r>
              <a:endParaRPr kumimoji="0" lang="en-US" altLang="zh-CN" sz="1200" b="1" i="0" u="none" strike="noStrike" kern="0" cap="none" spc="75" normalizeH="0" baseline="0" noProof="0" dirty="0">
                <a:ln>
                  <a:noFill/>
                </a:ln>
                <a:solidFill>
                  <a:srgbClr val="23B9D6"/>
                </a:solidFill>
                <a:effectLst/>
                <a:uLnTx/>
                <a:uFillTx/>
                <a:latin typeface="微软雅黑"/>
                <a:ea typeface="微软雅黑"/>
                <a:cs typeface="Lato Light" charset="0"/>
                <a:sym typeface="Lato Light" charset="0"/>
              </a:endParaRPr>
            </a:p>
            <a:p>
              <a:pPr marL="0" marR="0" lvl="0" indent="0" defTabSz="914400" eaLnBrk="1" fontAlgn="base" latinLnBrk="0" hangingPunct="1">
                <a:lnSpc>
                  <a:spcPts val="975"/>
                </a:lnSpc>
                <a:spcBef>
                  <a:spcPct val="0"/>
                </a:spcBef>
                <a:spcAft>
                  <a:spcPct val="0"/>
                </a:spcAft>
                <a:buClrTx/>
                <a:buSzTx/>
                <a:buFontTx/>
                <a:buNone/>
                <a:tabLst/>
                <a:defRPr/>
              </a:pPr>
              <a:r>
                <a:rPr kumimoji="0" lang="zh-CN" altLang="en-US" sz="750" b="0" i="0" u="none" strike="noStrike" kern="0" cap="none" spc="75"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rPr>
                <a:t>此处添加详细文本描述，建议与标题相关并符合整体语言风格，语言描述尽量简活生活。</a:t>
              </a:r>
              <a:endParaRPr kumimoji="0" lang="en-US" sz="750" b="0" i="0" u="none" strike="noStrike" kern="0" cap="none" spc="75"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endParaRPr>
            </a:p>
          </p:txBody>
        </p:sp>
      </p:grpSp>
      <p:grpSp>
        <p:nvGrpSpPr>
          <p:cNvPr id="59" name="组合 58"/>
          <p:cNvGrpSpPr/>
          <p:nvPr/>
        </p:nvGrpSpPr>
        <p:grpSpPr>
          <a:xfrm>
            <a:off x="5118497" y="2952269"/>
            <a:ext cx="2238651" cy="648072"/>
            <a:chOff x="6824663" y="3577737"/>
            <a:chExt cx="2984868" cy="864096"/>
          </a:xfrm>
        </p:grpSpPr>
        <p:sp>
          <p:nvSpPr>
            <p:cNvPr id="60" name="椭圆 52"/>
            <p:cNvSpPr>
              <a:spLocks noChangeArrowheads="1"/>
            </p:cNvSpPr>
            <p:nvPr/>
          </p:nvSpPr>
          <p:spPr bwMode="auto">
            <a:xfrm>
              <a:off x="6824663" y="3723822"/>
              <a:ext cx="447675" cy="447675"/>
            </a:xfrm>
            <a:prstGeom prst="ellipse">
              <a:avLst/>
            </a:prstGeom>
            <a:solidFill>
              <a:srgbClr val="23B9D6"/>
            </a:solidFill>
            <a:ln>
              <a:noFill/>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350" b="0" i="0" u="none" strike="noStrike" kern="0" cap="none" spc="0" normalizeH="0" baseline="0" noProof="0">
                <a:ln>
                  <a:noFill/>
                </a:ln>
                <a:solidFill>
                  <a:srgbClr val="FFFFFF"/>
                </a:solidFill>
                <a:effectLst/>
                <a:uLnTx/>
                <a:uFillTx/>
                <a:latin typeface="宋体" panose="02010600030101010101" pitchFamily="2" charset="-122"/>
                <a:sym typeface="宋体" panose="02010600030101010101" pitchFamily="2" charset="-122"/>
              </a:endParaRPr>
            </a:p>
          </p:txBody>
        </p:sp>
        <p:sp>
          <p:nvSpPr>
            <p:cNvPr id="61" name="Rectangle 7"/>
            <p:cNvSpPr>
              <a:spLocks/>
            </p:cNvSpPr>
            <p:nvPr/>
          </p:nvSpPr>
          <p:spPr bwMode="auto">
            <a:xfrm>
              <a:off x="7815565" y="3577737"/>
              <a:ext cx="1993966"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75" normalizeH="0" baseline="0" noProof="0" dirty="0">
                  <a:ln>
                    <a:noFill/>
                  </a:ln>
                  <a:solidFill>
                    <a:srgbClr val="23B9D6"/>
                  </a:solidFill>
                  <a:effectLst/>
                  <a:uLnTx/>
                  <a:uFillTx/>
                  <a:latin typeface="微软雅黑"/>
                  <a:ea typeface="微软雅黑"/>
                  <a:cs typeface="Lato Light" charset="0"/>
                  <a:sym typeface="Lato Light" charset="0"/>
                </a:rPr>
                <a:t>输入标题名称</a:t>
              </a:r>
              <a:endParaRPr kumimoji="0" lang="en-US" altLang="zh-CN" sz="1200" b="1" i="0" u="none" strike="noStrike" kern="0" cap="none" spc="75" normalizeH="0" baseline="0" noProof="0" dirty="0">
                <a:ln>
                  <a:noFill/>
                </a:ln>
                <a:solidFill>
                  <a:srgbClr val="23B9D6"/>
                </a:solidFill>
                <a:effectLst/>
                <a:uLnTx/>
                <a:uFillTx/>
                <a:latin typeface="微软雅黑"/>
                <a:ea typeface="微软雅黑"/>
                <a:cs typeface="Lato Light" charset="0"/>
                <a:sym typeface="Lato Light" charset="0"/>
              </a:endParaRPr>
            </a:p>
            <a:p>
              <a:pPr marL="0" marR="0" lvl="0" indent="0" defTabSz="914400" eaLnBrk="1" fontAlgn="base" latinLnBrk="0" hangingPunct="1">
                <a:lnSpc>
                  <a:spcPts val="975"/>
                </a:lnSpc>
                <a:spcBef>
                  <a:spcPct val="0"/>
                </a:spcBef>
                <a:spcAft>
                  <a:spcPct val="0"/>
                </a:spcAft>
                <a:buClrTx/>
                <a:buSzTx/>
                <a:buFontTx/>
                <a:buNone/>
                <a:tabLst/>
                <a:defRPr/>
              </a:pPr>
              <a:r>
                <a:rPr kumimoji="0" lang="zh-CN" altLang="en-US" sz="750" b="0" i="0" u="none" strike="noStrike" kern="0" cap="none" spc="75"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rPr>
                <a:t>此处添加详细文本描述，建议与标题相关并符合整体语言风格，语言描述尽量简活生活。</a:t>
              </a:r>
              <a:endParaRPr kumimoji="0" lang="en-US" sz="750" b="0" i="0" u="none" strike="noStrike" kern="0" cap="none" spc="75"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endParaRPr>
            </a:p>
          </p:txBody>
        </p:sp>
      </p:grpSp>
      <p:grpSp>
        <p:nvGrpSpPr>
          <p:cNvPr id="62" name="组合 61"/>
          <p:cNvGrpSpPr/>
          <p:nvPr/>
        </p:nvGrpSpPr>
        <p:grpSpPr>
          <a:xfrm>
            <a:off x="5118498" y="3836929"/>
            <a:ext cx="2267558" cy="648072"/>
            <a:chOff x="6824663" y="4757284"/>
            <a:chExt cx="3023411" cy="864096"/>
          </a:xfrm>
        </p:grpSpPr>
        <p:sp>
          <p:nvSpPr>
            <p:cNvPr id="63" name="椭圆 53"/>
            <p:cNvSpPr>
              <a:spLocks noChangeArrowheads="1"/>
            </p:cNvSpPr>
            <p:nvPr/>
          </p:nvSpPr>
          <p:spPr bwMode="auto">
            <a:xfrm>
              <a:off x="6824663" y="4920797"/>
              <a:ext cx="447675" cy="447675"/>
            </a:xfrm>
            <a:prstGeom prst="ellipse">
              <a:avLst/>
            </a:prstGeom>
            <a:solidFill>
              <a:srgbClr val="23B9D6"/>
            </a:solidFill>
            <a:ln>
              <a:noFill/>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350" b="0" i="0" u="none" strike="noStrike" kern="0" cap="none" spc="0" normalizeH="0" baseline="0" noProof="0">
                <a:ln>
                  <a:noFill/>
                </a:ln>
                <a:solidFill>
                  <a:srgbClr val="FFFFFF"/>
                </a:solidFill>
                <a:effectLst/>
                <a:uLnTx/>
                <a:uFillTx/>
                <a:latin typeface="宋体" panose="02010600030101010101" pitchFamily="2" charset="-122"/>
                <a:sym typeface="宋体" panose="02010600030101010101" pitchFamily="2" charset="-122"/>
              </a:endParaRPr>
            </a:p>
          </p:txBody>
        </p:sp>
        <p:sp>
          <p:nvSpPr>
            <p:cNvPr id="64" name="Rectangle 7"/>
            <p:cNvSpPr>
              <a:spLocks/>
            </p:cNvSpPr>
            <p:nvPr/>
          </p:nvSpPr>
          <p:spPr bwMode="auto">
            <a:xfrm>
              <a:off x="7854108" y="4757284"/>
              <a:ext cx="1993966"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75" normalizeH="0" baseline="0" noProof="0" dirty="0">
                  <a:ln>
                    <a:noFill/>
                  </a:ln>
                  <a:solidFill>
                    <a:srgbClr val="23B9D6"/>
                  </a:solidFill>
                  <a:effectLst/>
                  <a:uLnTx/>
                  <a:uFillTx/>
                  <a:latin typeface="微软雅黑"/>
                  <a:ea typeface="微软雅黑"/>
                  <a:cs typeface="Lato Light" charset="0"/>
                  <a:sym typeface="Lato Light" charset="0"/>
                </a:rPr>
                <a:t>输入标题名称</a:t>
              </a:r>
              <a:endParaRPr kumimoji="0" lang="en-US" altLang="zh-CN" sz="1200" b="1" i="0" u="none" strike="noStrike" kern="0" cap="none" spc="75" normalizeH="0" baseline="0" noProof="0" dirty="0">
                <a:ln>
                  <a:noFill/>
                </a:ln>
                <a:solidFill>
                  <a:srgbClr val="23B9D6"/>
                </a:solidFill>
                <a:effectLst/>
                <a:uLnTx/>
                <a:uFillTx/>
                <a:latin typeface="微软雅黑"/>
                <a:ea typeface="微软雅黑"/>
                <a:cs typeface="Lato Light" charset="0"/>
                <a:sym typeface="Lato Light" charset="0"/>
              </a:endParaRPr>
            </a:p>
            <a:p>
              <a:pPr marL="0" marR="0" lvl="0" indent="0" defTabSz="914400" eaLnBrk="1" fontAlgn="base" latinLnBrk="0" hangingPunct="1">
                <a:lnSpc>
                  <a:spcPts val="975"/>
                </a:lnSpc>
                <a:spcBef>
                  <a:spcPct val="0"/>
                </a:spcBef>
                <a:spcAft>
                  <a:spcPct val="0"/>
                </a:spcAft>
                <a:buClrTx/>
                <a:buSzTx/>
                <a:buFontTx/>
                <a:buNone/>
                <a:tabLst/>
                <a:defRPr/>
              </a:pPr>
              <a:r>
                <a:rPr kumimoji="0" lang="zh-CN" altLang="en-US" sz="750" b="0" i="0" u="none" strike="noStrike" kern="0" cap="none" spc="75"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rPr>
                <a:t>此处添加详细文本描述，建议与标题相关并符合整体语言风格，语言描述尽量简活生活。</a:t>
              </a:r>
              <a:endParaRPr kumimoji="0" lang="en-US" sz="750" b="0" i="0" u="none" strike="noStrike" kern="0" cap="none" spc="75"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endParaRPr>
            </a:p>
          </p:txBody>
        </p:sp>
      </p:grpSp>
      <p:sp>
        <p:nvSpPr>
          <p:cNvPr id="65" name="Rectangle 45"/>
          <p:cNvSpPr>
            <a:spLocks/>
          </p:cNvSpPr>
          <p:nvPr/>
        </p:nvSpPr>
        <p:spPr bwMode="auto">
          <a:xfrm>
            <a:off x="1490035" y="980728"/>
            <a:ext cx="5691221" cy="445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90000"/>
              </a:lnSpc>
            </a:pPr>
            <a:r>
              <a:rPr lang="zh-CN" altLang="en-US" sz="1500" b="1" dirty="0">
                <a:solidFill>
                  <a:srgbClr val="23B9D6"/>
                </a:solidFill>
                <a:latin typeface="微软雅黑"/>
                <a:ea typeface="微软雅黑"/>
                <a:cs typeface="Bebas Neue" charset="0"/>
                <a:sym typeface="Bebas Neue" charset="0"/>
              </a:rPr>
              <a:t>添加标题</a:t>
            </a:r>
            <a:endParaRPr lang="en-US" altLang="zh-CN" sz="1500" b="1" dirty="0">
              <a:solidFill>
                <a:srgbClr val="23B9D6"/>
              </a:solidFill>
              <a:latin typeface="微软雅黑"/>
              <a:ea typeface="微软雅黑"/>
              <a:cs typeface="Bebas Neue" charset="0"/>
              <a:sym typeface="Bebas Neue" charset="0"/>
            </a:endParaRPr>
          </a:p>
        </p:txBody>
      </p:sp>
      <p:sp>
        <p:nvSpPr>
          <p:cNvPr id="66" name="Rectangle 14"/>
          <p:cNvSpPr>
            <a:spLocks/>
          </p:cNvSpPr>
          <p:nvPr/>
        </p:nvSpPr>
        <p:spPr bwMode="auto">
          <a:xfrm>
            <a:off x="972406" y="1396607"/>
            <a:ext cx="6726480" cy="340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125000"/>
              </a:lnSpc>
              <a:spcBef>
                <a:spcPct val="0"/>
              </a:spcBef>
              <a:spcAft>
                <a:spcPct val="0"/>
              </a:spcAft>
              <a:buClrTx/>
              <a:buSzTx/>
              <a:buFontTx/>
              <a:buNone/>
              <a:tabLst/>
              <a:defRPr/>
            </a:pPr>
            <a:r>
              <a:rPr kumimoji="0" lang="zh-CN" altLang="en-US" sz="900" b="0" i="0" u="none" strike="noStrike" kern="0" cap="none" spc="0"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rPr>
              <a:t>此处添加详细文本描述，建议与标题相关并符合整体语言风格，语言描述尽量简洁生动。尽量将每页幻灯片的字数控制在</a:t>
            </a:r>
            <a:r>
              <a:rPr kumimoji="0" lang="en-US" altLang="zh-CN" sz="900" b="0" i="0" u="none" strike="noStrike" kern="0" cap="none" spc="0"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rPr>
              <a:t>200</a:t>
            </a:r>
            <a:r>
              <a:rPr kumimoji="0" lang="zh-CN" altLang="en-US" sz="900" b="0" i="0" u="none" strike="noStrike" kern="0" cap="none" spc="0"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rPr>
              <a:t>字以内，</a:t>
            </a:r>
            <a:endParaRPr kumimoji="0" lang="en-US" altLang="zh-CN" sz="900" b="0" i="0" u="none" strike="noStrike" kern="0" cap="none" spc="0"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endParaRPr>
          </a:p>
          <a:p>
            <a:pPr marL="0" marR="0" lvl="0" indent="0" algn="ctr" defTabSz="914400" eaLnBrk="1" fontAlgn="base" latinLnBrk="0" hangingPunct="1">
              <a:lnSpc>
                <a:spcPct val="125000"/>
              </a:lnSpc>
              <a:spcBef>
                <a:spcPct val="0"/>
              </a:spcBef>
              <a:spcAft>
                <a:spcPct val="0"/>
              </a:spcAft>
              <a:buClrTx/>
              <a:buSzTx/>
              <a:buFontTx/>
              <a:buNone/>
              <a:tabLst/>
              <a:defRPr/>
            </a:pPr>
            <a:r>
              <a:rPr kumimoji="0" lang="zh-CN" altLang="en-US" sz="900" b="0" i="0" u="none" strike="noStrike" kern="0" cap="none" spc="0"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rPr>
              <a:t>据统计每页幻灯片的最好控制在</a:t>
            </a:r>
            <a:r>
              <a:rPr kumimoji="0" lang="en-US" altLang="zh-CN" sz="900" b="0" i="0" u="none" strike="noStrike" kern="0" cap="none" spc="0"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rPr>
              <a:t>5</a:t>
            </a:r>
            <a:r>
              <a:rPr kumimoji="0" lang="zh-CN" altLang="en-US" sz="900" b="0" i="0" u="none" strike="noStrike" kern="0" cap="none" spc="0"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rPr>
              <a:t>分钟之内。</a:t>
            </a:r>
            <a:endParaRPr kumimoji="0" lang="en-US" sz="900" b="0" i="0" u="none" strike="noStrike" kern="0" cap="none" spc="0"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endParaRPr>
          </a:p>
        </p:txBody>
      </p:sp>
      <p:sp>
        <p:nvSpPr>
          <p:cNvPr id="67" name="矩形 66"/>
          <p:cNvSpPr/>
          <p:nvPr/>
        </p:nvSpPr>
        <p:spPr>
          <a:xfrm>
            <a:off x="7723761" y="4650936"/>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barn(outVertical)">
                                      <p:cBhvr>
                                        <p:cTn id="7" dur="500"/>
                                        <p:tgtEl>
                                          <p:spTgt spid="65"/>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66"/>
                                        </p:tgtEl>
                                        <p:attrNameLst>
                                          <p:attrName>style.visibility</p:attrName>
                                        </p:attrNameLst>
                                      </p:cBhvr>
                                      <p:to>
                                        <p:strVal val="visible"/>
                                      </p:to>
                                    </p:set>
                                    <p:animEffect transition="in" filter="barn(outVertical)">
                                      <p:cBhvr>
                                        <p:cTn id="10" dur="500"/>
                                        <p:tgtEl>
                                          <p:spTgt spid="66"/>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46"/>
                                        </p:tgtEl>
                                        <p:attrNameLst>
                                          <p:attrName>style.visibility</p:attrName>
                                        </p:attrNameLst>
                                      </p:cBhvr>
                                      <p:to>
                                        <p:strVal val="visible"/>
                                      </p:to>
                                    </p:set>
                                    <p:anim calcmode="lin" valueType="num">
                                      <p:cBhvr>
                                        <p:cTn id="14" dur="500" fill="hold"/>
                                        <p:tgtEl>
                                          <p:spTgt spid="46"/>
                                        </p:tgtEl>
                                        <p:attrNameLst>
                                          <p:attrName>ppt_w</p:attrName>
                                        </p:attrNameLst>
                                      </p:cBhvr>
                                      <p:tavLst>
                                        <p:tav tm="0">
                                          <p:val>
                                            <p:fltVal val="0"/>
                                          </p:val>
                                        </p:tav>
                                        <p:tav tm="100000">
                                          <p:val>
                                            <p:strVal val="#ppt_w"/>
                                          </p:val>
                                        </p:tav>
                                      </p:tavLst>
                                    </p:anim>
                                    <p:anim calcmode="lin" valueType="num">
                                      <p:cBhvr>
                                        <p:cTn id="15" dur="500" fill="hold"/>
                                        <p:tgtEl>
                                          <p:spTgt spid="46"/>
                                        </p:tgtEl>
                                        <p:attrNameLst>
                                          <p:attrName>ppt_h</p:attrName>
                                        </p:attrNameLst>
                                      </p:cBhvr>
                                      <p:tavLst>
                                        <p:tav tm="0">
                                          <p:val>
                                            <p:fltVal val="0"/>
                                          </p:val>
                                        </p:tav>
                                        <p:tav tm="100000">
                                          <p:val>
                                            <p:strVal val="#ppt_h"/>
                                          </p:val>
                                        </p:tav>
                                      </p:tavLst>
                                    </p:anim>
                                    <p:animEffect transition="in" filter="fade">
                                      <p:cBhvr>
                                        <p:cTn id="16" dur="500"/>
                                        <p:tgtEl>
                                          <p:spTgt spid="46"/>
                                        </p:tgtEl>
                                      </p:cBhvr>
                                    </p:animEffect>
                                  </p:childTnLst>
                                </p:cTn>
                              </p:par>
                            </p:childTnLst>
                          </p:cTn>
                        </p:par>
                        <p:par>
                          <p:cTn id="17" fill="hold">
                            <p:stCondLst>
                              <p:cond delay="1000"/>
                            </p:stCondLst>
                            <p:childTnLst>
                              <p:par>
                                <p:cTn id="18" presetID="2" presetClass="entr" presetSubtype="4" fill="hold" nodeType="afterEffect">
                                  <p:stCondLst>
                                    <p:cond delay="0"/>
                                  </p:stCondLst>
                                  <p:childTnLst>
                                    <p:set>
                                      <p:cBhvr>
                                        <p:cTn id="19" dur="1" fill="hold">
                                          <p:stCondLst>
                                            <p:cond delay="0"/>
                                          </p:stCondLst>
                                        </p:cTn>
                                        <p:tgtEl>
                                          <p:spTgt spid="47"/>
                                        </p:tgtEl>
                                        <p:attrNameLst>
                                          <p:attrName>style.visibility</p:attrName>
                                        </p:attrNameLst>
                                      </p:cBhvr>
                                      <p:to>
                                        <p:strVal val="visible"/>
                                      </p:to>
                                    </p:set>
                                    <p:anim calcmode="lin" valueType="num">
                                      <p:cBhvr additive="base">
                                        <p:cTn id="20" dur="500" fill="hold"/>
                                        <p:tgtEl>
                                          <p:spTgt spid="47"/>
                                        </p:tgtEl>
                                        <p:attrNameLst>
                                          <p:attrName>ppt_x</p:attrName>
                                        </p:attrNameLst>
                                      </p:cBhvr>
                                      <p:tavLst>
                                        <p:tav tm="0">
                                          <p:val>
                                            <p:strVal val="#ppt_x"/>
                                          </p:val>
                                        </p:tav>
                                        <p:tav tm="100000">
                                          <p:val>
                                            <p:strVal val="#ppt_x"/>
                                          </p:val>
                                        </p:tav>
                                      </p:tavLst>
                                    </p:anim>
                                    <p:anim calcmode="lin" valueType="num">
                                      <p:cBhvr additive="base">
                                        <p:cTn id="21" dur="500" fill="hold"/>
                                        <p:tgtEl>
                                          <p:spTgt spid="47"/>
                                        </p:tgtEl>
                                        <p:attrNameLst>
                                          <p:attrName>ppt_y</p:attrName>
                                        </p:attrNameLst>
                                      </p:cBhvr>
                                      <p:tavLst>
                                        <p:tav tm="0">
                                          <p:val>
                                            <p:strVal val="1+#ppt_h/2"/>
                                          </p:val>
                                        </p:tav>
                                        <p:tav tm="100000">
                                          <p:val>
                                            <p:strVal val="#ppt_y"/>
                                          </p:val>
                                        </p:tav>
                                      </p:tavLst>
                                    </p:anim>
                                  </p:childTnLst>
                                </p:cTn>
                              </p:par>
                            </p:childTnLst>
                          </p:cTn>
                        </p:par>
                        <p:par>
                          <p:cTn id="22" fill="hold">
                            <p:stCondLst>
                              <p:cond delay="1500"/>
                            </p:stCondLst>
                            <p:childTnLst>
                              <p:par>
                                <p:cTn id="23" presetID="22" presetClass="entr" presetSubtype="8" fill="hold" nodeType="afterEffect">
                                  <p:stCondLst>
                                    <p:cond delay="0"/>
                                  </p:stCondLst>
                                  <p:childTnLst>
                                    <p:set>
                                      <p:cBhvr>
                                        <p:cTn id="24" dur="1" fill="hold">
                                          <p:stCondLst>
                                            <p:cond delay="0"/>
                                          </p:stCondLst>
                                        </p:cTn>
                                        <p:tgtEl>
                                          <p:spTgt spid="56"/>
                                        </p:tgtEl>
                                        <p:attrNameLst>
                                          <p:attrName>style.visibility</p:attrName>
                                        </p:attrNameLst>
                                      </p:cBhvr>
                                      <p:to>
                                        <p:strVal val="visible"/>
                                      </p:to>
                                    </p:set>
                                    <p:animEffect transition="in" filter="wipe(left)">
                                      <p:cBhvr>
                                        <p:cTn id="25" dur="500"/>
                                        <p:tgtEl>
                                          <p:spTgt spid="56"/>
                                        </p:tgtEl>
                                      </p:cBhvr>
                                    </p:animEffect>
                                  </p:childTnLst>
                                </p:cTn>
                              </p:par>
                            </p:childTnLst>
                          </p:cTn>
                        </p:par>
                        <p:par>
                          <p:cTn id="26" fill="hold">
                            <p:stCondLst>
                              <p:cond delay="2000"/>
                            </p:stCondLst>
                            <p:childTnLst>
                              <p:par>
                                <p:cTn id="27" presetID="2" presetClass="entr" presetSubtype="3" fill="hold" nodeType="afterEffect">
                                  <p:stCondLst>
                                    <p:cond delay="0"/>
                                  </p:stCondLst>
                                  <p:childTnLst>
                                    <p:set>
                                      <p:cBhvr>
                                        <p:cTn id="28" dur="1" fill="hold">
                                          <p:stCondLst>
                                            <p:cond delay="0"/>
                                          </p:stCondLst>
                                        </p:cTn>
                                        <p:tgtEl>
                                          <p:spTgt spid="50"/>
                                        </p:tgtEl>
                                        <p:attrNameLst>
                                          <p:attrName>style.visibility</p:attrName>
                                        </p:attrNameLst>
                                      </p:cBhvr>
                                      <p:to>
                                        <p:strVal val="visible"/>
                                      </p:to>
                                    </p:set>
                                    <p:anim calcmode="lin" valueType="num">
                                      <p:cBhvr additive="base">
                                        <p:cTn id="29" dur="500" fill="hold"/>
                                        <p:tgtEl>
                                          <p:spTgt spid="50"/>
                                        </p:tgtEl>
                                        <p:attrNameLst>
                                          <p:attrName>ppt_x</p:attrName>
                                        </p:attrNameLst>
                                      </p:cBhvr>
                                      <p:tavLst>
                                        <p:tav tm="0">
                                          <p:val>
                                            <p:strVal val="1+#ppt_w/2"/>
                                          </p:val>
                                        </p:tav>
                                        <p:tav tm="100000">
                                          <p:val>
                                            <p:strVal val="#ppt_x"/>
                                          </p:val>
                                        </p:tav>
                                      </p:tavLst>
                                    </p:anim>
                                    <p:anim calcmode="lin" valueType="num">
                                      <p:cBhvr additive="base">
                                        <p:cTn id="30" dur="500" fill="hold"/>
                                        <p:tgtEl>
                                          <p:spTgt spid="50"/>
                                        </p:tgtEl>
                                        <p:attrNameLst>
                                          <p:attrName>ppt_y</p:attrName>
                                        </p:attrNameLst>
                                      </p:cBhvr>
                                      <p:tavLst>
                                        <p:tav tm="0">
                                          <p:val>
                                            <p:strVal val="0-#ppt_h/2"/>
                                          </p:val>
                                        </p:tav>
                                        <p:tav tm="100000">
                                          <p:val>
                                            <p:strVal val="#ppt_y"/>
                                          </p:val>
                                        </p:tav>
                                      </p:tavLst>
                                    </p:anim>
                                  </p:childTnLst>
                                </p:cTn>
                              </p:par>
                            </p:childTnLst>
                          </p:cTn>
                        </p:par>
                        <p:par>
                          <p:cTn id="31" fill="hold">
                            <p:stCondLst>
                              <p:cond delay="2500"/>
                            </p:stCondLst>
                            <p:childTnLst>
                              <p:par>
                                <p:cTn id="32" presetID="22" presetClass="entr" presetSubtype="8" fill="hold" nodeType="afterEffect">
                                  <p:stCondLst>
                                    <p:cond delay="0"/>
                                  </p:stCondLst>
                                  <p:childTnLst>
                                    <p:set>
                                      <p:cBhvr>
                                        <p:cTn id="33" dur="1" fill="hold">
                                          <p:stCondLst>
                                            <p:cond delay="0"/>
                                          </p:stCondLst>
                                        </p:cTn>
                                        <p:tgtEl>
                                          <p:spTgt spid="59"/>
                                        </p:tgtEl>
                                        <p:attrNameLst>
                                          <p:attrName>style.visibility</p:attrName>
                                        </p:attrNameLst>
                                      </p:cBhvr>
                                      <p:to>
                                        <p:strVal val="visible"/>
                                      </p:to>
                                    </p:set>
                                    <p:animEffect transition="in" filter="wipe(left)">
                                      <p:cBhvr>
                                        <p:cTn id="34" dur="500"/>
                                        <p:tgtEl>
                                          <p:spTgt spid="59"/>
                                        </p:tgtEl>
                                      </p:cBhvr>
                                    </p:animEffect>
                                  </p:childTnLst>
                                </p:cTn>
                              </p:par>
                            </p:childTnLst>
                          </p:cTn>
                        </p:par>
                        <p:par>
                          <p:cTn id="35" fill="hold">
                            <p:stCondLst>
                              <p:cond delay="3000"/>
                            </p:stCondLst>
                            <p:childTnLst>
                              <p:par>
                                <p:cTn id="36" presetID="2" presetClass="entr" presetSubtype="9" fill="hold" nodeType="afterEffect">
                                  <p:stCondLst>
                                    <p:cond delay="0"/>
                                  </p:stCondLst>
                                  <p:childTnLst>
                                    <p:set>
                                      <p:cBhvr>
                                        <p:cTn id="37" dur="1" fill="hold">
                                          <p:stCondLst>
                                            <p:cond delay="0"/>
                                          </p:stCondLst>
                                        </p:cTn>
                                        <p:tgtEl>
                                          <p:spTgt spid="53"/>
                                        </p:tgtEl>
                                        <p:attrNameLst>
                                          <p:attrName>style.visibility</p:attrName>
                                        </p:attrNameLst>
                                      </p:cBhvr>
                                      <p:to>
                                        <p:strVal val="visible"/>
                                      </p:to>
                                    </p:set>
                                    <p:anim calcmode="lin" valueType="num">
                                      <p:cBhvr additive="base">
                                        <p:cTn id="38" dur="500" fill="hold"/>
                                        <p:tgtEl>
                                          <p:spTgt spid="53"/>
                                        </p:tgtEl>
                                        <p:attrNameLst>
                                          <p:attrName>ppt_x</p:attrName>
                                        </p:attrNameLst>
                                      </p:cBhvr>
                                      <p:tavLst>
                                        <p:tav tm="0">
                                          <p:val>
                                            <p:strVal val="0-#ppt_w/2"/>
                                          </p:val>
                                        </p:tav>
                                        <p:tav tm="100000">
                                          <p:val>
                                            <p:strVal val="#ppt_x"/>
                                          </p:val>
                                        </p:tav>
                                      </p:tavLst>
                                    </p:anim>
                                    <p:anim calcmode="lin" valueType="num">
                                      <p:cBhvr additive="base">
                                        <p:cTn id="39" dur="500" fill="hold"/>
                                        <p:tgtEl>
                                          <p:spTgt spid="53"/>
                                        </p:tgtEl>
                                        <p:attrNameLst>
                                          <p:attrName>ppt_y</p:attrName>
                                        </p:attrNameLst>
                                      </p:cBhvr>
                                      <p:tavLst>
                                        <p:tav tm="0">
                                          <p:val>
                                            <p:strVal val="0-#ppt_h/2"/>
                                          </p:val>
                                        </p:tav>
                                        <p:tav tm="100000">
                                          <p:val>
                                            <p:strVal val="#ppt_y"/>
                                          </p:val>
                                        </p:tav>
                                      </p:tavLst>
                                    </p:anim>
                                  </p:childTnLst>
                                </p:cTn>
                              </p:par>
                            </p:childTnLst>
                          </p:cTn>
                        </p:par>
                        <p:par>
                          <p:cTn id="40" fill="hold">
                            <p:stCondLst>
                              <p:cond delay="3500"/>
                            </p:stCondLst>
                            <p:childTnLst>
                              <p:par>
                                <p:cTn id="41" presetID="22" presetClass="entr" presetSubtype="8" fill="hold" nodeType="afterEffect">
                                  <p:stCondLst>
                                    <p:cond delay="0"/>
                                  </p:stCondLst>
                                  <p:childTnLst>
                                    <p:set>
                                      <p:cBhvr>
                                        <p:cTn id="42" dur="1" fill="hold">
                                          <p:stCondLst>
                                            <p:cond delay="0"/>
                                          </p:stCondLst>
                                        </p:cTn>
                                        <p:tgtEl>
                                          <p:spTgt spid="62"/>
                                        </p:tgtEl>
                                        <p:attrNameLst>
                                          <p:attrName>style.visibility</p:attrName>
                                        </p:attrNameLst>
                                      </p:cBhvr>
                                      <p:to>
                                        <p:strVal val="visible"/>
                                      </p:to>
                                    </p:set>
                                    <p:animEffect transition="in" filter="wipe(left)">
                                      <p:cBhvr>
                                        <p:cTn id="43" dur="500"/>
                                        <p:tgtEl>
                                          <p:spTgt spid="62"/>
                                        </p:tgtEl>
                                      </p:cBhvr>
                                    </p:animEffect>
                                  </p:childTnLst>
                                </p:cTn>
                              </p:par>
                            </p:childTnLst>
                          </p:cTn>
                        </p:par>
                        <p:par>
                          <p:cTn id="44" fill="hold">
                            <p:stCondLst>
                              <p:cond delay="4000"/>
                            </p:stCondLst>
                            <p:childTnLst>
                              <p:par>
                                <p:cTn id="45" presetID="53" presetClass="entr" presetSubtype="16" fill="hold" nodeType="afterEffect">
                                  <p:stCondLst>
                                    <p:cond delay="0"/>
                                  </p:stCondLst>
                                  <p:childTnLst>
                                    <p:set>
                                      <p:cBhvr>
                                        <p:cTn id="46" dur="1" fill="hold">
                                          <p:stCondLst>
                                            <p:cond delay="0"/>
                                          </p:stCondLst>
                                        </p:cTn>
                                        <p:tgtEl>
                                          <p:spTgt spid="35"/>
                                        </p:tgtEl>
                                        <p:attrNameLst>
                                          <p:attrName>style.visibility</p:attrName>
                                        </p:attrNameLst>
                                      </p:cBhvr>
                                      <p:to>
                                        <p:strVal val="visible"/>
                                      </p:to>
                                    </p:set>
                                    <p:anim calcmode="lin" valueType="num">
                                      <p:cBhvr>
                                        <p:cTn id="47" dur="500" fill="hold"/>
                                        <p:tgtEl>
                                          <p:spTgt spid="35"/>
                                        </p:tgtEl>
                                        <p:attrNameLst>
                                          <p:attrName>ppt_w</p:attrName>
                                        </p:attrNameLst>
                                      </p:cBhvr>
                                      <p:tavLst>
                                        <p:tav tm="0">
                                          <p:val>
                                            <p:fltVal val="0"/>
                                          </p:val>
                                        </p:tav>
                                        <p:tav tm="100000">
                                          <p:val>
                                            <p:strVal val="#ppt_w"/>
                                          </p:val>
                                        </p:tav>
                                      </p:tavLst>
                                    </p:anim>
                                    <p:anim calcmode="lin" valueType="num">
                                      <p:cBhvr>
                                        <p:cTn id="48" dur="500" fill="hold"/>
                                        <p:tgtEl>
                                          <p:spTgt spid="35"/>
                                        </p:tgtEl>
                                        <p:attrNameLst>
                                          <p:attrName>ppt_h</p:attrName>
                                        </p:attrNameLst>
                                      </p:cBhvr>
                                      <p:tavLst>
                                        <p:tav tm="0">
                                          <p:val>
                                            <p:fltVal val="0"/>
                                          </p:val>
                                        </p:tav>
                                        <p:tav tm="100000">
                                          <p:val>
                                            <p:strVal val="#ppt_h"/>
                                          </p:val>
                                        </p:tav>
                                      </p:tavLst>
                                    </p:anim>
                                    <p:animEffect transition="in" filter="fade">
                                      <p:cBhvr>
                                        <p:cTn id="4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65" grpId="0"/>
      <p:bldP spid="6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48"/>
          <p:cNvGrpSpPr/>
          <p:nvPr/>
        </p:nvGrpSpPr>
        <p:grpSpPr>
          <a:xfrm>
            <a:off x="7238813" y="4081708"/>
            <a:ext cx="1874455" cy="1435524"/>
            <a:chOff x="9544980" y="4893547"/>
            <a:chExt cx="2499273" cy="1914032"/>
          </a:xfrm>
        </p:grpSpPr>
        <p:sp>
          <p:nvSpPr>
            <p:cNvPr id="50" name="Freeform 6"/>
            <p:cNvSpPr>
              <a:spLocks/>
            </p:cNvSpPr>
            <p:nvPr/>
          </p:nvSpPr>
          <p:spPr bwMode="auto">
            <a:xfrm>
              <a:off x="9860543" y="5629332"/>
              <a:ext cx="915435" cy="914420"/>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51" name="Freeform 6"/>
            <p:cNvSpPr>
              <a:spLocks/>
            </p:cNvSpPr>
            <p:nvPr/>
          </p:nvSpPr>
          <p:spPr bwMode="auto">
            <a:xfrm>
              <a:off x="10383840" y="5031674"/>
              <a:ext cx="915435" cy="914420"/>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52" name="Freeform 6"/>
            <p:cNvSpPr>
              <a:spLocks/>
            </p:cNvSpPr>
            <p:nvPr/>
          </p:nvSpPr>
          <p:spPr bwMode="auto">
            <a:xfrm>
              <a:off x="10574267" y="5893159"/>
              <a:ext cx="915435" cy="914420"/>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53" name="Freeform 6"/>
            <p:cNvSpPr>
              <a:spLocks/>
            </p:cNvSpPr>
            <p:nvPr/>
          </p:nvSpPr>
          <p:spPr bwMode="auto">
            <a:xfrm>
              <a:off x="9703890" y="5136404"/>
              <a:ext cx="599756" cy="599090"/>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54" name="Freeform 6"/>
            <p:cNvSpPr>
              <a:spLocks/>
            </p:cNvSpPr>
            <p:nvPr/>
          </p:nvSpPr>
          <p:spPr bwMode="auto">
            <a:xfrm>
              <a:off x="11243452" y="5574744"/>
              <a:ext cx="554407" cy="553792"/>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55" name="Freeform 6"/>
            <p:cNvSpPr>
              <a:spLocks/>
            </p:cNvSpPr>
            <p:nvPr/>
          </p:nvSpPr>
          <p:spPr bwMode="auto">
            <a:xfrm>
              <a:off x="9544980" y="6274036"/>
              <a:ext cx="315563" cy="315213"/>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56" name="Freeform 6"/>
            <p:cNvSpPr>
              <a:spLocks/>
            </p:cNvSpPr>
            <p:nvPr/>
          </p:nvSpPr>
          <p:spPr bwMode="auto">
            <a:xfrm>
              <a:off x="11362874" y="5033994"/>
              <a:ext cx="315563" cy="315213"/>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57" name="Freeform 6"/>
            <p:cNvSpPr>
              <a:spLocks/>
            </p:cNvSpPr>
            <p:nvPr/>
          </p:nvSpPr>
          <p:spPr bwMode="auto">
            <a:xfrm>
              <a:off x="11174140" y="4893547"/>
              <a:ext cx="203556" cy="203330"/>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58" name="Freeform 6"/>
            <p:cNvSpPr>
              <a:spLocks/>
            </p:cNvSpPr>
            <p:nvPr/>
          </p:nvSpPr>
          <p:spPr bwMode="auto">
            <a:xfrm>
              <a:off x="10098097" y="5237324"/>
              <a:ext cx="1346042" cy="1344549"/>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FFFFFF"/>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59" name="Freeform 6"/>
            <p:cNvSpPr>
              <a:spLocks/>
            </p:cNvSpPr>
            <p:nvPr/>
          </p:nvSpPr>
          <p:spPr bwMode="auto">
            <a:xfrm>
              <a:off x="11840697" y="5473078"/>
              <a:ext cx="203556" cy="203330"/>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grpSp>
      <p:grpSp>
        <p:nvGrpSpPr>
          <p:cNvPr id="60" name="组合 59"/>
          <p:cNvGrpSpPr/>
          <p:nvPr/>
        </p:nvGrpSpPr>
        <p:grpSpPr>
          <a:xfrm>
            <a:off x="721519" y="1862015"/>
            <a:ext cx="2939741" cy="2736686"/>
            <a:chOff x="962025" y="1984378"/>
            <a:chExt cx="3919654" cy="3648914"/>
          </a:xfrm>
        </p:grpSpPr>
        <p:sp>
          <p:nvSpPr>
            <p:cNvPr id="61" name="Freeform 5"/>
            <p:cNvSpPr>
              <a:spLocks noEditPoints="1"/>
            </p:cNvSpPr>
            <p:nvPr/>
          </p:nvSpPr>
          <p:spPr bwMode="auto">
            <a:xfrm>
              <a:off x="2643031" y="4025022"/>
              <a:ext cx="531376" cy="1608270"/>
            </a:xfrm>
            <a:custGeom>
              <a:avLst/>
              <a:gdLst>
                <a:gd name="T0" fmla="*/ 118 w 168"/>
                <a:gd name="T1" fmla="*/ 41 h 508"/>
                <a:gd name="T2" fmla="*/ 108 w 168"/>
                <a:gd name="T3" fmla="*/ 73 h 508"/>
                <a:gd name="T4" fmla="*/ 84 w 168"/>
                <a:gd name="T5" fmla="*/ 86 h 508"/>
                <a:gd name="T6" fmla="*/ 59 w 168"/>
                <a:gd name="T7" fmla="*/ 73 h 508"/>
                <a:gd name="T8" fmla="*/ 49 w 168"/>
                <a:gd name="T9" fmla="*/ 41 h 508"/>
                <a:gd name="T10" fmla="*/ 59 w 168"/>
                <a:gd name="T11" fmla="*/ 12 h 508"/>
                <a:gd name="T12" fmla="*/ 84 w 168"/>
                <a:gd name="T13" fmla="*/ 0 h 508"/>
                <a:gd name="T14" fmla="*/ 108 w 168"/>
                <a:gd name="T15" fmla="*/ 12 h 508"/>
                <a:gd name="T16" fmla="*/ 118 w 168"/>
                <a:gd name="T17" fmla="*/ 41 h 508"/>
                <a:gd name="T18" fmla="*/ 168 w 168"/>
                <a:gd name="T19" fmla="*/ 290 h 508"/>
                <a:gd name="T20" fmla="*/ 152 w 168"/>
                <a:gd name="T21" fmla="*/ 311 h 508"/>
                <a:gd name="T22" fmla="*/ 136 w 168"/>
                <a:gd name="T23" fmla="*/ 290 h 508"/>
                <a:gd name="T24" fmla="*/ 136 w 168"/>
                <a:gd name="T25" fmla="*/ 150 h 508"/>
                <a:gd name="T26" fmla="*/ 128 w 168"/>
                <a:gd name="T27" fmla="*/ 150 h 508"/>
                <a:gd name="T28" fmla="*/ 128 w 168"/>
                <a:gd name="T29" fmla="*/ 487 h 508"/>
                <a:gd name="T30" fmla="*/ 109 w 168"/>
                <a:gd name="T31" fmla="*/ 508 h 508"/>
                <a:gd name="T32" fmla="*/ 89 w 168"/>
                <a:gd name="T33" fmla="*/ 487 h 508"/>
                <a:gd name="T34" fmla="*/ 89 w 168"/>
                <a:gd name="T35" fmla="*/ 288 h 508"/>
                <a:gd name="T36" fmla="*/ 79 w 168"/>
                <a:gd name="T37" fmla="*/ 288 h 508"/>
                <a:gd name="T38" fmla="*/ 79 w 168"/>
                <a:gd name="T39" fmla="*/ 487 h 508"/>
                <a:gd name="T40" fmla="*/ 59 w 168"/>
                <a:gd name="T41" fmla="*/ 508 h 508"/>
                <a:gd name="T42" fmla="*/ 40 w 168"/>
                <a:gd name="T43" fmla="*/ 487 h 508"/>
                <a:gd name="T44" fmla="*/ 40 w 168"/>
                <a:gd name="T45" fmla="*/ 150 h 508"/>
                <a:gd name="T46" fmla="*/ 32 w 168"/>
                <a:gd name="T47" fmla="*/ 150 h 508"/>
                <a:gd name="T48" fmla="*/ 32 w 168"/>
                <a:gd name="T49" fmla="*/ 290 h 508"/>
                <a:gd name="T50" fmla="*/ 16 w 168"/>
                <a:gd name="T51" fmla="*/ 311 h 508"/>
                <a:gd name="T52" fmla="*/ 0 w 168"/>
                <a:gd name="T53" fmla="*/ 290 h 508"/>
                <a:gd name="T54" fmla="*/ 0 w 168"/>
                <a:gd name="T55" fmla="*/ 130 h 508"/>
                <a:gd name="T56" fmla="*/ 44 w 168"/>
                <a:gd name="T57" fmla="*/ 91 h 508"/>
                <a:gd name="T58" fmla="*/ 125 w 168"/>
                <a:gd name="T59" fmla="*/ 91 h 508"/>
                <a:gd name="T60" fmla="*/ 168 w 168"/>
                <a:gd name="T61" fmla="*/ 130 h 508"/>
                <a:gd name="T62" fmla="*/ 168 w 168"/>
                <a:gd name="T63" fmla="*/ 290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8" h="508">
                  <a:moveTo>
                    <a:pt x="118" y="41"/>
                  </a:moveTo>
                  <a:cubicBezTo>
                    <a:pt x="118" y="53"/>
                    <a:pt x="115" y="63"/>
                    <a:pt x="108" y="73"/>
                  </a:cubicBezTo>
                  <a:cubicBezTo>
                    <a:pt x="101" y="82"/>
                    <a:pt x="93" y="86"/>
                    <a:pt x="84" y="86"/>
                  </a:cubicBezTo>
                  <a:cubicBezTo>
                    <a:pt x="74" y="86"/>
                    <a:pt x="66" y="82"/>
                    <a:pt x="59" y="73"/>
                  </a:cubicBezTo>
                  <a:cubicBezTo>
                    <a:pt x="52" y="63"/>
                    <a:pt x="49" y="53"/>
                    <a:pt x="49" y="41"/>
                  </a:cubicBezTo>
                  <a:cubicBezTo>
                    <a:pt x="49" y="30"/>
                    <a:pt x="52" y="20"/>
                    <a:pt x="59" y="12"/>
                  </a:cubicBezTo>
                  <a:cubicBezTo>
                    <a:pt x="66" y="4"/>
                    <a:pt x="74" y="0"/>
                    <a:pt x="84" y="0"/>
                  </a:cubicBezTo>
                  <a:cubicBezTo>
                    <a:pt x="93" y="0"/>
                    <a:pt x="101" y="4"/>
                    <a:pt x="108" y="12"/>
                  </a:cubicBezTo>
                  <a:cubicBezTo>
                    <a:pt x="115" y="20"/>
                    <a:pt x="118" y="30"/>
                    <a:pt x="118" y="41"/>
                  </a:cubicBezTo>
                  <a:close/>
                  <a:moveTo>
                    <a:pt x="168" y="290"/>
                  </a:moveTo>
                  <a:cubicBezTo>
                    <a:pt x="168" y="304"/>
                    <a:pt x="163" y="311"/>
                    <a:pt x="152" y="311"/>
                  </a:cubicBezTo>
                  <a:cubicBezTo>
                    <a:pt x="141" y="311"/>
                    <a:pt x="136" y="304"/>
                    <a:pt x="136" y="290"/>
                  </a:cubicBezTo>
                  <a:cubicBezTo>
                    <a:pt x="136" y="150"/>
                    <a:pt x="136" y="150"/>
                    <a:pt x="136" y="150"/>
                  </a:cubicBezTo>
                  <a:cubicBezTo>
                    <a:pt x="128" y="150"/>
                    <a:pt x="128" y="150"/>
                    <a:pt x="128" y="150"/>
                  </a:cubicBezTo>
                  <a:cubicBezTo>
                    <a:pt x="128" y="487"/>
                    <a:pt x="128" y="487"/>
                    <a:pt x="128" y="487"/>
                  </a:cubicBezTo>
                  <a:cubicBezTo>
                    <a:pt x="128" y="501"/>
                    <a:pt x="122" y="508"/>
                    <a:pt x="109" y="508"/>
                  </a:cubicBezTo>
                  <a:cubicBezTo>
                    <a:pt x="96" y="508"/>
                    <a:pt x="89" y="501"/>
                    <a:pt x="89" y="487"/>
                  </a:cubicBezTo>
                  <a:cubicBezTo>
                    <a:pt x="89" y="288"/>
                    <a:pt x="89" y="288"/>
                    <a:pt x="89" y="288"/>
                  </a:cubicBezTo>
                  <a:cubicBezTo>
                    <a:pt x="79" y="288"/>
                    <a:pt x="79" y="288"/>
                    <a:pt x="79" y="288"/>
                  </a:cubicBezTo>
                  <a:cubicBezTo>
                    <a:pt x="79" y="487"/>
                    <a:pt x="79" y="487"/>
                    <a:pt x="79" y="487"/>
                  </a:cubicBezTo>
                  <a:cubicBezTo>
                    <a:pt x="79" y="501"/>
                    <a:pt x="72" y="508"/>
                    <a:pt x="59" y="508"/>
                  </a:cubicBezTo>
                  <a:cubicBezTo>
                    <a:pt x="46" y="508"/>
                    <a:pt x="40" y="501"/>
                    <a:pt x="40" y="487"/>
                  </a:cubicBezTo>
                  <a:cubicBezTo>
                    <a:pt x="40" y="150"/>
                    <a:pt x="40" y="150"/>
                    <a:pt x="40" y="150"/>
                  </a:cubicBezTo>
                  <a:cubicBezTo>
                    <a:pt x="32" y="150"/>
                    <a:pt x="32" y="150"/>
                    <a:pt x="32" y="150"/>
                  </a:cubicBezTo>
                  <a:cubicBezTo>
                    <a:pt x="32" y="290"/>
                    <a:pt x="32" y="290"/>
                    <a:pt x="32" y="290"/>
                  </a:cubicBezTo>
                  <a:cubicBezTo>
                    <a:pt x="32" y="304"/>
                    <a:pt x="27" y="311"/>
                    <a:pt x="16" y="311"/>
                  </a:cubicBezTo>
                  <a:cubicBezTo>
                    <a:pt x="5" y="311"/>
                    <a:pt x="0" y="304"/>
                    <a:pt x="0" y="290"/>
                  </a:cubicBezTo>
                  <a:cubicBezTo>
                    <a:pt x="0" y="130"/>
                    <a:pt x="0" y="130"/>
                    <a:pt x="0" y="130"/>
                  </a:cubicBezTo>
                  <a:cubicBezTo>
                    <a:pt x="0" y="104"/>
                    <a:pt x="15" y="91"/>
                    <a:pt x="44" y="91"/>
                  </a:cubicBezTo>
                  <a:cubicBezTo>
                    <a:pt x="125" y="91"/>
                    <a:pt x="125" y="91"/>
                    <a:pt x="125" y="91"/>
                  </a:cubicBezTo>
                  <a:cubicBezTo>
                    <a:pt x="153" y="91"/>
                    <a:pt x="168" y="104"/>
                    <a:pt x="168" y="130"/>
                  </a:cubicBezTo>
                  <a:lnTo>
                    <a:pt x="168" y="290"/>
                  </a:lnTo>
                  <a:close/>
                </a:path>
              </a:pathLst>
            </a:custGeom>
            <a:solidFill>
              <a:srgbClr val="4DC6DE"/>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62" name="Freeform 6"/>
            <p:cNvSpPr>
              <a:spLocks noEditPoints="1"/>
            </p:cNvSpPr>
            <p:nvPr/>
          </p:nvSpPr>
          <p:spPr bwMode="auto">
            <a:xfrm>
              <a:off x="3218857" y="3412830"/>
              <a:ext cx="404088" cy="1226408"/>
            </a:xfrm>
            <a:custGeom>
              <a:avLst/>
              <a:gdLst>
                <a:gd name="T0" fmla="*/ 90 w 128"/>
                <a:gd name="T1" fmla="*/ 32 h 388"/>
                <a:gd name="T2" fmla="*/ 82 w 128"/>
                <a:gd name="T3" fmla="*/ 56 h 388"/>
                <a:gd name="T4" fmla="*/ 63 w 128"/>
                <a:gd name="T5" fmla="*/ 66 h 388"/>
                <a:gd name="T6" fmla="*/ 45 w 128"/>
                <a:gd name="T7" fmla="*/ 56 h 388"/>
                <a:gd name="T8" fmla="*/ 37 w 128"/>
                <a:gd name="T9" fmla="*/ 32 h 388"/>
                <a:gd name="T10" fmla="*/ 45 w 128"/>
                <a:gd name="T11" fmla="*/ 9 h 388"/>
                <a:gd name="T12" fmla="*/ 63 w 128"/>
                <a:gd name="T13" fmla="*/ 0 h 388"/>
                <a:gd name="T14" fmla="*/ 82 w 128"/>
                <a:gd name="T15" fmla="*/ 9 h 388"/>
                <a:gd name="T16" fmla="*/ 90 w 128"/>
                <a:gd name="T17" fmla="*/ 32 h 388"/>
                <a:gd name="T18" fmla="*/ 128 w 128"/>
                <a:gd name="T19" fmla="*/ 222 h 388"/>
                <a:gd name="T20" fmla="*/ 116 w 128"/>
                <a:gd name="T21" fmla="*/ 238 h 388"/>
                <a:gd name="T22" fmla="*/ 103 w 128"/>
                <a:gd name="T23" fmla="*/ 222 h 388"/>
                <a:gd name="T24" fmla="*/ 103 w 128"/>
                <a:gd name="T25" fmla="*/ 115 h 388"/>
                <a:gd name="T26" fmla="*/ 97 w 128"/>
                <a:gd name="T27" fmla="*/ 115 h 388"/>
                <a:gd name="T28" fmla="*/ 97 w 128"/>
                <a:gd name="T29" fmla="*/ 372 h 388"/>
                <a:gd name="T30" fmla="*/ 82 w 128"/>
                <a:gd name="T31" fmla="*/ 388 h 388"/>
                <a:gd name="T32" fmla="*/ 68 w 128"/>
                <a:gd name="T33" fmla="*/ 372 h 388"/>
                <a:gd name="T34" fmla="*/ 68 w 128"/>
                <a:gd name="T35" fmla="*/ 220 h 388"/>
                <a:gd name="T36" fmla="*/ 60 w 128"/>
                <a:gd name="T37" fmla="*/ 220 h 388"/>
                <a:gd name="T38" fmla="*/ 60 w 128"/>
                <a:gd name="T39" fmla="*/ 372 h 388"/>
                <a:gd name="T40" fmla="*/ 45 w 128"/>
                <a:gd name="T41" fmla="*/ 388 h 388"/>
                <a:gd name="T42" fmla="*/ 30 w 128"/>
                <a:gd name="T43" fmla="*/ 372 h 388"/>
                <a:gd name="T44" fmla="*/ 30 w 128"/>
                <a:gd name="T45" fmla="*/ 115 h 388"/>
                <a:gd name="T46" fmla="*/ 24 w 128"/>
                <a:gd name="T47" fmla="*/ 115 h 388"/>
                <a:gd name="T48" fmla="*/ 24 w 128"/>
                <a:gd name="T49" fmla="*/ 222 h 388"/>
                <a:gd name="T50" fmla="*/ 12 w 128"/>
                <a:gd name="T51" fmla="*/ 238 h 388"/>
                <a:gd name="T52" fmla="*/ 0 w 128"/>
                <a:gd name="T53" fmla="*/ 222 h 388"/>
                <a:gd name="T54" fmla="*/ 0 w 128"/>
                <a:gd name="T55" fmla="*/ 99 h 388"/>
                <a:gd name="T56" fmla="*/ 33 w 128"/>
                <a:gd name="T57" fmla="*/ 70 h 388"/>
                <a:gd name="T58" fmla="*/ 95 w 128"/>
                <a:gd name="T59" fmla="*/ 70 h 388"/>
                <a:gd name="T60" fmla="*/ 128 w 128"/>
                <a:gd name="T61" fmla="*/ 99 h 388"/>
                <a:gd name="T62" fmla="*/ 128 w 128"/>
                <a:gd name="T63" fmla="*/ 222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8" h="388">
                  <a:moveTo>
                    <a:pt x="90" y="32"/>
                  </a:moveTo>
                  <a:cubicBezTo>
                    <a:pt x="90" y="41"/>
                    <a:pt x="87" y="49"/>
                    <a:pt x="82" y="56"/>
                  </a:cubicBezTo>
                  <a:cubicBezTo>
                    <a:pt x="77" y="63"/>
                    <a:pt x="71" y="66"/>
                    <a:pt x="63" y="66"/>
                  </a:cubicBezTo>
                  <a:cubicBezTo>
                    <a:pt x="56" y="66"/>
                    <a:pt x="50" y="63"/>
                    <a:pt x="45" y="56"/>
                  </a:cubicBezTo>
                  <a:cubicBezTo>
                    <a:pt x="40" y="49"/>
                    <a:pt x="37" y="41"/>
                    <a:pt x="37" y="32"/>
                  </a:cubicBezTo>
                  <a:cubicBezTo>
                    <a:pt x="37" y="23"/>
                    <a:pt x="40" y="16"/>
                    <a:pt x="45" y="9"/>
                  </a:cubicBezTo>
                  <a:cubicBezTo>
                    <a:pt x="50" y="3"/>
                    <a:pt x="56" y="0"/>
                    <a:pt x="63" y="0"/>
                  </a:cubicBezTo>
                  <a:cubicBezTo>
                    <a:pt x="71" y="0"/>
                    <a:pt x="77" y="3"/>
                    <a:pt x="82" y="9"/>
                  </a:cubicBezTo>
                  <a:cubicBezTo>
                    <a:pt x="87" y="16"/>
                    <a:pt x="90" y="23"/>
                    <a:pt x="90" y="32"/>
                  </a:cubicBezTo>
                  <a:close/>
                  <a:moveTo>
                    <a:pt x="128" y="222"/>
                  </a:moveTo>
                  <a:cubicBezTo>
                    <a:pt x="128" y="232"/>
                    <a:pt x="124" y="238"/>
                    <a:pt x="116" y="238"/>
                  </a:cubicBezTo>
                  <a:cubicBezTo>
                    <a:pt x="107" y="238"/>
                    <a:pt x="103" y="232"/>
                    <a:pt x="103" y="222"/>
                  </a:cubicBezTo>
                  <a:cubicBezTo>
                    <a:pt x="103" y="115"/>
                    <a:pt x="103" y="115"/>
                    <a:pt x="103" y="115"/>
                  </a:cubicBezTo>
                  <a:cubicBezTo>
                    <a:pt x="97" y="115"/>
                    <a:pt x="97" y="115"/>
                    <a:pt x="97" y="115"/>
                  </a:cubicBezTo>
                  <a:cubicBezTo>
                    <a:pt x="97" y="372"/>
                    <a:pt x="97" y="372"/>
                    <a:pt x="97" y="372"/>
                  </a:cubicBezTo>
                  <a:cubicBezTo>
                    <a:pt x="97" y="383"/>
                    <a:pt x="92" y="388"/>
                    <a:pt x="82" y="388"/>
                  </a:cubicBezTo>
                  <a:cubicBezTo>
                    <a:pt x="72" y="388"/>
                    <a:pt x="68" y="383"/>
                    <a:pt x="68" y="372"/>
                  </a:cubicBezTo>
                  <a:cubicBezTo>
                    <a:pt x="68" y="220"/>
                    <a:pt x="68" y="220"/>
                    <a:pt x="68" y="220"/>
                  </a:cubicBezTo>
                  <a:cubicBezTo>
                    <a:pt x="60" y="220"/>
                    <a:pt x="60" y="220"/>
                    <a:pt x="60" y="220"/>
                  </a:cubicBezTo>
                  <a:cubicBezTo>
                    <a:pt x="60" y="372"/>
                    <a:pt x="60" y="372"/>
                    <a:pt x="60" y="372"/>
                  </a:cubicBezTo>
                  <a:cubicBezTo>
                    <a:pt x="60" y="383"/>
                    <a:pt x="55" y="388"/>
                    <a:pt x="45" y="388"/>
                  </a:cubicBezTo>
                  <a:cubicBezTo>
                    <a:pt x="35" y="388"/>
                    <a:pt x="30" y="383"/>
                    <a:pt x="30" y="372"/>
                  </a:cubicBezTo>
                  <a:cubicBezTo>
                    <a:pt x="30" y="115"/>
                    <a:pt x="30" y="115"/>
                    <a:pt x="30" y="115"/>
                  </a:cubicBezTo>
                  <a:cubicBezTo>
                    <a:pt x="24" y="115"/>
                    <a:pt x="24" y="115"/>
                    <a:pt x="24" y="115"/>
                  </a:cubicBezTo>
                  <a:cubicBezTo>
                    <a:pt x="24" y="222"/>
                    <a:pt x="24" y="222"/>
                    <a:pt x="24" y="222"/>
                  </a:cubicBezTo>
                  <a:cubicBezTo>
                    <a:pt x="24" y="232"/>
                    <a:pt x="20" y="238"/>
                    <a:pt x="12" y="238"/>
                  </a:cubicBezTo>
                  <a:cubicBezTo>
                    <a:pt x="4" y="238"/>
                    <a:pt x="0" y="232"/>
                    <a:pt x="0" y="222"/>
                  </a:cubicBezTo>
                  <a:cubicBezTo>
                    <a:pt x="0" y="99"/>
                    <a:pt x="0" y="99"/>
                    <a:pt x="0" y="99"/>
                  </a:cubicBezTo>
                  <a:cubicBezTo>
                    <a:pt x="0" y="79"/>
                    <a:pt x="11" y="70"/>
                    <a:pt x="33" y="70"/>
                  </a:cubicBezTo>
                  <a:cubicBezTo>
                    <a:pt x="95" y="70"/>
                    <a:pt x="95" y="70"/>
                    <a:pt x="95" y="70"/>
                  </a:cubicBezTo>
                  <a:cubicBezTo>
                    <a:pt x="117" y="70"/>
                    <a:pt x="128" y="79"/>
                    <a:pt x="128" y="99"/>
                  </a:cubicBezTo>
                  <a:lnTo>
                    <a:pt x="128" y="222"/>
                  </a:lnTo>
                  <a:close/>
                </a:path>
              </a:pathLst>
            </a:custGeom>
            <a:solidFill>
              <a:srgbClr val="4DC6DE"/>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63" name="Freeform 7"/>
            <p:cNvSpPr>
              <a:spLocks noEditPoints="1"/>
            </p:cNvSpPr>
            <p:nvPr/>
          </p:nvSpPr>
          <p:spPr bwMode="auto">
            <a:xfrm>
              <a:off x="2172269" y="3412830"/>
              <a:ext cx="404088" cy="1226408"/>
            </a:xfrm>
            <a:custGeom>
              <a:avLst/>
              <a:gdLst>
                <a:gd name="T0" fmla="*/ 90 w 128"/>
                <a:gd name="T1" fmla="*/ 32 h 388"/>
                <a:gd name="T2" fmla="*/ 82 w 128"/>
                <a:gd name="T3" fmla="*/ 56 h 388"/>
                <a:gd name="T4" fmla="*/ 64 w 128"/>
                <a:gd name="T5" fmla="*/ 66 h 388"/>
                <a:gd name="T6" fmla="*/ 45 w 128"/>
                <a:gd name="T7" fmla="*/ 56 h 388"/>
                <a:gd name="T8" fmla="*/ 37 w 128"/>
                <a:gd name="T9" fmla="*/ 32 h 388"/>
                <a:gd name="T10" fmla="*/ 45 w 128"/>
                <a:gd name="T11" fmla="*/ 9 h 388"/>
                <a:gd name="T12" fmla="*/ 64 w 128"/>
                <a:gd name="T13" fmla="*/ 0 h 388"/>
                <a:gd name="T14" fmla="*/ 82 w 128"/>
                <a:gd name="T15" fmla="*/ 9 h 388"/>
                <a:gd name="T16" fmla="*/ 90 w 128"/>
                <a:gd name="T17" fmla="*/ 32 h 388"/>
                <a:gd name="T18" fmla="*/ 128 w 128"/>
                <a:gd name="T19" fmla="*/ 222 h 388"/>
                <a:gd name="T20" fmla="*/ 116 w 128"/>
                <a:gd name="T21" fmla="*/ 238 h 388"/>
                <a:gd name="T22" fmla="*/ 104 w 128"/>
                <a:gd name="T23" fmla="*/ 222 h 388"/>
                <a:gd name="T24" fmla="*/ 104 w 128"/>
                <a:gd name="T25" fmla="*/ 115 h 388"/>
                <a:gd name="T26" fmla="*/ 98 w 128"/>
                <a:gd name="T27" fmla="*/ 115 h 388"/>
                <a:gd name="T28" fmla="*/ 98 w 128"/>
                <a:gd name="T29" fmla="*/ 372 h 388"/>
                <a:gd name="T30" fmla="*/ 83 w 128"/>
                <a:gd name="T31" fmla="*/ 388 h 388"/>
                <a:gd name="T32" fmla="*/ 68 w 128"/>
                <a:gd name="T33" fmla="*/ 372 h 388"/>
                <a:gd name="T34" fmla="*/ 68 w 128"/>
                <a:gd name="T35" fmla="*/ 220 h 388"/>
                <a:gd name="T36" fmla="*/ 60 w 128"/>
                <a:gd name="T37" fmla="*/ 220 h 388"/>
                <a:gd name="T38" fmla="*/ 60 w 128"/>
                <a:gd name="T39" fmla="*/ 372 h 388"/>
                <a:gd name="T40" fmla="*/ 45 w 128"/>
                <a:gd name="T41" fmla="*/ 388 h 388"/>
                <a:gd name="T42" fmla="*/ 30 w 128"/>
                <a:gd name="T43" fmla="*/ 372 h 388"/>
                <a:gd name="T44" fmla="*/ 30 w 128"/>
                <a:gd name="T45" fmla="*/ 115 h 388"/>
                <a:gd name="T46" fmla="*/ 24 w 128"/>
                <a:gd name="T47" fmla="*/ 115 h 388"/>
                <a:gd name="T48" fmla="*/ 24 w 128"/>
                <a:gd name="T49" fmla="*/ 222 h 388"/>
                <a:gd name="T50" fmla="*/ 12 w 128"/>
                <a:gd name="T51" fmla="*/ 238 h 388"/>
                <a:gd name="T52" fmla="*/ 0 w 128"/>
                <a:gd name="T53" fmla="*/ 222 h 388"/>
                <a:gd name="T54" fmla="*/ 0 w 128"/>
                <a:gd name="T55" fmla="*/ 99 h 388"/>
                <a:gd name="T56" fmla="*/ 33 w 128"/>
                <a:gd name="T57" fmla="*/ 70 h 388"/>
                <a:gd name="T58" fmla="*/ 95 w 128"/>
                <a:gd name="T59" fmla="*/ 70 h 388"/>
                <a:gd name="T60" fmla="*/ 128 w 128"/>
                <a:gd name="T61" fmla="*/ 99 h 388"/>
                <a:gd name="T62" fmla="*/ 128 w 128"/>
                <a:gd name="T63" fmla="*/ 222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8" h="388">
                  <a:moveTo>
                    <a:pt x="90" y="32"/>
                  </a:moveTo>
                  <a:cubicBezTo>
                    <a:pt x="90" y="41"/>
                    <a:pt x="88" y="49"/>
                    <a:pt x="82" y="56"/>
                  </a:cubicBezTo>
                  <a:cubicBezTo>
                    <a:pt x="77" y="63"/>
                    <a:pt x="71" y="66"/>
                    <a:pt x="64" y="66"/>
                  </a:cubicBezTo>
                  <a:cubicBezTo>
                    <a:pt x="57" y="66"/>
                    <a:pt x="50" y="63"/>
                    <a:pt x="45" y="56"/>
                  </a:cubicBezTo>
                  <a:cubicBezTo>
                    <a:pt x="40" y="49"/>
                    <a:pt x="37" y="41"/>
                    <a:pt x="37" y="32"/>
                  </a:cubicBezTo>
                  <a:cubicBezTo>
                    <a:pt x="37" y="23"/>
                    <a:pt x="40" y="16"/>
                    <a:pt x="45" y="9"/>
                  </a:cubicBezTo>
                  <a:cubicBezTo>
                    <a:pt x="50" y="3"/>
                    <a:pt x="56" y="0"/>
                    <a:pt x="64" y="0"/>
                  </a:cubicBezTo>
                  <a:cubicBezTo>
                    <a:pt x="71" y="0"/>
                    <a:pt x="77" y="3"/>
                    <a:pt x="82" y="9"/>
                  </a:cubicBezTo>
                  <a:cubicBezTo>
                    <a:pt x="88" y="16"/>
                    <a:pt x="90" y="23"/>
                    <a:pt x="90" y="32"/>
                  </a:cubicBezTo>
                  <a:close/>
                  <a:moveTo>
                    <a:pt x="128" y="222"/>
                  </a:moveTo>
                  <a:cubicBezTo>
                    <a:pt x="128" y="232"/>
                    <a:pt x="124" y="238"/>
                    <a:pt x="116" y="238"/>
                  </a:cubicBezTo>
                  <a:cubicBezTo>
                    <a:pt x="108" y="238"/>
                    <a:pt x="104" y="232"/>
                    <a:pt x="104" y="222"/>
                  </a:cubicBezTo>
                  <a:cubicBezTo>
                    <a:pt x="104" y="115"/>
                    <a:pt x="104" y="115"/>
                    <a:pt x="104" y="115"/>
                  </a:cubicBezTo>
                  <a:cubicBezTo>
                    <a:pt x="98" y="115"/>
                    <a:pt x="98" y="115"/>
                    <a:pt x="98" y="115"/>
                  </a:cubicBezTo>
                  <a:cubicBezTo>
                    <a:pt x="98" y="372"/>
                    <a:pt x="98" y="372"/>
                    <a:pt x="98" y="372"/>
                  </a:cubicBezTo>
                  <a:cubicBezTo>
                    <a:pt x="98" y="383"/>
                    <a:pt x="93" y="388"/>
                    <a:pt x="83" y="388"/>
                  </a:cubicBezTo>
                  <a:cubicBezTo>
                    <a:pt x="73" y="388"/>
                    <a:pt x="68" y="383"/>
                    <a:pt x="68" y="372"/>
                  </a:cubicBezTo>
                  <a:cubicBezTo>
                    <a:pt x="68" y="220"/>
                    <a:pt x="68" y="220"/>
                    <a:pt x="68" y="220"/>
                  </a:cubicBezTo>
                  <a:cubicBezTo>
                    <a:pt x="60" y="220"/>
                    <a:pt x="60" y="220"/>
                    <a:pt x="60" y="220"/>
                  </a:cubicBezTo>
                  <a:cubicBezTo>
                    <a:pt x="60" y="372"/>
                    <a:pt x="60" y="372"/>
                    <a:pt x="60" y="372"/>
                  </a:cubicBezTo>
                  <a:cubicBezTo>
                    <a:pt x="60" y="383"/>
                    <a:pt x="55" y="388"/>
                    <a:pt x="45" y="388"/>
                  </a:cubicBezTo>
                  <a:cubicBezTo>
                    <a:pt x="35" y="388"/>
                    <a:pt x="30" y="383"/>
                    <a:pt x="30" y="372"/>
                  </a:cubicBezTo>
                  <a:cubicBezTo>
                    <a:pt x="30" y="115"/>
                    <a:pt x="30" y="115"/>
                    <a:pt x="30" y="115"/>
                  </a:cubicBezTo>
                  <a:cubicBezTo>
                    <a:pt x="24" y="115"/>
                    <a:pt x="24" y="115"/>
                    <a:pt x="24" y="115"/>
                  </a:cubicBezTo>
                  <a:cubicBezTo>
                    <a:pt x="24" y="222"/>
                    <a:pt x="24" y="222"/>
                    <a:pt x="24" y="222"/>
                  </a:cubicBezTo>
                  <a:cubicBezTo>
                    <a:pt x="24" y="232"/>
                    <a:pt x="20" y="238"/>
                    <a:pt x="12" y="238"/>
                  </a:cubicBezTo>
                  <a:cubicBezTo>
                    <a:pt x="4" y="238"/>
                    <a:pt x="0" y="232"/>
                    <a:pt x="0" y="222"/>
                  </a:cubicBezTo>
                  <a:cubicBezTo>
                    <a:pt x="0" y="99"/>
                    <a:pt x="0" y="99"/>
                    <a:pt x="0" y="99"/>
                  </a:cubicBezTo>
                  <a:cubicBezTo>
                    <a:pt x="0" y="79"/>
                    <a:pt x="11" y="70"/>
                    <a:pt x="33" y="70"/>
                  </a:cubicBezTo>
                  <a:cubicBezTo>
                    <a:pt x="95" y="70"/>
                    <a:pt x="95" y="70"/>
                    <a:pt x="95" y="70"/>
                  </a:cubicBezTo>
                  <a:cubicBezTo>
                    <a:pt x="117" y="70"/>
                    <a:pt x="128" y="79"/>
                    <a:pt x="128" y="99"/>
                  </a:cubicBezTo>
                  <a:lnTo>
                    <a:pt x="128" y="222"/>
                  </a:lnTo>
                  <a:close/>
                </a:path>
              </a:pathLst>
            </a:custGeom>
            <a:solidFill>
              <a:srgbClr val="4DC6DE"/>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64" name="Freeform 8"/>
            <p:cNvSpPr>
              <a:spLocks noEditPoints="1"/>
            </p:cNvSpPr>
            <p:nvPr/>
          </p:nvSpPr>
          <p:spPr bwMode="auto">
            <a:xfrm>
              <a:off x="2766278" y="3020864"/>
              <a:ext cx="309128" cy="939505"/>
            </a:xfrm>
            <a:custGeom>
              <a:avLst/>
              <a:gdLst>
                <a:gd name="T0" fmla="*/ 69 w 98"/>
                <a:gd name="T1" fmla="*/ 24 h 297"/>
                <a:gd name="T2" fmla="*/ 63 w 98"/>
                <a:gd name="T3" fmla="*/ 43 h 297"/>
                <a:gd name="T4" fmla="*/ 49 w 98"/>
                <a:gd name="T5" fmla="*/ 51 h 297"/>
                <a:gd name="T6" fmla="*/ 35 w 98"/>
                <a:gd name="T7" fmla="*/ 43 h 297"/>
                <a:gd name="T8" fmla="*/ 29 w 98"/>
                <a:gd name="T9" fmla="*/ 24 h 297"/>
                <a:gd name="T10" fmla="*/ 34 w 98"/>
                <a:gd name="T11" fmla="*/ 7 h 297"/>
                <a:gd name="T12" fmla="*/ 49 w 98"/>
                <a:gd name="T13" fmla="*/ 0 h 297"/>
                <a:gd name="T14" fmla="*/ 63 w 98"/>
                <a:gd name="T15" fmla="*/ 7 h 297"/>
                <a:gd name="T16" fmla="*/ 69 w 98"/>
                <a:gd name="T17" fmla="*/ 24 h 297"/>
                <a:gd name="T18" fmla="*/ 98 w 98"/>
                <a:gd name="T19" fmla="*/ 169 h 297"/>
                <a:gd name="T20" fmla="*/ 89 w 98"/>
                <a:gd name="T21" fmla="*/ 182 h 297"/>
                <a:gd name="T22" fmla="*/ 79 w 98"/>
                <a:gd name="T23" fmla="*/ 169 h 297"/>
                <a:gd name="T24" fmla="*/ 79 w 98"/>
                <a:gd name="T25" fmla="*/ 88 h 297"/>
                <a:gd name="T26" fmla="*/ 75 w 98"/>
                <a:gd name="T27" fmla="*/ 88 h 297"/>
                <a:gd name="T28" fmla="*/ 75 w 98"/>
                <a:gd name="T29" fmla="*/ 284 h 297"/>
                <a:gd name="T30" fmla="*/ 63 w 98"/>
                <a:gd name="T31" fmla="*/ 297 h 297"/>
                <a:gd name="T32" fmla="*/ 52 w 98"/>
                <a:gd name="T33" fmla="*/ 284 h 297"/>
                <a:gd name="T34" fmla="*/ 52 w 98"/>
                <a:gd name="T35" fmla="*/ 168 h 297"/>
                <a:gd name="T36" fmla="*/ 46 w 98"/>
                <a:gd name="T37" fmla="*/ 168 h 297"/>
                <a:gd name="T38" fmla="*/ 46 w 98"/>
                <a:gd name="T39" fmla="*/ 284 h 297"/>
                <a:gd name="T40" fmla="*/ 35 w 98"/>
                <a:gd name="T41" fmla="*/ 297 h 297"/>
                <a:gd name="T42" fmla="*/ 23 w 98"/>
                <a:gd name="T43" fmla="*/ 284 h 297"/>
                <a:gd name="T44" fmla="*/ 23 w 98"/>
                <a:gd name="T45" fmla="*/ 88 h 297"/>
                <a:gd name="T46" fmla="*/ 19 w 98"/>
                <a:gd name="T47" fmla="*/ 88 h 297"/>
                <a:gd name="T48" fmla="*/ 19 w 98"/>
                <a:gd name="T49" fmla="*/ 169 h 297"/>
                <a:gd name="T50" fmla="*/ 9 w 98"/>
                <a:gd name="T51" fmla="*/ 182 h 297"/>
                <a:gd name="T52" fmla="*/ 0 w 98"/>
                <a:gd name="T53" fmla="*/ 169 h 297"/>
                <a:gd name="T54" fmla="*/ 0 w 98"/>
                <a:gd name="T55" fmla="*/ 76 h 297"/>
                <a:gd name="T56" fmla="*/ 25 w 98"/>
                <a:gd name="T57" fmla="*/ 53 h 297"/>
                <a:gd name="T58" fmla="*/ 73 w 98"/>
                <a:gd name="T59" fmla="*/ 53 h 297"/>
                <a:gd name="T60" fmla="*/ 98 w 98"/>
                <a:gd name="T61" fmla="*/ 76 h 297"/>
                <a:gd name="T62" fmla="*/ 98 w 98"/>
                <a:gd name="T63" fmla="*/ 169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8" h="297">
                  <a:moveTo>
                    <a:pt x="69" y="24"/>
                  </a:moveTo>
                  <a:cubicBezTo>
                    <a:pt x="69" y="31"/>
                    <a:pt x="67" y="37"/>
                    <a:pt x="63" y="43"/>
                  </a:cubicBezTo>
                  <a:cubicBezTo>
                    <a:pt x="59" y="48"/>
                    <a:pt x="54" y="51"/>
                    <a:pt x="49" y="51"/>
                  </a:cubicBezTo>
                  <a:cubicBezTo>
                    <a:pt x="43" y="51"/>
                    <a:pt x="39" y="48"/>
                    <a:pt x="35" y="43"/>
                  </a:cubicBezTo>
                  <a:cubicBezTo>
                    <a:pt x="31" y="37"/>
                    <a:pt x="29" y="31"/>
                    <a:pt x="29" y="24"/>
                  </a:cubicBezTo>
                  <a:cubicBezTo>
                    <a:pt x="29" y="18"/>
                    <a:pt x="31" y="12"/>
                    <a:pt x="34" y="7"/>
                  </a:cubicBezTo>
                  <a:cubicBezTo>
                    <a:pt x="38" y="3"/>
                    <a:pt x="43" y="0"/>
                    <a:pt x="49" y="0"/>
                  </a:cubicBezTo>
                  <a:cubicBezTo>
                    <a:pt x="54" y="0"/>
                    <a:pt x="59" y="3"/>
                    <a:pt x="63" y="7"/>
                  </a:cubicBezTo>
                  <a:cubicBezTo>
                    <a:pt x="67" y="12"/>
                    <a:pt x="69" y="18"/>
                    <a:pt x="69" y="24"/>
                  </a:cubicBezTo>
                  <a:close/>
                  <a:moveTo>
                    <a:pt x="98" y="169"/>
                  </a:moveTo>
                  <a:cubicBezTo>
                    <a:pt x="98" y="178"/>
                    <a:pt x="95" y="182"/>
                    <a:pt x="89" y="182"/>
                  </a:cubicBezTo>
                  <a:cubicBezTo>
                    <a:pt x="82" y="182"/>
                    <a:pt x="79" y="178"/>
                    <a:pt x="79" y="169"/>
                  </a:cubicBezTo>
                  <a:cubicBezTo>
                    <a:pt x="79" y="88"/>
                    <a:pt x="79" y="88"/>
                    <a:pt x="79" y="88"/>
                  </a:cubicBezTo>
                  <a:cubicBezTo>
                    <a:pt x="75" y="88"/>
                    <a:pt x="75" y="88"/>
                    <a:pt x="75" y="88"/>
                  </a:cubicBezTo>
                  <a:cubicBezTo>
                    <a:pt x="75" y="284"/>
                    <a:pt x="75" y="284"/>
                    <a:pt x="75" y="284"/>
                  </a:cubicBezTo>
                  <a:cubicBezTo>
                    <a:pt x="75" y="292"/>
                    <a:pt x="71" y="297"/>
                    <a:pt x="63" y="297"/>
                  </a:cubicBezTo>
                  <a:cubicBezTo>
                    <a:pt x="56" y="297"/>
                    <a:pt x="52" y="292"/>
                    <a:pt x="52" y="284"/>
                  </a:cubicBezTo>
                  <a:cubicBezTo>
                    <a:pt x="52" y="168"/>
                    <a:pt x="52" y="168"/>
                    <a:pt x="52" y="168"/>
                  </a:cubicBezTo>
                  <a:cubicBezTo>
                    <a:pt x="46" y="168"/>
                    <a:pt x="46" y="168"/>
                    <a:pt x="46" y="168"/>
                  </a:cubicBezTo>
                  <a:cubicBezTo>
                    <a:pt x="46" y="284"/>
                    <a:pt x="46" y="284"/>
                    <a:pt x="46" y="284"/>
                  </a:cubicBezTo>
                  <a:cubicBezTo>
                    <a:pt x="46" y="292"/>
                    <a:pt x="42" y="297"/>
                    <a:pt x="35" y="297"/>
                  </a:cubicBezTo>
                  <a:cubicBezTo>
                    <a:pt x="27" y="297"/>
                    <a:pt x="23" y="292"/>
                    <a:pt x="23" y="284"/>
                  </a:cubicBezTo>
                  <a:cubicBezTo>
                    <a:pt x="23" y="88"/>
                    <a:pt x="23" y="88"/>
                    <a:pt x="23" y="88"/>
                  </a:cubicBezTo>
                  <a:cubicBezTo>
                    <a:pt x="19" y="88"/>
                    <a:pt x="19" y="88"/>
                    <a:pt x="19" y="88"/>
                  </a:cubicBezTo>
                  <a:cubicBezTo>
                    <a:pt x="19" y="169"/>
                    <a:pt x="19" y="169"/>
                    <a:pt x="19" y="169"/>
                  </a:cubicBezTo>
                  <a:cubicBezTo>
                    <a:pt x="19" y="178"/>
                    <a:pt x="16" y="182"/>
                    <a:pt x="9" y="182"/>
                  </a:cubicBezTo>
                  <a:cubicBezTo>
                    <a:pt x="3" y="182"/>
                    <a:pt x="0" y="178"/>
                    <a:pt x="0" y="169"/>
                  </a:cubicBezTo>
                  <a:cubicBezTo>
                    <a:pt x="0" y="76"/>
                    <a:pt x="0" y="76"/>
                    <a:pt x="0" y="76"/>
                  </a:cubicBezTo>
                  <a:cubicBezTo>
                    <a:pt x="0" y="61"/>
                    <a:pt x="9" y="53"/>
                    <a:pt x="25" y="53"/>
                  </a:cubicBezTo>
                  <a:cubicBezTo>
                    <a:pt x="73" y="53"/>
                    <a:pt x="73" y="53"/>
                    <a:pt x="73" y="53"/>
                  </a:cubicBezTo>
                  <a:cubicBezTo>
                    <a:pt x="90" y="53"/>
                    <a:pt x="98" y="61"/>
                    <a:pt x="98" y="76"/>
                  </a:cubicBezTo>
                  <a:lnTo>
                    <a:pt x="98" y="169"/>
                  </a:lnTo>
                  <a:close/>
                </a:path>
              </a:pathLst>
            </a:custGeom>
            <a:solidFill>
              <a:srgbClr val="4DC6DE"/>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65" name="Freeform 9"/>
            <p:cNvSpPr>
              <a:spLocks noEditPoints="1"/>
            </p:cNvSpPr>
            <p:nvPr/>
          </p:nvSpPr>
          <p:spPr bwMode="auto">
            <a:xfrm>
              <a:off x="3689619" y="3020864"/>
              <a:ext cx="309128" cy="939505"/>
            </a:xfrm>
            <a:custGeom>
              <a:avLst/>
              <a:gdLst>
                <a:gd name="T0" fmla="*/ 69 w 98"/>
                <a:gd name="T1" fmla="*/ 24 h 297"/>
                <a:gd name="T2" fmla="*/ 63 w 98"/>
                <a:gd name="T3" fmla="*/ 43 h 297"/>
                <a:gd name="T4" fmla="*/ 49 w 98"/>
                <a:gd name="T5" fmla="*/ 51 h 297"/>
                <a:gd name="T6" fmla="*/ 35 w 98"/>
                <a:gd name="T7" fmla="*/ 43 h 297"/>
                <a:gd name="T8" fmla="*/ 29 w 98"/>
                <a:gd name="T9" fmla="*/ 24 h 297"/>
                <a:gd name="T10" fmla="*/ 35 w 98"/>
                <a:gd name="T11" fmla="*/ 7 h 297"/>
                <a:gd name="T12" fmla="*/ 49 w 98"/>
                <a:gd name="T13" fmla="*/ 0 h 297"/>
                <a:gd name="T14" fmla="*/ 63 w 98"/>
                <a:gd name="T15" fmla="*/ 7 h 297"/>
                <a:gd name="T16" fmla="*/ 69 w 98"/>
                <a:gd name="T17" fmla="*/ 24 h 297"/>
                <a:gd name="T18" fmla="*/ 98 w 98"/>
                <a:gd name="T19" fmla="*/ 169 h 297"/>
                <a:gd name="T20" fmla="*/ 89 w 98"/>
                <a:gd name="T21" fmla="*/ 182 h 297"/>
                <a:gd name="T22" fmla="*/ 80 w 98"/>
                <a:gd name="T23" fmla="*/ 169 h 297"/>
                <a:gd name="T24" fmla="*/ 80 w 98"/>
                <a:gd name="T25" fmla="*/ 88 h 297"/>
                <a:gd name="T26" fmla="*/ 75 w 98"/>
                <a:gd name="T27" fmla="*/ 88 h 297"/>
                <a:gd name="T28" fmla="*/ 75 w 98"/>
                <a:gd name="T29" fmla="*/ 284 h 297"/>
                <a:gd name="T30" fmla="*/ 64 w 98"/>
                <a:gd name="T31" fmla="*/ 297 h 297"/>
                <a:gd name="T32" fmla="*/ 52 w 98"/>
                <a:gd name="T33" fmla="*/ 284 h 297"/>
                <a:gd name="T34" fmla="*/ 52 w 98"/>
                <a:gd name="T35" fmla="*/ 168 h 297"/>
                <a:gd name="T36" fmla="*/ 46 w 98"/>
                <a:gd name="T37" fmla="*/ 168 h 297"/>
                <a:gd name="T38" fmla="*/ 46 w 98"/>
                <a:gd name="T39" fmla="*/ 284 h 297"/>
                <a:gd name="T40" fmla="*/ 35 w 98"/>
                <a:gd name="T41" fmla="*/ 297 h 297"/>
                <a:gd name="T42" fmla="*/ 24 w 98"/>
                <a:gd name="T43" fmla="*/ 284 h 297"/>
                <a:gd name="T44" fmla="*/ 24 w 98"/>
                <a:gd name="T45" fmla="*/ 88 h 297"/>
                <a:gd name="T46" fmla="*/ 19 w 98"/>
                <a:gd name="T47" fmla="*/ 88 h 297"/>
                <a:gd name="T48" fmla="*/ 19 w 98"/>
                <a:gd name="T49" fmla="*/ 169 h 297"/>
                <a:gd name="T50" fmla="*/ 10 w 98"/>
                <a:gd name="T51" fmla="*/ 182 h 297"/>
                <a:gd name="T52" fmla="*/ 0 w 98"/>
                <a:gd name="T53" fmla="*/ 169 h 297"/>
                <a:gd name="T54" fmla="*/ 0 w 98"/>
                <a:gd name="T55" fmla="*/ 76 h 297"/>
                <a:gd name="T56" fmla="*/ 26 w 98"/>
                <a:gd name="T57" fmla="*/ 53 h 297"/>
                <a:gd name="T58" fmla="*/ 73 w 98"/>
                <a:gd name="T59" fmla="*/ 53 h 297"/>
                <a:gd name="T60" fmla="*/ 98 w 98"/>
                <a:gd name="T61" fmla="*/ 76 h 297"/>
                <a:gd name="T62" fmla="*/ 98 w 98"/>
                <a:gd name="T63" fmla="*/ 169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8" h="297">
                  <a:moveTo>
                    <a:pt x="69" y="24"/>
                  </a:moveTo>
                  <a:cubicBezTo>
                    <a:pt x="69" y="31"/>
                    <a:pt x="67" y="37"/>
                    <a:pt x="63" y="43"/>
                  </a:cubicBezTo>
                  <a:cubicBezTo>
                    <a:pt x="59" y="48"/>
                    <a:pt x="55" y="51"/>
                    <a:pt x="49" y="51"/>
                  </a:cubicBezTo>
                  <a:cubicBezTo>
                    <a:pt x="44" y="51"/>
                    <a:pt x="39" y="48"/>
                    <a:pt x="35" y="43"/>
                  </a:cubicBezTo>
                  <a:cubicBezTo>
                    <a:pt x="31" y="37"/>
                    <a:pt x="29" y="31"/>
                    <a:pt x="29" y="24"/>
                  </a:cubicBezTo>
                  <a:cubicBezTo>
                    <a:pt x="29" y="18"/>
                    <a:pt x="31" y="12"/>
                    <a:pt x="35" y="7"/>
                  </a:cubicBezTo>
                  <a:cubicBezTo>
                    <a:pt x="39" y="3"/>
                    <a:pt x="44" y="0"/>
                    <a:pt x="49" y="0"/>
                  </a:cubicBezTo>
                  <a:cubicBezTo>
                    <a:pt x="55" y="0"/>
                    <a:pt x="59" y="3"/>
                    <a:pt x="63" y="7"/>
                  </a:cubicBezTo>
                  <a:cubicBezTo>
                    <a:pt x="67" y="12"/>
                    <a:pt x="69" y="18"/>
                    <a:pt x="69" y="24"/>
                  </a:cubicBezTo>
                  <a:close/>
                  <a:moveTo>
                    <a:pt x="98" y="169"/>
                  </a:moveTo>
                  <a:cubicBezTo>
                    <a:pt x="98" y="178"/>
                    <a:pt x="95" y="182"/>
                    <a:pt x="89" y="182"/>
                  </a:cubicBezTo>
                  <a:cubicBezTo>
                    <a:pt x="83" y="182"/>
                    <a:pt x="80" y="178"/>
                    <a:pt x="80" y="169"/>
                  </a:cubicBezTo>
                  <a:cubicBezTo>
                    <a:pt x="80" y="88"/>
                    <a:pt x="80" y="88"/>
                    <a:pt x="80" y="88"/>
                  </a:cubicBezTo>
                  <a:cubicBezTo>
                    <a:pt x="75" y="88"/>
                    <a:pt x="75" y="88"/>
                    <a:pt x="75" y="88"/>
                  </a:cubicBezTo>
                  <a:cubicBezTo>
                    <a:pt x="75" y="284"/>
                    <a:pt x="75" y="284"/>
                    <a:pt x="75" y="284"/>
                  </a:cubicBezTo>
                  <a:cubicBezTo>
                    <a:pt x="75" y="292"/>
                    <a:pt x="71" y="297"/>
                    <a:pt x="64" y="297"/>
                  </a:cubicBezTo>
                  <a:cubicBezTo>
                    <a:pt x="56" y="297"/>
                    <a:pt x="52" y="292"/>
                    <a:pt x="52" y="284"/>
                  </a:cubicBezTo>
                  <a:cubicBezTo>
                    <a:pt x="52" y="168"/>
                    <a:pt x="52" y="168"/>
                    <a:pt x="52" y="168"/>
                  </a:cubicBezTo>
                  <a:cubicBezTo>
                    <a:pt x="46" y="168"/>
                    <a:pt x="46" y="168"/>
                    <a:pt x="46" y="168"/>
                  </a:cubicBezTo>
                  <a:cubicBezTo>
                    <a:pt x="46" y="284"/>
                    <a:pt x="46" y="284"/>
                    <a:pt x="46" y="284"/>
                  </a:cubicBezTo>
                  <a:cubicBezTo>
                    <a:pt x="46" y="292"/>
                    <a:pt x="43" y="297"/>
                    <a:pt x="35" y="297"/>
                  </a:cubicBezTo>
                  <a:cubicBezTo>
                    <a:pt x="27" y="297"/>
                    <a:pt x="24" y="292"/>
                    <a:pt x="24" y="284"/>
                  </a:cubicBezTo>
                  <a:cubicBezTo>
                    <a:pt x="24" y="88"/>
                    <a:pt x="24" y="88"/>
                    <a:pt x="24" y="88"/>
                  </a:cubicBezTo>
                  <a:cubicBezTo>
                    <a:pt x="19" y="88"/>
                    <a:pt x="19" y="88"/>
                    <a:pt x="19" y="88"/>
                  </a:cubicBezTo>
                  <a:cubicBezTo>
                    <a:pt x="19" y="169"/>
                    <a:pt x="19" y="169"/>
                    <a:pt x="19" y="169"/>
                  </a:cubicBezTo>
                  <a:cubicBezTo>
                    <a:pt x="19" y="178"/>
                    <a:pt x="16" y="182"/>
                    <a:pt x="10" y="182"/>
                  </a:cubicBezTo>
                  <a:cubicBezTo>
                    <a:pt x="3" y="182"/>
                    <a:pt x="0" y="178"/>
                    <a:pt x="0" y="169"/>
                  </a:cubicBezTo>
                  <a:cubicBezTo>
                    <a:pt x="0" y="76"/>
                    <a:pt x="0" y="76"/>
                    <a:pt x="0" y="76"/>
                  </a:cubicBezTo>
                  <a:cubicBezTo>
                    <a:pt x="0" y="61"/>
                    <a:pt x="9" y="53"/>
                    <a:pt x="26" y="53"/>
                  </a:cubicBezTo>
                  <a:cubicBezTo>
                    <a:pt x="73" y="53"/>
                    <a:pt x="73" y="53"/>
                    <a:pt x="73" y="53"/>
                  </a:cubicBezTo>
                  <a:cubicBezTo>
                    <a:pt x="90" y="53"/>
                    <a:pt x="98" y="61"/>
                    <a:pt x="98" y="76"/>
                  </a:cubicBezTo>
                  <a:lnTo>
                    <a:pt x="98" y="169"/>
                  </a:lnTo>
                  <a:close/>
                </a:path>
              </a:pathLst>
            </a:custGeom>
            <a:solidFill>
              <a:srgbClr val="4DC6DE"/>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66" name="Freeform 10"/>
            <p:cNvSpPr>
              <a:spLocks noEditPoints="1"/>
            </p:cNvSpPr>
            <p:nvPr/>
          </p:nvSpPr>
          <p:spPr bwMode="auto">
            <a:xfrm>
              <a:off x="1857080" y="3020864"/>
              <a:ext cx="309128" cy="939505"/>
            </a:xfrm>
            <a:custGeom>
              <a:avLst/>
              <a:gdLst>
                <a:gd name="T0" fmla="*/ 69 w 98"/>
                <a:gd name="T1" fmla="*/ 24 h 297"/>
                <a:gd name="T2" fmla="*/ 63 w 98"/>
                <a:gd name="T3" fmla="*/ 43 h 297"/>
                <a:gd name="T4" fmla="*/ 48 w 98"/>
                <a:gd name="T5" fmla="*/ 51 h 297"/>
                <a:gd name="T6" fmla="*/ 34 w 98"/>
                <a:gd name="T7" fmla="*/ 43 h 297"/>
                <a:gd name="T8" fmla="*/ 28 w 98"/>
                <a:gd name="T9" fmla="*/ 24 h 297"/>
                <a:gd name="T10" fmla="*/ 34 w 98"/>
                <a:gd name="T11" fmla="*/ 7 h 297"/>
                <a:gd name="T12" fmla="*/ 48 w 98"/>
                <a:gd name="T13" fmla="*/ 0 h 297"/>
                <a:gd name="T14" fmla="*/ 63 w 98"/>
                <a:gd name="T15" fmla="*/ 7 h 297"/>
                <a:gd name="T16" fmla="*/ 69 w 98"/>
                <a:gd name="T17" fmla="*/ 24 h 297"/>
                <a:gd name="T18" fmla="*/ 98 w 98"/>
                <a:gd name="T19" fmla="*/ 169 h 297"/>
                <a:gd name="T20" fmla="*/ 88 w 98"/>
                <a:gd name="T21" fmla="*/ 182 h 297"/>
                <a:gd name="T22" fmla="*/ 79 w 98"/>
                <a:gd name="T23" fmla="*/ 169 h 297"/>
                <a:gd name="T24" fmla="*/ 79 w 98"/>
                <a:gd name="T25" fmla="*/ 88 h 297"/>
                <a:gd name="T26" fmla="*/ 74 w 98"/>
                <a:gd name="T27" fmla="*/ 88 h 297"/>
                <a:gd name="T28" fmla="*/ 74 w 98"/>
                <a:gd name="T29" fmla="*/ 284 h 297"/>
                <a:gd name="T30" fmla="*/ 63 w 98"/>
                <a:gd name="T31" fmla="*/ 297 h 297"/>
                <a:gd name="T32" fmla="*/ 52 w 98"/>
                <a:gd name="T33" fmla="*/ 284 h 297"/>
                <a:gd name="T34" fmla="*/ 52 w 98"/>
                <a:gd name="T35" fmla="*/ 168 h 297"/>
                <a:gd name="T36" fmla="*/ 46 w 98"/>
                <a:gd name="T37" fmla="*/ 168 h 297"/>
                <a:gd name="T38" fmla="*/ 46 w 98"/>
                <a:gd name="T39" fmla="*/ 284 h 297"/>
                <a:gd name="T40" fmla="*/ 34 w 98"/>
                <a:gd name="T41" fmla="*/ 297 h 297"/>
                <a:gd name="T42" fmla="*/ 23 w 98"/>
                <a:gd name="T43" fmla="*/ 284 h 297"/>
                <a:gd name="T44" fmla="*/ 23 w 98"/>
                <a:gd name="T45" fmla="*/ 88 h 297"/>
                <a:gd name="T46" fmla="*/ 18 w 98"/>
                <a:gd name="T47" fmla="*/ 88 h 297"/>
                <a:gd name="T48" fmla="*/ 18 w 98"/>
                <a:gd name="T49" fmla="*/ 169 h 297"/>
                <a:gd name="T50" fmla="*/ 9 w 98"/>
                <a:gd name="T51" fmla="*/ 182 h 297"/>
                <a:gd name="T52" fmla="*/ 0 w 98"/>
                <a:gd name="T53" fmla="*/ 169 h 297"/>
                <a:gd name="T54" fmla="*/ 0 w 98"/>
                <a:gd name="T55" fmla="*/ 76 h 297"/>
                <a:gd name="T56" fmla="*/ 25 w 98"/>
                <a:gd name="T57" fmla="*/ 53 h 297"/>
                <a:gd name="T58" fmla="*/ 72 w 98"/>
                <a:gd name="T59" fmla="*/ 53 h 297"/>
                <a:gd name="T60" fmla="*/ 98 w 98"/>
                <a:gd name="T61" fmla="*/ 76 h 297"/>
                <a:gd name="T62" fmla="*/ 98 w 98"/>
                <a:gd name="T63" fmla="*/ 169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8" h="297">
                  <a:moveTo>
                    <a:pt x="69" y="24"/>
                  </a:moveTo>
                  <a:cubicBezTo>
                    <a:pt x="69" y="31"/>
                    <a:pt x="67" y="37"/>
                    <a:pt x="63" y="43"/>
                  </a:cubicBezTo>
                  <a:cubicBezTo>
                    <a:pt x="59" y="48"/>
                    <a:pt x="54" y="51"/>
                    <a:pt x="48" y="51"/>
                  </a:cubicBezTo>
                  <a:cubicBezTo>
                    <a:pt x="43" y="51"/>
                    <a:pt x="38" y="48"/>
                    <a:pt x="34" y="43"/>
                  </a:cubicBezTo>
                  <a:cubicBezTo>
                    <a:pt x="30" y="37"/>
                    <a:pt x="28" y="31"/>
                    <a:pt x="28" y="24"/>
                  </a:cubicBezTo>
                  <a:cubicBezTo>
                    <a:pt x="28" y="18"/>
                    <a:pt x="30" y="12"/>
                    <a:pt x="34" y="7"/>
                  </a:cubicBezTo>
                  <a:cubicBezTo>
                    <a:pt x="38" y="3"/>
                    <a:pt x="43" y="0"/>
                    <a:pt x="48" y="0"/>
                  </a:cubicBezTo>
                  <a:cubicBezTo>
                    <a:pt x="54" y="0"/>
                    <a:pt x="59" y="3"/>
                    <a:pt x="63" y="7"/>
                  </a:cubicBezTo>
                  <a:cubicBezTo>
                    <a:pt x="67" y="12"/>
                    <a:pt x="69" y="18"/>
                    <a:pt x="69" y="24"/>
                  </a:cubicBezTo>
                  <a:close/>
                  <a:moveTo>
                    <a:pt x="98" y="169"/>
                  </a:moveTo>
                  <a:cubicBezTo>
                    <a:pt x="98" y="178"/>
                    <a:pt x="95" y="182"/>
                    <a:pt x="88" y="182"/>
                  </a:cubicBezTo>
                  <a:cubicBezTo>
                    <a:pt x="82" y="182"/>
                    <a:pt x="79" y="178"/>
                    <a:pt x="79" y="169"/>
                  </a:cubicBezTo>
                  <a:cubicBezTo>
                    <a:pt x="79" y="88"/>
                    <a:pt x="79" y="88"/>
                    <a:pt x="79" y="88"/>
                  </a:cubicBezTo>
                  <a:cubicBezTo>
                    <a:pt x="74" y="88"/>
                    <a:pt x="74" y="88"/>
                    <a:pt x="74" y="88"/>
                  </a:cubicBezTo>
                  <a:cubicBezTo>
                    <a:pt x="74" y="284"/>
                    <a:pt x="74" y="284"/>
                    <a:pt x="74" y="284"/>
                  </a:cubicBezTo>
                  <a:cubicBezTo>
                    <a:pt x="74" y="292"/>
                    <a:pt x="71" y="297"/>
                    <a:pt x="63" y="297"/>
                  </a:cubicBezTo>
                  <a:cubicBezTo>
                    <a:pt x="55" y="297"/>
                    <a:pt x="52" y="292"/>
                    <a:pt x="52" y="284"/>
                  </a:cubicBezTo>
                  <a:cubicBezTo>
                    <a:pt x="52" y="168"/>
                    <a:pt x="52" y="168"/>
                    <a:pt x="52" y="168"/>
                  </a:cubicBezTo>
                  <a:cubicBezTo>
                    <a:pt x="46" y="168"/>
                    <a:pt x="46" y="168"/>
                    <a:pt x="46" y="168"/>
                  </a:cubicBezTo>
                  <a:cubicBezTo>
                    <a:pt x="46" y="284"/>
                    <a:pt x="46" y="284"/>
                    <a:pt x="46" y="284"/>
                  </a:cubicBezTo>
                  <a:cubicBezTo>
                    <a:pt x="46" y="292"/>
                    <a:pt x="42" y="297"/>
                    <a:pt x="34" y="297"/>
                  </a:cubicBezTo>
                  <a:cubicBezTo>
                    <a:pt x="27" y="297"/>
                    <a:pt x="23" y="292"/>
                    <a:pt x="23" y="284"/>
                  </a:cubicBezTo>
                  <a:cubicBezTo>
                    <a:pt x="23" y="88"/>
                    <a:pt x="23" y="88"/>
                    <a:pt x="23" y="88"/>
                  </a:cubicBezTo>
                  <a:cubicBezTo>
                    <a:pt x="18" y="88"/>
                    <a:pt x="18" y="88"/>
                    <a:pt x="18" y="88"/>
                  </a:cubicBezTo>
                  <a:cubicBezTo>
                    <a:pt x="18" y="169"/>
                    <a:pt x="18" y="169"/>
                    <a:pt x="18" y="169"/>
                  </a:cubicBezTo>
                  <a:cubicBezTo>
                    <a:pt x="18" y="178"/>
                    <a:pt x="15" y="182"/>
                    <a:pt x="9" y="182"/>
                  </a:cubicBezTo>
                  <a:cubicBezTo>
                    <a:pt x="3" y="182"/>
                    <a:pt x="0" y="178"/>
                    <a:pt x="0" y="169"/>
                  </a:cubicBezTo>
                  <a:cubicBezTo>
                    <a:pt x="0" y="76"/>
                    <a:pt x="0" y="76"/>
                    <a:pt x="0" y="76"/>
                  </a:cubicBezTo>
                  <a:cubicBezTo>
                    <a:pt x="0" y="61"/>
                    <a:pt x="8" y="53"/>
                    <a:pt x="25" y="53"/>
                  </a:cubicBezTo>
                  <a:cubicBezTo>
                    <a:pt x="72" y="53"/>
                    <a:pt x="72" y="53"/>
                    <a:pt x="72" y="53"/>
                  </a:cubicBezTo>
                  <a:cubicBezTo>
                    <a:pt x="89" y="53"/>
                    <a:pt x="98" y="61"/>
                    <a:pt x="98" y="76"/>
                  </a:cubicBezTo>
                  <a:lnTo>
                    <a:pt x="98" y="169"/>
                  </a:lnTo>
                  <a:close/>
                </a:path>
              </a:pathLst>
            </a:custGeom>
            <a:solidFill>
              <a:srgbClr val="4DC6DE"/>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67" name="Freeform 11"/>
            <p:cNvSpPr>
              <a:spLocks noEditPoints="1"/>
            </p:cNvSpPr>
            <p:nvPr/>
          </p:nvSpPr>
          <p:spPr bwMode="auto">
            <a:xfrm>
              <a:off x="2453110" y="2612735"/>
              <a:ext cx="258616" cy="785952"/>
            </a:xfrm>
            <a:custGeom>
              <a:avLst/>
              <a:gdLst>
                <a:gd name="T0" fmla="*/ 57 w 82"/>
                <a:gd name="T1" fmla="*/ 20 h 249"/>
                <a:gd name="T2" fmla="*/ 52 w 82"/>
                <a:gd name="T3" fmla="*/ 36 h 249"/>
                <a:gd name="T4" fmla="*/ 40 w 82"/>
                <a:gd name="T5" fmla="*/ 42 h 249"/>
                <a:gd name="T6" fmla="*/ 29 w 82"/>
                <a:gd name="T7" fmla="*/ 36 h 249"/>
                <a:gd name="T8" fmla="*/ 24 w 82"/>
                <a:gd name="T9" fmla="*/ 20 h 249"/>
                <a:gd name="T10" fmla="*/ 28 w 82"/>
                <a:gd name="T11" fmla="*/ 6 h 249"/>
                <a:gd name="T12" fmla="*/ 40 w 82"/>
                <a:gd name="T13" fmla="*/ 0 h 249"/>
                <a:gd name="T14" fmla="*/ 52 w 82"/>
                <a:gd name="T15" fmla="*/ 6 h 249"/>
                <a:gd name="T16" fmla="*/ 57 w 82"/>
                <a:gd name="T17" fmla="*/ 20 h 249"/>
                <a:gd name="T18" fmla="*/ 82 w 82"/>
                <a:gd name="T19" fmla="*/ 142 h 249"/>
                <a:gd name="T20" fmla="*/ 74 w 82"/>
                <a:gd name="T21" fmla="*/ 152 h 249"/>
                <a:gd name="T22" fmla="*/ 66 w 82"/>
                <a:gd name="T23" fmla="*/ 142 h 249"/>
                <a:gd name="T24" fmla="*/ 66 w 82"/>
                <a:gd name="T25" fmla="*/ 74 h 249"/>
                <a:gd name="T26" fmla="*/ 62 w 82"/>
                <a:gd name="T27" fmla="*/ 74 h 249"/>
                <a:gd name="T28" fmla="*/ 62 w 82"/>
                <a:gd name="T29" fmla="*/ 239 h 249"/>
                <a:gd name="T30" fmla="*/ 53 w 82"/>
                <a:gd name="T31" fmla="*/ 249 h 249"/>
                <a:gd name="T32" fmla="*/ 43 w 82"/>
                <a:gd name="T33" fmla="*/ 239 h 249"/>
                <a:gd name="T34" fmla="*/ 43 w 82"/>
                <a:gd name="T35" fmla="*/ 141 h 249"/>
                <a:gd name="T36" fmla="*/ 38 w 82"/>
                <a:gd name="T37" fmla="*/ 141 h 249"/>
                <a:gd name="T38" fmla="*/ 38 w 82"/>
                <a:gd name="T39" fmla="*/ 239 h 249"/>
                <a:gd name="T40" fmla="*/ 29 w 82"/>
                <a:gd name="T41" fmla="*/ 249 h 249"/>
                <a:gd name="T42" fmla="*/ 19 w 82"/>
                <a:gd name="T43" fmla="*/ 239 h 249"/>
                <a:gd name="T44" fmla="*/ 19 w 82"/>
                <a:gd name="T45" fmla="*/ 74 h 249"/>
                <a:gd name="T46" fmla="*/ 15 w 82"/>
                <a:gd name="T47" fmla="*/ 74 h 249"/>
                <a:gd name="T48" fmla="*/ 15 w 82"/>
                <a:gd name="T49" fmla="*/ 142 h 249"/>
                <a:gd name="T50" fmla="*/ 7 w 82"/>
                <a:gd name="T51" fmla="*/ 152 h 249"/>
                <a:gd name="T52" fmla="*/ 0 w 82"/>
                <a:gd name="T53" fmla="*/ 142 h 249"/>
                <a:gd name="T54" fmla="*/ 0 w 82"/>
                <a:gd name="T55" fmla="*/ 64 h 249"/>
                <a:gd name="T56" fmla="*/ 21 w 82"/>
                <a:gd name="T57" fmla="*/ 45 h 249"/>
                <a:gd name="T58" fmla="*/ 61 w 82"/>
                <a:gd name="T59" fmla="*/ 45 h 249"/>
                <a:gd name="T60" fmla="*/ 82 w 82"/>
                <a:gd name="T61" fmla="*/ 64 h 249"/>
                <a:gd name="T62" fmla="*/ 82 w 82"/>
                <a:gd name="T63" fmla="*/ 142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249">
                  <a:moveTo>
                    <a:pt x="57" y="20"/>
                  </a:moveTo>
                  <a:cubicBezTo>
                    <a:pt x="57" y="26"/>
                    <a:pt x="56" y="31"/>
                    <a:pt x="52" y="36"/>
                  </a:cubicBezTo>
                  <a:cubicBezTo>
                    <a:pt x="49" y="40"/>
                    <a:pt x="45" y="42"/>
                    <a:pt x="40" y="42"/>
                  </a:cubicBezTo>
                  <a:cubicBezTo>
                    <a:pt x="36" y="42"/>
                    <a:pt x="32" y="40"/>
                    <a:pt x="29" y="36"/>
                  </a:cubicBezTo>
                  <a:cubicBezTo>
                    <a:pt x="25" y="31"/>
                    <a:pt x="24" y="26"/>
                    <a:pt x="24" y="20"/>
                  </a:cubicBezTo>
                  <a:cubicBezTo>
                    <a:pt x="24" y="15"/>
                    <a:pt x="25" y="10"/>
                    <a:pt x="28" y="6"/>
                  </a:cubicBezTo>
                  <a:cubicBezTo>
                    <a:pt x="32" y="2"/>
                    <a:pt x="36" y="0"/>
                    <a:pt x="40" y="0"/>
                  </a:cubicBezTo>
                  <a:cubicBezTo>
                    <a:pt x="45" y="0"/>
                    <a:pt x="49" y="2"/>
                    <a:pt x="52" y="6"/>
                  </a:cubicBezTo>
                  <a:cubicBezTo>
                    <a:pt x="56" y="10"/>
                    <a:pt x="57" y="15"/>
                    <a:pt x="57" y="20"/>
                  </a:cubicBezTo>
                  <a:close/>
                  <a:moveTo>
                    <a:pt x="82" y="142"/>
                  </a:moveTo>
                  <a:cubicBezTo>
                    <a:pt x="82" y="149"/>
                    <a:pt x="79" y="152"/>
                    <a:pt x="74" y="152"/>
                  </a:cubicBezTo>
                  <a:cubicBezTo>
                    <a:pt x="69" y="152"/>
                    <a:pt x="66" y="149"/>
                    <a:pt x="66" y="142"/>
                  </a:cubicBezTo>
                  <a:cubicBezTo>
                    <a:pt x="66" y="74"/>
                    <a:pt x="66" y="74"/>
                    <a:pt x="66" y="74"/>
                  </a:cubicBezTo>
                  <a:cubicBezTo>
                    <a:pt x="62" y="74"/>
                    <a:pt x="62" y="74"/>
                    <a:pt x="62" y="74"/>
                  </a:cubicBezTo>
                  <a:cubicBezTo>
                    <a:pt x="62" y="239"/>
                    <a:pt x="62" y="239"/>
                    <a:pt x="62" y="239"/>
                  </a:cubicBezTo>
                  <a:cubicBezTo>
                    <a:pt x="62" y="245"/>
                    <a:pt x="59" y="249"/>
                    <a:pt x="53" y="249"/>
                  </a:cubicBezTo>
                  <a:cubicBezTo>
                    <a:pt x="46" y="249"/>
                    <a:pt x="43" y="245"/>
                    <a:pt x="43" y="239"/>
                  </a:cubicBezTo>
                  <a:cubicBezTo>
                    <a:pt x="43" y="141"/>
                    <a:pt x="43" y="141"/>
                    <a:pt x="43" y="141"/>
                  </a:cubicBezTo>
                  <a:cubicBezTo>
                    <a:pt x="38" y="141"/>
                    <a:pt x="38" y="141"/>
                    <a:pt x="38" y="141"/>
                  </a:cubicBezTo>
                  <a:cubicBezTo>
                    <a:pt x="38" y="239"/>
                    <a:pt x="38" y="239"/>
                    <a:pt x="38" y="239"/>
                  </a:cubicBezTo>
                  <a:cubicBezTo>
                    <a:pt x="38" y="245"/>
                    <a:pt x="35" y="249"/>
                    <a:pt x="29" y="249"/>
                  </a:cubicBezTo>
                  <a:cubicBezTo>
                    <a:pt x="22" y="249"/>
                    <a:pt x="19" y="245"/>
                    <a:pt x="19" y="239"/>
                  </a:cubicBezTo>
                  <a:cubicBezTo>
                    <a:pt x="19" y="74"/>
                    <a:pt x="19" y="74"/>
                    <a:pt x="19" y="74"/>
                  </a:cubicBezTo>
                  <a:cubicBezTo>
                    <a:pt x="15" y="74"/>
                    <a:pt x="15" y="74"/>
                    <a:pt x="15" y="74"/>
                  </a:cubicBezTo>
                  <a:cubicBezTo>
                    <a:pt x="15" y="142"/>
                    <a:pt x="15" y="142"/>
                    <a:pt x="15" y="142"/>
                  </a:cubicBezTo>
                  <a:cubicBezTo>
                    <a:pt x="15" y="149"/>
                    <a:pt x="13" y="152"/>
                    <a:pt x="7" y="152"/>
                  </a:cubicBezTo>
                  <a:cubicBezTo>
                    <a:pt x="2" y="152"/>
                    <a:pt x="0" y="149"/>
                    <a:pt x="0" y="142"/>
                  </a:cubicBezTo>
                  <a:cubicBezTo>
                    <a:pt x="0" y="64"/>
                    <a:pt x="0" y="64"/>
                    <a:pt x="0" y="64"/>
                  </a:cubicBezTo>
                  <a:cubicBezTo>
                    <a:pt x="0" y="51"/>
                    <a:pt x="7" y="45"/>
                    <a:pt x="21" y="45"/>
                  </a:cubicBezTo>
                  <a:cubicBezTo>
                    <a:pt x="61" y="45"/>
                    <a:pt x="61" y="45"/>
                    <a:pt x="61" y="45"/>
                  </a:cubicBezTo>
                  <a:cubicBezTo>
                    <a:pt x="75" y="45"/>
                    <a:pt x="82" y="51"/>
                    <a:pt x="82" y="64"/>
                  </a:cubicBezTo>
                  <a:lnTo>
                    <a:pt x="82" y="142"/>
                  </a:lnTo>
                  <a:close/>
                </a:path>
              </a:pathLst>
            </a:custGeom>
            <a:solidFill>
              <a:srgbClr val="4DC6DE"/>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68" name="Freeform 12"/>
            <p:cNvSpPr>
              <a:spLocks noEditPoints="1"/>
            </p:cNvSpPr>
            <p:nvPr/>
          </p:nvSpPr>
          <p:spPr bwMode="auto">
            <a:xfrm>
              <a:off x="3235020" y="2612735"/>
              <a:ext cx="258616" cy="785952"/>
            </a:xfrm>
            <a:custGeom>
              <a:avLst/>
              <a:gdLst>
                <a:gd name="T0" fmla="*/ 57 w 82"/>
                <a:gd name="T1" fmla="*/ 20 h 249"/>
                <a:gd name="T2" fmla="*/ 52 w 82"/>
                <a:gd name="T3" fmla="*/ 36 h 249"/>
                <a:gd name="T4" fmla="*/ 40 w 82"/>
                <a:gd name="T5" fmla="*/ 42 h 249"/>
                <a:gd name="T6" fmla="*/ 29 w 82"/>
                <a:gd name="T7" fmla="*/ 36 h 249"/>
                <a:gd name="T8" fmla="*/ 24 w 82"/>
                <a:gd name="T9" fmla="*/ 20 h 249"/>
                <a:gd name="T10" fmla="*/ 28 w 82"/>
                <a:gd name="T11" fmla="*/ 6 h 249"/>
                <a:gd name="T12" fmla="*/ 40 w 82"/>
                <a:gd name="T13" fmla="*/ 0 h 249"/>
                <a:gd name="T14" fmla="*/ 52 w 82"/>
                <a:gd name="T15" fmla="*/ 6 h 249"/>
                <a:gd name="T16" fmla="*/ 57 w 82"/>
                <a:gd name="T17" fmla="*/ 20 h 249"/>
                <a:gd name="T18" fmla="*/ 82 w 82"/>
                <a:gd name="T19" fmla="*/ 142 h 249"/>
                <a:gd name="T20" fmla="*/ 74 w 82"/>
                <a:gd name="T21" fmla="*/ 152 h 249"/>
                <a:gd name="T22" fmla="*/ 66 w 82"/>
                <a:gd name="T23" fmla="*/ 142 h 249"/>
                <a:gd name="T24" fmla="*/ 66 w 82"/>
                <a:gd name="T25" fmla="*/ 74 h 249"/>
                <a:gd name="T26" fmla="*/ 62 w 82"/>
                <a:gd name="T27" fmla="*/ 74 h 249"/>
                <a:gd name="T28" fmla="*/ 62 w 82"/>
                <a:gd name="T29" fmla="*/ 239 h 249"/>
                <a:gd name="T30" fmla="*/ 53 w 82"/>
                <a:gd name="T31" fmla="*/ 249 h 249"/>
                <a:gd name="T32" fmla="*/ 43 w 82"/>
                <a:gd name="T33" fmla="*/ 239 h 249"/>
                <a:gd name="T34" fmla="*/ 43 w 82"/>
                <a:gd name="T35" fmla="*/ 141 h 249"/>
                <a:gd name="T36" fmla="*/ 38 w 82"/>
                <a:gd name="T37" fmla="*/ 141 h 249"/>
                <a:gd name="T38" fmla="*/ 38 w 82"/>
                <a:gd name="T39" fmla="*/ 239 h 249"/>
                <a:gd name="T40" fmla="*/ 29 w 82"/>
                <a:gd name="T41" fmla="*/ 249 h 249"/>
                <a:gd name="T42" fmla="*/ 19 w 82"/>
                <a:gd name="T43" fmla="*/ 239 h 249"/>
                <a:gd name="T44" fmla="*/ 19 w 82"/>
                <a:gd name="T45" fmla="*/ 74 h 249"/>
                <a:gd name="T46" fmla="*/ 15 w 82"/>
                <a:gd name="T47" fmla="*/ 74 h 249"/>
                <a:gd name="T48" fmla="*/ 15 w 82"/>
                <a:gd name="T49" fmla="*/ 142 h 249"/>
                <a:gd name="T50" fmla="*/ 7 w 82"/>
                <a:gd name="T51" fmla="*/ 152 h 249"/>
                <a:gd name="T52" fmla="*/ 0 w 82"/>
                <a:gd name="T53" fmla="*/ 142 h 249"/>
                <a:gd name="T54" fmla="*/ 0 w 82"/>
                <a:gd name="T55" fmla="*/ 64 h 249"/>
                <a:gd name="T56" fmla="*/ 21 w 82"/>
                <a:gd name="T57" fmla="*/ 45 h 249"/>
                <a:gd name="T58" fmla="*/ 60 w 82"/>
                <a:gd name="T59" fmla="*/ 45 h 249"/>
                <a:gd name="T60" fmla="*/ 82 w 82"/>
                <a:gd name="T61" fmla="*/ 64 h 249"/>
                <a:gd name="T62" fmla="*/ 82 w 82"/>
                <a:gd name="T63" fmla="*/ 142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249">
                  <a:moveTo>
                    <a:pt x="57" y="20"/>
                  </a:moveTo>
                  <a:cubicBezTo>
                    <a:pt x="57" y="26"/>
                    <a:pt x="56" y="31"/>
                    <a:pt x="52" y="36"/>
                  </a:cubicBezTo>
                  <a:cubicBezTo>
                    <a:pt x="49" y="40"/>
                    <a:pt x="45" y="42"/>
                    <a:pt x="40" y="42"/>
                  </a:cubicBezTo>
                  <a:cubicBezTo>
                    <a:pt x="36" y="42"/>
                    <a:pt x="32" y="40"/>
                    <a:pt x="29" y="36"/>
                  </a:cubicBezTo>
                  <a:cubicBezTo>
                    <a:pt x="25" y="31"/>
                    <a:pt x="24" y="26"/>
                    <a:pt x="24" y="20"/>
                  </a:cubicBezTo>
                  <a:cubicBezTo>
                    <a:pt x="24" y="15"/>
                    <a:pt x="25" y="10"/>
                    <a:pt x="28" y="6"/>
                  </a:cubicBezTo>
                  <a:cubicBezTo>
                    <a:pt x="32" y="2"/>
                    <a:pt x="36" y="0"/>
                    <a:pt x="40" y="0"/>
                  </a:cubicBezTo>
                  <a:cubicBezTo>
                    <a:pt x="45" y="0"/>
                    <a:pt x="49" y="2"/>
                    <a:pt x="52" y="6"/>
                  </a:cubicBezTo>
                  <a:cubicBezTo>
                    <a:pt x="56" y="10"/>
                    <a:pt x="57" y="15"/>
                    <a:pt x="57" y="20"/>
                  </a:cubicBezTo>
                  <a:close/>
                  <a:moveTo>
                    <a:pt x="82" y="142"/>
                  </a:moveTo>
                  <a:cubicBezTo>
                    <a:pt x="82" y="149"/>
                    <a:pt x="79" y="152"/>
                    <a:pt x="74" y="152"/>
                  </a:cubicBezTo>
                  <a:cubicBezTo>
                    <a:pt x="69" y="152"/>
                    <a:pt x="66" y="149"/>
                    <a:pt x="66" y="142"/>
                  </a:cubicBezTo>
                  <a:cubicBezTo>
                    <a:pt x="66" y="74"/>
                    <a:pt x="66" y="74"/>
                    <a:pt x="66" y="74"/>
                  </a:cubicBezTo>
                  <a:cubicBezTo>
                    <a:pt x="62" y="74"/>
                    <a:pt x="62" y="74"/>
                    <a:pt x="62" y="74"/>
                  </a:cubicBezTo>
                  <a:cubicBezTo>
                    <a:pt x="62" y="239"/>
                    <a:pt x="62" y="239"/>
                    <a:pt x="62" y="239"/>
                  </a:cubicBezTo>
                  <a:cubicBezTo>
                    <a:pt x="62" y="245"/>
                    <a:pt x="59" y="249"/>
                    <a:pt x="53" y="249"/>
                  </a:cubicBezTo>
                  <a:cubicBezTo>
                    <a:pt x="46" y="249"/>
                    <a:pt x="43" y="245"/>
                    <a:pt x="43" y="239"/>
                  </a:cubicBezTo>
                  <a:cubicBezTo>
                    <a:pt x="43" y="141"/>
                    <a:pt x="43" y="141"/>
                    <a:pt x="43" y="141"/>
                  </a:cubicBezTo>
                  <a:cubicBezTo>
                    <a:pt x="38" y="141"/>
                    <a:pt x="38" y="141"/>
                    <a:pt x="38" y="141"/>
                  </a:cubicBezTo>
                  <a:cubicBezTo>
                    <a:pt x="38" y="239"/>
                    <a:pt x="38" y="239"/>
                    <a:pt x="38" y="239"/>
                  </a:cubicBezTo>
                  <a:cubicBezTo>
                    <a:pt x="38" y="245"/>
                    <a:pt x="35" y="249"/>
                    <a:pt x="29" y="249"/>
                  </a:cubicBezTo>
                  <a:cubicBezTo>
                    <a:pt x="22" y="249"/>
                    <a:pt x="19" y="245"/>
                    <a:pt x="19" y="239"/>
                  </a:cubicBezTo>
                  <a:cubicBezTo>
                    <a:pt x="19" y="74"/>
                    <a:pt x="19" y="74"/>
                    <a:pt x="19" y="74"/>
                  </a:cubicBezTo>
                  <a:cubicBezTo>
                    <a:pt x="15" y="74"/>
                    <a:pt x="15" y="74"/>
                    <a:pt x="15" y="74"/>
                  </a:cubicBezTo>
                  <a:cubicBezTo>
                    <a:pt x="15" y="142"/>
                    <a:pt x="15" y="142"/>
                    <a:pt x="15" y="142"/>
                  </a:cubicBezTo>
                  <a:cubicBezTo>
                    <a:pt x="15" y="149"/>
                    <a:pt x="12" y="152"/>
                    <a:pt x="7" y="152"/>
                  </a:cubicBezTo>
                  <a:cubicBezTo>
                    <a:pt x="2" y="152"/>
                    <a:pt x="0" y="149"/>
                    <a:pt x="0" y="142"/>
                  </a:cubicBezTo>
                  <a:cubicBezTo>
                    <a:pt x="0" y="64"/>
                    <a:pt x="0" y="64"/>
                    <a:pt x="0" y="64"/>
                  </a:cubicBezTo>
                  <a:cubicBezTo>
                    <a:pt x="0" y="51"/>
                    <a:pt x="7" y="45"/>
                    <a:pt x="21" y="45"/>
                  </a:cubicBezTo>
                  <a:cubicBezTo>
                    <a:pt x="60" y="45"/>
                    <a:pt x="60" y="45"/>
                    <a:pt x="60" y="45"/>
                  </a:cubicBezTo>
                  <a:cubicBezTo>
                    <a:pt x="75" y="45"/>
                    <a:pt x="82" y="51"/>
                    <a:pt x="82" y="64"/>
                  </a:cubicBezTo>
                  <a:lnTo>
                    <a:pt x="82" y="142"/>
                  </a:lnTo>
                  <a:close/>
                </a:path>
              </a:pathLst>
            </a:custGeom>
            <a:solidFill>
              <a:srgbClr val="4DC6DE"/>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69" name="Freeform 13"/>
            <p:cNvSpPr>
              <a:spLocks noEditPoints="1"/>
            </p:cNvSpPr>
            <p:nvPr/>
          </p:nvSpPr>
          <p:spPr bwMode="auto">
            <a:xfrm>
              <a:off x="1529769" y="2612735"/>
              <a:ext cx="260637" cy="785952"/>
            </a:xfrm>
            <a:custGeom>
              <a:avLst/>
              <a:gdLst>
                <a:gd name="T0" fmla="*/ 58 w 82"/>
                <a:gd name="T1" fmla="*/ 20 h 249"/>
                <a:gd name="T2" fmla="*/ 53 w 82"/>
                <a:gd name="T3" fmla="*/ 36 h 249"/>
                <a:gd name="T4" fmla="*/ 41 w 82"/>
                <a:gd name="T5" fmla="*/ 42 h 249"/>
                <a:gd name="T6" fmla="*/ 29 w 82"/>
                <a:gd name="T7" fmla="*/ 36 h 249"/>
                <a:gd name="T8" fmla="*/ 24 w 82"/>
                <a:gd name="T9" fmla="*/ 20 h 249"/>
                <a:gd name="T10" fmla="*/ 29 w 82"/>
                <a:gd name="T11" fmla="*/ 6 h 249"/>
                <a:gd name="T12" fmla="*/ 41 w 82"/>
                <a:gd name="T13" fmla="*/ 0 h 249"/>
                <a:gd name="T14" fmla="*/ 53 w 82"/>
                <a:gd name="T15" fmla="*/ 6 h 249"/>
                <a:gd name="T16" fmla="*/ 58 w 82"/>
                <a:gd name="T17" fmla="*/ 20 h 249"/>
                <a:gd name="T18" fmla="*/ 82 w 82"/>
                <a:gd name="T19" fmla="*/ 142 h 249"/>
                <a:gd name="T20" fmla="*/ 75 w 82"/>
                <a:gd name="T21" fmla="*/ 152 h 249"/>
                <a:gd name="T22" fmla="*/ 67 w 82"/>
                <a:gd name="T23" fmla="*/ 142 h 249"/>
                <a:gd name="T24" fmla="*/ 67 w 82"/>
                <a:gd name="T25" fmla="*/ 74 h 249"/>
                <a:gd name="T26" fmla="*/ 63 w 82"/>
                <a:gd name="T27" fmla="*/ 74 h 249"/>
                <a:gd name="T28" fmla="*/ 63 w 82"/>
                <a:gd name="T29" fmla="*/ 239 h 249"/>
                <a:gd name="T30" fmla="*/ 53 w 82"/>
                <a:gd name="T31" fmla="*/ 249 h 249"/>
                <a:gd name="T32" fmla="*/ 44 w 82"/>
                <a:gd name="T33" fmla="*/ 239 h 249"/>
                <a:gd name="T34" fmla="*/ 44 w 82"/>
                <a:gd name="T35" fmla="*/ 141 h 249"/>
                <a:gd name="T36" fmla="*/ 39 w 82"/>
                <a:gd name="T37" fmla="*/ 141 h 249"/>
                <a:gd name="T38" fmla="*/ 39 w 82"/>
                <a:gd name="T39" fmla="*/ 239 h 249"/>
                <a:gd name="T40" fmla="*/ 29 w 82"/>
                <a:gd name="T41" fmla="*/ 249 h 249"/>
                <a:gd name="T42" fmla="*/ 20 w 82"/>
                <a:gd name="T43" fmla="*/ 239 h 249"/>
                <a:gd name="T44" fmla="*/ 20 w 82"/>
                <a:gd name="T45" fmla="*/ 74 h 249"/>
                <a:gd name="T46" fmla="*/ 16 w 82"/>
                <a:gd name="T47" fmla="*/ 74 h 249"/>
                <a:gd name="T48" fmla="*/ 16 w 82"/>
                <a:gd name="T49" fmla="*/ 142 h 249"/>
                <a:gd name="T50" fmla="*/ 8 w 82"/>
                <a:gd name="T51" fmla="*/ 152 h 249"/>
                <a:gd name="T52" fmla="*/ 0 w 82"/>
                <a:gd name="T53" fmla="*/ 142 h 249"/>
                <a:gd name="T54" fmla="*/ 0 w 82"/>
                <a:gd name="T55" fmla="*/ 64 h 249"/>
                <a:gd name="T56" fmla="*/ 22 w 82"/>
                <a:gd name="T57" fmla="*/ 45 h 249"/>
                <a:gd name="T58" fmla="*/ 61 w 82"/>
                <a:gd name="T59" fmla="*/ 45 h 249"/>
                <a:gd name="T60" fmla="*/ 82 w 82"/>
                <a:gd name="T61" fmla="*/ 64 h 249"/>
                <a:gd name="T62" fmla="*/ 82 w 82"/>
                <a:gd name="T63" fmla="*/ 142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249">
                  <a:moveTo>
                    <a:pt x="58" y="20"/>
                  </a:moveTo>
                  <a:cubicBezTo>
                    <a:pt x="58" y="26"/>
                    <a:pt x="56" y="31"/>
                    <a:pt x="53" y="36"/>
                  </a:cubicBezTo>
                  <a:cubicBezTo>
                    <a:pt x="50" y="40"/>
                    <a:pt x="46" y="42"/>
                    <a:pt x="41" y="42"/>
                  </a:cubicBezTo>
                  <a:cubicBezTo>
                    <a:pt x="36" y="42"/>
                    <a:pt x="32" y="40"/>
                    <a:pt x="29" y="36"/>
                  </a:cubicBezTo>
                  <a:cubicBezTo>
                    <a:pt x="26" y="31"/>
                    <a:pt x="24" y="26"/>
                    <a:pt x="24" y="20"/>
                  </a:cubicBezTo>
                  <a:cubicBezTo>
                    <a:pt x="24" y="15"/>
                    <a:pt x="26" y="10"/>
                    <a:pt x="29" y="6"/>
                  </a:cubicBezTo>
                  <a:cubicBezTo>
                    <a:pt x="32" y="2"/>
                    <a:pt x="36" y="0"/>
                    <a:pt x="41" y="0"/>
                  </a:cubicBezTo>
                  <a:cubicBezTo>
                    <a:pt x="46" y="0"/>
                    <a:pt x="50" y="2"/>
                    <a:pt x="53" y="6"/>
                  </a:cubicBezTo>
                  <a:cubicBezTo>
                    <a:pt x="56" y="10"/>
                    <a:pt x="58" y="15"/>
                    <a:pt x="58" y="20"/>
                  </a:cubicBezTo>
                  <a:close/>
                  <a:moveTo>
                    <a:pt x="82" y="142"/>
                  </a:moveTo>
                  <a:cubicBezTo>
                    <a:pt x="82" y="149"/>
                    <a:pt x="80" y="152"/>
                    <a:pt x="75" y="152"/>
                  </a:cubicBezTo>
                  <a:cubicBezTo>
                    <a:pt x="69" y="152"/>
                    <a:pt x="67" y="149"/>
                    <a:pt x="67" y="142"/>
                  </a:cubicBezTo>
                  <a:cubicBezTo>
                    <a:pt x="67" y="74"/>
                    <a:pt x="67" y="74"/>
                    <a:pt x="67" y="74"/>
                  </a:cubicBezTo>
                  <a:cubicBezTo>
                    <a:pt x="63" y="74"/>
                    <a:pt x="63" y="74"/>
                    <a:pt x="63" y="74"/>
                  </a:cubicBezTo>
                  <a:cubicBezTo>
                    <a:pt x="63" y="239"/>
                    <a:pt x="63" y="239"/>
                    <a:pt x="63" y="239"/>
                  </a:cubicBezTo>
                  <a:cubicBezTo>
                    <a:pt x="63" y="245"/>
                    <a:pt x="60" y="249"/>
                    <a:pt x="53" y="249"/>
                  </a:cubicBezTo>
                  <a:cubicBezTo>
                    <a:pt x="47" y="249"/>
                    <a:pt x="44" y="245"/>
                    <a:pt x="44" y="239"/>
                  </a:cubicBezTo>
                  <a:cubicBezTo>
                    <a:pt x="44" y="141"/>
                    <a:pt x="44" y="141"/>
                    <a:pt x="44" y="141"/>
                  </a:cubicBezTo>
                  <a:cubicBezTo>
                    <a:pt x="39" y="141"/>
                    <a:pt x="39" y="141"/>
                    <a:pt x="39" y="141"/>
                  </a:cubicBezTo>
                  <a:cubicBezTo>
                    <a:pt x="39" y="239"/>
                    <a:pt x="39" y="239"/>
                    <a:pt x="39" y="239"/>
                  </a:cubicBezTo>
                  <a:cubicBezTo>
                    <a:pt x="39" y="245"/>
                    <a:pt x="36" y="249"/>
                    <a:pt x="29" y="249"/>
                  </a:cubicBezTo>
                  <a:cubicBezTo>
                    <a:pt x="23" y="249"/>
                    <a:pt x="20" y="245"/>
                    <a:pt x="20" y="239"/>
                  </a:cubicBezTo>
                  <a:cubicBezTo>
                    <a:pt x="20" y="74"/>
                    <a:pt x="20" y="74"/>
                    <a:pt x="20" y="74"/>
                  </a:cubicBezTo>
                  <a:cubicBezTo>
                    <a:pt x="16" y="74"/>
                    <a:pt x="16" y="74"/>
                    <a:pt x="16" y="74"/>
                  </a:cubicBezTo>
                  <a:cubicBezTo>
                    <a:pt x="16" y="142"/>
                    <a:pt x="16" y="142"/>
                    <a:pt x="16" y="142"/>
                  </a:cubicBezTo>
                  <a:cubicBezTo>
                    <a:pt x="16" y="149"/>
                    <a:pt x="13" y="152"/>
                    <a:pt x="8" y="152"/>
                  </a:cubicBezTo>
                  <a:cubicBezTo>
                    <a:pt x="3" y="152"/>
                    <a:pt x="0" y="149"/>
                    <a:pt x="0" y="142"/>
                  </a:cubicBezTo>
                  <a:cubicBezTo>
                    <a:pt x="0" y="64"/>
                    <a:pt x="0" y="64"/>
                    <a:pt x="0" y="64"/>
                  </a:cubicBezTo>
                  <a:cubicBezTo>
                    <a:pt x="0" y="51"/>
                    <a:pt x="7" y="45"/>
                    <a:pt x="22" y="45"/>
                  </a:cubicBezTo>
                  <a:cubicBezTo>
                    <a:pt x="61" y="45"/>
                    <a:pt x="61" y="45"/>
                    <a:pt x="61" y="45"/>
                  </a:cubicBezTo>
                  <a:cubicBezTo>
                    <a:pt x="75" y="45"/>
                    <a:pt x="82" y="51"/>
                    <a:pt x="82" y="64"/>
                  </a:cubicBezTo>
                  <a:lnTo>
                    <a:pt x="82" y="142"/>
                  </a:lnTo>
                  <a:close/>
                </a:path>
              </a:pathLst>
            </a:custGeom>
            <a:solidFill>
              <a:sysClr val="window" lastClr="FFFFFF">
                <a:lumMod val="7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70" name="Freeform 14"/>
            <p:cNvSpPr>
              <a:spLocks noEditPoints="1"/>
            </p:cNvSpPr>
            <p:nvPr/>
          </p:nvSpPr>
          <p:spPr bwMode="auto">
            <a:xfrm>
              <a:off x="4027033" y="2612735"/>
              <a:ext cx="258616" cy="785952"/>
            </a:xfrm>
            <a:custGeom>
              <a:avLst/>
              <a:gdLst>
                <a:gd name="T0" fmla="*/ 57 w 82"/>
                <a:gd name="T1" fmla="*/ 20 h 249"/>
                <a:gd name="T2" fmla="*/ 52 w 82"/>
                <a:gd name="T3" fmla="*/ 36 h 249"/>
                <a:gd name="T4" fmla="*/ 40 w 82"/>
                <a:gd name="T5" fmla="*/ 42 h 249"/>
                <a:gd name="T6" fmla="*/ 29 w 82"/>
                <a:gd name="T7" fmla="*/ 36 h 249"/>
                <a:gd name="T8" fmla="*/ 24 w 82"/>
                <a:gd name="T9" fmla="*/ 20 h 249"/>
                <a:gd name="T10" fmla="*/ 28 w 82"/>
                <a:gd name="T11" fmla="*/ 6 h 249"/>
                <a:gd name="T12" fmla="*/ 40 w 82"/>
                <a:gd name="T13" fmla="*/ 0 h 249"/>
                <a:gd name="T14" fmla="*/ 52 w 82"/>
                <a:gd name="T15" fmla="*/ 6 h 249"/>
                <a:gd name="T16" fmla="*/ 57 w 82"/>
                <a:gd name="T17" fmla="*/ 20 h 249"/>
                <a:gd name="T18" fmla="*/ 82 w 82"/>
                <a:gd name="T19" fmla="*/ 142 h 249"/>
                <a:gd name="T20" fmla="*/ 74 w 82"/>
                <a:gd name="T21" fmla="*/ 152 h 249"/>
                <a:gd name="T22" fmla="*/ 66 w 82"/>
                <a:gd name="T23" fmla="*/ 142 h 249"/>
                <a:gd name="T24" fmla="*/ 66 w 82"/>
                <a:gd name="T25" fmla="*/ 74 h 249"/>
                <a:gd name="T26" fmla="*/ 62 w 82"/>
                <a:gd name="T27" fmla="*/ 74 h 249"/>
                <a:gd name="T28" fmla="*/ 62 w 82"/>
                <a:gd name="T29" fmla="*/ 239 h 249"/>
                <a:gd name="T30" fmla="*/ 53 w 82"/>
                <a:gd name="T31" fmla="*/ 249 h 249"/>
                <a:gd name="T32" fmla="*/ 43 w 82"/>
                <a:gd name="T33" fmla="*/ 239 h 249"/>
                <a:gd name="T34" fmla="*/ 43 w 82"/>
                <a:gd name="T35" fmla="*/ 141 h 249"/>
                <a:gd name="T36" fmla="*/ 38 w 82"/>
                <a:gd name="T37" fmla="*/ 141 h 249"/>
                <a:gd name="T38" fmla="*/ 38 w 82"/>
                <a:gd name="T39" fmla="*/ 239 h 249"/>
                <a:gd name="T40" fmla="*/ 29 w 82"/>
                <a:gd name="T41" fmla="*/ 249 h 249"/>
                <a:gd name="T42" fmla="*/ 19 w 82"/>
                <a:gd name="T43" fmla="*/ 239 h 249"/>
                <a:gd name="T44" fmla="*/ 19 w 82"/>
                <a:gd name="T45" fmla="*/ 74 h 249"/>
                <a:gd name="T46" fmla="*/ 15 w 82"/>
                <a:gd name="T47" fmla="*/ 74 h 249"/>
                <a:gd name="T48" fmla="*/ 15 w 82"/>
                <a:gd name="T49" fmla="*/ 142 h 249"/>
                <a:gd name="T50" fmla="*/ 7 w 82"/>
                <a:gd name="T51" fmla="*/ 152 h 249"/>
                <a:gd name="T52" fmla="*/ 0 w 82"/>
                <a:gd name="T53" fmla="*/ 142 h 249"/>
                <a:gd name="T54" fmla="*/ 0 w 82"/>
                <a:gd name="T55" fmla="*/ 64 h 249"/>
                <a:gd name="T56" fmla="*/ 21 w 82"/>
                <a:gd name="T57" fmla="*/ 45 h 249"/>
                <a:gd name="T58" fmla="*/ 61 w 82"/>
                <a:gd name="T59" fmla="*/ 45 h 249"/>
                <a:gd name="T60" fmla="*/ 82 w 82"/>
                <a:gd name="T61" fmla="*/ 64 h 249"/>
                <a:gd name="T62" fmla="*/ 82 w 82"/>
                <a:gd name="T63" fmla="*/ 142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249">
                  <a:moveTo>
                    <a:pt x="57" y="20"/>
                  </a:moveTo>
                  <a:cubicBezTo>
                    <a:pt x="57" y="26"/>
                    <a:pt x="56" y="31"/>
                    <a:pt x="52" y="36"/>
                  </a:cubicBezTo>
                  <a:cubicBezTo>
                    <a:pt x="49" y="40"/>
                    <a:pt x="45" y="42"/>
                    <a:pt x="40" y="42"/>
                  </a:cubicBezTo>
                  <a:cubicBezTo>
                    <a:pt x="36" y="42"/>
                    <a:pt x="32" y="40"/>
                    <a:pt x="29" y="36"/>
                  </a:cubicBezTo>
                  <a:cubicBezTo>
                    <a:pt x="25" y="31"/>
                    <a:pt x="24" y="26"/>
                    <a:pt x="24" y="20"/>
                  </a:cubicBezTo>
                  <a:cubicBezTo>
                    <a:pt x="24" y="15"/>
                    <a:pt x="25" y="10"/>
                    <a:pt x="28" y="6"/>
                  </a:cubicBezTo>
                  <a:cubicBezTo>
                    <a:pt x="32" y="2"/>
                    <a:pt x="36" y="0"/>
                    <a:pt x="40" y="0"/>
                  </a:cubicBezTo>
                  <a:cubicBezTo>
                    <a:pt x="45" y="0"/>
                    <a:pt x="49" y="2"/>
                    <a:pt x="52" y="6"/>
                  </a:cubicBezTo>
                  <a:cubicBezTo>
                    <a:pt x="56" y="10"/>
                    <a:pt x="57" y="15"/>
                    <a:pt x="57" y="20"/>
                  </a:cubicBezTo>
                  <a:close/>
                  <a:moveTo>
                    <a:pt x="82" y="142"/>
                  </a:moveTo>
                  <a:cubicBezTo>
                    <a:pt x="82" y="149"/>
                    <a:pt x="79" y="152"/>
                    <a:pt x="74" y="152"/>
                  </a:cubicBezTo>
                  <a:cubicBezTo>
                    <a:pt x="69" y="152"/>
                    <a:pt x="66" y="149"/>
                    <a:pt x="66" y="142"/>
                  </a:cubicBezTo>
                  <a:cubicBezTo>
                    <a:pt x="66" y="74"/>
                    <a:pt x="66" y="74"/>
                    <a:pt x="66" y="74"/>
                  </a:cubicBezTo>
                  <a:cubicBezTo>
                    <a:pt x="62" y="74"/>
                    <a:pt x="62" y="74"/>
                    <a:pt x="62" y="74"/>
                  </a:cubicBezTo>
                  <a:cubicBezTo>
                    <a:pt x="62" y="239"/>
                    <a:pt x="62" y="239"/>
                    <a:pt x="62" y="239"/>
                  </a:cubicBezTo>
                  <a:cubicBezTo>
                    <a:pt x="62" y="245"/>
                    <a:pt x="59" y="249"/>
                    <a:pt x="53" y="249"/>
                  </a:cubicBezTo>
                  <a:cubicBezTo>
                    <a:pt x="46" y="249"/>
                    <a:pt x="43" y="245"/>
                    <a:pt x="43" y="239"/>
                  </a:cubicBezTo>
                  <a:cubicBezTo>
                    <a:pt x="43" y="141"/>
                    <a:pt x="43" y="141"/>
                    <a:pt x="43" y="141"/>
                  </a:cubicBezTo>
                  <a:cubicBezTo>
                    <a:pt x="38" y="141"/>
                    <a:pt x="38" y="141"/>
                    <a:pt x="38" y="141"/>
                  </a:cubicBezTo>
                  <a:cubicBezTo>
                    <a:pt x="38" y="239"/>
                    <a:pt x="38" y="239"/>
                    <a:pt x="38" y="239"/>
                  </a:cubicBezTo>
                  <a:cubicBezTo>
                    <a:pt x="38" y="245"/>
                    <a:pt x="35" y="249"/>
                    <a:pt x="29" y="249"/>
                  </a:cubicBezTo>
                  <a:cubicBezTo>
                    <a:pt x="22" y="249"/>
                    <a:pt x="19" y="245"/>
                    <a:pt x="19" y="239"/>
                  </a:cubicBezTo>
                  <a:cubicBezTo>
                    <a:pt x="19" y="74"/>
                    <a:pt x="19" y="74"/>
                    <a:pt x="19" y="74"/>
                  </a:cubicBezTo>
                  <a:cubicBezTo>
                    <a:pt x="15" y="74"/>
                    <a:pt x="15" y="74"/>
                    <a:pt x="15" y="74"/>
                  </a:cubicBezTo>
                  <a:cubicBezTo>
                    <a:pt x="15" y="142"/>
                    <a:pt x="15" y="142"/>
                    <a:pt x="15" y="142"/>
                  </a:cubicBezTo>
                  <a:cubicBezTo>
                    <a:pt x="15" y="149"/>
                    <a:pt x="13" y="152"/>
                    <a:pt x="7" y="152"/>
                  </a:cubicBezTo>
                  <a:cubicBezTo>
                    <a:pt x="2" y="152"/>
                    <a:pt x="0" y="149"/>
                    <a:pt x="0" y="142"/>
                  </a:cubicBezTo>
                  <a:cubicBezTo>
                    <a:pt x="0" y="64"/>
                    <a:pt x="0" y="64"/>
                    <a:pt x="0" y="64"/>
                  </a:cubicBezTo>
                  <a:cubicBezTo>
                    <a:pt x="0" y="51"/>
                    <a:pt x="7" y="45"/>
                    <a:pt x="21" y="45"/>
                  </a:cubicBezTo>
                  <a:cubicBezTo>
                    <a:pt x="61" y="45"/>
                    <a:pt x="61" y="45"/>
                    <a:pt x="61" y="45"/>
                  </a:cubicBezTo>
                  <a:cubicBezTo>
                    <a:pt x="75" y="45"/>
                    <a:pt x="82" y="51"/>
                    <a:pt x="82" y="64"/>
                  </a:cubicBezTo>
                  <a:lnTo>
                    <a:pt x="82" y="142"/>
                  </a:lnTo>
                  <a:close/>
                </a:path>
              </a:pathLst>
            </a:custGeom>
            <a:solidFill>
              <a:srgbClr val="4DC6DE"/>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71" name="Freeform 15"/>
            <p:cNvSpPr>
              <a:spLocks noEditPoints="1"/>
            </p:cNvSpPr>
            <p:nvPr/>
          </p:nvSpPr>
          <p:spPr bwMode="auto">
            <a:xfrm>
              <a:off x="2814769" y="2277342"/>
              <a:ext cx="210126" cy="640480"/>
            </a:xfrm>
            <a:custGeom>
              <a:avLst/>
              <a:gdLst>
                <a:gd name="T0" fmla="*/ 47 w 67"/>
                <a:gd name="T1" fmla="*/ 17 h 203"/>
                <a:gd name="T2" fmla="*/ 43 w 67"/>
                <a:gd name="T3" fmla="*/ 29 h 203"/>
                <a:gd name="T4" fmla="*/ 34 w 67"/>
                <a:gd name="T5" fmla="*/ 35 h 203"/>
                <a:gd name="T6" fmla="*/ 24 w 67"/>
                <a:gd name="T7" fmla="*/ 29 h 203"/>
                <a:gd name="T8" fmla="*/ 20 w 67"/>
                <a:gd name="T9" fmla="*/ 17 h 203"/>
                <a:gd name="T10" fmla="*/ 24 w 67"/>
                <a:gd name="T11" fmla="*/ 5 h 203"/>
                <a:gd name="T12" fmla="*/ 34 w 67"/>
                <a:gd name="T13" fmla="*/ 0 h 203"/>
                <a:gd name="T14" fmla="*/ 43 w 67"/>
                <a:gd name="T15" fmla="*/ 5 h 203"/>
                <a:gd name="T16" fmla="*/ 47 w 67"/>
                <a:gd name="T17" fmla="*/ 17 h 203"/>
                <a:gd name="T18" fmla="*/ 67 w 67"/>
                <a:gd name="T19" fmla="*/ 116 h 203"/>
                <a:gd name="T20" fmla="*/ 61 w 67"/>
                <a:gd name="T21" fmla="*/ 124 h 203"/>
                <a:gd name="T22" fmla="*/ 54 w 67"/>
                <a:gd name="T23" fmla="*/ 116 h 203"/>
                <a:gd name="T24" fmla="*/ 54 w 67"/>
                <a:gd name="T25" fmla="*/ 60 h 203"/>
                <a:gd name="T26" fmla="*/ 51 w 67"/>
                <a:gd name="T27" fmla="*/ 60 h 203"/>
                <a:gd name="T28" fmla="*/ 51 w 67"/>
                <a:gd name="T29" fmla="*/ 194 h 203"/>
                <a:gd name="T30" fmla="*/ 43 w 67"/>
                <a:gd name="T31" fmla="*/ 203 h 203"/>
                <a:gd name="T32" fmla="*/ 36 w 67"/>
                <a:gd name="T33" fmla="*/ 194 h 203"/>
                <a:gd name="T34" fmla="*/ 36 w 67"/>
                <a:gd name="T35" fmla="*/ 115 h 203"/>
                <a:gd name="T36" fmla="*/ 32 w 67"/>
                <a:gd name="T37" fmla="*/ 115 h 203"/>
                <a:gd name="T38" fmla="*/ 32 w 67"/>
                <a:gd name="T39" fmla="*/ 194 h 203"/>
                <a:gd name="T40" fmla="*/ 24 w 67"/>
                <a:gd name="T41" fmla="*/ 203 h 203"/>
                <a:gd name="T42" fmla="*/ 16 w 67"/>
                <a:gd name="T43" fmla="*/ 194 h 203"/>
                <a:gd name="T44" fmla="*/ 16 w 67"/>
                <a:gd name="T45" fmla="*/ 60 h 203"/>
                <a:gd name="T46" fmla="*/ 13 w 67"/>
                <a:gd name="T47" fmla="*/ 60 h 203"/>
                <a:gd name="T48" fmla="*/ 13 w 67"/>
                <a:gd name="T49" fmla="*/ 116 h 203"/>
                <a:gd name="T50" fmla="*/ 7 w 67"/>
                <a:gd name="T51" fmla="*/ 124 h 203"/>
                <a:gd name="T52" fmla="*/ 0 w 67"/>
                <a:gd name="T53" fmla="*/ 116 h 203"/>
                <a:gd name="T54" fmla="*/ 0 w 67"/>
                <a:gd name="T55" fmla="*/ 52 h 203"/>
                <a:gd name="T56" fmla="*/ 18 w 67"/>
                <a:gd name="T57" fmla="*/ 36 h 203"/>
                <a:gd name="T58" fmla="*/ 50 w 67"/>
                <a:gd name="T59" fmla="*/ 36 h 203"/>
                <a:gd name="T60" fmla="*/ 67 w 67"/>
                <a:gd name="T61" fmla="*/ 52 h 203"/>
                <a:gd name="T62" fmla="*/ 67 w 67"/>
                <a:gd name="T63"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203">
                  <a:moveTo>
                    <a:pt x="47" y="17"/>
                  </a:moveTo>
                  <a:cubicBezTo>
                    <a:pt x="47" y="21"/>
                    <a:pt x="46" y="26"/>
                    <a:pt x="43" y="29"/>
                  </a:cubicBezTo>
                  <a:cubicBezTo>
                    <a:pt x="41" y="33"/>
                    <a:pt x="37" y="35"/>
                    <a:pt x="34" y="35"/>
                  </a:cubicBezTo>
                  <a:cubicBezTo>
                    <a:pt x="30" y="35"/>
                    <a:pt x="27" y="33"/>
                    <a:pt x="24" y="29"/>
                  </a:cubicBezTo>
                  <a:cubicBezTo>
                    <a:pt x="21" y="26"/>
                    <a:pt x="20" y="21"/>
                    <a:pt x="20" y="17"/>
                  </a:cubicBezTo>
                  <a:cubicBezTo>
                    <a:pt x="20" y="12"/>
                    <a:pt x="21" y="8"/>
                    <a:pt x="24" y="5"/>
                  </a:cubicBezTo>
                  <a:cubicBezTo>
                    <a:pt x="26" y="2"/>
                    <a:pt x="30" y="0"/>
                    <a:pt x="34" y="0"/>
                  </a:cubicBezTo>
                  <a:cubicBezTo>
                    <a:pt x="37" y="0"/>
                    <a:pt x="41" y="2"/>
                    <a:pt x="43" y="5"/>
                  </a:cubicBezTo>
                  <a:cubicBezTo>
                    <a:pt x="46" y="8"/>
                    <a:pt x="47" y="12"/>
                    <a:pt x="47" y="17"/>
                  </a:cubicBezTo>
                  <a:close/>
                  <a:moveTo>
                    <a:pt x="67" y="116"/>
                  </a:moveTo>
                  <a:cubicBezTo>
                    <a:pt x="67" y="121"/>
                    <a:pt x="65" y="124"/>
                    <a:pt x="61" y="124"/>
                  </a:cubicBezTo>
                  <a:cubicBezTo>
                    <a:pt x="57" y="124"/>
                    <a:pt x="54" y="121"/>
                    <a:pt x="54" y="116"/>
                  </a:cubicBezTo>
                  <a:cubicBezTo>
                    <a:pt x="54" y="60"/>
                    <a:pt x="54" y="60"/>
                    <a:pt x="54" y="60"/>
                  </a:cubicBezTo>
                  <a:cubicBezTo>
                    <a:pt x="51" y="60"/>
                    <a:pt x="51" y="60"/>
                    <a:pt x="51" y="60"/>
                  </a:cubicBezTo>
                  <a:cubicBezTo>
                    <a:pt x="51" y="194"/>
                    <a:pt x="51" y="194"/>
                    <a:pt x="51" y="194"/>
                  </a:cubicBezTo>
                  <a:cubicBezTo>
                    <a:pt x="51" y="200"/>
                    <a:pt x="49" y="203"/>
                    <a:pt x="43" y="203"/>
                  </a:cubicBezTo>
                  <a:cubicBezTo>
                    <a:pt x="38" y="203"/>
                    <a:pt x="36" y="200"/>
                    <a:pt x="36" y="194"/>
                  </a:cubicBezTo>
                  <a:cubicBezTo>
                    <a:pt x="36" y="115"/>
                    <a:pt x="36" y="115"/>
                    <a:pt x="36" y="115"/>
                  </a:cubicBezTo>
                  <a:cubicBezTo>
                    <a:pt x="32" y="115"/>
                    <a:pt x="32" y="115"/>
                    <a:pt x="32" y="115"/>
                  </a:cubicBezTo>
                  <a:cubicBezTo>
                    <a:pt x="32" y="194"/>
                    <a:pt x="32" y="194"/>
                    <a:pt x="32" y="194"/>
                  </a:cubicBezTo>
                  <a:cubicBezTo>
                    <a:pt x="32" y="200"/>
                    <a:pt x="29" y="203"/>
                    <a:pt x="24" y="203"/>
                  </a:cubicBezTo>
                  <a:cubicBezTo>
                    <a:pt x="19" y="203"/>
                    <a:pt x="16" y="200"/>
                    <a:pt x="16" y="194"/>
                  </a:cubicBezTo>
                  <a:cubicBezTo>
                    <a:pt x="16" y="60"/>
                    <a:pt x="16" y="60"/>
                    <a:pt x="16" y="60"/>
                  </a:cubicBezTo>
                  <a:cubicBezTo>
                    <a:pt x="13" y="60"/>
                    <a:pt x="13" y="60"/>
                    <a:pt x="13" y="60"/>
                  </a:cubicBezTo>
                  <a:cubicBezTo>
                    <a:pt x="13" y="116"/>
                    <a:pt x="13" y="116"/>
                    <a:pt x="13" y="116"/>
                  </a:cubicBezTo>
                  <a:cubicBezTo>
                    <a:pt x="13" y="121"/>
                    <a:pt x="11" y="124"/>
                    <a:pt x="7" y="124"/>
                  </a:cubicBezTo>
                  <a:cubicBezTo>
                    <a:pt x="2" y="124"/>
                    <a:pt x="0" y="121"/>
                    <a:pt x="0" y="116"/>
                  </a:cubicBezTo>
                  <a:cubicBezTo>
                    <a:pt x="0" y="52"/>
                    <a:pt x="0" y="52"/>
                    <a:pt x="0" y="52"/>
                  </a:cubicBezTo>
                  <a:cubicBezTo>
                    <a:pt x="0" y="42"/>
                    <a:pt x="6" y="36"/>
                    <a:pt x="18" y="36"/>
                  </a:cubicBezTo>
                  <a:cubicBezTo>
                    <a:pt x="50" y="36"/>
                    <a:pt x="50" y="36"/>
                    <a:pt x="50" y="36"/>
                  </a:cubicBezTo>
                  <a:cubicBezTo>
                    <a:pt x="61" y="36"/>
                    <a:pt x="67" y="42"/>
                    <a:pt x="67" y="52"/>
                  </a:cubicBezTo>
                  <a:lnTo>
                    <a:pt x="67" y="116"/>
                  </a:lnTo>
                  <a:close/>
                </a:path>
              </a:pathLst>
            </a:custGeom>
            <a:solidFill>
              <a:sysClr val="window" lastClr="FFFFFF">
                <a:lumMod val="7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72" name="Freeform 16"/>
            <p:cNvSpPr>
              <a:spLocks noEditPoints="1"/>
            </p:cNvSpPr>
            <p:nvPr/>
          </p:nvSpPr>
          <p:spPr bwMode="auto">
            <a:xfrm>
              <a:off x="3590618" y="2277342"/>
              <a:ext cx="212147" cy="640480"/>
            </a:xfrm>
            <a:custGeom>
              <a:avLst/>
              <a:gdLst>
                <a:gd name="T0" fmla="*/ 47 w 67"/>
                <a:gd name="T1" fmla="*/ 17 h 203"/>
                <a:gd name="T2" fmla="*/ 43 w 67"/>
                <a:gd name="T3" fmla="*/ 29 h 203"/>
                <a:gd name="T4" fmla="*/ 34 w 67"/>
                <a:gd name="T5" fmla="*/ 35 h 203"/>
                <a:gd name="T6" fmla="*/ 24 w 67"/>
                <a:gd name="T7" fmla="*/ 29 h 203"/>
                <a:gd name="T8" fmla="*/ 20 w 67"/>
                <a:gd name="T9" fmla="*/ 17 h 203"/>
                <a:gd name="T10" fmla="*/ 24 w 67"/>
                <a:gd name="T11" fmla="*/ 5 h 203"/>
                <a:gd name="T12" fmla="*/ 34 w 67"/>
                <a:gd name="T13" fmla="*/ 0 h 203"/>
                <a:gd name="T14" fmla="*/ 43 w 67"/>
                <a:gd name="T15" fmla="*/ 5 h 203"/>
                <a:gd name="T16" fmla="*/ 47 w 67"/>
                <a:gd name="T17" fmla="*/ 17 h 203"/>
                <a:gd name="T18" fmla="*/ 67 w 67"/>
                <a:gd name="T19" fmla="*/ 116 h 203"/>
                <a:gd name="T20" fmla="*/ 61 w 67"/>
                <a:gd name="T21" fmla="*/ 124 h 203"/>
                <a:gd name="T22" fmla="*/ 54 w 67"/>
                <a:gd name="T23" fmla="*/ 116 h 203"/>
                <a:gd name="T24" fmla="*/ 54 w 67"/>
                <a:gd name="T25" fmla="*/ 60 h 203"/>
                <a:gd name="T26" fmla="*/ 51 w 67"/>
                <a:gd name="T27" fmla="*/ 60 h 203"/>
                <a:gd name="T28" fmla="*/ 51 w 67"/>
                <a:gd name="T29" fmla="*/ 194 h 203"/>
                <a:gd name="T30" fmla="*/ 43 w 67"/>
                <a:gd name="T31" fmla="*/ 203 h 203"/>
                <a:gd name="T32" fmla="*/ 36 w 67"/>
                <a:gd name="T33" fmla="*/ 194 h 203"/>
                <a:gd name="T34" fmla="*/ 36 w 67"/>
                <a:gd name="T35" fmla="*/ 115 h 203"/>
                <a:gd name="T36" fmla="*/ 32 w 67"/>
                <a:gd name="T37" fmla="*/ 115 h 203"/>
                <a:gd name="T38" fmla="*/ 32 w 67"/>
                <a:gd name="T39" fmla="*/ 194 h 203"/>
                <a:gd name="T40" fmla="*/ 24 w 67"/>
                <a:gd name="T41" fmla="*/ 203 h 203"/>
                <a:gd name="T42" fmla="*/ 16 w 67"/>
                <a:gd name="T43" fmla="*/ 194 h 203"/>
                <a:gd name="T44" fmla="*/ 16 w 67"/>
                <a:gd name="T45" fmla="*/ 60 h 203"/>
                <a:gd name="T46" fmla="*/ 13 w 67"/>
                <a:gd name="T47" fmla="*/ 60 h 203"/>
                <a:gd name="T48" fmla="*/ 13 w 67"/>
                <a:gd name="T49" fmla="*/ 116 h 203"/>
                <a:gd name="T50" fmla="*/ 7 w 67"/>
                <a:gd name="T51" fmla="*/ 124 h 203"/>
                <a:gd name="T52" fmla="*/ 0 w 67"/>
                <a:gd name="T53" fmla="*/ 116 h 203"/>
                <a:gd name="T54" fmla="*/ 0 w 67"/>
                <a:gd name="T55" fmla="*/ 52 h 203"/>
                <a:gd name="T56" fmla="*/ 18 w 67"/>
                <a:gd name="T57" fmla="*/ 36 h 203"/>
                <a:gd name="T58" fmla="*/ 50 w 67"/>
                <a:gd name="T59" fmla="*/ 36 h 203"/>
                <a:gd name="T60" fmla="*/ 67 w 67"/>
                <a:gd name="T61" fmla="*/ 52 h 203"/>
                <a:gd name="T62" fmla="*/ 67 w 67"/>
                <a:gd name="T63"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203">
                  <a:moveTo>
                    <a:pt x="47" y="17"/>
                  </a:moveTo>
                  <a:cubicBezTo>
                    <a:pt x="47" y="21"/>
                    <a:pt x="46" y="26"/>
                    <a:pt x="43" y="29"/>
                  </a:cubicBezTo>
                  <a:cubicBezTo>
                    <a:pt x="41" y="33"/>
                    <a:pt x="37" y="35"/>
                    <a:pt x="34" y="35"/>
                  </a:cubicBezTo>
                  <a:cubicBezTo>
                    <a:pt x="30" y="35"/>
                    <a:pt x="27" y="33"/>
                    <a:pt x="24" y="29"/>
                  </a:cubicBezTo>
                  <a:cubicBezTo>
                    <a:pt x="21" y="26"/>
                    <a:pt x="20" y="21"/>
                    <a:pt x="20" y="17"/>
                  </a:cubicBezTo>
                  <a:cubicBezTo>
                    <a:pt x="20" y="12"/>
                    <a:pt x="21" y="8"/>
                    <a:pt x="24" y="5"/>
                  </a:cubicBezTo>
                  <a:cubicBezTo>
                    <a:pt x="26" y="2"/>
                    <a:pt x="30" y="0"/>
                    <a:pt x="34" y="0"/>
                  </a:cubicBezTo>
                  <a:cubicBezTo>
                    <a:pt x="37" y="0"/>
                    <a:pt x="41" y="2"/>
                    <a:pt x="43" y="5"/>
                  </a:cubicBezTo>
                  <a:cubicBezTo>
                    <a:pt x="46" y="8"/>
                    <a:pt x="47" y="12"/>
                    <a:pt x="47" y="17"/>
                  </a:cubicBezTo>
                  <a:close/>
                  <a:moveTo>
                    <a:pt x="67" y="116"/>
                  </a:moveTo>
                  <a:cubicBezTo>
                    <a:pt x="67" y="121"/>
                    <a:pt x="65" y="124"/>
                    <a:pt x="61" y="124"/>
                  </a:cubicBezTo>
                  <a:cubicBezTo>
                    <a:pt x="57" y="124"/>
                    <a:pt x="54" y="121"/>
                    <a:pt x="54" y="116"/>
                  </a:cubicBezTo>
                  <a:cubicBezTo>
                    <a:pt x="54" y="60"/>
                    <a:pt x="54" y="60"/>
                    <a:pt x="54" y="60"/>
                  </a:cubicBezTo>
                  <a:cubicBezTo>
                    <a:pt x="51" y="60"/>
                    <a:pt x="51" y="60"/>
                    <a:pt x="51" y="60"/>
                  </a:cubicBezTo>
                  <a:cubicBezTo>
                    <a:pt x="51" y="194"/>
                    <a:pt x="51" y="194"/>
                    <a:pt x="51" y="194"/>
                  </a:cubicBezTo>
                  <a:cubicBezTo>
                    <a:pt x="51" y="200"/>
                    <a:pt x="49" y="203"/>
                    <a:pt x="43" y="203"/>
                  </a:cubicBezTo>
                  <a:cubicBezTo>
                    <a:pt x="38" y="203"/>
                    <a:pt x="36" y="200"/>
                    <a:pt x="36" y="194"/>
                  </a:cubicBezTo>
                  <a:cubicBezTo>
                    <a:pt x="36" y="115"/>
                    <a:pt x="36" y="115"/>
                    <a:pt x="36" y="115"/>
                  </a:cubicBezTo>
                  <a:cubicBezTo>
                    <a:pt x="32" y="115"/>
                    <a:pt x="32" y="115"/>
                    <a:pt x="32" y="115"/>
                  </a:cubicBezTo>
                  <a:cubicBezTo>
                    <a:pt x="32" y="194"/>
                    <a:pt x="32" y="194"/>
                    <a:pt x="32" y="194"/>
                  </a:cubicBezTo>
                  <a:cubicBezTo>
                    <a:pt x="32" y="200"/>
                    <a:pt x="29" y="203"/>
                    <a:pt x="24" y="203"/>
                  </a:cubicBezTo>
                  <a:cubicBezTo>
                    <a:pt x="19" y="203"/>
                    <a:pt x="16" y="200"/>
                    <a:pt x="16" y="194"/>
                  </a:cubicBezTo>
                  <a:cubicBezTo>
                    <a:pt x="16" y="60"/>
                    <a:pt x="16" y="60"/>
                    <a:pt x="16" y="60"/>
                  </a:cubicBezTo>
                  <a:cubicBezTo>
                    <a:pt x="13" y="60"/>
                    <a:pt x="13" y="60"/>
                    <a:pt x="13" y="60"/>
                  </a:cubicBezTo>
                  <a:cubicBezTo>
                    <a:pt x="13" y="116"/>
                    <a:pt x="13" y="116"/>
                    <a:pt x="13" y="116"/>
                  </a:cubicBezTo>
                  <a:cubicBezTo>
                    <a:pt x="13" y="121"/>
                    <a:pt x="11" y="124"/>
                    <a:pt x="7" y="124"/>
                  </a:cubicBezTo>
                  <a:cubicBezTo>
                    <a:pt x="2" y="124"/>
                    <a:pt x="0" y="121"/>
                    <a:pt x="0" y="116"/>
                  </a:cubicBezTo>
                  <a:cubicBezTo>
                    <a:pt x="0" y="52"/>
                    <a:pt x="0" y="52"/>
                    <a:pt x="0" y="52"/>
                  </a:cubicBezTo>
                  <a:cubicBezTo>
                    <a:pt x="0" y="42"/>
                    <a:pt x="6" y="36"/>
                    <a:pt x="18" y="36"/>
                  </a:cubicBezTo>
                  <a:cubicBezTo>
                    <a:pt x="50" y="36"/>
                    <a:pt x="50" y="36"/>
                    <a:pt x="50" y="36"/>
                  </a:cubicBezTo>
                  <a:cubicBezTo>
                    <a:pt x="61" y="36"/>
                    <a:pt x="67" y="42"/>
                    <a:pt x="67" y="52"/>
                  </a:cubicBezTo>
                  <a:lnTo>
                    <a:pt x="67" y="116"/>
                  </a:lnTo>
                  <a:close/>
                </a:path>
              </a:pathLst>
            </a:custGeom>
            <a:solidFill>
              <a:sysClr val="window" lastClr="FFFFFF">
                <a:lumMod val="7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73" name="Freeform 17"/>
            <p:cNvSpPr>
              <a:spLocks noEditPoints="1"/>
            </p:cNvSpPr>
            <p:nvPr/>
          </p:nvSpPr>
          <p:spPr bwMode="auto">
            <a:xfrm>
              <a:off x="4356364" y="2277342"/>
              <a:ext cx="212147" cy="640480"/>
            </a:xfrm>
            <a:custGeom>
              <a:avLst/>
              <a:gdLst>
                <a:gd name="T0" fmla="*/ 47 w 67"/>
                <a:gd name="T1" fmla="*/ 17 h 203"/>
                <a:gd name="T2" fmla="*/ 43 w 67"/>
                <a:gd name="T3" fmla="*/ 29 h 203"/>
                <a:gd name="T4" fmla="*/ 34 w 67"/>
                <a:gd name="T5" fmla="*/ 35 h 203"/>
                <a:gd name="T6" fmla="*/ 24 w 67"/>
                <a:gd name="T7" fmla="*/ 29 h 203"/>
                <a:gd name="T8" fmla="*/ 20 w 67"/>
                <a:gd name="T9" fmla="*/ 17 h 203"/>
                <a:gd name="T10" fmla="*/ 24 w 67"/>
                <a:gd name="T11" fmla="*/ 5 h 203"/>
                <a:gd name="T12" fmla="*/ 34 w 67"/>
                <a:gd name="T13" fmla="*/ 0 h 203"/>
                <a:gd name="T14" fmla="*/ 43 w 67"/>
                <a:gd name="T15" fmla="*/ 5 h 203"/>
                <a:gd name="T16" fmla="*/ 47 w 67"/>
                <a:gd name="T17" fmla="*/ 17 h 203"/>
                <a:gd name="T18" fmla="*/ 67 w 67"/>
                <a:gd name="T19" fmla="*/ 116 h 203"/>
                <a:gd name="T20" fmla="*/ 61 w 67"/>
                <a:gd name="T21" fmla="*/ 124 h 203"/>
                <a:gd name="T22" fmla="*/ 54 w 67"/>
                <a:gd name="T23" fmla="*/ 116 h 203"/>
                <a:gd name="T24" fmla="*/ 54 w 67"/>
                <a:gd name="T25" fmla="*/ 60 h 203"/>
                <a:gd name="T26" fmla="*/ 51 w 67"/>
                <a:gd name="T27" fmla="*/ 60 h 203"/>
                <a:gd name="T28" fmla="*/ 51 w 67"/>
                <a:gd name="T29" fmla="*/ 194 h 203"/>
                <a:gd name="T30" fmla="*/ 43 w 67"/>
                <a:gd name="T31" fmla="*/ 203 h 203"/>
                <a:gd name="T32" fmla="*/ 36 w 67"/>
                <a:gd name="T33" fmla="*/ 194 h 203"/>
                <a:gd name="T34" fmla="*/ 36 w 67"/>
                <a:gd name="T35" fmla="*/ 115 h 203"/>
                <a:gd name="T36" fmla="*/ 32 w 67"/>
                <a:gd name="T37" fmla="*/ 115 h 203"/>
                <a:gd name="T38" fmla="*/ 32 w 67"/>
                <a:gd name="T39" fmla="*/ 194 h 203"/>
                <a:gd name="T40" fmla="*/ 24 w 67"/>
                <a:gd name="T41" fmla="*/ 203 h 203"/>
                <a:gd name="T42" fmla="*/ 16 w 67"/>
                <a:gd name="T43" fmla="*/ 194 h 203"/>
                <a:gd name="T44" fmla="*/ 16 w 67"/>
                <a:gd name="T45" fmla="*/ 60 h 203"/>
                <a:gd name="T46" fmla="*/ 13 w 67"/>
                <a:gd name="T47" fmla="*/ 60 h 203"/>
                <a:gd name="T48" fmla="*/ 13 w 67"/>
                <a:gd name="T49" fmla="*/ 116 h 203"/>
                <a:gd name="T50" fmla="*/ 7 w 67"/>
                <a:gd name="T51" fmla="*/ 124 h 203"/>
                <a:gd name="T52" fmla="*/ 0 w 67"/>
                <a:gd name="T53" fmla="*/ 116 h 203"/>
                <a:gd name="T54" fmla="*/ 0 w 67"/>
                <a:gd name="T55" fmla="*/ 52 h 203"/>
                <a:gd name="T56" fmla="*/ 18 w 67"/>
                <a:gd name="T57" fmla="*/ 36 h 203"/>
                <a:gd name="T58" fmla="*/ 50 w 67"/>
                <a:gd name="T59" fmla="*/ 36 h 203"/>
                <a:gd name="T60" fmla="*/ 67 w 67"/>
                <a:gd name="T61" fmla="*/ 52 h 203"/>
                <a:gd name="T62" fmla="*/ 67 w 67"/>
                <a:gd name="T63"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203">
                  <a:moveTo>
                    <a:pt x="47" y="17"/>
                  </a:moveTo>
                  <a:cubicBezTo>
                    <a:pt x="47" y="21"/>
                    <a:pt x="46" y="26"/>
                    <a:pt x="43" y="29"/>
                  </a:cubicBezTo>
                  <a:cubicBezTo>
                    <a:pt x="41" y="33"/>
                    <a:pt x="37" y="35"/>
                    <a:pt x="34" y="35"/>
                  </a:cubicBezTo>
                  <a:cubicBezTo>
                    <a:pt x="30" y="35"/>
                    <a:pt x="27" y="33"/>
                    <a:pt x="24" y="29"/>
                  </a:cubicBezTo>
                  <a:cubicBezTo>
                    <a:pt x="21" y="26"/>
                    <a:pt x="20" y="21"/>
                    <a:pt x="20" y="17"/>
                  </a:cubicBezTo>
                  <a:cubicBezTo>
                    <a:pt x="20" y="12"/>
                    <a:pt x="21" y="8"/>
                    <a:pt x="24" y="5"/>
                  </a:cubicBezTo>
                  <a:cubicBezTo>
                    <a:pt x="26" y="2"/>
                    <a:pt x="30" y="0"/>
                    <a:pt x="34" y="0"/>
                  </a:cubicBezTo>
                  <a:cubicBezTo>
                    <a:pt x="37" y="0"/>
                    <a:pt x="41" y="2"/>
                    <a:pt x="43" y="5"/>
                  </a:cubicBezTo>
                  <a:cubicBezTo>
                    <a:pt x="46" y="8"/>
                    <a:pt x="47" y="12"/>
                    <a:pt x="47" y="17"/>
                  </a:cubicBezTo>
                  <a:close/>
                  <a:moveTo>
                    <a:pt x="67" y="116"/>
                  </a:moveTo>
                  <a:cubicBezTo>
                    <a:pt x="67" y="121"/>
                    <a:pt x="65" y="124"/>
                    <a:pt x="61" y="124"/>
                  </a:cubicBezTo>
                  <a:cubicBezTo>
                    <a:pt x="57" y="124"/>
                    <a:pt x="54" y="121"/>
                    <a:pt x="54" y="116"/>
                  </a:cubicBezTo>
                  <a:cubicBezTo>
                    <a:pt x="54" y="60"/>
                    <a:pt x="54" y="60"/>
                    <a:pt x="54" y="60"/>
                  </a:cubicBezTo>
                  <a:cubicBezTo>
                    <a:pt x="51" y="60"/>
                    <a:pt x="51" y="60"/>
                    <a:pt x="51" y="60"/>
                  </a:cubicBezTo>
                  <a:cubicBezTo>
                    <a:pt x="51" y="194"/>
                    <a:pt x="51" y="194"/>
                    <a:pt x="51" y="194"/>
                  </a:cubicBezTo>
                  <a:cubicBezTo>
                    <a:pt x="51" y="200"/>
                    <a:pt x="49" y="203"/>
                    <a:pt x="43" y="203"/>
                  </a:cubicBezTo>
                  <a:cubicBezTo>
                    <a:pt x="38" y="203"/>
                    <a:pt x="36" y="200"/>
                    <a:pt x="36" y="194"/>
                  </a:cubicBezTo>
                  <a:cubicBezTo>
                    <a:pt x="36" y="115"/>
                    <a:pt x="36" y="115"/>
                    <a:pt x="36" y="115"/>
                  </a:cubicBezTo>
                  <a:cubicBezTo>
                    <a:pt x="32" y="115"/>
                    <a:pt x="32" y="115"/>
                    <a:pt x="32" y="115"/>
                  </a:cubicBezTo>
                  <a:cubicBezTo>
                    <a:pt x="32" y="194"/>
                    <a:pt x="32" y="194"/>
                    <a:pt x="32" y="194"/>
                  </a:cubicBezTo>
                  <a:cubicBezTo>
                    <a:pt x="32" y="200"/>
                    <a:pt x="29" y="203"/>
                    <a:pt x="24" y="203"/>
                  </a:cubicBezTo>
                  <a:cubicBezTo>
                    <a:pt x="19" y="203"/>
                    <a:pt x="16" y="200"/>
                    <a:pt x="16" y="194"/>
                  </a:cubicBezTo>
                  <a:cubicBezTo>
                    <a:pt x="16" y="60"/>
                    <a:pt x="16" y="60"/>
                    <a:pt x="16" y="60"/>
                  </a:cubicBezTo>
                  <a:cubicBezTo>
                    <a:pt x="13" y="60"/>
                    <a:pt x="13" y="60"/>
                    <a:pt x="13" y="60"/>
                  </a:cubicBezTo>
                  <a:cubicBezTo>
                    <a:pt x="13" y="116"/>
                    <a:pt x="13" y="116"/>
                    <a:pt x="13" y="116"/>
                  </a:cubicBezTo>
                  <a:cubicBezTo>
                    <a:pt x="13" y="121"/>
                    <a:pt x="11" y="124"/>
                    <a:pt x="7" y="124"/>
                  </a:cubicBezTo>
                  <a:cubicBezTo>
                    <a:pt x="2" y="124"/>
                    <a:pt x="0" y="121"/>
                    <a:pt x="0" y="116"/>
                  </a:cubicBezTo>
                  <a:cubicBezTo>
                    <a:pt x="0" y="52"/>
                    <a:pt x="0" y="52"/>
                    <a:pt x="0" y="52"/>
                  </a:cubicBezTo>
                  <a:cubicBezTo>
                    <a:pt x="0" y="42"/>
                    <a:pt x="6" y="36"/>
                    <a:pt x="18" y="36"/>
                  </a:cubicBezTo>
                  <a:cubicBezTo>
                    <a:pt x="50" y="36"/>
                    <a:pt x="50" y="36"/>
                    <a:pt x="50" y="36"/>
                  </a:cubicBezTo>
                  <a:cubicBezTo>
                    <a:pt x="61" y="36"/>
                    <a:pt x="67" y="42"/>
                    <a:pt x="67" y="52"/>
                  </a:cubicBezTo>
                  <a:lnTo>
                    <a:pt x="67" y="116"/>
                  </a:lnTo>
                  <a:close/>
                </a:path>
              </a:pathLst>
            </a:custGeom>
            <a:solidFill>
              <a:sysClr val="window" lastClr="FFFFFF">
                <a:lumMod val="7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74" name="Freeform 18"/>
            <p:cNvSpPr>
              <a:spLocks noEditPoints="1"/>
            </p:cNvSpPr>
            <p:nvPr/>
          </p:nvSpPr>
          <p:spPr bwMode="auto">
            <a:xfrm>
              <a:off x="2026797" y="2277342"/>
              <a:ext cx="212147" cy="640480"/>
            </a:xfrm>
            <a:custGeom>
              <a:avLst/>
              <a:gdLst>
                <a:gd name="T0" fmla="*/ 47 w 67"/>
                <a:gd name="T1" fmla="*/ 17 h 203"/>
                <a:gd name="T2" fmla="*/ 43 w 67"/>
                <a:gd name="T3" fmla="*/ 29 h 203"/>
                <a:gd name="T4" fmla="*/ 33 w 67"/>
                <a:gd name="T5" fmla="*/ 35 h 203"/>
                <a:gd name="T6" fmla="*/ 24 w 67"/>
                <a:gd name="T7" fmla="*/ 29 h 203"/>
                <a:gd name="T8" fmla="*/ 20 w 67"/>
                <a:gd name="T9" fmla="*/ 17 h 203"/>
                <a:gd name="T10" fmla="*/ 24 w 67"/>
                <a:gd name="T11" fmla="*/ 5 h 203"/>
                <a:gd name="T12" fmla="*/ 33 w 67"/>
                <a:gd name="T13" fmla="*/ 0 h 203"/>
                <a:gd name="T14" fmla="*/ 43 w 67"/>
                <a:gd name="T15" fmla="*/ 5 h 203"/>
                <a:gd name="T16" fmla="*/ 47 w 67"/>
                <a:gd name="T17" fmla="*/ 17 h 203"/>
                <a:gd name="T18" fmla="*/ 67 w 67"/>
                <a:gd name="T19" fmla="*/ 116 h 203"/>
                <a:gd name="T20" fmla="*/ 60 w 67"/>
                <a:gd name="T21" fmla="*/ 124 h 203"/>
                <a:gd name="T22" fmla="*/ 54 w 67"/>
                <a:gd name="T23" fmla="*/ 116 h 203"/>
                <a:gd name="T24" fmla="*/ 54 w 67"/>
                <a:gd name="T25" fmla="*/ 60 h 203"/>
                <a:gd name="T26" fmla="*/ 51 w 67"/>
                <a:gd name="T27" fmla="*/ 60 h 203"/>
                <a:gd name="T28" fmla="*/ 51 w 67"/>
                <a:gd name="T29" fmla="*/ 194 h 203"/>
                <a:gd name="T30" fmla="*/ 43 w 67"/>
                <a:gd name="T31" fmla="*/ 203 h 203"/>
                <a:gd name="T32" fmla="*/ 36 w 67"/>
                <a:gd name="T33" fmla="*/ 194 h 203"/>
                <a:gd name="T34" fmla="*/ 36 w 67"/>
                <a:gd name="T35" fmla="*/ 115 h 203"/>
                <a:gd name="T36" fmla="*/ 31 w 67"/>
                <a:gd name="T37" fmla="*/ 115 h 203"/>
                <a:gd name="T38" fmla="*/ 31 w 67"/>
                <a:gd name="T39" fmla="*/ 194 h 203"/>
                <a:gd name="T40" fmla="*/ 24 w 67"/>
                <a:gd name="T41" fmla="*/ 203 h 203"/>
                <a:gd name="T42" fmla="*/ 16 w 67"/>
                <a:gd name="T43" fmla="*/ 194 h 203"/>
                <a:gd name="T44" fmla="*/ 16 w 67"/>
                <a:gd name="T45" fmla="*/ 60 h 203"/>
                <a:gd name="T46" fmla="*/ 13 w 67"/>
                <a:gd name="T47" fmla="*/ 60 h 203"/>
                <a:gd name="T48" fmla="*/ 13 w 67"/>
                <a:gd name="T49" fmla="*/ 116 h 203"/>
                <a:gd name="T50" fmla="*/ 6 w 67"/>
                <a:gd name="T51" fmla="*/ 124 h 203"/>
                <a:gd name="T52" fmla="*/ 0 w 67"/>
                <a:gd name="T53" fmla="*/ 116 h 203"/>
                <a:gd name="T54" fmla="*/ 0 w 67"/>
                <a:gd name="T55" fmla="*/ 52 h 203"/>
                <a:gd name="T56" fmla="*/ 17 w 67"/>
                <a:gd name="T57" fmla="*/ 36 h 203"/>
                <a:gd name="T58" fmla="*/ 50 w 67"/>
                <a:gd name="T59" fmla="*/ 36 h 203"/>
                <a:gd name="T60" fmla="*/ 67 w 67"/>
                <a:gd name="T61" fmla="*/ 52 h 203"/>
                <a:gd name="T62" fmla="*/ 67 w 67"/>
                <a:gd name="T63"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203">
                  <a:moveTo>
                    <a:pt x="47" y="17"/>
                  </a:moveTo>
                  <a:cubicBezTo>
                    <a:pt x="47" y="21"/>
                    <a:pt x="46" y="26"/>
                    <a:pt x="43" y="29"/>
                  </a:cubicBezTo>
                  <a:cubicBezTo>
                    <a:pt x="40" y="33"/>
                    <a:pt x="37" y="35"/>
                    <a:pt x="33" y="35"/>
                  </a:cubicBezTo>
                  <a:cubicBezTo>
                    <a:pt x="30" y="35"/>
                    <a:pt x="26" y="33"/>
                    <a:pt x="24" y="29"/>
                  </a:cubicBezTo>
                  <a:cubicBezTo>
                    <a:pt x="21" y="26"/>
                    <a:pt x="20" y="21"/>
                    <a:pt x="20" y="17"/>
                  </a:cubicBezTo>
                  <a:cubicBezTo>
                    <a:pt x="20" y="12"/>
                    <a:pt x="21" y="8"/>
                    <a:pt x="24" y="5"/>
                  </a:cubicBezTo>
                  <a:cubicBezTo>
                    <a:pt x="26" y="2"/>
                    <a:pt x="29" y="0"/>
                    <a:pt x="33" y="0"/>
                  </a:cubicBezTo>
                  <a:cubicBezTo>
                    <a:pt x="37" y="0"/>
                    <a:pt x="40" y="2"/>
                    <a:pt x="43" y="5"/>
                  </a:cubicBezTo>
                  <a:cubicBezTo>
                    <a:pt x="46" y="8"/>
                    <a:pt x="47" y="12"/>
                    <a:pt x="47" y="17"/>
                  </a:cubicBezTo>
                  <a:close/>
                  <a:moveTo>
                    <a:pt x="67" y="116"/>
                  </a:moveTo>
                  <a:cubicBezTo>
                    <a:pt x="67" y="121"/>
                    <a:pt x="65" y="124"/>
                    <a:pt x="60" y="124"/>
                  </a:cubicBezTo>
                  <a:cubicBezTo>
                    <a:pt x="56" y="124"/>
                    <a:pt x="54" y="121"/>
                    <a:pt x="54" y="116"/>
                  </a:cubicBezTo>
                  <a:cubicBezTo>
                    <a:pt x="54" y="60"/>
                    <a:pt x="54" y="60"/>
                    <a:pt x="54" y="60"/>
                  </a:cubicBezTo>
                  <a:cubicBezTo>
                    <a:pt x="51" y="60"/>
                    <a:pt x="51" y="60"/>
                    <a:pt x="51" y="60"/>
                  </a:cubicBezTo>
                  <a:cubicBezTo>
                    <a:pt x="51" y="194"/>
                    <a:pt x="51" y="194"/>
                    <a:pt x="51" y="194"/>
                  </a:cubicBezTo>
                  <a:cubicBezTo>
                    <a:pt x="51" y="200"/>
                    <a:pt x="48" y="203"/>
                    <a:pt x="43" y="203"/>
                  </a:cubicBezTo>
                  <a:cubicBezTo>
                    <a:pt x="38" y="203"/>
                    <a:pt x="36" y="200"/>
                    <a:pt x="36" y="194"/>
                  </a:cubicBezTo>
                  <a:cubicBezTo>
                    <a:pt x="36" y="115"/>
                    <a:pt x="36" y="115"/>
                    <a:pt x="36" y="115"/>
                  </a:cubicBezTo>
                  <a:cubicBezTo>
                    <a:pt x="31" y="115"/>
                    <a:pt x="31" y="115"/>
                    <a:pt x="31" y="115"/>
                  </a:cubicBezTo>
                  <a:cubicBezTo>
                    <a:pt x="31" y="194"/>
                    <a:pt x="31" y="194"/>
                    <a:pt x="31" y="194"/>
                  </a:cubicBezTo>
                  <a:cubicBezTo>
                    <a:pt x="31" y="200"/>
                    <a:pt x="29" y="203"/>
                    <a:pt x="24" y="203"/>
                  </a:cubicBezTo>
                  <a:cubicBezTo>
                    <a:pt x="18" y="203"/>
                    <a:pt x="16" y="200"/>
                    <a:pt x="16" y="194"/>
                  </a:cubicBezTo>
                  <a:cubicBezTo>
                    <a:pt x="16" y="60"/>
                    <a:pt x="16" y="60"/>
                    <a:pt x="16" y="60"/>
                  </a:cubicBezTo>
                  <a:cubicBezTo>
                    <a:pt x="13" y="60"/>
                    <a:pt x="13" y="60"/>
                    <a:pt x="13" y="60"/>
                  </a:cubicBezTo>
                  <a:cubicBezTo>
                    <a:pt x="13" y="116"/>
                    <a:pt x="13" y="116"/>
                    <a:pt x="13" y="116"/>
                  </a:cubicBezTo>
                  <a:cubicBezTo>
                    <a:pt x="13" y="121"/>
                    <a:pt x="11" y="124"/>
                    <a:pt x="6" y="124"/>
                  </a:cubicBezTo>
                  <a:cubicBezTo>
                    <a:pt x="2" y="124"/>
                    <a:pt x="0" y="121"/>
                    <a:pt x="0" y="116"/>
                  </a:cubicBezTo>
                  <a:cubicBezTo>
                    <a:pt x="0" y="52"/>
                    <a:pt x="0" y="52"/>
                    <a:pt x="0" y="52"/>
                  </a:cubicBezTo>
                  <a:cubicBezTo>
                    <a:pt x="0" y="42"/>
                    <a:pt x="6" y="36"/>
                    <a:pt x="17" y="36"/>
                  </a:cubicBezTo>
                  <a:cubicBezTo>
                    <a:pt x="50" y="36"/>
                    <a:pt x="50" y="36"/>
                    <a:pt x="50" y="36"/>
                  </a:cubicBezTo>
                  <a:cubicBezTo>
                    <a:pt x="61" y="36"/>
                    <a:pt x="67" y="42"/>
                    <a:pt x="67" y="52"/>
                  </a:cubicBezTo>
                  <a:lnTo>
                    <a:pt x="67" y="116"/>
                  </a:lnTo>
                  <a:close/>
                </a:path>
              </a:pathLst>
            </a:custGeom>
            <a:solidFill>
              <a:sysClr val="window" lastClr="FFFFFF">
                <a:lumMod val="7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75" name="Freeform 19"/>
            <p:cNvSpPr>
              <a:spLocks noEditPoints="1"/>
            </p:cNvSpPr>
            <p:nvPr/>
          </p:nvSpPr>
          <p:spPr bwMode="auto">
            <a:xfrm>
              <a:off x="1261050" y="2277342"/>
              <a:ext cx="212147" cy="640480"/>
            </a:xfrm>
            <a:custGeom>
              <a:avLst/>
              <a:gdLst>
                <a:gd name="T0" fmla="*/ 47 w 67"/>
                <a:gd name="T1" fmla="*/ 17 h 203"/>
                <a:gd name="T2" fmla="*/ 43 w 67"/>
                <a:gd name="T3" fmla="*/ 29 h 203"/>
                <a:gd name="T4" fmla="*/ 34 w 67"/>
                <a:gd name="T5" fmla="*/ 35 h 203"/>
                <a:gd name="T6" fmla="*/ 24 w 67"/>
                <a:gd name="T7" fmla="*/ 29 h 203"/>
                <a:gd name="T8" fmla="*/ 20 w 67"/>
                <a:gd name="T9" fmla="*/ 17 h 203"/>
                <a:gd name="T10" fmla="*/ 24 w 67"/>
                <a:gd name="T11" fmla="*/ 5 h 203"/>
                <a:gd name="T12" fmla="*/ 34 w 67"/>
                <a:gd name="T13" fmla="*/ 0 h 203"/>
                <a:gd name="T14" fmla="*/ 43 w 67"/>
                <a:gd name="T15" fmla="*/ 5 h 203"/>
                <a:gd name="T16" fmla="*/ 47 w 67"/>
                <a:gd name="T17" fmla="*/ 17 h 203"/>
                <a:gd name="T18" fmla="*/ 67 w 67"/>
                <a:gd name="T19" fmla="*/ 116 h 203"/>
                <a:gd name="T20" fmla="*/ 61 w 67"/>
                <a:gd name="T21" fmla="*/ 124 h 203"/>
                <a:gd name="T22" fmla="*/ 55 w 67"/>
                <a:gd name="T23" fmla="*/ 116 h 203"/>
                <a:gd name="T24" fmla="*/ 55 w 67"/>
                <a:gd name="T25" fmla="*/ 60 h 203"/>
                <a:gd name="T26" fmla="*/ 51 w 67"/>
                <a:gd name="T27" fmla="*/ 60 h 203"/>
                <a:gd name="T28" fmla="*/ 51 w 67"/>
                <a:gd name="T29" fmla="*/ 194 h 203"/>
                <a:gd name="T30" fmla="*/ 44 w 67"/>
                <a:gd name="T31" fmla="*/ 203 h 203"/>
                <a:gd name="T32" fmla="*/ 36 w 67"/>
                <a:gd name="T33" fmla="*/ 194 h 203"/>
                <a:gd name="T34" fmla="*/ 36 w 67"/>
                <a:gd name="T35" fmla="*/ 115 h 203"/>
                <a:gd name="T36" fmla="*/ 32 w 67"/>
                <a:gd name="T37" fmla="*/ 115 h 203"/>
                <a:gd name="T38" fmla="*/ 32 w 67"/>
                <a:gd name="T39" fmla="*/ 194 h 203"/>
                <a:gd name="T40" fmla="*/ 24 w 67"/>
                <a:gd name="T41" fmla="*/ 203 h 203"/>
                <a:gd name="T42" fmla="*/ 16 w 67"/>
                <a:gd name="T43" fmla="*/ 194 h 203"/>
                <a:gd name="T44" fmla="*/ 16 w 67"/>
                <a:gd name="T45" fmla="*/ 60 h 203"/>
                <a:gd name="T46" fmla="*/ 13 w 67"/>
                <a:gd name="T47" fmla="*/ 60 h 203"/>
                <a:gd name="T48" fmla="*/ 13 w 67"/>
                <a:gd name="T49" fmla="*/ 116 h 203"/>
                <a:gd name="T50" fmla="*/ 7 w 67"/>
                <a:gd name="T51" fmla="*/ 124 h 203"/>
                <a:gd name="T52" fmla="*/ 0 w 67"/>
                <a:gd name="T53" fmla="*/ 116 h 203"/>
                <a:gd name="T54" fmla="*/ 0 w 67"/>
                <a:gd name="T55" fmla="*/ 52 h 203"/>
                <a:gd name="T56" fmla="*/ 18 w 67"/>
                <a:gd name="T57" fmla="*/ 36 h 203"/>
                <a:gd name="T58" fmla="*/ 50 w 67"/>
                <a:gd name="T59" fmla="*/ 36 h 203"/>
                <a:gd name="T60" fmla="*/ 67 w 67"/>
                <a:gd name="T61" fmla="*/ 52 h 203"/>
                <a:gd name="T62" fmla="*/ 67 w 67"/>
                <a:gd name="T63"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203">
                  <a:moveTo>
                    <a:pt x="47" y="17"/>
                  </a:moveTo>
                  <a:cubicBezTo>
                    <a:pt x="47" y="21"/>
                    <a:pt x="46" y="26"/>
                    <a:pt x="43" y="29"/>
                  </a:cubicBezTo>
                  <a:cubicBezTo>
                    <a:pt x="41" y="33"/>
                    <a:pt x="37" y="35"/>
                    <a:pt x="34" y="35"/>
                  </a:cubicBezTo>
                  <a:cubicBezTo>
                    <a:pt x="30" y="35"/>
                    <a:pt x="27" y="33"/>
                    <a:pt x="24" y="29"/>
                  </a:cubicBezTo>
                  <a:cubicBezTo>
                    <a:pt x="21" y="26"/>
                    <a:pt x="20" y="21"/>
                    <a:pt x="20" y="17"/>
                  </a:cubicBezTo>
                  <a:cubicBezTo>
                    <a:pt x="20" y="12"/>
                    <a:pt x="21" y="8"/>
                    <a:pt x="24" y="5"/>
                  </a:cubicBezTo>
                  <a:cubicBezTo>
                    <a:pt x="26" y="2"/>
                    <a:pt x="30" y="0"/>
                    <a:pt x="34" y="0"/>
                  </a:cubicBezTo>
                  <a:cubicBezTo>
                    <a:pt x="37" y="0"/>
                    <a:pt x="41" y="2"/>
                    <a:pt x="43" y="5"/>
                  </a:cubicBezTo>
                  <a:cubicBezTo>
                    <a:pt x="46" y="8"/>
                    <a:pt x="47" y="12"/>
                    <a:pt x="47" y="17"/>
                  </a:cubicBezTo>
                  <a:close/>
                  <a:moveTo>
                    <a:pt x="67" y="116"/>
                  </a:moveTo>
                  <a:cubicBezTo>
                    <a:pt x="67" y="121"/>
                    <a:pt x="65" y="124"/>
                    <a:pt x="61" y="124"/>
                  </a:cubicBezTo>
                  <a:cubicBezTo>
                    <a:pt x="57" y="124"/>
                    <a:pt x="55" y="121"/>
                    <a:pt x="55" y="116"/>
                  </a:cubicBezTo>
                  <a:cubicBezTo>
                    <a:pt x="55" y="60"/>
                    <a:pt x="55" y="60"/>
                    <a:pt x="55" y="60"/>
                  </a:cubicBezTo>
                  <a:cubicBezTo>
                    <a:pt x="51" y="60"/>
                    <a:pt x="51" y="60"/>
                    <a:pt x="51" y="60"/>
                  </a:cubicBezTo>
                  <a:cubicBezTo>
                    <a:pt x="51" y="194"/>
                    <a:pt x="51" y="194"/>
                    <a:pt x="51" y="194"/>
                  </a:cubicBezTo>
                  <a:cubicBezTo>
                    <a:pt x="51" y="200"/>
                    <a:pt x="49" y="203"/>
                    <a:pt x="44" y="203"/>
                  </a:cubicBezTo>
                  <a:cubicBezTo>
                    <a:pt x="38" y="203"/>
                    <a:pt x="36" y="200"/>
                    <a:pt x="36" y="194"/>
                  </a:cubicBezTo>
                  <a:cubicBezTo>
                    <a:pt x="36" y="115"/>
                    <a:pt x="36" y="115"/>
                    <a:pt x="36" y="115"/>
                  </a:cubicBezTo>
                  <a:cubicBezTo>
                    <a:pt x="32" y="115"/>
                    <a:pt x="32" y="115"/>
                    <a:pt x="32" y="115"/>
                  </a:cubicBezTo>
                  <a:cubicBezTo>
                    <a:pt x="32" y="194"/>
                    <a:pt x="32" y="194"/>
                    <a:pt x="32" y="194"/>
                  </a:cubicBezTo>
                  <a:cubicBezTo>
                    <a:pt x="32" y="200"/>
                    <a:pt x="29" y="203"/>
                    <a:pt x="24" y="203"/>
                  </a:cubicBezTo>
                  <a:cubicBezTo>
                    <a:pt x="19" y="203"/>
                    <a:pt x="16" y="200"/>
                    <a:pt x="16" y="194"/>
                  </a:cubicBezTo>
                  <a:cubicBezTo>
                    <a:pt x="16" y="60"/>
                    <a:pt x="16" y="60"/>
                    <a:pt x="16" y="60"/>
                  </a:cubicBezTo>
                  <a:cubicBezTo>
                    <a:pt x="13" y="60"/>
                    <a:pt x="13" y="60"/>
                    <a:pt x="13" y="60"/>
                  </a:cubicBezTo>
                  <a:cubicBezTo>
                    <a:pt x="13" y="116"/>
                    <a:pt x="13" y="116"/>
                    <a:pt x="13" y="116"/>
                  </a:cubicBezTo>
                  <a:cubicBezTo>
                    <a:pt x="13" y="121"/>
                    <a:pt x="11" y="124"/>
                    <a:pt x="7" y="124"/>
                  </a:cubicBezTo>
                  <a:cubicBezTo>
                    <a:pt x="2" y="124"/>
                    <a:pt x="0" y="121"/>
                    <a:pt x="0" y="116"/>
                  </a:cubicBezTo>
                  <a:cubicBezTo>
                    <a:pt x="0" y="52"/>
                    <a:pt x="0" y="52"/>
                    <a:pt x="0" y="52"/>
                  </a:cubicBezTo>
                  <a:cubicBezTo>
                    <a:pt x="0" y="42"/>
                    <a:pt x="6" y="36"/>
                    <a:pt x="18" y="36"/>
                  </a:cubicBezTo>
                  <a:cubicBezTo>
                    <a:pt x="50" y="36"/>
                    <a:pt x="50" y="36"/>
                    <a:pt x="50" y="36"/>
                  </a:cubicBezTo>
                  <a:cubicBezTo>
                    <a:pt x="61" y="36"/>
                    <a:pt x="67" y="42"/>
                    <a:pt x="67" y="52"/>
                  </a:cubicBezTo>
                  <a:lnTo>
                    <a:pt x="67" y="116"/>
                  </a:lnTo>
                  <a:close/>
                </a:path>
              </a:pathLst>
            </a:custGeom>
            <a:solidFill>
              <a:sysClr val="window" lastClr="FFFFFF">
                <a:lumMod val="7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76" name="Freeform 20"/>
            <p:cNvSpPr>
              <a:spLocks noEditPoints="1"/>
            </p:cNvSpPr>
            <p:nvPr/>
          </p:nvSpPr>
          <p:spPr bwMode="auto">
            <a:xfrm>
              <a:off x="962025" y="1984378"/>
              <a:ext cx="195983" cy="598050"/>
            </a:xfrm>
            <a:custGeom>
              <a:avLst/>
              <a:gdLst>
                <a:gd name="T0" fmla="*/ 44 w 62"/>
                <a:gd name="T1" fmla="*/ 15 h 189"/>
                <a:gd name="T2" fmla="*/ 40 w 62"/>
                <a:gd name="T3" fmla="*/ 27 h 189"/>
                <a:gd name="T4" fmla="*/ 31 w 62"/>
                <a:gd name="T5" fmla="*/ 32 h 189"/>
                <a:gd name="T6" fmla="*/ 22 w 62"/>
                <a:gd name="T7" fmla="*/ 27 h 189"/>
                <a:gd name="T8" fmla="*/ 18 w 62"/>
                <a:gd name="T9" fmla="*/ 15 h 189"/>
                <a:gd name="T10" fmla="*/ 22 w 62"/>
                <a:gd name="T11" fmla="*/ 4 h 189"/>
                <a:gd name="T12" fmla="*/ 31 w 62"/>
                <a:gd name="T13" fmla="*/ 0 h 189"/>
                <a:gd name="T14" fmla="*/ 40 w 62"/>
                <a:gd name="T15" fmla="*/ 4 h 189"/>
                <a:gd name="T16" fmla="*/ 44 w 62"/>
                <a:gd name="T17" fmla="*/ 15 h 189"/>
                <a:gd name="T18" fmla="*/ 62 w 62"/>
                <a:gd name="T19" fmla="*/ 108 h 189"/>
                <a:gd name="T20" fmla="*/ 56 w 62"/>
                <a:gd name="T21" fmla="*/ 116 h 189"/>
                <a:gd name="T22" fmla="*/ 51 w 62"/>
                <a:gd name="T23" fmla="*/ 108 h 189"/>
                <a:gd name="T24" fmla="*/ 51 w 62"/>
                <a:gd name="T25" fmla="*/ 56 h 189"/>
                <a:gd name="T26" fmla="*/ 48 w 62"/>
                <a:gd name="T27" fmla="*/ 56 h 189"/>
                <a:gd name="T28" fmla="*/ 48 w 62"/>
                <a:gd name="T29" fmla="*/ 181 h 189"/>
                <a:gd name="T30" fmla="*/ 40 w 62"/>
                <a:gd name="T31" fmla="*/ 189 h 189"/>
                <a:gd name="T32" fmla="*/ 33 w 62"/>
                <a:gd name="T33" fmla="*/ 181 h 189"/>
                <a:gd name="T34" fmla="*/ 33 w 62"/>
                <a:gd name="T35" fmla="*/ 107 h 189"/>
                <a:gd name="T36" fmla="*/ 29 w 62"/>
                <a:gd name="T37" fmla="*/ 107 h 189"/>
                <a:gd name="T38" fmla="*/ 29 w 62"/>
                <a:gd name="T39" fmla="*/ 181 h 189"/>
                <a:gd name="T40" fmla="*/ 22 w 62"/>
                <a:gd name="T41" fmla="*/ 189 h 189"/>
                <a:gd name="T42" fmla="*/ 15 w 62"/>
                <a:gd name="T43" fmla="*/ 181 h 189"/>
                <a:gd name="T44" fmla="*/ 15 w 62"/>
                <a:gd name="T45" fmla="*/ 56 h 189"/>
                <a:gd name="T46" fmla="*/ 12 w 62"/>
                <a:gd name="T47" fmla="*/ 56 h 189"/>
                <a:gd name="T48" fmla="*/ 12 w 62"/>
                <a:gd name="T49" fmla="*/ 108 h 189"/>
                <a:gd name="T50" fmla="*/ 6 w 62"/>
                <a:gd name="T51" fmla="*/ 116 h 189"/>
                <a:gd name="T52" fmla="*/ 0 w 62"/>
                <a:gd name="T53" fmla="*/ 108 h 189"/>
                <a:gd name="T54" fmla="*/ 0 w 62"/>
                <a:gd name="T55" fmla="*/ 48 h 189"/>
                <a:gd name="T56" fmla="*/ 16 w 62"/>
                <a:gd name="T57" fmla="*/ 33 h 189"/>
                <a:gd name="T58" fmla="*/ 46 w 62"/>
                <a:gd name="T59" fmla="*/ 33 h 189"/>
                <a:gd name="T60" fmla="*/ 62 w 62"/>
                <a:gd name="T61" fmla="*/ 48 h 189"/>
                <a:gd name="T62" fmla="*/ 62 w 62"/>
                <a:gd name="T63" fmla="*/ 10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2" h="189">
                  <a:moveTo>
                    <a:pt x="44" y="15"/>
                  </a:moveTo>
                  <a:cubicBezTo>
                    <a:pt x="44" y="19"/>
                    <a:pt x="43" y="23"/>
                    <a:pt x="40" y="27"/>
                  </a:cubicBezTo>
                  <a:cubicBezTo>
                    <a:pt x="37" y="30"/>
                    <a:pt x="35" y="32"/>
                    <a:pt x="31" y="32"/>
                  </a:cubicBezTo>
                  <a:cubicBezTo>
                    <a:pt x="27" y="32"/>
                    <a:pt x="24" y="30"/>
                    <a:pt x="22" y="27"/>
                  </a:cubicBezTo>
                  <a:cubicBezTo>
                    <a:pt x="19" y="23"/>
                    <a:pt x="18" y="19"/>
                    <a:pt x="18" y="15"/>
                  </a:cubicBezTo>
                  <a:cubicBezTo>
                    <a:pt x="18" y="11"/>
                    <a:pt x="19" y="7"/>
                    <a:pt x="22" y="4"/>
                  </a:cubicBezTo>
                  <a:cubicBezTo>
                    <a:pt x="24" y="1"/>
                    <a:pt x="27" y="0"/>
                    <a:pt x="31" y="0"/>
                  </a:cubicBezTo>
                  <a:cubicBezTo>
                    <a:pt x="35" y="0"/>
                    <a:pt x="37" y="1"/>
                    <a:pt x="40" y="4"/>
                  </a:cubicBezTo>
                  <a:cubicBezTo>
                    <a:pt x="43" y="7"/>
                    <a:pt x="44" y="11"/>
                    <a:pt x="44" y="15"/>
                  </a:cubicBezTo>
                  <a:close/>
                  <a:moveTo>
                    <a:pt x="62" y="108"/>
                  </a:moveTo>
                  <a:cubicBezTo>
                    <a:pt x="62" y="113"/>
                    <a:pt x="60" y="116"/>
                    <a:pt x="56" y="116"/>
                  </a:cubicBezTo>
                  <a:cubicBezTo>
                    <a:pt x="52" y="116"/>
                    <a:pt x="51" y="113"/>
                    <a:pt x="51" y="108"/>
                  </a:cubicBezTo>
                  <a:cubicBezTo>
                    <a:pt x="51" y="56"/>
                    <a:pt x="51" y="56"/>
                    <a:pt x="51" y="56"/>
                  </a:cubicBezTo>
                  <a:cubicBezTo>
                    <a:pt x="48" y="56"/>
                    <a:pt x="48" y="56"/>
                    <a:pt x="48" y="56"/>
                  </a:cubicBezTo>
                  <a:cubicBezTo>
                    <a:pt x="48" y="181"/>
                    <a:pt x="48" y="181"/>
                    <a:pt x="48" y="181"/>
                  </a:cubicBezTo>
                  <a:cubicBezTo>
                    <a:pt x="48" y="186"/>
                    <a:pt x="45" y="189"/>
                    <a:pt x="40" y="189"/>
                  </a:cubicBezTo>
                  <a:cubicBezTo>
                    <a:pt x="35" y="189"/>
                    <a:pt x="33" y="186"/>
                    <a:pt x="33" y="181"/>
                  </a:cubicBezTo>
                  <a:cubicBezTo>
                    <a:pt x="33" y="107"/>
                    <a:pt x="33" y="107"/>
                    <a:pt x="33" y="107"/>
                  </a:cubicBezTo>
                  <a:cubicBezTo>
                    <a:pt x="29" y="107"/>
                    <a:pt x="29" y="107"/>
                    <a:pt x="29" y="107"/>
                  </a:cubicBezTo>
                  <a:cubicBezTo>
                    <a:pt x="29" y="181"/>
                    <a:pt x="29" y="181"/>
                    <a:pt x="29" y="181"/>
                  </a:cubicBezTo>
                  <a:cubicBezTo>
                    <a:pt x="29" y="186"/>
                    <a:pt x="27" y="189"/>
                    <a:pt x="22" y="189"/>
                  </a:cubicBezTo>
                  <a:cubicBezTo>
                    <a:pt x="17" y="189"/>
                    <a:pt x="15" y="186"/>
                    <a:pt x="15" y="181"/>
                  </a:cubicBezTo>
                  <a:cubicBezTo>
                    <a:pt x="15" y="56"/>
                    <a:pt x="15" y="56"/>
                    <a:pt x="15" y="56"/>
                  </a:cubicBezTo>
                  <a:cubicBezTo>
                    <a:pt x="12" y="56"/>
                    <a:pt x="12" y="56"/>
                    <a:pt x="12" y="56"/>
                  </a:cubicBezTo>
                  <a:cubicBezTo>
                    <a:pt x="12" y="108"/>
                    <a:pt x="12" y="108"/>
                    <a:pt x="12" y="108"/>
                  </a:cubicBezTo>
                  <a:cubicBezTo>
                    <a:pt x="12" y="113"/>
                    <a:pt x="10" y="116"/>
                    <a:pt x="6" y="116"/>
                  </a:cubicBezTo>
                  <a:cubicBezTo>
                    <a:pt x="2" y="116"/>
                    <a:pt x="0" y="113"/>
                    <a:pt x="0" y="108"/>
                  </a:cubicBezTo>
                  <a:cubicBezTo>
                    <a:pt x="0" y="48"/>
                    <a:pt x="0" y="48"/>
                    <a:pt x="0" y="48"/>
                  </a:cubicBezTo>
                  <a:cubicBezTo>
                    <a:pt x="0" y="38"/>
                    <a:pt x="5" y="33"/>
                    <a:pt x="16" y="33"/>
                  </a:cubicBezTo>
                  <a:cubicBezTo>
                    <a:pt x="46" y="33"/>
                    <a:pt x="46" y="33"/>
                    <a:pt x="46" y="33"/>
                  </a:cubicBezTo>
                  <a:cubicBezTo>
                    <a:pt x="57" y="33"/>
                    <a:pt x="62" y="38"/>
                    <a:pt x="62" y="48"/>
                  </a:cubicBezTo>
                  <a:lnTo>
                    <a:pt x="62" y="108"/>
                  </a:lnTo>
                  <a:close/>
                </a:path>
              </a:pathLst>
            </a:custGeom>
            <a:solidFill>
              <a:sysClr val="window" lastClr="FFFFFF">
                <a:lumMod val="7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77" name="Freeform 21"/>
            <p:cNvSpPr>
              <a:spLocks noEditPoints="1"/>
            </p:cNvSpPr>
            <p:nvPr/>
          </p:nvSpPr>
          <p:spPr bwMode="auto">
            <a:xfrm>
              <a:off x="1707568" y="1984378"/>
              <a:ext cx="200024" cy="598050"/>
            </a:xfrm>
            <a:custGeom>
              <a:avLst/>
              <a:gdLst>
                <a:gd name="T0" fmla="*/ 45 w 63"/>
                <a:gd name="T1" fmla="*/ 15 h 189"/>
                <a:gd name="T2" fmla="*/ 41 w 63"/>
                <a:gd name="T3" fmla="*/ 27 h 189"/>
                <a:gd name="T4" fmla="*/ 32 w 63"/>
                <a:gd name="T5" fmla="*/ 32 h 189"/>
                <a:gd name="T6" fmla="*/ 23 w 63"/>
                <a:gd name="T7" fmla="*/ 27 h 189"/>
                <a:gd name="T8" fmla="*/ 19 w 63"/>
                <a:gd name="T9" fmla="*/ 15 h 189"/>
                <a:gd name="T10" fmla="*/ 22 w 63"/>
                <a:gd name="T11" fmla="*/ 4 h 189"/>
                <a:gd name="T12" fmla="*/ 32 w 63"/>
                <a:gd name="T13" fmla="*/ 0 h 189"/>
                <a:gd name="T14" fmla="*/ 41 w 63"/>
                <a:gd name="T15" fmla="*/ 4 h 189"/>
                <a:gd name="T16" fmla="*/ 45 w 63"/>
                <a:gd name="T17" fmla="*/ 15 h 189"/>
                <a:gd name="T18" fmla="*/ 63 w 63"/>
                <a:gd name="T19" fmla="*/ 108 h 189"/>
                <a:gd name="T20" fmla="*/ 57 w 63"/>
                <a:gd name="T21" fmla="*/ 116 h 189"/>
                <a:gd name="T22" fmla="*/ 51 w 63"/>
                <a:gd name="T23" fmla="*/ 108 h 189"/>
                <a:gd name="T24" fmla="*/ 51 w 63"/>
                <a:gd name="T25" fmla="*/ 56 h 189"/>
                <a:gd name="T26" fmla="*/ 48 w 63"/>
                <a:gd name="T27" fmla="*/ 56 h 189"/>
                <a:gd name="T28" fmla="*/ 48 w 63"/>
                <a:gd name="T29" fmla="*/ 181 h 189"/>
                <a:gd name="T30" fmla="*/ 41 w 63"/>
                <a:gd name="T31" fmla="*/ 189 h 189"/>
                <a:gd name="T32" fmla="*/ 34 w 63"/>
                <a:gd name="T33" fmla="*/ 181 h 189"/>
                <a:gd name="T34" fmla="*/ 34 w 63"/>
                <a:gd name="T35" fmla="*/ 107 h 189"/>
                <a:gd name="T36" fmla="*/ 30 w 63"/>
                <a:gd name="T37" fmla="*/ 107 h 189"/>
                <a:gd name="T38" fmla="*/ 30 w 63"/>
                <a:gd name="T39" fmla="*/ 181 h 189"/>
                <a:gd name="T40" fmla="*/ 23 w 63"/>
                <a:gd name="T41" fmla="*/ 189 h 189"/>
                <a:gd name="T42" fmla="*/ 15 w 63"/>
                <a:gd name="T43" fmla="*/ 181 h 189"/>
                <a:gd name="T44" fmla="*/ 15 w 63"/>
                <a:gd name="T45" fmla="*/ 56 h 189"/>
                <a:gd name="T46" fmla="*/ 12 w 63"/>
                <a:gd name="T47" fmla="*/ 56 h 189"/>
                <a:gd name="T48" fmla="*/ 12 w 63"/>
                <a:gd name="T49" fmla="*/ 108 h 189"/>
                <a:gd name="T50" fmla="*/ 6 w 63"/>
                <a:gd name="T51" fmla="*/ 116 h 189"/>
                <a:gd name="T52" fmla="*/ 0 w 63"/>
                <a:gd name="T53" fmla="*/ 108 h 189"/>
                <a:gd name="T54" fmla="*/ 0 w 63"/>
                <a:gd name="T55" fmla="*/ 48 h 189"/>
                <a:gd name="T56" fmla="*/ 17 w 63"/>
                <a:gd name="T57" fmla="*/ 33 h 189"/>
                <a:gd name="T58" fmla="*/ 47 w 63"/>
                <a:gd name="T59" fmla="*/ 33 h 189"/>
                <a:gd name="T60" fmla="*/ 63 w 63"/>
                <a:gd name="T61" fmla="*/ 48 h 189"/>
                <a:gd name="T62" fmla="*/ 63 w 63"/>
                <a:gd name="T63" fmla="*/ 10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3" h="189">
                  <a:moveTo>
                    <a:pt x="45" y="15"/>
                  </a:moveTo>
                  <a:cubicBezTo>
                    <a:pt x="45" y="19"/>
                    <a:pt x="43" y="23"/>
                    <a:pt x="41" y="27"/>
                  </a:cubicBezTo>
                  <a:cubicBezTo>
                    <a:pt x="38" y="30"/>
                    <a:pt x="35" y="32"/>
                    <a:pt x="32" y="32"/>
                  </a:cubicBezTo>
                  <a:cubicBezTo>
                    <a:pt x="28" y="32"/>
                    <a:pt x="25" y="30"/>
                    <a:pt x="23" y="27"/>
                  </a:cubicBezTo>
                  <a:cubicBezTo>
                    <a:pt x="20" y="23"/>
                    <a:pt x="19" y="19"/>
                    <a:pt x="19" y="15"/>
                  </a:cubicBezTo>
                  <a:cubicBezTo>
                    <a:pt x="19" y="11"/>
                    <a:pt x="20" y="7"/>
                    <a:pt x="22" y="4"/>
                  </a:cubicBezTo>
                  <a:cubicBezTo>
                    <a:pt x="25" y="1"/>
                    <a:pt x="28" y="0"/>
                    <a:pt x="32" y="0"/>
                  </a:cubicBezTo>
                  <a:cubicBezTo>
                    <a:pt x="35" y="0"/>
                    <a:pt x="38" y="1"/>
                    <a:pt x="41" y="4"/>
                  </a:cubicBezTo>
                  <a:cubicBezTo>
                    <a:pt x="43" y="7"/>
                    <a:pt x="45" y="11"/>
                    <a:pt x="45" y="15"/>
                  </a:cubicBezTo>
                  <a:close/>
                  <a:moveTo>
                    <a:pt x="63" y="108"/>
                  </a:moveTo>
                  <a:cubicBezTo>
                    <a:pt x="63" y="113"/>
                    <a:pt x="61" y="116"/>
                    <a:pt x="57" y="116"/>
                  </a:cubicBezTo>
                  <a:cubicBezTo>
                    <a:pt x="53" y="116"/>
                    <a:pt x="51" y="113"/>
                    <a:pt x="51" y="108"/>
                  </a:cubicBezTo>
                  <a:cubicBezTo>
                    <a:pt x="51" y="56"/>
                    <a:pt x="51" y="56"/>
                    <a:pt x="51" y="56"/>
                  </a:cubicBezTo>
                  <a:cubicBezTo>
                    <a:pt x="48" y="56"/>
                    <a:pt x="48" y="56"/>
                    <a:pt x="48" y="56"/>
                  </a:cubicBezTo>
                  <a:cubicBezTo>
                    <a:pt x="48" y="181"/>
                    <a:pt x="48" y="181"/>
                    <a:pt x="48" y="181"/>
                  </a:cubicBezTo>
                  <a:cubicBezTo>
                    <a:pt x="48" y="186"/>
                    <a:pt x="46" y="189"/>
                    <a:pt x="41" y="189"/>
                  </a:cubicBezTo>
                  <a:cubicBezTo>
                    <a:pt x="36" y="189"/>
                    <a:pt x="34" y="186"/>
                    <a:pt x="34" y="181"/>
                  </a:cubicBezTo>
                  <a:cubicBezTo>
                    <a:pt x="34" y="107"/>
                    <a:pt x="34" y="107"/>
                    <a:pt x="34" y="107"/>
                  </a:cubicBezTo>
                  <a:cubicBezTo>
                    <a:pt x="30" y="107"/>
                    <a:pt x="30" y="107"/>
                    <a:pt x="30" y="107"/>
                  </a:cubicBezTo>
                  <a:cubicBezTo>
                    <a:pt x="30" y="181"/>
                    <a:pt x="30" y="181"/>
                    <a:pt x="30" y="181"/>
                  </a:cubicBezTo>
                  <a:cubicBezTo>
                    <a:pt x="30" y="186"/>
                    <a:pt x="27" y="189"/>
                    <a:pt x="23" y="189"/>
                  </a:cubicBezTo>
                  <a:cubicBezTo>
                    <a:pt x="18" y="189"/>
                    <a:pt x="15" y="186"/>
                    <a:pt x="15" y="181"/>
                  </a:cubicBezTo>
                  <a:cubicBezTo>
                    <a:pt x="15" y="56"/>
                    <a:pt x="15" y="56"/>
                    <a:pt x="15" y="56"/>
                  </a:cubicBezTo>
                  <a:cubicBezTo>
                    <a:pt x="12" y="56"/>
                    <a:pt x="12" y="56"/>
                    <a:pt x="12" y="56"/>
                  </a:cubicBezTo>
                  <a:cubicBezTo>
                    <a:pt x="12" y="108"/>
                    <a:pt x="12" y="108"/>
                    <a:pt x="12" y="108"/>
                  </a:cubicBezTo>
                  <a:cubicBezTo>
                    <a:pt x="12" y="113"/>
                    <a:pt x="10" y="116"/>
                    <a:pt x="6" y="116"/>
                  </a:cubicBezTo>
                  <a:cubicBezTo>
                    <a:pt x="2" y="116"/>
                    <a:pt x="0" y="113"/>
                    <a:pt x="0" y="108"/>
                  </a:cubicBezTo>
                  <a:cubicBezTo>
                    <a:pt x="0" y="48"/>
                    <a:pt x="0" y="48"/>
                    <a:pt x="0" y="48"/>
                  </a:cubicBezTo>
                  <a:cubicBezTo>
                    <a:pt x="0" y="38"/>
                    <a:pt x="6" y="33"/>
                    <a:pt x="17" y="33"/>
                  </a:cubicBezTo>
                  <a:cubicBezTo>
                    <a:pt x="47" y="33"/>
                    <a:pt x="47" y="33"/>
                    <a:pt x="47" y="33"/>
                  </a:cubicBezTo>
                  <a:cubicBezTo>
                    <a:pt x="58" y="33"/>
                    <a:pt x="63" y="38"/>
                    <a:pt x="63" y="48"/>
                  </a:cubicBezTo>
                  <a:lnTo>
                    <a:pt x="63" y="108"/>
                  </a:lnTo>
                  <a:close/>
                </a:path>
              </a:pathLst>
            </a:custGeom>
            <a:solidFill>
              <a:sysClr val="window" lastClr="FFFFFF">
                <a:lumMod val="7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78" name="Freeform 22"/>
            <p:cNvSpPr>
              <a:spLocks noEditPoints="1"/>
            </p:cNvSpPr>
            <p:nvPr/>
          </p:nvSpPr>
          <p:spPr bwMode="auto">
            <a:xfrm>
              <a:off x="2465232" y="1984378"/>
              <a:ext cx="200024" cy="598050"/>
            </a:xfrm>
            <a:custGeom>
              <a:avLst/>
              <a:gdLst>
                <a:gd name="T0" fmla="*/ 44 w 63"/>
                <a:gd name="T1" fmla="*/ 15 h 189"/>
                <a:gd name="T2" fmla="*/ 41 w 63"/>
                <a:gd name="T3" fmla="*/ 27 h 189"/>
                <a:gd name="T4" fmla="*/ 32 w 63"/>
                <a:gd name="T5" fmla="*/ 32 h 189"/>
                <a:gd name="T6" fmla="*/ 22 w 63"/>
                <a:gd name="T7" fmla="*/ 27 h 189"/>
                <a:gd name="T8" fmla="*/ 19 w 63"/>
                <a:gd name="T9" fmla="*/ 15 h 189"/>
                <a:gd name="T10" fmla="*/ 22 w 63"/>
                <a:gd name="T11" fmla="*/ 4 h 189"/>
                <a:gd name="T12" fmla="*/ 32 w 63"/>
                <a:gd name="T13" fmla="*/ 0 h 189"/>
                <a:gd name="T14" fmla="*/ 41 w 63"/>
                <a:gd name="T15" fmla="*/ 4 h 189"/>
                <a:gd name="T16" fmla="*/ 44 w 63"/>
                <a:gd name="T17" fmla="*/ 15 h 189"/>
                <a:gd name="T18" fmla="*/ 63 w 63"/>
                <a:gd name="T19" fmla="*/ 108 h 189"/>
                <a:gd name="T20" fmla="*/ 57 w 63"/>
                <a:gd name="T21" fmla="*/ 116 h 189"/>
                <a:gd name="T22" fmla="*/ 51 w 63"/>
                <a:gd name="T23" fmla="*/ 108 h 189"/>
                <a:gd name="T24" fmla="*/ 51 w 63"/>
                <a:gd name="T25" fmla="*/ 56 h 189"/>
                <a:gd name="T26" fmla="*/ 48 w 63"/>
                <a:gd name="T27" fmla="*/ 56 h 189"/>
                <a:gd name="T28" fmla="*/ 48 w 63"/>
                <a:gd name="T29" fmla="*/ 181 h 189"/>
                <a:gd name="T30" fmla="*/ 41 w 63"/>
                <a:gd name="T31" fmla="*/ 189 h 189"/>
                <a:gd name="T32" fmla="*/ 34 w 63"/>
                <a:gd name="T33" fmla="*/ 181 h 189"/>
                <a:gd name="T34" fmla="*/ 34 w 63"/>
                <a:gd name="T35" fmla="*/ 107 h 189"/>
                <a:gd name="T36" fmla="*/ 30 w 63"/>
                <a:gd name="T37" fmla="*/ 107 h 189"/>
                <a:gd name="T38" fmla="*/ 30 w 63"/>
                <a:gd name="T39" fmla="*/ 181 h 189"/>
                <a:gd name="T40" fmla="*/ 22 w 63"/>
                <a:gd name="T41" fmla="*/ 189 h 189"/>
                <a:gd name="T42" fmla="*/ 15 w 63"/>
                <a:gd name="T43" fmla="*/ 181 h 189"/>
                <a:gd name="T44" fmla="*/ 15 w 63"/>
                <a:gd name="T45" fmla="*/ 56 h 189"/>
                <a:gd name="T46" fmla="*/ 12 w 63"/>
                <a:gd name="T47" fmla="*/ 56 h 189"/>
                <a:gd name="T48" fmla="*/ 12 w 63"/>
                <a:gd name="T49" fmla="*/ 108 h 189"/>
                <a:gd name="T50" fmla="*/ 6 w 63"/>
                <a:gd name="T51" fmla="*/ 116 h 189"/>
                <a:gd name="T52" fmla="*/ 0 w 63"/>
                <a:gd name="T53" fmla="*/ 108 h 189"/>
                <a:gd name="T54" fmla="*/ 0 w 63"/>
                <a:gd name="T55" fmla="*/ 48 h 189"/>
                <a:gd name="T56" fmla="*/ 17 w 63"/>
                <a:gd name="T57" fmla="*/ 33 h 189"/>
                <a:gd name="T58" fmla="*/ 47 w 63"/>
                <a:gd name="T59" fmla="*/ 33 h 189"/>
                <a:gd name="T60" fmla="*/ 63 w 63"/>
                <a:gd name="T61" fmla="*/ 48 h 189"/>
                <a:gd name="T62" fmla="*/ 63 w 63"/>
                <a:gd name="T63" fmla="*/ 10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3" h="189">
                  <a:moveTo>
                    <a:pt x="44" y="15"/>
                  </a:moveTo>
                  <a:cubicBezTo>
                    <a:pt x="44" y="19"/>
                    <a:pt x="43" y="23"/>
                    <a:pt x="41" y="27"/>
                  </a:cubicBezTo>
                  <a:cubicBezTo>
                    <a:pt x="38" y="30"/>
                    <a:pt x="35" y="32"/>
                    <a:pt x="32" y="32"/>
                  </a:cubicBezTo>
                  <a:cubicBezTo>
                    <a:pt x="28" y="32"/>
                    <a:pt x="25" y="30"/>
                    <a:pt x="22" y="27"/>
                  </a:cubicBezTo>
                  <a:cubicBezTo>
                    <a:pt x="20" y="23"/>
                    <a:pt x="19" y="19"/>
                    <a:pt x="19" y="15"/>
                  </a:cubicBezTo>
                  <a:cubicBezTo>
                    <a:pt x="19" y="11"/>
                    <a:pt x="20" y="7"/>
                    <a:pt x="22" y="4"/>
                  </a:cubicBezTo>
                  <a:cubicBezTo>
                    <a:pt x="25" y="1"/>
                    <a:pt x="28" y="0"/>
                    <a:pt x="32" y="0"/>
                  </a:cubicBezTo>
                  <a:cubicBezTo>
                    <a:pt x="35" y="0"/>
                    <a:pt x="38" y="1"/>
                    <a:pt x="41" y="4"/>
                  </a:cubicBezTo>
                  <a:cubicBezTo>
                    <a:pt x="43" y="7"/>
                    <a:pt x="44" y="11"/>
                    <a:pt x="44" y="15"/>
                  </a:cubicBezTo>
                  <a:close/>
                  <a:moveTo>
                    <a:pt x="63" y="108"/>
                  </a:moveTo>
                  <a:cubicBezTo>
                    <a:pt x="63" y="113"/>
                    <a:pt x="61" y="116"/>
                    <a:pt x="57" y="116"/>
                  </a:cubicBezTo>
                  <a:cubicBezTo>
                    <a:pt x="53" y="116"/>
                    <a:pt x="51" y="113"/>
                    <a:pt x="51" y="108"/>
                  </a:cubicBezTo>
                  <a:cubicBezTo>
                    <a:pt x="51" y="56"/>
                    <a:pt x="51" y="56"/>
                    <a:pt x="51" y="56"/>
                  </a:cubicBezTo>
                  <a:cubicBezTo>
                    <a:pt x="48" y="56"/>
                    <a:pt x="48" y="56"/>
                    <a:pt x="48" y="56"/>
                  </a:cubicBezTo>
                  <a:cubicBezTo>
                    <a:pt x="48" y="181"/>
                    <a:pt x="48" y="181"/>
                    <a:pt x="48" y="181"/>
                  </a:cubicBezTo>
                  <a:cubicBezTo>
                    <a:pt x="48" y="186"/>
                    <a:pt x="46" y="189"/>
                    <a:pt x="41" y="189"/>
                  </a:cubicBezTo>
                  <a:cubicBezTo>
                    <a:pt x="36" y="189"/>
                    <a:pt x="34" y="186"/>
                    <a:pt x="34" y="181"/>
                  </a:cubicBezTo>
                  <a:cubicBezTo>
                    <a:pt x="34" y="107"/>
                    <a:pt x="34" y="107"/>
                    <a:pt x="34" y="107"/>
                  </a:cubicBezTo>
                  <a:cubicBezTo>
                    <a:pt x="30" y="107"/>
                    <a:pt x="30" y="107"/>
                    <a:pt x="30" y="107"/>
                  </a:cubicBezTo>
                  <a:cubicBezTo>
                    <a:pt x="30" y="181"/>
                    <a:pt x="30" y="181"/>
                    <a:pt x="30" y="181"/>
                  </a:cubicBezTo>
                  <a:cubicBezTo>
                    <a:pt x="30" y="186"/>
                    <a:pt x="27" y="189"/>
                    <a:pt x="22" y="189"/>
                  </a:cubicBezTo>
                  <a:cubicBezTo>
                    <a:pt x="18" y="189"/>
                    <a:pt x="15" y="186"/>
                    <a:pt x="15" y="181"/>
                  </a:cubicBezTo>
                  <a:cubicBezTo>
                    <a:pt x="15" y="56"/>
                    <a:pt x="15" y="56"/>
                    <a:pt x="15" y="56"/>
                  </a:cubicBezTo>
                  <a:cubicBezTo>
                    <a:pt x="12" y="56"/>
                    <a:pt x="12" y="56"/>
                    <a:pt x="12" y="56"/>
                  </a:cubicBezTo>
                  <a:cubicBezTo>
                    <a:pt x="12" y="108"/>
                    <a:pt x="12" y="108"/>
                    <a:pt x="12" y="108"/>
                  </a:cubicBezTo>
                  <a:cubicBezTo>
                    <a:pt x="12" y="113"/>
                    <a:pt x="10" y="116"/>
                    <a:pt x="6" y="116"/>
                  </a:cubicBezTo>
                  <a:cubicBezTo>
                    <a:pt x="2" y="116"/>
                    <a:pt x="0" y="113"/>
                    <a:pt x="0" y="108"/>
                  </a:cubicBezTo>
                  <a:cubicBezTo>
                    <a:pt x="0" y="48"/>
                    <a:pt x="0" y="48"/>
                    <a:pt x="0" y="48"/>
                  </a:cubicBezTo>
                  <a:cubicBezTo>
                    <a:pt x="0" y="38"/>
                    <a:pt x="6" y="33"/>
                    <a:pt x="17" y="33"/>
                  </a:cubicBezTo>
                  <a:cubicBezTo>
                    <a:pt x="47" y="33"/>
                    <a:pt x="47" y="33"/>
                    <a:pt x="47" y="33"/>
                  </a:cubicBezTo>
                  <a:cubicBezTo>
                    <a:pt x="58" y="33"/>
                    <a:pt x="63" y="38"/>
                    <a:pt x="63" y="48"/>
                  </a:cubicBezTo>
                  <a:lnTo>
                    <a:pt x="63" y="108"/>
                  </a:lnTo>
                  <a:close/>
                </a:path>
              </a:pathLst>
            </a:custGeom>
            <a:solidFill>
              <a:sysClr val="window" lastClr="FFFFFF">
                <a:lumMod val="7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79" name="Freeform 23"/>
            <p:cNvSpPr>
              <a:spLocks noEditPoints="1"/>
            </p:cNvSpPr>
            <p:nvPr/>
          </p:nvSpPr>
          <p:spPr bwMode="auto">
            <a:xfrm>
              <a:off x="3190571" y="1984378"/>
              <a:ext cx="198003" cy="598050"/>
            </a:xfrm>
            <a:custGeom>
              <a:avLst/>
              <a:gdLst>
                <a:gd name="T0" fmla="*/ 44 w 63"/>
                <a:gd name="T1" fmla="*/ 15 h 189"/>
                <a:gd name="T2" fmla="*/ 41 w 63"/>
                <a:gd name="T3" fmla="*/ 27 h 189"/>
                <a:gd name="T4" fmla="*/ 31 w 63"/>
                <a:gd name="T5" fmla="*/ 32 h 189"/>
                <a:gd name="T6" fmla="*/ 22 w 63"/>
                <a:gd name="T7" fmla="*/ 27 h 189"/>
                <a:gd name="T8" fmla="*/ 19 w 63"/>
                <a:gd name="T9" fmla="*/ 15 h 189"/>
                <a:gd name="T10" fmla="*/ 22 w 63"/>
                <a:gd name="T11" fmla="*/ 4 h 189"/>
                <a:gd name="T12" fmla="*/ 31 w 63"/>
                <a:gd name="T13" fmla="*/ 0 h 189"/>
                <a:gd name="T14" fmla="*/ 41 w 63"/>
                <a:gd name="T15" fmla="*/ 4 h 189"/>
                <a:gd name="T16" fmla="*/ 44 w 63"/>
                <a:gd name="T17" fmla="*/ 15 h 189"/>
                <a:gd name="T18" fmla="*/ 63 w 63"/>
                <a:gd name="T19" fmla="*/ 108 h 189"/>
                <a:gd name="T20" fmla="*/ 57 w 63"/>
                <a:gd name="T21" fmla="*/ 116 h 189"/>
                <a:gd name="T22" fmla="*/ 51 w 63"/>
                <a:gd name="T23" fmla="*/ 108 h 189"/>
                <a:gd name="T24" fmla="*/ 51 w 63"/>
                <a:gd name="T25" fmla="*/ 56 h 189"/>
                <a:gd name="T26" fmla="*/ 48 w 63"/>
                <a:gd name="T27" fmla="*/ 56 h 189"/>
                <a:gd name="T28" fmla="*/ 48 w 63"/>
                <a:gd name="T29" fmla="*/ 181 h 189"/>
                <a:gd name="T30" fmla="*/ 41 w 63"/>
                <a:gd name="T31" fmla="*/ 189 h 189"/>
                <a:gd name="T32" fmla="*/ 33 w 63"/>
                <a:gd name="T33" fmla="*/ 181 h 189"/>
                <a:gd name="T34" fmla="*/ 33 w 63"/>
                <a:gd name="T35" fmla="*/ 107 h 189"/>
                <a:gd name="T36" fmla="*/ 30 w 63"/>
                <a:gd name="T37" fmla="*/ 107 h 189"/>
                <a:gd name="T38" fmla="*/ 30 w 63"/>
                <a:gd name="T39" fmla="*/ 181 h 189"/>
                <a:gd name="T40" fmla="*/ 22 w 63"/>
                <a:gd name="T41" fmla="*/ 189 h 189"/>
                <a:gd name="T42" fmla="*/ 15 w 63"/>
                <a:gd name="T43" fmla="*/ 181 h 189"/>
                <a:gd name="T44" fmla="*/ 15 w 63"/>
                <a:gd name="T45" fmla="*/ 56 h 189"/>
                <a:gd name="T46" fmla="*/ 12 w 63"/>
                <a:gd name="T47" fmla="*/ 56 h 189"/>
                <a:gd name="T48" fmla="*/ 12 w 63"/>
                <a:gd name="T49" fmla="*/ 108 h 189"/>
                <a:gd name="T50" fmla="*/ 6 w 63"/>
                <a:gd name="T51" fmla="*/ 116 h 189"/>
                <a:gd name="T52" fmla="*/ 0 w 63"/>
                <a:gd name="T53" fmla="*/ 108 h 189"/>
                <a:gd name="T54" fmla="*/ 0 w 63"/>
                <a:gd name="T55" fmla="*/ 48 h 189"/>
                <a:gd name="T56" fmla="*/ 17 w 63"/>
                <a:gd name="T57" fmla="*/ 33 h 189"/>
                <a:gd name="T58" fmla="*/ 47 w 63"/>
                <a:gd name="T59" fmla="*/ 33 h 189"/>
                <a:gd name="T60" fmla="*/ 63 w 63"/>
                <a:gd name="T61" fmla="*/ 48 h 189"/>
                <a:gd name="T62" fmla="*/ 63 w 63"/>
                <a:gd name="T63" fmla="*/ 10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3" h="189">
                  <a:moveTo>
                    <a:pt x="44" y="15"/>
                  </a:moveTo>
                  <a:cubicBezTo>
                    <a:pt x="44" y="19"/>
                    <a:pt x="43" y="23"/>
                    <a:pt x="41" y="27"/>
                  </a:cubicBezTo>
                  <a:cubicBezTo>
                    <a:pt x="38" y="30"/>
                    <a:pt x="35" y="32"/>
                    <a:pt x="31" y="32"/>
                  </a:cubicBezTo>
                  <a:cubicBezTo>
                    <a:pt x="28" y="32"/>
                    <a:pt x="25" y="30"/>
                    <a:pt x="22" y="27"/>
                  </a:cubicBezTo>
                  <a:cubicBezTo>
                    <a:pt x="20" y="23"/>
                    <a:pt x="19" y="19"/>
                    <a:pt x="19" y="15"/>
                  </a:cubicBezTo>
                  <a:cubicBezTo>
                    <a:pt x="19" y="11"/>
                    <a:pt x="20" y="7"/>
                    <a:pt x="22" y="4"/>
                  </a:cubicBezTo>
                  <a:cubicBezTo>
                    <a:pt x="25" y="1"/>
                    <a:pt x="28" y="0"/>
                    <a:pt x="31" y="0"/>
                  </a:cubicBezTo>
                  <a:cubicBezTo>
                    <a:pt x="35" y="0"/>
                    <a:pt x="38" y="1"/>
                    <a:pt x="41" y="4"/>
                  </a:cubicBezTo>
                  <a:cubicBezTo>
                    <a:pt x="43" y="7"/>
                    <a:pt x="44" y="11"/>
                    <a:pt x="44" y="15"/>
                  </a:cubicBezTo>
                  <a:close/>
                  <a:moveTo>
                    <a:pt x="63" y="108"/>
                  </a:moveTo>
                  <a:cubicBezTo>
                    <a:pt x="63" y="113"/>
                    <a:pt x="61" y="116"/>
                    <a:pt x="57" y="116"/>
                  </a:cubicBezTo>
                  <a:cubicBezTo>
                    <a:pt x="53" y="116"/>
                    <a:pt x="51" y="113"/>
                    <a:pt x="51" y="108"/>
                  </a:cubicBezTo>
                  <a:cubicBezTo>
                    <a:pt x="51" y="56"/>
                    <a:pt x="51" y="56"/>
                    <a:pt x="51" y="56"/>
                  </a:cubicBezTo>
                  <a:cubicBezTo>
                    <a:pt x="48" y="56"/>
                    <a:pt x="48" y="56"/>
                    <a:pt x="48" y="56"/>
                  </a:cubicBezTo>
                  <a:cubicBezTo>
                    <a:pt x="48" y="181"/>
                    <a:pt x="48" y="181"/>
                    <a:pt x="48" y="181"/>
                  </a:cubicBezTo>
                  <a:cubicBezTo>
                    <a:pt x="48" y="186"/>
                    <a:pt x="46" y="189"/>
                    <a:pt x="41" y="189"/>
                  </a:cubicBezTo>
                  <a:cubicBezTo>
                    <a:pt x="36" y="189"/>
                    <a:pt x="33" y="186"/>
                    <a:pt x="33" y="181"/>
                  </a:cubicBezTo>
                  <a:cubicBezTo>
                    <a:pt x="33" y="107"/>
                    <a:pt x="33" y="107"/>
                    <a:pt x="33" y="107"/>
                  </a:cubicBezTo>
                  <a:cubicBezTo>
                    <a:pt x="30" y="107"/>
                    <a:pt x="30" y="107"/>
                    <a:pt x="30" y="107"/>
                  </a:cubicBezTo>
                  <a:cubicBezTo>
                    <a:pt x="30" y="181"/>
                    <a:pt x="30" y="181"/>
                    <a:pt x="30" y="181"/>
                  </a:cubicBezTo>
                  <a:cubicBezTo>
                    <a:pt x="30" y="186"/>
                    <a:pt x="27" y="189"/>
                    <a:pt x="22" y="189"/>
                  </a:cubicBezTo>
                  <a:cubicBezTo>
                    <a:pt x="17" y="189"/>
                    <a:pt x="15" y="186"/>
                    <a:pt x="15" y="181"/>
                  </a:cubicBezTo>
                  <a:cubicBezTo>
                    <a:pt x="15" y="56"/>
                    <a:pt x="15" y="56"/>
                    <a:pt x="15" y="56"/>
                  </a:cubicBezTo>
                  <a:cubicBezTo>
                    <a:pt x="12" y="56"/>
                    <a:pt x="12" y="56"/>
                    <a:pt x="12" y="56"/>
                  </a:cubicBezTo>
                  <a:cubicBezTo>
                    <a:pt x="12" y="108"/>
                    <a:pt x="12" y="108"/>
                    <a:pt x="12" y="108"/>
                  </a:cubicBezTo>
                  <a:cubicBezTo>
                    <a:pt x="12" y="113"/>
                    <a:pt x="10" y="116"/>
                    <a:pt x="6" y="116"/>
                  </a:cubicBezTo>
                  <a:cubicBezTo>
                    <a:pt x="2" y="116"/>
                    <a:pt x="0" y="113"/>
                    <a:pt x="0" y="108"/>
                  </a:cubicBezTo>
                  <a:cubicBezTo>
                    <a:pt x="0" y="48"/>
                    <a:pt x="0" y="48"/>
                    <a:pt x="0" y="48"/>
                  </a:cubicBezTo>
                  <a:cubicBezTo>
                    <a:pt x="0" y="38"/>
                    <a:pt x="6" y="33"/>
                    <a:pt x="17" y="33"/>
                  </a:cubicBezTo>
                  <a:cubicBezTo>
                    <a:pt x="47" y="33"/>
                    <a:pt x="47" y="33"/>
                    <a:pt x="47" y="33"/>
                  </a:cubicBezTo>
                  <a:cubicBezTo>
                    <a:pt x="57" y="33"/>
                    <a:pt x="63" y="38"/>
                    <a:pt x="63" y="48"/>
                  </a:cubicBezTo>
                  <a:lnTo>
                    <a:pt x="63" y="108"/>
                  </a:lnTo>
                  <a:close/>
                </a:path>
              </a:pathLst>
            </a:custGeom>
            <a:solidFill>
              <a:sysClr val="window" lastClr="FFFFFF">
                <a:lumMod val="7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80" name="Freeform 24"/>
            <p:cNvSpPr>
              <a:spLocks noEditPoints="1"/>
            </p:cNvSpPr>
            <p:nvPr/>
          </p:nvSpPr>
          <p:spPr bwMode="auto">
            <a:xfrm>
              <a:off x="3938133" y="1984378"/>
              <a:ext cx="200024" cy="598050"/>
            </a:xfrm>
            <a:custGeom>
              <a:avLst/>
              <a:gdLst>
                <a:gd name="T0" fmla="*/ 44 w 63"/>
                <a:gd name="T1" fmla="*/ 15 h 189"/>
                <a:gd name="T2" fmla="*/ 40 w 63"/>
                <a:gd name="T3" fmla="*/ 27 h 189"/>
                <a:gd name="T4" fmla="*/ 31 w 63"/>
                <a:gd name="T5" fmla="*/ 32 h 189"/>
                <a:gd name="T6" fmla="*/ 22 w 63"/>
                <a:gd name="T7" fmla="*/ 27 h 189"/>
                <a:gd name="T8" fmla="*/ 18 w 63"/>
                <a:gd name="T9" fmla="*/ 15 h 189"/>
                <a:gd name="T10" fmla="*/ 22 w 63"/>
                <a:gd name="T11" fmla="*/ 4 h 189"/>
                <a:gd name="T12" fmla="*/ 31 w 63"/>
                <a:gd name="T13" fmla="*/ 0 h 189"/>
                <a:gd name="T14" fmla="*/ 40 w 63"/>
                <a:gd name="T15" fmla="*/ 4 h 189"/>
                <a:gd name="T16" fmla="*/ 44 w 63"/>
                <a:gd name="T17" fmla="*/ 15 h 189"/>
                <a:gd name="T18" fmla="*/ 63 w 63"/>
                <a:gd name="T19" fmla="*/ 108 h 189"/>
                <a:gd name="T20" fmla="*/ 57 w 63"/>
                <a:gd name="T21" fmla="*/ 116 h 189"/>
                <a:gd name="T22" fmla="*/ 51 w 63"/>
                <a:gd name="T23" fmla="*/ 108 h 189"/>
                <a:gd name="T24" fmla="*/ 51 w 63"/>
                <a:gd name="T25" fmla="*/ 56 h 189"/>
                <a:gd name="T26" fmla="*/ 48 w 63"/>
                <a:gd name="T27" fmla="*/ 56 h 189"/>
                <a:gd name="T28" fmla="*/ 48 w 63"/>
                <a:gd name="T29" fmla="*/ 181 h 189"/>
                <a:gd name="T30" fmla="*/ 41 w 63"/>
                <a:gd name="T31" fmla="*/ 189 h 189"/>
                <a:gd name="T32" fmla="*/ 33 w 63"/>
                <a:gd name="T33" fmla="*/ 181 h 189"/>
                <a:gd name="T34" fmla="*/ 33 w 63"/>
                <a:gd name="T35" fmla="*/ 107 h 189"/>
                <a:gd name="T36" fmla="*/ 30 w 63"/>
                <a:gd name="T37" fmla="*/ 107 h 189"/>
                <a:gd name="T38" fmla="*/ 30 w 63"/>
                <a:gd name="T39" fmla="*/ 181 h 189"/>
                <a:gd name="T40" fmla="*/ 22 w 63"/>
                <a:gd name="T41" fmla="*/ 189 h 189"/>
                <a:gd name="T42" fmla="*/ 15 w 63"/>
                <a:gd name="T43" fmla="*/ 181 h 189"/>
                <a:gd name="T44" fmla="*/ 15 w 63"/>
                <a:gd name="T45" fmla="*/ 56 h 189"/>
                <a:gd name="T46" fmla="*/ 12 w 63"/>
                <a:gd name="T47" fmla="*/ 56 h 189"/>
                <a:gd name="T48" fmla="*/ 12 w 63"/>
                <a:gd name="T49" fmla="*/ 108 h 189"/>
                <a:gd name="T50" fmla="*/ 6 w 63"/>
                <a:gd name="T51" fmla="*/ 116 h 189"/>
                <a:gd name="T52" fmla="*/ 0 w 63"/>
                <a:gd name="T53" fmla="*/ 108 h 189"/>
                <a:gd name="T54" fmla="*/ 0 w 63"/>
                <a:gd name="T55" fmla="*/ 48 h 189"/>
                <a:gd name="T56" fmla="*/ 16 w 63"/>
                <a:gd name="T57" fmla="*/ 33 h 189"/>
                <a:gd name="T58" fmla="*/ 47 w 63"/>
                <a:gd name="T59" fmla="*/ 33 h 189"/>
                <a:gd name="T60" fmla="*/ 63 w 63"/>
                <a:gd name="T61" fmla="*/ 48 h 189"/>
                <a:gd name="T62" fmla="*/ 63 w 63"/>
                <a:gd name="T63" fmla="*/ 10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3" h="189">
                  <a:moveTo>
                    <a:pt x="44" y="15"/>
                  </a:moveTo>
                  <a:cubicBezTo>
                    <a:pt x="44" y="19"/>
                    <a:pt x="43" y="23"/>
                    <a:pt x="40" y="27"/>
                  </a:cubicBezTo>
                  <a:cubicBezTo>
                    <a:pt x="38" y="30"/>
                    <a:pt x="35" y="32"/>
                    <a:pt x="31" y="32"/>
                  </a:cubicBezTo>
                  <a:cubicBezTo>
                    <a:pt x="28" y="32"/>
                    <a:pt x="25" y="30"/>
                    <a:pt x="22" y="27"/>
                  </a:cubicBezTo>
                  <a:cubicBezTo>
                    <a:pt x="20" y="23"/>
                    <a:pt x="18" y="19"/>
                    <a:pt x="18" y="15"/>
                  </a:cubicBezTo>
                  <a:cubicBezTo>
                    <a:pt x="18" y="11"/>
                    <a:pt x="20" y="7"/>
                    <a:pt x="22" y="4"/>
                  </a:cubicBezTo>
                  <a:cubicBezTo>
                    <a:pt x="25" y="1"/>
                    <a:pt x="28" y="0"/>
                    <a:pt x="31" y="0"/>
                  </a:cubicBezTo>
                  <a:cubicBezTo>
                    <a:pt x="35" y="0"/>
                    <a:pt x="38" y="1"/>
                    <a:pt x="40" y="4"/>
                  </a:cubicBezTo>
                  <a:cubicBezTo>
                    <a:pt x="43" y="7"/>
                    <a:pt x="44" y="11"/>
                    <a:pt x="44" y="15"/>
                  </a:cubicBezTo>
                  <a:close/>
                  <a:moveTo>
                    <a:pt x="63" y="108"/>
                  </a:moveTo>
                  <a:cubicBezTo>
                    <a:pt x="63" y="113"/>
                    <a:pt x="61" y="116"/>
                    <a:pt x="57" y="116"/>
                  </a:cubicBezTo>
                  <a:cubicBezTo>
                    <a:pt x="53" y="116"/>
                    <a:pt x="51" y="113"/>
                    <a:pt x="51" y="108"/>
                  </a:cubicBezTo>
                  <a:cubicBezTo>
                    <a:pt x="51" y="56"/>
                    <a:pt x="51" y="56"/>
                    <a:pt x="51" y="56"/>
                  </a:cubicBezTo>
                  <a:cubicBezTo>
                    <a:pt x="48" y="56"/>
                    <a:pt x="48" y="56"/>
                    <a:pt x="48" y="56"/>
                  </a:cubicBezTo>
                  <a:cubicBezTo>
                    <a:pt x="48" y="181"/>
                    <a:pt x="48" y="181"/>
                    <a:pt x="48" y="181"/>
                  </a:cubicBezTo>
                  <a:cubicBezTo>
                    <a:pt x="48" y="186"/>
                    <a:pt x="46" y="189"/>
                    <a:pt x="41" y="189"/>
                  </a:cubicBezTo>
                  <a:cubicBezTo>
                    <a:pt x="36" y="189"/>
                    <a:pt x="33" y="186"/>
                    <a:pt x="33" y="181"/>
                  </a:cubicBezTo>
                  <a:cubicBezTo>
                    <a:pt x="33" y="107"/>
                    <a:pt x="33" y="107"/>
                    <a:pt x="33" y="107"/>
                  </a:cubicBezTo>
                  <a:cubicBezTo>
                    <a:pt x="30" y="107"/>
                    <a:pt x="30" y="107"/>
                    <a:pt x="30" y="107"/>
                  </a:cubicBezTo>
                  <a:cubicBezTo>
                    <a:pt x="30" y="181"/>
                    <a:pt x="30" y="181"/>
                    <a:pt x="30" y="181"/>
                  </a:cubicBezTo>
                  <a:cubicBezTo>
                    <a:pt x="30" y="186"/>
                    <a:pt x="27" y="189"/>
                    <a:pt x="22" y="189"/>
                  </a:cubicBezTo>
                  <a:cubicBezTo>
                    <a:pt x="17" y="189"/>
                    <a:pt x="15" y="186"/>
                    <a:pt x="15" y="181"/>
                  </a:cubicBezTo>
                  <a:cubicBezTo>
                    <a:pt x="15" y="56"/>
                    <a:pt x="15" y="56"/>
                    <a:pt x="15" y="56"/>
                  </a:cubicBezTo>
                  <a:cubicBezTo>
                    <a:pt x="12" y="56"/>
                    <a:pt x="12" y="56"/>
                    <a:pt x="12" y="56"/>
                  </a:cubicBezTo>
                  <a:cubicBezTo>
                    <a:pt x="12" y="108"/>
                    <a:pt x="12" y="108"/>
                    <a:pt x="12" y="108"/>
                  </a:cubicBezTo>
                  <a:cubicBezTo>
                    <a:pt x="12" y="113"/>
                    <a:pt x="10" y="116"/>
                    <a:pt x="6" y="116"/>
                  </a:cubicBezTo>
                  <a:cubicBezTo>
                    <a:pt x="2" y="116"/>
                    <a:pt x="0" y="113"/>
                    <a:pt x="0" y="108"/>
                  </a:cubicBezTo>
                  <a:cubicBezTo>
                    <a:pt x="0" y="48"/>
                    <a:pt x="0" y="48"/>
                    <a:pt x="0" y="48"/>
                  </a:cubicBezTo>
                  <a:cubicBezTo>
                    <a:pt x="0" y="38"/>
                    <a:pt x="6" y="33"/>
                    <a:pt x="16" y="33"/>
                  </a:cubicBezTo>
                  <a:cubicBezTo>
                    <a:pt x="47" y="33"/>
                    <a:pt x="47" y="33"/>
                    <a:pt x="47" y="33"/>
                  </a:cubicBezTo>
                  <a:cubicBezTo>
                    <a:pt x="57" y="33"/>
                    <a:pt x="63" y="38"/>
                    <a:pt x="63" y="48"/>
                  </a:cubicBezTo>
                  <a:lnTo>
                    <a:pt x="63" y="108"/>
                  </a:lnTo>
                  <a:close/>
                </a:path>
              </a:pathLst>
            </a:custGeom>
            <a:solidFill>
              <a:sysClr val="window" lastClr="FFFFFF">
                <a:lumMod val="7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sp>
          <p:nvSpPr>
            <p:cNvPr id="81" name="Freeform 25"/>
            <p:cNvSpPr>
              <a:spLocks noEditPoints="1"/>
            </p:cNvSpPr>
            <p:nvPr/>
          </p:nvSpPr>
          <p:spPr bwMode="auto">
            <a:xfrm>
              <a:off x="4681655" y="1984378"/>
              <a:ext cx="200024" cy="598050"/>
            </a:xfrm>
            <a:custGeom>
              <a:avLst/>
              <a:gdLst>
                <a:gd name="T0" fmla="*/ 45 w 63"/>
                <a:gd name="T1" fmla="*/ 15 h 189"/>
                <a:gd name="T2" fmla="*/ 41 w 63"/>
                <a:gd name="T3" fmla="*/ 27 h 189"/>
                <a:gd name="T4" fmla="*/ 32 w 63"/>
                <a:gd name="T5" fmla="*/ 32 h 189"/>
                <a:gd name="T6" fmla="*/ 22 w 63"/>
                <a:gd name="T7" fmla="*/ 27 h 189"/>
                <a:gd name="T8" fmla="*/ 19 w 63"/>
                <a:gd name="T9" fmla="*/ 15 h 189"/>
                <a:gd name="T10" fmla="*/ 22 w 63"/>
                <a:gd name="T11" fmla="*/ 4 h 189"/>
                <a:gd name="T12" fmla="*/ 32 w 63"/>
                <a:gd name="T13" fmla="*/ 0 h 189"/>
                <a:gd name="T14" fmla="*/ 41 w 63"/>
                <a:gd name="T15" fmla="*/ 4 h 189"/>
                <a:gd name="T16" fmla="*/ 45 w 63"/>
                <a:gd name="T17" fmla="*/ 15 h 189"/>
                <a:gd name="T18" fmla="*/ 63 w 63"/>
                <a:gd name="T19" fmla="*/ 108 h 189"/>
                <a:gd name="T20" fmla="*/ 57 w 63"/>
                <a:gd name="T21" fmla="*/ 116 h 189"/>
                <a:gd name="T22" fmla="*/ 51 w 63"/>
                <a:gd name="T23" fmla="*/ 108 h 189"/>
                <a:gd name="T24" fmla="*/ 51 w 63"/>
                <a:gd name="T25" fmla="*/ 56 h 189"/>
                <a:gd name="T26" fmla="*/ 48 w 63"/>
                <a:gd name="T27" fmla="*/ 56 h 189"/>
                <a:gd name="T28" fmla="*/ 48 w 63"/>
                <a:gd name="T29" fmla="*/ 181 h 189"/>
                <a:gd name="T30" fmla="*/ 41 w 63"/>
                <a:gd name="T31" fmla="*/ 189 h 189"/>
                <a:gd name="T32" fmla="*/ 34 w 63"/>
                <a:gd name="T33" fmla="*/ 181 h 189"/>
                <a:gd name="T34" fmla="*/ 34 w 63"/>
                <a:gd name="T35" fmla="*/ 107 h 189"/>
                <a:gd name="T36" fmla="*/ 30 w 63"/>
                <a:gd name="T37" fmla="*/ 107 h 189"/>
                <a:gd name="T38" fmla="*/ 30 w 63"/>
                <a:gd name="T39" fmla="*/ 181 h 189"/>
                <a:gd name="T40" fmla="*/ 22 w 63"/>
                <a:gd name="T41" fmla="*/ 189 h 189"/>
                <a:gd name="T42" fmla="*/ 15 w 63"/>
                <a:gd name="T43" fmla="*/ 181 h 189"/>
                <a:gd name="T44" fmla="*/ 15 w 63"/>
                <a:gd name="T45" fmla="*/ 56 h 189"/>
                <a:gd name="T46" fmla="*/ 12 w 63"/>
                <a:gd name="T47" fmla="*/ 56 h 189"/>
                <a:gd name="T48" fmla="*/ 12 w 63"/>
                <a:gd name="T49" fmla="*/ 108 h 189"/>
                <a:gd name="T50" fmla="*/ 6 w 63"/>
                <a:gd name="T51" fmla="*/ 116 h 189"/>
                <a:gd name="T52" fmla="*/ 0 w 63"/>
                <a:gd name="T53" fmla="*/ 108 h 189"/>
                <a:gd name="T54" fmla="*/ 0 w 63"/>
                <a:gd name="T55" fmla="*/ 48 h 189"/>
                <a:gd name="T56" fmla="*/ 17 w 63"/>
                <a:gd name="T57" fmla="*/ 33 h 189"/>
                <a:gd name="T58" fmla="*/ 47 w 63"/>
                <a:gd name="T59" fmla="*/ 33 h 189"/>
                <a:gd name="T60" fmla="*/ 63 w 63"/>
                <a:gd name="T61" fmla="*/ 48 h 189"/>
                <a:gd name="T62" fmla="*/ 63 w 63"/>
                <a:gd name="T63" fmla="*/ 10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3" h="189">
                  <a:moveTo>
                    <a:pt x="45" y="15"/>
                  </a:moveTo>
                  <a:cubicBezTo>
                    <a:pt x="45" y="19"/>
                    <a:pt x="43" y="23"/>
                    <a:pt x="41" y="27"/>
                  </a:cubicBezTo>
                  <a:cubicBezTo>
                    <a:pt x="38" y="30"/>
                    <a:pt x="35" y="32"/>
                    <a:pt x="32" y="32"/>
                  </a:cubicBezTo>
                  <a:cubicBezTo>
                    <a:pt x="28" y="32"/>
                    <a:pt x="25" y="30"/>
                    <a:pt x="22" y="27"/>
                  </a:cubicBezTo>
                  <a:cubicBezTo>
                    <a:pt x="20" y="23"/>
                    <a:pt x="19" y="19"/>
                    <a:pt x="19" y="15"/>
                  </a:cubicBezTo>
                  <a:cubicBezTo>
                    <a:pt x="19" y="11"/>
                    <a:pt x="20" y="7"/>
                    <a:pt x="22" y="4"/>
                  </a:cubicBezTo>
                  <a:cubicBezTo>
                    <a:pt x="25" y="1"/>
                    <a:pt x="28" y="0"/>
                    <a:pt x="32" y="0"/>
                  </a:cubicBezTo>
                  <a:cubicBezTo>
                    <a:pt x="35" y="0"/>
                    <a:pt x="38" y="1"/>
                    <a:pt x="41" y="4"/>
                  </a:cubicBezTo>
                  <a:cubicBezTo>
                    <a:pt x="43" y="7"/>
                    <a:pt x="45" y="11"/>
                    <a:pt x="45" y="15"/>
                  </a:cubicBezTo>
                  <a:close/>
                  <a:moveTo>
                    <a:pt x="63" y="108"/>
                  </a:moveTo>
                  <a:cubicBezTo>
                    <a:pt x="63" y="113"/>
                    <a:pt x="61" y="116"/>
                    <a:pt x="57" y="116"/>
                  </a:cubicBezTo>
                  <a:cubicBezTo>
                    <a:pt x="53" y="116"/>
                    <a:pt x="51" y="113"/>
                    <a:pt x="51" y="108"/>
                  </a:cubicBezTo>
                  <a:cubicBezTo>
                    <a:pt x="51" y="56"/>
                    <a:pt x="51" y="56"/>
                    <a:pt x="51" y="56"/>
                  </a:cubicBezTo>
                  <a:cubicBezTo>
                    <a:pt x="48" y="56"/>
                    <a:pt x="48" y="56"/>
                    <a:pt x="48" y="56"/>
                  </a:cubicBezTo>
                  <a:cubicBezTo>
                    <a:pt x="48" y="181"/>
                    <a:pt x="48" y="181"/>
                    <a:pt x="48" y="181"/>
                  </a:cubicBezTo>
                  <a:cubicBezTo>
                    <a:pt x="48" y="186"/>
                    <a:pt x="46" y="189"/>
                    <a:pt x="41" y="189"/>
                  </a:cubicBezTo>
                  <a:cubicBezTo>
                    <a:pt x="36" y="189"/>
                    <a:pt x="34" y="186"/>
                    <a:pt x="34" y="181"/>
                  </a:cubicBezTo>
                  <a:cubicBezTo>
                    <a:pt x="34" y="107"/>
                    <a:pt x="34" y="107"/>
                    <a:pt x="34" y="107"/>
                  </a:cubicBezTo>
                  <a:cubicBezTo>
                    <a:pt x="30" y="107"/>
                    <a:pt x="30" y="107"/>
                    <a:pt x="30" y="107"/>
                  </a:cubicBezTo>
                  <a:cubicBezTo>
                    <a:pt x="30" y="181"/>
                    <a:pt x="30" y="181"/>
                    <a:pt x="30" y="181"/>
                  </a:cubicBezTo>
                  <a:cubicBezTo>
                    <a:pt x="30" y="186"/>
                    <a:pt x="27" y="189"/>
                    <a:pt x="22" y="189"/>
                  </a:cubicBezTo>
                  <a:cubicBezTo>
                    <a:pt x="18" y="189"/>
                    <a:pt x="15" y="186"/>
                    <a:pt x="15" y="181"/>
                  </a:cubicBezTo>
                  <a:cubicBezTo>
                    <a:pt x="15" y="56"/>
                    <a:pt x="15" y="56"/>
                    <a:pt x="15" y="56"/>
                  </a:cubicBezTo>
                  <a:cubicBezTo>
                    <a:pt x="12" y="56"/>
                    <a:pt x="12" y="56"/>
                    <a:pt x="12" y="56"/>
                  </a:cubicBezTo>
                  <a:cubicBezTo>
                    <a:pt x="12" y="108"/>
                    <a:pt x="12" y="108"/>
                    <a:pt x="12" y="108"/>
                  </a:cubicBezTo>
                  <a:cubicBezTo>
                    <a:pt x="12" y="113"/>
                    <a:pt x="10" y="116"/>
                    <a:pt x="6" y="116"/>
                  </a:cubicBezTo>
                  <a:cubicBezTo>
                    <a:pt x="2" y="116"/>
                    <a:pt x="0" y="113"/>
                    <a:pt x="0" y="108"/>
                  </a:cubicBezTo>
                  <a:cubicBezTo>
                    <a:pt x="0" y="48"/>
                    <a:pt x="0" y="48"/>
                    <a:pt x="0" y="48"/>
                  </a:cubicBezTo>
                  <a:cubicBezTo>
                    <a:pt x="0" y="38"/>
                    <a:pt x="6" y="33"/>
                    <a:pt x="17" y="33"/>
                  </a:cubicBezTo>
                  <a:cubicBezTo>
                    <a:pt x="47" y="33"/>
                    <a:pt x="47" y="33"/>
                    <a:pt x="47" y="33"/>
                  </a:cubicBezTo>
                  <a:cubicBezTo>
                    <a:pt x="58" y="33"/>
                    <a:pt x="63" y="38"/>
                    <a:pt x="63" y="48"/>
                  </a:cubicBezTo>
                  <a:lnTo>
                    <a:pt x="63" y="108"/>
                  </a:lnTo>
                  <a:close/>
                </a:path>
              </a:pathLst>
            </a:custGeom>
            <a:solidFill>
              <a:sysClr val="window" lastClr="FFFFFF">
                <a:lumMod val="7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endParaRPr>
            </a:p>
          </p:txBody>
        </p:sp>
      </p:grpSp>
      <p:sp>
        <p:nvSpPr>
          <p:cNvPr id="82" name="Text Box 10"/>
          <p:cNvSpPr txBox="1">
            <a:spLocks noChangeArrowheads="1"/>
          </p:cNvSpPr>
          <p:nvPr/>
        </p:nvSpPr>
        <p:spPr bwMode="auto">
          <a:xfrm>
            <a:off x="3983266" y="1724812"/>
            <a:ext cx="1745660" cy="657872"/>
          </a:xfrm>
          <a:prstGeom prst="rect">
            <a:avLst/>
          </a:prstGeom>
          <a:noFill/>
          <a:ln w="9525">
            <a:noFill/>
            <a:miter lim="800000"/>
            <a:headEnd/>
            <a:tailEnd/>
          </a:ln>
        </p:spPr>
        <p:txBody>
          <a:bodyPr wrap="square" lIns="34290" tIns="17145" rIns="34290" bIns="17145">
            <a:spAutoFit/>
          </a:bodyPr>
          <a:lstStyle/>
          <a:p>
            <a:pPr defTabSz="816174"/>
            <a:r>
              <a:rPr lang="en-US" sz="4050" b="1" dirty="0">
                <a:solidFill>
                  <a:srgbClr val="23B9D6"/>
                </a:solidFill>
                <a:latin typeface="Open Sans" pitchFamily="34" charset="0"/>
                <a:ea typeface="Open Sans" pitchFamily="34" charset="0"/>
                <a:cs typeface="Open Sans" pitchFamily="34" charset="0"/>
              </a:rPr>
              <a:t>69%</a:t>
            </a:r>
            <a:endParaRPr lang="en-US" sz="3000" dirty="0">
              <a:solidFill>
                <a:srgbClr val="23B9D6"/>
              </a:solidFill>
              <a:latin typeface="Open Sans" pitchFamily="34" charset="0"/>
              <a:ea typeface="Open Sans" pitchFamily="34" charset="0"/>
              <a:cs typeface="Open Sans" pitchFamily="34" charset="0"/>
            </a:endParaRPr>
          </a:p>
        </p:txBody>
      </p:sp>
      <p:sp>
        <p:nvSpPr>
          <p:cNvPr id="83" name="Right Brace 31"/>
          <p:cNvSpPr/>
          <p:nvPr/>
        </p:nvSpPr>
        <p:spPr>
          <a:xfrm>
            <a:off x="6019869" y="1862015"/>
            <a:ext cx="145472" cy="3173101"/>
          </a:xfrm>
          <a:prstGeom prst="rightBrace">
            <a:avLst/>
          </a:prstGeom>
          <a:noFill/>
          <a:ln w="19050" cap="flat" cmpd="sng" algn="ctr">
            <a:solidFill>
              <a:srgbClr val="23B9D6"/>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latin typeface="Calibri"/>
              <a:ea typeface="+mn-ea"/>
              <a:cs typeface="+mn-cs"/>
            </a:endParaRPr>
          </a:p>
        </p:txBody>
      </p:sp>
      <p:cxnSp>
        <p:nvCxnSpPr>
          <p:cNvPr id="84" name="Straight Connector 33"/>
          <p:cNvCxnSpPr/>
          <p:nvPr/>
        </p:nvCxnSpPr>
        <p:spPr>
          <a:xfrm>
            <a:off x="4128738" y="4109695"/>
            <a:ext cx="1745660" cy="0"/>
          </a:xfrm>
          <a:prstGeom prst="line">
            <a:avLst/>
          </a:prstGeom>
          <a:noFill/>
          <a:ln w="19050" cap="flat" cmpd="sng" algn="ctr">
            <a:solidFill>
              <a:srgbClr val="23B9D6"/>
            </a:solidFill>
            <a:prstDash val="solid"/>
          </a:ln>
          <a:effectLst/>
        </p:spPr>
      </p:cxnSp>
      <p:sp>
        <p:nvSpPr>
          <p:cNvPr id="85" name="Rectangle 7"/>
          <p:cNvSpPr>
            <a:spLocks/>
          </p:cNvSpPr>
          <p:nvPr/>
        </p:nvSpPr>
        <p:spPr bwMode="auto">
          <a:xfrm>
            <a:off x="4056001" y="2516485"/>
            <a:ext cx="1495475" cy="1336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75" normalizeH="0" baseline="0" noProof="0" dirty="0">
                <a:ln>
                  <a:noFill/>
                </a:ln>
                <a:solidFill>
                  <a:srgbClr val="23B9D6"/>
                </a:solidFill>
                <a:effectLst/>
                <a:uLnTx/>
                <a:uFillTx/>
                <a:latin typeface="微软雅黑"/>
                <a:ea typeface="微软雅黑"/>
                <a:cs typeface="Lato Light" charset="0"/>
                <a:sym typeface="Lato Light" charset="0"/>
              </a:rPr>
              <a:t>输入标题名称</a:t>
            </a:r>
            <a:endParaRPr kumimoji="0" lang="en-US" altLang="zh-CN" sz="1200" b="1" i="0" u="none" strike="noStrike" kern="0" cap="none" spc="75" normalizeH="0" baseline="0" noProof="0" dirty="0">
              <a:ln>
                <a:noFill/>
              </a:ln>
              <a:solidFill>
                <a:srgbClr val="23B9D6"/>
              </a:solidFill>
              <a:effectLst/>
              <a:uLnTx/>
              <a:uFillTx/>
              <a:latin typeface="微软雅黑"/>
              <a:ea typeface="微软雅黑"/>
              <a:cs typeface="Lato Light" charset="0"/>
              <a:sym typeface="Lato Light" charset="0"/>
            </a:endParaRPr>
          </a:p>
          <a:p>
            <a:pPr marL="0" marR="0" lvl="0" indent="0" defTabSz="914400" eaLnBrk="1" fontAlgn="base" latinLnBrk="0" hangingPunct="1">
              <a:lnSpc>
                <a:spcPts val="975"/>
              </a:lnSpc>
              <a:spcBef>
                <a:spcPct val="0"/>
              </a:spcBef>
              <a:spcAft>
                <a:spcPct val="0"/>
              </a:spcAft>
              <a:buClrTx/>
              <a:buSzTx/>
              <a:buFontTx/>
              <a:buNone/>
              <a:tabLst/>
              <a:defRPr/>
            </a:pPr>
            <a:r>
              <a:rPr kumimoji="0" lang="zh-CN" altLang="en-US" sz="750" b="0" i="0" u="none" strike="noStrike" kern="0" cap="none" spc="75"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rPr>
              <a:t>此处添加详细文本描述，建议与标题相关并符合整体语言风格，语言描述尽量简活生活。</a:t>
            </a:r>
            <a:endParaRPr kumimoji="0" lang="en-US" altLang="zh-CN" sz="750" b="0" i="0" u="none" strike="noStrike" kern="0" cap="none" spc="75"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endParaRPr>
          </a:p>
          <a:p>
            <a:pPr marL="0" marR="0" lvl="0" indent="0" defTabSz="914400" eaLnBrk="1" fontAlgn="base" latinLnBrk="0" hangingPunct="1">
              <a:lnSpc>
                <a:spcPts val="975"/>
              </a:lnSpc>
              <a:spcBef>
                <a:spcPct val="0"/>
              </a:spcBef>
              <a:spcAft>
                <a:spcPct val="0"/>
              </a:spcAft>
              <a:buClrTx/>
              <a:buSzTx/>
              <a:buFontTx/>
              <a:buNone/>
              <a:tabLst/>
              <a:defRPr/>
            </a:pPr>
            <a:endParaRPr kumimoji="0" lang="en-US" altLang="zh-CN" sz="750" b="0" i="0" u="none" strike="noStrike" kern="0" cap="none" spc="75"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endParaRPr>
          </a:p>
          <a:p>
            <a:pPr marL="0" marR="0" lvl="0" indent="0" defTabSz="914400" eaLnBrk="1" fontAlgn="auto" latinLnBrk="0" hangingPunct="1">
              <a:lnSpc>
                <a:spcPts val="975"/>
              </a:lnSpc>
              <a:spcBef>
                <a:spcPts val="0"/>
              </a:spcBef>
              <a:spcAft>
                <a:spcPts val="0"/>
              </a:spcAft>
              <a:buClrTx/>
              <a:buSzTx/>
              <a:buFontTx/>
              <a:buNone/>
              <a:tabLst/>
              <a:defRPr/>
            </a:pPr>
            <a:r>
              <a:rPr kumimoji="0" lang="zh-CN" altLang="en-US" sz="750" b="0" i="0" u="none" strike="noStrike" kern="0" cap="none" spc="75"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rPr>
              <a:t>此处添加详细文本描述，建议与标题相关并符合整体语言风格，语言描述尽量简活生活。</a:t>
            </a:r>
            <a:endParaRPr kumimoji="0" lang="en-US" altLang="zh-CN" sz="750" b="0" i="0" u="none" strike="noStrike" kern="0" cap="none" spc="75"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endParaRPr>
          </a:p>
          <a:p>
            <a:pPr marL="0" marR="0" lvl="0" indent="0" defTabSz="914400" eaLnBrk="1" fontAlgn="base" latinLnBrk="0" hangingPunct="1">
              <a:lnSpc>
                <a:spcPts val="975"/>
              </a:lnSpc>
              <a:spcBef>
                <a:spcPct val="0"/>
              </a:spcBef>
              <a:spcAft>
                <a:spcPct val="0"/>
              </a:spcAft>
              <a:buClrTx/>
              <a:buSzTx/>
              <a:buFontTx/>
              <a:buNone/>
              <a:tabLst/>
              <a:defRPr/>
            </a:pPr>
            <a:endParaRPr kumimoji="0" lang="en-US" sz="750" b="0" i="0" u="none" strike="noStrike" kern="0" cap="none" spc="75"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endParaRPr>
          </a:p>
        </p:txBody>
      </p:sp>
      <p:sp>
        <p:nvSpPr>
          <p:cNvPr id="86" name="Rectangle 7"/>
          <p:cNvSpPr>
            <a:spLocks/>
          </p:cNvSpPr>
          <p:nvPr/>
        </p:nvSpPr>
        <p:spPr bwMode="auto">
          <a:xfrm>
            <a:off x="4081591" y="4266786"/>
            <a:ext cx="1495475" cy="669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base" latinLnBrk="0" hangingPunct="1">
              <a:lnSpc>
                <a:spcPts val="975"/>
              </a:lnSpc>
              <a:spcBef>
                <a:spcPct val="0"/>
              </a:spcBef>
              <a:spcAft>
                <a:spcPct val="0"/>
              </a:spcAft>
              <a:buClrTx/>
              <a:buSzTx/>
              <a:buFontTx/>
              <a:buNone/>
              <a:tabLst/>
              <a:defRPr/>
            </a:pPr>
            <a:endParaRPr kumimoji="0" lang="en-US" altLang="zh-CN" sz="750" b="0" i="0" u="none" strike="noStrike" kern="0" cap="none" spc="75"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endParaRPr>
          </a:p>
          <a:p>
            <a:pPr marL="0" marR="0" lvl="0" indent="0" defTabSz="914400" eaLnBrk="1" fontAlgn="auto" latinLnBrk="0" hangingPunct="1">
              <a:lnSpc>
                <a:spcPts val="975"/>
              </a:lnSpc>
              <a:spcBef>
                <a:spcPts val="0"/>
              </a:spcBef>
              <a:spcAft>
                <a:spcPts val="0"/>
              </a:spcAft>
              <a:buClrTx/>
              <a:buSzTx/>
              <a:buFontTx/>
              <a:buNone/>
              <a:tabLst/>
              <a:defRPr/>
            </a:pPr>
            <a:r>
              <a:rPr kumimoji="0" lang="zh-CN" altLang="en-US" sz="750" b="0" i="0" u="none" strike="noStrike" kern="0" cap="none" spc="75"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rPr>
              <a:t>此处添加详细文本描述，建议与标题相关并符合整体语言风格，语言描述尽量简活生活。</a:t>
            </a:r>
            <a:endParaRPr kumimoji="0" lang="en-US" altLang="zh-CN" sz="750" b="0" i="0" u="none" strike="noStrike" kern="0" cap="none" spc="75"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endParaRPr>
          </a:p>
          <a:p>
            <a:pPr marL="0" marR="0" lvl="0" indent="0" defTabSz="914400" eaLnBrk="1" fontAlgn="base" latinLnBrk="0" hangingPunct="1">
              <a:lnSpc>
                <a:spcPts val="975"/>
              </a:lnSpc>
              <a:spcBef>
                <a:spcPct val="0"/>
              </a:spcBef>
              <a:spcAft>
                <a:spcPct val="0"/>
              </a:spcAft>
              <a:buClrTx/>
              <a:buSzTx/>
              <a:buFontTx/>
              <a:buNone/>
              <a:tabLst/>
              <a:defRPr/>
            </a:pPr>
            <a:endParaRPr kumimoji="0" lang="en-US" sz="750" b="0" i="0" u="none" strike="noStrike" kern="0" cap="none" spc="75" normalizeH="0" baseline="0" noProof="0" dirty="0">
              <a:ln>
                <a:noFill/>
              </a:ln>
              <a:solidFill>
                <a:sysClr val="window" lastClr="FFFFFF">
                  <a:lumMod val="50000"/>
                </a:sysClr>
              </a:solidFill>
              <a:effectLst/>
              <a:uLnTx/>
              <a:uFillTx/>
              <a:latin typeface="微软雅黑"/>
              <a:ea typeface="微软雅黑"/>
              <a:cs typeface="Lato Light" charset="0"/>
              <a:sym typeface="Lato Light" charset="0"/>
            </a:endParaRPr>
          </a:p>
        </p:txBody>
      </p:sp>
      <p:grpSp>
        <p:nvGrpSpPr>
          <p:cNvPr id="87" name="组合 86"/>
          <p:cNvGrpSpPr/>
          <p:nvPr/>
        </p:nvGrpSpPr>
        <p:grpSpPr>
          <a:xfrm>
            <a:off x="6383548" y="1859741"/>
            <a:ext cx="1891132" cy="988556"/>
            <a:chOff x="8511397" y="1981345"/>
            <a:chExt cx="2521509" cy="1318074"/>
          </a:xfrm>
        </p:grpSpPr>
        <p:sp>
          <p:nvSpPr>
            <p:cNvPr id="88" name="Rounded Rectangle 37"/>
            <p:cNvSpPr/>
            <p:nvPr/>
          </p:nvSpPr>
          <p:spPr>
            <a:xfrm>
              <a:off x="8511397" y="1981345"/>
              <a:ext cx="2521509" cy="1318074"/>
            </a:xfrm>
            <a:prstGeom prst="roundRect">
              <a:avLst>
                <a:gd name="adj" fmla="val 5186"/>
              </a:avLst>
            </a:prstGeom>
            <a:solidFill>
              <a:srgbClr val="23B9D6"/>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89" name="Rectangle 7"/>
            <p:cNvSpPr>
              <a:spLocks/>
            </p:cNvSpPr>
            <p:nvPr/>
          </p:nvSpPr>
          <p:spPr bwMode="auto">
            <a:xfrm>
              <a:off x="8721524" y="2292886"/>
              <a:ext cx="1993966" cy="799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75" normalizeH="0" baseline="0" noProof="0" dirty="0">
                  <a:ln>
                    <a:noFill/>
                  </a:ln>
                  <a:solidFill>
                    <a:sysClr val="window" lastClr="FFFFFF"/>
                  </a:solidFill>
                  <a:effectLst/>
                  <a:uLnTx/>
                  <a:uFillTx/>
                  <a:latin typeface="微软雅黑"/>
                  <a:ea typeface="微软雅黑"/>
                  <a:cs typeface="Lato Light" charset="0"/>
                  <a:sym typeface="Lato Light" charset="0"/>
                </a:rPr>
                <a:t>输入标题名称</a:t>
              </a:r>
              <a:endParaRPr kumimoji="0" lang="en-US" altLang="zh-CN" sz="1200" b="1" i="0" u="none" strike="noStrike" kern="0" cap="none" spc="75" normalizeH="0" baseline="0" noProof="0" dirty="0">
                <a:ln>
                  <a:noFill/>
                </a:ln>
                <a:solidFill>
                  <a:sysClr val="window" lastClr="FFFFFF"/>
                </a:solidFill>
                <a:effectLst/>
                <a:uLnTx/>
                <a:uFillTx/>
                <a:latin typeface="微软雅黑"/>
                <a:ea typeface="微软雅黑"/>
                <a:cs typeface="Lato Light" charset="0"/>
                <a:sym typeface="Lato Light" charset="0"/>
              </a:endParaRPr>
            </a:p>
            <a:p>
              <a:pPr marL="0" marR="0" lvl="0" indent="0" defTabSz="914400" eaLnBrk="1" fontAlgn="base" latinLnBrk="0" hangingPunct="1">
                <a:lnSpc>
                  <a:spcPts val="975"/>
                </a:lnSpc>
                <a:spcBef>
                  <a:spcPct val="0"/>
                </a:spcBef>
                <a:spcAft>
                  <a:spcPct val="0"/>
                </a:spcAft>
                <a:buClrTx/>
                <a:buSzTx/>
                <a:buFontTx/>
                <a:buNone/>
                <a:tabLst/>
                <a:defRPr/>
              </a:pPr>
              <a:r>
                <a:rPr kumimoji="0" lang="zh-CN" altLang="en-US" sz="750" b="0" i="0" u="none" strike="noStrike" kern="0" cap="none" spc="75" normalizeH="0" baseline="0" noProof="0" dirty="0">
                  <a:ln>
                    <a:noFill/>
                  </a:ln>
                  <a:solidFill>
                    <a:sysClr val="window" lastClr="FFFFFF"/>
                  </a:solidFill>
                  <a:effectLst/>
                  <a:uLnTx/>
                  <a:uFillTx/>
                  <a:latin typeface="微软雅黑"/>
                  <a:ea typeface="微软雅黑"/>
                  <a:cs typeface="Lato Light" charset="0"/>
                  <a:sym typeface="Lato Light" charset="0"/>
                </a:rPr>
                <a:t>此处添加详细文本描述，建议与标题相关并符合整体语言风格，语言描述尽量简活生活。</a:t>
              </a:r>
              <a:endParaRPr kumimoji="0" lang="en-US" altLang="zh-CN" sz="750" b="0" i="0" u="none" strike="noStrike" kern="0" cap="none" spc="75" normalizeH="0" baseline="0" noProof="0" dirty="0">
                <a:ln>
                  <a:noFill/>
                </a:ln>
                <a:solidFill>
                  <a:sysClr val="window" lastClr="FFFFFF"/>
                </a:solidFill>
                <a:effectLst/>
                <a:uLnTx/>
                <a:uFillTx/>
                <a:latin typeface="微软雅黑"/>
                <a:ea typeface="微软雅黑"/>
                <a:cs typeface="Lato Light" charset="0"/>
                <a:sym typeface="Lato Light" charset="0"/>
              </a:endParaRPr>
            </a:p>
            <a:p>
              <a:pPr marL="0" marR="0" lvl="0" indent="0" defTabSz="914400" eaLnBrk="1" fontAlgn="base" latinLnBrk="0" hangingPunct="1">
                <a:lnSpc>
                  <a:spcPts val="975"/>
                </a:lnSpc>
                <a:spcBef>
                  <a:spcPct val="0"/>
                </a:spcBef>
                <a:spcAft>
                  <a:spcPct val="0"/>
                </a:spcAft>
                <a:buClrTx/>
                <a:buSzTx/>
                <a:buFontTx/>
                <a:buNone/>
                <a:tabLst/>
                <a:defRPr/>
              </a:pPr>
              <a:endParaRPr kumimoji="0" lang="en-US" altLang="zh-CN" sz="750" b="0" i="0" u="none" strike="noStrike" kern="0" cap="none" spc="75" normalizeH="0" baseline="0" noProof="0" dirty="0">
                <a:ln>
                  <a:noFill/>
                </a:ln>
                <a:solidFill>
                  <a:sysClr val="window" lastClr="FFFFFF"/>
                </a:solidFill>
                <a:effectLst/>
                <a:uLnTx/>
                <a:uFillTx/>
                <a:latin typeface="微软雅黑"/>
                <a:ea typeface="微软雅黑"/>
                <a:cs typeface="Lato Light" charset="0"/>
                <a:sym typeface="Lato Light" charset="0"/>
              </a:endParaRPr>
            </a:p>
            <a:p>
              <a:pPr marL="0" marR="0" lvl="0" indent="0" defTabSz="914400" eaLnBrk="1" fontAlgn="base" latinLnBrk="0" hangingPunct="1">
                <a:lnSpc>
                  <a:spcPts val="975"/>
                </a:lnSpc>
                <a:spcBef>
                  <a:spcPct val="0"/>
                </a:spcBef>
                <a:spcAft>
                  <a:spcPct val="0"/>
                </a:spcAft>
                <a:buClrTx/>
                <a:buSzTx/>
                <a:buFontTx/>
                <a:buNone/>
                <a:tabLst/>
                <a:defRPr/>
              </a:pPr>
              <a:endParaRPr kumimoji="0" lang="en-US" sz="750" b="0" i="0" u="none" strike="noStrike" kern="0" cap="none" spc="75" normalizeH="0" baseline="0" noProof="0" dirty="0">
                <a:ln>
                  <a:noFill/>
                </a:ln>
                <a:solidFill>
                  <a:sysClr val="window" lastClr="FFFFFF"/>
                </a:solidFill>
                <a:effectLst/>
                <a:uLnTx/>
                <a:uFillTx/>
                <a:latin typeface="微软雅黑"/>
                <a:ea typeface="微软雅黑"/>
                <a:cs typeface="Lato Light" charset="0"/>
                <a:sym typeface="Lato Light" charset="0"/>
              </a:endParaRPr>
            </a:p>
          </p:txBody>
        </p:sp>
      </p:grpSp>
      <p:grpSp>
        <p:nvGrpSpPr>
          <p:cNvPr id="90" name="组合 89"/>
          <p:cNvGrpSpPr/>
          <p:nvPr/>
        </p:nvGrpSpPr>
        <p:grpSpPr>
          <a:xfrm>
            <a:off x="6383548" y="2955524"/>
            <a:ext cx="1891132" cy="988556"/>
            <a:chOff x="8511397" y="3442389"/>
            <a:chExt cx="2521509" cy="1318074"/>
          </a:xfrm>
        </p:grpSpPr>
        <p:sp>
          <p:nvSpPr>
            <p:cNvPr id="91" name="Rounded Rectangle 45"/>
            <p:cNvSpPr/>
            <p:nvPr/>
          </p:nvSpPr>
          <p:spPr>
            <a:xfrm>
              <a:off x="8511397" y="3442389"/>
              <a:ext cx="2521509" cy="1318074"/>
            </a:xfrm>
            <a:prstGeom prst="roundRect">
              <a:avLst>
                <a:gd name="adj" fmla="val 5186"/>
              </a:avLst>
            </a:prstGeom>
            <a:solidFill>
              <a:srgbClr val="23B9D6"/>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92" name="Rectangle 7"/>
            <p:cNvSpPr>
              <a:spLocks/>
            </p:cNvSpPr>
            <p:nvPr/>
          </p:nvSpPr>
          <p:spPr bwMode="auto">
            <a:xfrm>
              <a:off x="8721524" y="3731649"/>
              <a:ext cx="1993966" cy="799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75" normalizeH="0" baseline="0" noProof="0" dirty="0">
                  <a:ln>
                    <a:noFill/>
                  </a:ln>
                  <a:solidFill>
                    <a:sysClr val="window" lastClr="FFFFFF"/>
                  </a:solidFill>
                  <a:effectLst/>
                  <a:uLnTx/>
                  <a:uFillTx/>
                  <a:latin typeface="微软雅黑"/>
                  <a:ea typeface="微软雅黑"/>
                  <a:cs typeface="Lato Light" charset="0"/>
                  <a:sym typeface="Lato Light" charset="0"/>
                </a:rPr>
                <a:t>输入标题名称</a:t>
              </a:r>
              <a:endParaRPr kumimoji="0" lang="en-US" altLang="zh-CN" sz="1200" b="1" i="0" u="none" strike="noStrike" kern="0" cap="none" spc="75" normalizeH="0" baseline="0" noProof="0" dirty="0">
                <a:ln>
                  <a:noFill/>
                </a:ln>
                <a:solidFill>
                  <a:sysClr val="window" lastClr="FFFFFF"/>
                </a:solidFill>
                <a:effectLst/>
                <a:uLnTx/>
                <a:uFillTx/>
                <a:latin typeface="微软雅黑"/>
                <a:ea typeface="微软雅黑"/>
                <a:cs typeface="Lato Light" charset="0"/>
                <a:sym typeface="Lato Light" charset="0"/>
              </a:endParaRPr>
            </a:p>
            <a:p>
              <a:pPr marL="0" marR="0" lvl="0" indent="0" defTabSz="914400" eaLnBrk="1" fontAlgn="base" latinLnBrk="0" hangingPunct="1">
                <a:lnSpc>
                  <a:spcPts val="975"/>
                </a:lnSpc>
                <a:spcBef>
                  <a:spcPct val="0"/>
                </a:spcBef>
                <a:spcAft>
                  <a:spcPct val="0"/>
                </a:spcAft>
                <a:buClrTx/>
                <a:buSzTx/>
                <a:buFontTx/>
                <a:buNone/>
                <a:tabLst/>
                <a:defRPr/>
              </a:pPr>
              <a:r>
                <a:rPr kumimoji="0" lang="zh-CN" altLang="en-US" sz="750" b="0" i="0" u="none" strike="noStrike" kern="0" cap="none" spc="75" normalizeH="0" baseline="0" noProof="0" dirty="0">
                  <a:ln>
                    <a:noFill/>
                  </a:ln>
                  <a:solidFill>
                    <a:sysClr val="window" lastClr="FFFFFF"/>
                  </a:solidFill>
                  <a:effectLst/>
                  <a:uLnTx/>
                  <a:uFillTx/>
                  <a:latin typeface="微软雅黑"/>
                  <a:ea typeface="微软雅黑"/>
                  <a:cs typeface="Lato Light" charset="0"/>
                  <a:sym typeface="Lato Light" charset="0"/>
                </a:rPr>
                <a:t>此处添加详细文本描述，建议与标题相关并符合整体语言风格，语言描述尽量简活生活。</a:t>
              </a:r>
              <a:endParaRPr kumimoji="0" lang="en-US" altLang="zh-CN" sz="750" b="0" i="0" u="none" strike="noStrike" kern="0" cap="none" spc="75" normalizeH="0" baseline="0" noProof="0" dirty="0">
                <a:ln>
                  <a:noFill/>
                </a:ln>
                <a:solidFill>
                  <a:sysClr val="window" lastClr="FFFFFF"/>
                </a:solidFill>
                <a:effectLst/>
                <a:uLnTx/>
                <a:uFillTx/>
                <a:latin typeface="微软雅黑"/>
                <a:ea typeface="微软雅黑"/>
                <a:cs typeface="Lato Light" charset="0"/>
                <a:sym typeface="Lato Light" charset="0"/>
              </a:endParaRPr>
            </a:p>
            <a:p>
              <a:pPr marL="0" marR="0" lvl="0" indent="0" defTabSz="914400" eaLnBrk="1" fontAlgn="base" latinLnBrk="0" hangingPunct="1">
                <a:lnSpc>
                  <a:spcPts val="975"/>
                </a:lnSpc>
                <a:spcBef>
                  <a:spcPct val="0"/>
                </a:spcBef>
                <a:spcAft>
                  <a:spcPct val="0"/>
                </a:spcAft>
                <a:buClrTx/>
                <a:buSzTx/>
                <a:buFontTx/>
                <a:buNone/>
                <a:tabLst/>
                <a:defRPr/>
              </a:pPr>
              <a:endParaRPr kumimoji="0" lang="en-US" altLang="zh-CN" sz="750" b="0" i="0" u="none" strike="noStrike" kern="0" cap="none" spc="75" normalizeH="0" baseline="0" noProof="0" dirty="0">
                <a:ln>
                  <a:noFill/>
                </a:ln>
                <a:solidFill>
                  <a:sysClr val="window" lastClr="FFFFFF"/>
                </a:solidFill>
                <a:effectLst/>
                <a:uLnTx/>
                <a:uFillTx/>
                <a:latin typeface="微软雅黑"/>
                <a:ea typeface="微软雅黑"/>
                <a:cs typeface="Lato Light" charset="0"/>
                <a:sym typeface="Lato Light" charset="0"/>
              </a:endParaRPr>
            </a:p>
            <a:p>
              <a:pPr marL="0" marR="0" lvl="0" indent="0" defTabSz="914400" eaLnBrk="1" fontAlgn="base" latinLnBrk="0" hangingPunct="1">
                <a:lnSpc>
                  <a:spcPts val="975"/>
                </a:lnSpc>
                <a:spcBef>
                  <a:spcPct val="0"/>
                </a:spcBef>
                <a:spcAft>
                  <a:spcPct val="0"/>
                </a:spcAft>
                <a:buClrTx/>
                <a:buSzTx/>
                <a:buFontTx/>
                <a:buNone/>
                <a:tabLst/>
                <a:defRPr/>
              </a:pPr>
              <a:endParaRPr kumimoji="0" lang="en-US" sz="750" b="0" i="0" u="none" strike="noStrike" kern="0" cap="none" spc="75" normalizeH="0" baseline="0" noProof="0" dirty="0">
                <a:ln>
                  <a:noFill/>
                </a:ln>
                <a:solidFill>
                  <a:sysClr val="window" lastClr="FFFFFF"/>
                </a:solidFill>
                <a:effectLst/>
                <a:uLnTx/>
                <a:uFillTx/>
                <a:latin typeface="微软雅黑"/>
                <a:ea typeface="微软雅黑"/>
                <a:cs typeface="Lato Light" charset="0"/>
                <a:sym typeface="Lato Light" charset="0"/>
              </a:endParaRPr>
            </a:p>
          </p:txBody>
        </p:sp>
      </p:grpSp>
      <p:grpSp>
        <p:nvGrpSpPr>
          <p:cNvPr id="93" name="组合 92"/>
          <p:cNvGrpSpPr/>
          <p:nvPr/>
        </p:nvGrpSpPr>
        <p:grpSpPr>
          <a:xfrm>
            <a:off x="6383548" y="4053574"/>
            <a:ext cx="1891132" cy="988556"/>
            <a:chOff x="8511397" y="4906456"/>
            <a:chExt cx="2521509" cy="1318074"/>
          </a:xfrm>
        </p:grpSpPr>
        <p:sp>
          <p:nvSpPr>
            <p:cNvPr id="94" name="Rounded Rectangle 47"/>
            <p:cNvSpPr/>
            <p:nvPr/>
          </p:nvSpPr>
          <p:spPr>
            <a:xfrm>
              <a:off x="8511397" y="4906456"/>
              <a:ext cx="2521509" cy="1318074"/>
            </a:xfrm>
            <a:prstGeom prst="roundRect">
              <a:avLst>
                <a:gd name="adj" fmla="val 5186"/>
              </a:avLst>
            </a:prstGeom>
            <a:solidFill>
              <a:srgbClr val="00C2D6"/>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95" name="Rectangle 7"/>
            <p:cNvSpPr>
              <a:spLocks/>
            </p:cNvSpPr>
            <p:nvPr/>
          </p:nvSpPr>
          <p:spPr bwMode="auto">
            <a:xfrm>
              <a:off x="8733974" y="5186825"/>
              <a:ext cx="1993966" cy="799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75" normalizeH="0" baseline="0" noProof="0" dirty="0">
                  <a:ln>
                    <a:noFill/>
                  </a:ln>
                  <a:solidFill>
                    <a:sysClr val="window" lastClr="FFFFFF"/>
                  </a:solidFill>
                  <a:effectLst/>
                  <a:uLnTx/>
                  <a:uFillTx/>
                  <a:latin typeface="微软雅黑"/>
                  <a:ea typeface="微软雅黑"/>
                  <a:cs typeface="Lato Light" charset="0"/>
                  <a:sym typeface="Lato Light" charset="0"/>
                </a:rPr>
                <a:t>输入标题名称</a:t>
              </a:r>
              <a:endParaRPr kumimoji="0" lang="en-US" altLang="zh-CN" sz="1200" b="1" i="0" u="none" strike="noStrike" kern="0" cap="none" spc="75" normalizeH="0" baseline="0" noProof="0" dirty="0">
                <a:ln>
                  <a:noFill/>
                </a:ln>
                <a:solidFill>
                  <a:sysClr val="window" lastClr="FFFFFF"/>
                </a:solidFill>
                <a:effectLst/>
                <a:uLnTx/>
                <a:uFillTx/>
                <a:latin typeface="微软雅黑"/>
                <a:ea typeface="微软雅黑"/>
                <a:cs typeface="Lato Light" charset="0"/>
                <a:sym typeface="Lato Light" charset="0"/>
              </a:endParaRPr>
            </a:p>
            <a:p>
              <a:pPr marL="0" marR="0" lvl="0" indent="0" defTabSz="914400" eaLnBrk="1" fontAlgn="base" latinLnBrk="0" hangingPunct="1">
                <a:lnSpc>
                  <a:spcPts val="975"/>
                </a:lnSpc>
                <a:spcBef>
                  <a:spcPct val="0"/>
                </a:spcBef>
                <a:spcAft>
                  <a:spcPct val="0"/>
                </a:spcAft>
                <a:buClrTx/>
                <a:buSzTx/>
                <a:buFontTx/>
                <a:buNone/>
                <a:tabLst/>
                <a:defRPr/>
              </a:pPr>
              <a:r>
                <a:rPr kumimoji="0" lang="zh-CN" altLang="en-US" sz="750" b="0" i="0" u="none" strike="noStrike" kern="0" cap="none" spc="75" normalizeH="0" baseline="0" noProof="0" dirty="0">
                  <a:ln>
                    <a:noFill/>
                  </a:ln>
                  <a:solidFill>
                    <a:sysClr val="window" lastClr="FFFFFF"/>
                  </a:solidFill>
                  <a:effectLst/>
                  <a:uLnTx/>
                  <a:uFillTx/>
                  <a:latin typeface="微软雅黑"/>
                  <a:ea typeface="微软雅黑"/>
                  <a:cs typeface="Lato Light" charset="0"/>
                  <a:sym typeface="Lato Light" charset="0"/>
                </a:rPr>
                <a:t>此处添加详细文本描述，建议与标题相关并符合整体语言风格，语言描述尽量简活生活。</a:t>
              </a:r>
              <a:endParaRPr kumimoji="0" lang="en-US" altLang="zh-CN" sz="750" b="0" i="0" u="none" strike="noStrike" kern="0" cap="none" spc="75" normalizeH="0" baseline="0" noProof="0" dirty="0">
                <a:ln>
                  <a:noFill/>
                </a:ln>
                <a:solidFill>
                  <a:sysClr val="window" lastClr="FFFFFF"/>
                </a:solidFill>
                <a:effectLst/>
                <a:uLnTx/>
                <a:uFillTx/>
                <a:latin typeface="微软雅黑"/>
                <a:ea typeface="微软雅黑"/>
                <a:cs typeface="Lato Light" charset="0"/>
                <a:sym typeface="Lato Light" charset="0"/>
              </a:endParaRPr>
            </a:p>
            <a:p>
              <a:pPr marL="0" marR="0" lvl="0" indent="0" defTabSz="914400" eaLnBrk="1" fontAlgn="base" latinLnBrk="0" hangingPunct="1">
                <a:lnSpc>
                  <a:spcPts val="975"/>
                </a:lnSpc>
                <a:spcBef>
                  <a:spcPct val="0"/>
                </a:spcBef>
                <a:spcAft>
                  <a:spcPct val="0"/>
                </a:spcAft>
                <a:buClrTx/>
                <a:buSzTx/>
                <a:buFontTx/>
                <a:buNone/>
                <a:tabLst/>
                <a:defRPr/>
              </a:pPr>
              <a:endParaRPr kumimoji="0" lang="en-US" altLang="zh-CN" sz="750" b="0" i="0" u="none" strike="noStrike" kern="0" cap="none" spc="75" normalizeH="0" baseline="0" noProof="0" dirty="0">
                <a:ln>
                  <a:noFill/>
                </a:ln>
                <a:solidFill>
                  <a:sysClr val="window" lastClr="FFFFFF"/>
                </a:solidFill>
                <a:effectLst/>
                <a:uLnTx/>
                <a:uFillTx/>
                <a:latin typeface="微软雅黑"/>
                <a:ea typeface="微软雅黑"/>
                <a:cs typeface="Lato Light" charset="0"/>
                <a:sym typeface="Lato Light" charset="0"/>
              </a:endParaRPr>
            </a:p>
            <a:p>
              <a:pPr marL="0" marR="0" lvl="0" indent="0" defTabSz="914400" eaLnBrk="1" fontAlgn="base" latinLnBrk="0" hangingPunct="1">
                <a:lnSpc>
                  <a:spcPts val="975"/>
                </a:lnSpc>
                <a:spcBef>
                  <a:spcPct val="0"/>
                </a:spcBef>
                <a:spcAft>
                  <a:spcPct val="0"/>
                </a:spcAft>
                <a:buClrTx/>
                <a:buSzTx/>
                <a:buFontTx/>
                <a:buNone/>
                <a:tabLst/>
                <a:defRPr/>
              </a:pPr>
              <a:endParaRPr kumimoji="0" lang="en-US" sz="750" b="0" i="0" u="none" strike="noStrike" kern="0" cap="none" spc="75" normalizeH="0" baseline="0" noProof="0" dirty="0">
                <a:ln>
                  <a:noFill/>
                </a:ln>
                <a:solidFill>
                  <a:sysClr val="window" lastClr="FFFFFF"/>
                </a:solidFill>
                <a:effectLst/>
                <a:uLnTx/>
                <a:uFillTx/>
                <a:latin typeface="微软雅黑"/>
                <a:ea typeface="微软雅黑"/>
                <a:cs typeface="Lato Light" charset="0"/>
                <a:sym typeface="Lato Light" charset="0"/>
              </a:endParaRPr>
            </a:p>
          </p:txBody>
        </p:sp>
      </p:grpSp>
    </p:spTree>
    <p:extLst>
      <p:ext uri="{BB962C8B-B14F-4D97-AF65-F5344CB8AC3E}">
        <p14:creationId xmlns:p14="http://schemas.microsoft.com/office/powerpoint/2010/main" val="358658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5"/>
                                        </p:tgtEl>
                                        <p:attrNameLst>
                                          <p:attrName>style.visibility</p:attrName>
                                        </p:attrNameLst>
                                      </p:cBhvr>
                                      <p:to>
                                        <p:strVal val="visible"/>
                                      </p:to>
                                    </p:set>
                                    <p:animEffect transition="in" filter="wipe(left)">
                                      <p:cBhvr>
                                        <p:cTn id="7" dur="500"/>
                                        <p:tgtEl>
                                          <p:spTgt spid="85"/>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fade">
                                      <p:cBhvr>
                                        <p:cTn id="11" dur="1000"/>
                                        <p:tgtEl>
                                          <p:spTgt spid="60"/>
                                        </p:tgtEl>
                                      </p:cBhvr>
                                    </p:animEffect>
                                    <p:anim calcmode="lin" valueType="num">
                                      <p:cBhvr>
                                        <p:cTn id="12" dur="1000" fill="hold"/>
                                        <p:tgtEl>
                                          <p:spTgt spid="60"/>
                                        </p:tgtEl>
                                        <p:attrNameLst>
                                          <p:attrName>ppt_x</p:attrName>
                                        </p:attrNameLst>
                                      </p:cBhvr>
                                      <p:tavLst>
                                        <p:tav tm="0">
                                          <p:val>
                                            <p:strVal val="#ppt_x"/>
                                          </p:val>
                                        </p:tav>
                                        <p:tav tm="100000">
                                          <p:val>
                                            <p:strVal val="#ppt_x"/>
                                          </p:val>
                                        </p:tav>
                                      </p:tavLst>
                                    </p:anim>
                                    <p:anim calcmode="lin" valueType="num">
                                      <p:cBhvr>
                                        <p:cTn id="13" dur="1000" fill="hold"/>
                                        <p:tgtEl>
                                          <p:spTgt spid="60"/>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82"/>
                                        </p:tgtEl>
                                        <p:attrNameLst>
                                          <p:attrName>style.visibility</p:attrName>
                                        </p:attrNameLst>
                                      </p:cBhvr>
                                      <p:to>
                                        <p:strVal val="visible"/>
                                      </p:to>
                                    </p:set>
                                    <p:animEffect transition="in" filter="wipe(left)">
                                      <p:cBhvr>
                                        <p:cTn id="17" dur="500"/>
                                        <p:tgtEl>
                                          <p:spTgt spid="82"/>
                                        </p:tgtEl>
                                      </p:cBhvr>
                                    </p:animEffect>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84"/>
                                        </p:tgtEl>
                                        <p:attrNameLst>
                                          <p:attrName>style.visibility</p:attrName>
                                        </p:attrNameLst>
                                      </p:cBhvr>
                                      <p:to>
                                        <p:strVal val="visible"/>
                                      </p:to>
                                    </p:set>
                                    <p:animEffect transition="in" filter="wipe(left)">
                                      <p:cBhvr>
                                        <p:cTn id="21" dur="500"/>
                                        <p:tgtEl>
                                          <p:spTgt spid="84"/>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86"/>
                                        </p:tgtEl>
                                        <p:attrNameLst>
                                          <p:attrName>style.visibility</p:attrName>
                                        </p:attrNameLst>
                                      </p:cBhvr>
                                      <p:to>
                                        <p:strVal val="visible"/>
                                      </p:to>
                                    </p:set>
                                    <p:animEffect transition="in" filter="wipe(left)">
                                      <p:cBhvr>
                                        <p:cTn id="25" dur="500"/>
                                        <p:tgtEl>
                                          <p:spTgt spid="86"/>
                                        </p:tgtEl>
                                      </p:cBhvr>
                                    </p:animEffect>
                                  </p:childTnLst>
                                </p:cTn>
                              </p:par>
                            </p:childTnLst>
                          </p:cTn>
                        </p:par>
                        <p:par>
                          <p:cTn id="26" fill="hold">
                            <p:stCondLst>
                              <p:cond delay="3000"/>
                            </p:stCondLst>
                            <p:childTnLst>
                              <p:par>
                                <p:cTn id="27" presetID="16" presetClass="entr" presetSubtype="42" fill="hold" grpId="0" nodeType="afterEffect">
                                  <p:stCondLst>
                                    <p:cond delay="0"/>
                                  </p:stCondLst>
                                  <p:childTnLst>
                                    <p:set>
                                      <p:cBhvr>
                                        <p:cTn id="28" dur="1" fill="hold">
                                          <p:stCondLst>
                                            <p:cond delay="0"/>
                                          </p:stCondLst>
                                        </p:cTn>
                                        <p:tgtEl>
                                          <p:spTgt spid="83"/>
                                        </p:tgtEl>
                                        <p:attrNameLst>
                                          <p:attrName>style.visibility</p:attrName>
                                        </p:attrNameLst>
                                      </p:cBhvr>
                                      <p:to>
                                        <p:strVal val="visible"/>
                                      </p:to>
                                    </p:set>
                                    <p:animEffect transition="in" filter="barn(outHorizontal)">
                                      <p:cBhvr>
                                        <p:cTn id="29" dur="500"/>
                                        <p:tgtEl>
                                          <p:spTgt spid="83"/>
                                        </p:tgtEl>
                                      </p:cBhvr>
                                    </p:animEffect>
                                  </p:childTnLst>
                                </p:cTn>
                              </p:par>
                            </p:childTnLst>
                          </p:cTn>
                        </p:par>
                        <p:par>
                          <p:cTn id="30" fill="hold">
                            <p:stCondLst>
                              <p:cond delay="3500"/>
                            </p:stCondLst>
                            <p:childTnLst>
                              <p:par>
                                <p:cTn id="31" presetID="22" presetClass="entr" presetSubtype="8" fill="hold" nodeType="afterEffect">
                                  <p:stCondLst>
                                    <p:cond delay="0"/>
                                  </p:stCondLst>
                                  <p:childTnLst>
                                    <p:set>
                                      <p:cBhvr>
                                        <p:cTn id="32" dur="1" fill="hold">
                                          <p:stCondLst>
                                            <p:cond delay="0"/>
                                          </p:stCondLst>
                                        </p:cTn>
                                        <p:tgtEl>
                                          <p:spTgt spid="87"/>
                                        </p:tgtEl>
                                        <p:attrNameLst>
                                          <p:attrName>style.visibility</p:attrName>
                                        </p:attrNameLst>
                                      </p:cBhvr>
                                      <p:to>
                                        <p:strVal val="visible"/>
                                      </p:to>
                                    </p:set>
                                    <p:animEffect transition="in" filter="wipe(left)">
                                      <p:cBhvr>
                                        <p:cTn id="33" dur="500"/>
                                        <p:tgtEl>
                                          <p:spTgt spid="87"/>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90"/>
                                        </p:tgtEl>
                                        <p:attrNameLst>
                                          <p:attrName>style.visibility</p:attrName>
                                        </p:attrNameLst>
                                      </p:cBhvr>
                                      <p:to>
                                        <p:strVal val="visible"/>
                                      </p:to>
                                    </p:set>
                                    <p:animEffect transition="in" filter="wipe(left)">
                                      <p:cBhvr>
                                        <p:cTn id="37" dur="500"/>
                                        <p:tgtEl>
                                          <p:spTgt spid="90"/>
                                        </p:tgtEl>
                                      </p:cBhvr>
                                    </p:animEffect>
                                  </p:childTnLst>
                                </p:cTn>
                              </p:par>
                            </p:childTnLst>
                          </p:cTn>
                        </p:par>
                        <p:par>
                          <p:cTn id="38" fill="hold">
                            <p:stCondLst>
                              <p:cond delay="4500"/>
                            </p:stCondLst>
                            <p:childTnLst>
                              <p:par>
                                <p:cTn id="39" presetID="22" presetClass="entr" presetSubtype="8" fill="hold" nodeType="afterEffect">
                                  <p:stCondLst>
                                    <p:cond delay="0"/>
                                  </p:stCondLst>
                                  <p:childTnLst>
                                    <p:set>
                                      <p:cBhvr>
                                        <p:cTn id="40" dur="1" fill="hold">
                                          <p:stCondLst>
                                            <p:cond delay="0"/>
                                          </p:stCondLst>
                                        </p:cTn>
                                        <p:tgtEl>
                                          <p:spTgt spid="93"/>
                                        </p:tgtEl>
                                        <p:attrNameLst>
                                          <p:attrName>style.visibility</p:attrName>
                                        </p:attrNameLst>
                                      </p:cBhvr>
                                      <p:to>
                                        <p:strVal val="visible"/>
                                      </p:to>
                                    </p:set>
                                    <p:animEffect transition="in" filter="wipe(left)">
                                      <p:cBhvr>
                                        <p:cTn id="41" dur="500"/>
                                        <p:tgtEl>
                                          <p:spTgt spid="93"/>
                                        </p:tgtEl>
                                      </p:cBhvr>
                                    </p:animEffect>
                                  </p:childTnLst>
                                </p:cTn>
                              </p:par>
                            </p:childTnLst>
                          </p:cTn>
                        </p:par>
                        <p:par>
                          <p:cTn id="42" fill="hold">
                            <p:stCondLst>
                              <p:cond delay="5000"/>
                            </p:stCondLst>
                            <p:childTnLst>
                              <p:par>
                                <p:cTn id="43" presetID="53" presetClass="entr" presetSubtype="16" fill="hold" nodeType="afterEffect">
                                  <p:stCondLst>
                                    <p:cond delay="0"/>
                                  </p:stCondLst>
                                  <p:childTnLst>
                                    <p:set>
                                      <p:cBhvr>
                                        <p:cTn id="44" dur="1" fill="hold">
                                          <p:stCondLst>
                                            <p:cond delay="0"/>
                                          </p:stCondLst>
                                        </p:cTn>
                                        <p:tgtEl>
                                          <p:spTgt spid="49"/>
                                        </p:tgtEl>
                                        <p:attrNameLst>
                                          <p:attrName>style.visibility</p:attrName>
                                        </p:attrNameLst>
                                      </p:cBhvr>
                                      <p:to>
                                        <p:strVal val="visible"/>
                                      </p:to>
                                    </p:set>
                                    <p:anim calcmode="lin" valueType="num">
                                      <p:cBhvr>
                                        <p:cTn id="45" dur="500" fill="hold"/>
                                        <p:tgtEl>
                                          <p:spTgt spid="49"/>
                                        </p:tgtEl>
                                        <p:attrNameLst>
                                          <p:attrName>ppt_w</p:attrName>
                                        </p:attrNameLst>
                                      </p:cBhvr>
                                      <p:tavLst>
                                        <p:tav tm="0">
                                          <p:val>
                                            <p:fltVal val="0"/>
                                          </p:val>
                                        </p:tav>
                                        <p:tav tm="100000">
                                          <p:val>
                                            <p:strVal val="#ppt_w"/>
                                          </p:val>
                                        </p:tav>
                                      </p:tavLst>
                                    </p:anim>
                                    <p:anim calcmode="lin" valueType="num">
                                      <p:cBhvr>
                                        <p:cTn id="46" dur="500" fill="hold"/>
                                        <p:tgtEl>
                                          <p:spTgt spid="49"/>
                                        </p:tgtEl>
                                        <p:attrNameLst>
                                          <p:attrName>ppt_h</p:attrName>
                                        </p:attrNameLst>
                                      </p:cBhvr>
                                      <p:tavLst>
                                        <p:tav tm="0">
                                          <p:val>
                                            <p:fltVal val="0"/>
                                          </p:val>
                                        </p:tav>
                                        <p:tav tm="100000">
                                          <p:val>
                                            <p:strVal val="#ppt_h"/>
                                          </p:val>
                                        </p:tav>
                                      </p:tavLst>
                                    </p:anim>
                                    <p:animEffect transition="in" filter="fade">
                                      <p:cBhvr>
                                        <p:cTn id="47"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P spid="83" grpId="0" animBg="1"/>
      <p:bldP spid="85" grpId="0"/>
      <p:bldP spid="8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 name="组合 57"/>
          <p:cNvGrpSpPr/>
          <p:nvPr/>
        </p:nvGrpSpPr>
        <p:grpSpPr>
          <a:xfrm>
            <a:off x="7238813" y="3937692"/>
            <a:ext cx="1874455" cy="1435524"/>
            <a:chOff x="9544980" y="4893547"/>
            <a:chExt cx="2499273" cy="1914032"/>
          </a:xfrm>
        </p:grpSpPr>
        <p:sp>
          <p:nvSpPr>
            <p:cNvPr id="59" name="Freeform 6"/>
            <p:cNvSpPr>
              <a:spLocks/>
            </p:cNvSpPr>
            <p:nvPr/>
          </p:nvSpPr>
          <p:spPr bwMode="auto">
            <a:xfrm>
              <a:off x="9860543" y="5629332"/>
              <a:ext cx="915435" cy="914420"/>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60" name="Freeform 6"/>
            <p:cNvSpPr>
              <a:spLocks/>
            </p:cNvSpPr>
            <p:nvPr/>
          </p:nvSpPr>
          <p:spPr bwMode="auto">
            <a:xfrm>
              <a:off x="10383840" y="5031674"/>
              <a:ext cx="915435" cy="914420"/>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61" name="Freeform 6"/>
            <p:cNvSpPr>
              <a:spLocks/>
            </p:cNvSpPr>
            <p:nvPr/>
          </p:nvSpPr>
          <p:spPr bwMode="auto">
            <a:xfrm>
              <a:off x="10574267" y="5893159"/>
              <a:ext cx="915435" cy="914420"/>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62" name="Freeform 6"/>
            <p:cNvSpPr>
              <a:spLocks/>
            </p:cNvSpPr>
            <p:nvPr/>
          </p:nvSpPr>
          <p:spPr bwMode="auto">
            <a:xfrm>
              <a:off x="9703890" y="5136404"/>
              <a:ext cx="599756" cy="599090"/>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63" name="Freeform 6"/>
            <p:cNvSpPr>
              <a:spLocks/>
            </p:cNvSpPr>
            <p:nvPr/>
          </p:nvSpPr>
          <p:spPr bwMode="auto">
            <a:xfrm>
              <a:off x="11243452" y="5574744"/>
              <a:ext cx="554407" cy="553792"/>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64" name="Freeform 6"/>
            <p:cNvSpPr>
              <a:spLocks/>
            </p:cNvSpPr>
            <p:nvPr/>
          </p:nvSpPr>
          <p:spPr bwMode="auto">
            <a:xfrm>
              <a:off x="9544980" y="6274036"/>
              <a:ext cx="315563" cy="315213"/>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65" name="Freeform 6"/>
            <p:cNvSpPr>
              <a:spLocks/>
            </p:cNvSpPr>
            <p:nvPr/>
          </p:nvSpPr>
          <p:spPr bwMode="auto">
            <a:xfrm>
              <a:off x="11362874" y="5033994"/>
              <a:ext cx="315563" cy="315213"/>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66" name="Freeform 6"/>
            <p:cNvSpPr>
              <a:spLocks/>
            </p:cNvSpPr>
            <p:nvPr/>
          </p:nvSpPr>
          <p:spPr bwMode="auto">
            <a:xfrm>
              <a:off x="11174140" y="4893547"/>
              <a:ext cx="203556" cy="203330"/>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67" name="Freeform 6"/>
            <p:cNvSpPr>
              <a:spLocks/>
            </p:cNvSpPr>
            <p:nvPr/>
          </p:nvSpPr>
          <p:spPr bwMode="auto">
            <a:xfrm>
              <a:off x="10098097" y="5237324"/>
              <a:ext cx="1346042" cy="1344549"/>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FFFFFF"/>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sp>
          <p:nvSpPr>
            <p:cNvPr id="68" name="Freeform 6"/>
            <p:cNvSpPr>
              <a:spLocks/>
            </p:cNvSpPr>
            <p:nvPr/>
          </p:nvSpPr>
          <p:spPr bwMode="auto">
            <a:xfrm>
              <a:off x="11840697" y="5473078"/>
              <a:ext cx="203556" cy="203330"/>
            </a:xfrm>
            <a:custGeom>
              <a:avLst/>
              <a:gdLst>
                <a:gd name="T0" fmla="*/ 618 w 902"/>
                <a:gd name="T1" fmla="*/ 0 h 901"/>
                <a:gd name="T2" fmla="*/ 283 w 902"/>
                <a:gd name="T3" fmla="*/ 0 h 901"/>
                <a:gd name="T4" fmla="*/ 283 w 902"/>
                <a:gd name="T5" fmla="*/ 284 h 901"/>
                <a:gd name="T6" fmla="*/ 0 w 902"/>
                <a:gd name="T7" fmla="*/ 284 h 901"/>
                <a:gd name="T8" fmla="*/ 0 w 902"/>
                <a:gd name="T9" fmla="*/ 617 h 901"/>
                <a:gd name="T10" fmla="*/ 283 w 902"/>
                <a:gd name="T11" fmla="*/ 617 h 901"/>
                <a:gd name="T12" fmla="*/ 283 w 902"/>
                <a:gd name="T13" fmla="*/ 901 h 901"/>
                <a:gd name="T14" fmla="*/ 618 w 902"/>
                <a:gd name="T15" fmla="*/ 901 h 901"/>
                <a:gd name="T16" fmla="*/ 618 w 902"/>
                <a:gd name="T17" fmla="*/ 617 h 901"/>
                <a:gd name="T18" fmla="*/ 902 w 902"/>
                <a:gd name="T19" fmla="*/ 617 h 901"/>
                <a:gd name="T20" fmla="*/ 902 w 902"/>
                <a:gd name="T21" fmla="*/ 284 h 901"/>
                <a:gd name="T22" fmla="*/ 618 w 902"/>
                <a:gd name="T23" fmla="*/ 284 h 901"/>
                <a:gd name="T24" fmla="*/ 618 w 902"/>
                <a:gd name="T25" fmla="*/ 0 h 901"/>
                <a:gd name="T26" fmla="*/ 618 w 902"/>
                <a:gd name="T27" fmla="*/ 0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901">
                  <a:moveTo>
                    <a:pt x="618" y="0"/>
                  </a:moveTo>
                  <a:lnTo>
                    <a:pt x="283" y="0"/>
                  </a:lnTo>
                  <a:lnTo>
                    <a:pt x="283" y="284"/>
                  </a:lnTo>
                  <a:lnTo>
                    <a:pt x="0" y="284"/>
                  </a:lnTo>
                  <a:lnTo>
                    <a:pt x="0" y="617"/>
                  </a:lnTo>
                  <a:lnTo>
                    <a:pt x="283" y="617"/>
                  </a:lnTo>
                  <a:lnTo>
                    <a:pt x="283" y="901"/>
                  </a:lnTo>
                  <a:lnTo>
                    <a:pt x="618" y="901"/>
                  </a:lnTo>
                  <a:lnTo>
                    <a:pt x="618" y="617"/>
                  </a:lnTo>
                  <a:lnTo>
                    <a:pt x="902" y="617"/>
                  </a:lnTo>
                  <a:lnTo>
                    <a:pt x="902" y="284"/>
                  </a:lnTo>
                  <a:lnTo>
                    <a:pt x="618" y="284"/>
                  </a:lnTo>
                  <a:lnTo>
                    <a:pt x="618" y="0"/>
                  </a:lnTo>
                  <a:lnTo>
                    <a:pt x="618" y="0"/>
                  </a:lnTo>
                  <a:close/>
                </a:path>
              </a:pathLst>
            </a:custGeom>
            <a:solidFill>
              <a:srgbClr val="23B9D6">
                <a:alpha val="25098"/>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endParaRPr>
            </a:p>
          </p:txBody>
        </p:sp>
      </p:grpSp>
      <p:grpSp>
        <p:nvGrpSpPr>
          <p:cNvPr id="69" name="组合 68"/>
          <p:cNvGrpSpPr/>
          <p:nvPr/>
        </p:nvGrpSpPr>
        <p:grpSpPr>
          <a:xfrm>
            <a:off x="880393" y="1653749"/>
            <a:ext cx="3510390" cy="2904992"/>
            <a:chOff x="2697163" y="701676"/>
            <a:chExt cx="6121401" cy="5065712"/>
          </a:xfrm>
          <a:solidFill>
            <a:sysClr val="window" lastClr="FFFFFF">
              <a:lumMod val="75000"/>
            </a:sysClr>
          </a:solidFill>
        </p:grpSpPr>
        <p:sp>
          <p:nvSpPr>
            <p:cNvPr id="70" name="Freeform 5"/>
            <p:cNvSpPr>
              <a:spLocks/>
            </p:cNvSpPr>
            <p:nvPr/>
          </p:nvSpPr>
          <p:spPr bwMode="auto">
            <a:xfrm>
              <a:off x="5262563" y="766763"/>
              <a:ext cx="2682875" cy="2287588"/>
            </a:xfrm>
            <a:custGeom>
              <a:avLst/>
              <a:gdLst>
                <a:gd name="T0" fmla="*/ 673 w 714"/>
                <a:gd name="T1" fmla="*/ 51 h 609"/>
                <a:gd name="T2" fmla="*/ 632 w 714"/>
                <a:gd name="T3" fmla="*/ 59 h 609"/>
                <a:gd name="T4" fmla="*/ 609 w 714"/>
                <a:gd name="T5" fmla="*/ 28 h 609"/>
                <a:gd name="T6" fmla="*/ 585 w 714"/>
                <a:gd name="T7" fmla="*/ 30 h 609"/>
                <a:gd name="T8" fmla="*/ 564 w 714"/>
                <a:gd name="T9" fmla="*/ 11 h 609"/>
                <a:gd name="T10" fmla="*/ 570 w 714"/>
                <a:gd name="T11" fmla="*/ 22 h 609"/>
                <a:gd name="T12" fmla="*/ 575 w 714"/>
                <a:gd name="T13" fmla="*/ 42 h 609"/>
                <a:gd name="T14" fmla="*/ 553 w 714"/>
                <a:gd name="T15" fmla="*/ 122 h 609"/>
                <a:gd name="T16" fmla="*/ 491 w 714"/>
                <a:gd name="T17" fmla="*/ 157 h 609"/>
                <a:gd name="T18" fmla="*/ 523 w 714"/>
                <a:gd name="T19" fmla="*/ 214 h 609"/>
                <a:gd name="T20" fmla="*/ 568 w 714"/>
                <a:gd name="T21" fmla="*/ 214 h 609"/>
                <a:gd name="T22" fmla="*/ 510 w 714"/>
                <a:gd name="T23" fmla="*/ 270 h 609"/>
                <a:gd name="T24" fmla="*/ 456 w 714"/>
                <a:gd name="T25" fmla="*/ 332 h 609"/>
                <a:gd name="T26" fmla="*/ 394 w 714"/>
                <a:gd name="T27" fmla="*/ 364 h 609"/>
                <a:gd name="T28" fmla="*/ 354 w 714"/>
                <a:gd name="T29" fmla="*/ 422 h 609"/>
                <a:gd name="T30" fmla="*/ 215 w 714"/>
                <a:gd name="T31" fmla="*/ 465 h 609"/>
                <a:gd name="T32" fmla="*/ 101 w 714"/>
                <a:gd name="T33" fmla="*/ 427 h 609"/>
                <a:gd name="T34" fmla="*/ 1 w 714"/>
                <a:gd name="T35" fmla="*/ 422 h 609"/>
                <a:gd name="T36" fmla="*/ 12 w 714"/>
                <a:gd name="T37" fmla="*/ 454 h 609"/>
                <a:gd name="T38" fmla="*/ 24 w 714"/>
                <a:gd name="T39" fmla="*/ 494 h 609"/>
                <a:gd name="T40" fmla="*/ 70 w 714"/>
                <a:gd name="T41" fmla="*/ 483 h 609"/>
                <a:gd name="T42" fmla="*/ 69 w 714"/>
                <a:gd name="T43" fmla="*/ 522 h 609"/>
                <a:gd name="T44" fmla="*/ 95 w 714"/>
                <a:gd name="T45" fmla="*/ 541 h 609"/>
                <a:gd name="T46" fmla="*/ 110 w 714"/>
                <a:gd name="T47" fmla="*/ 559 h 609"/>
                <a:gd name="T48" fmla="*/ 121 w 714"/>
                <a:gd name="T49" fmla="*/ 556 h 609"/>
                <a:gd name="T50" fmla="*/ 180 w 714"/>
                <a:gd name="T51" fmla="*/ 535 h 609"/>
                <a:gd name="T52" fmla="*/ 191 w 714"/>
                <a:gd name="T53" fmla="*/ 562 h 609"/>
                <a:gd name="T54" fmla="*/ 167 w 714"/>
                <a:gd name="T55" fmla="*/ 581 h 609"/>
                <a:gd name="T56" fmla="*/ 209 w 714"/>
                <a:gd name="T57" fmla="*/ 605 h 609"/>
                <a:gd name="T58" fmla="*/ 237 w 714"/>
                <a:gd name="T59" fmla="*/ 553 h 609"/>
                <a:gd name="T60" fmla="*/ 262 w 714"/>
                <a:gd name="T61" fmla="*/ 546 h 609"/>
                <a:gd name="T62" fmla="*/ 270 w 714"/>
                <a:gd name="T63" fmla="*/ 590 h 609"/>
                <a:gd name="T64" fmla="*/ 307 w 714"/>
                <a:gd name="T65" fmla="*/ 608 h 609"/>
                <a:gd name="T66" fmla="*/ 333 w 714"/>
                <a:gd name="T67" fmla="*/ 564 h 609"/>
                <a:gd name="T68" fmla="*/ 367 w 714"/>
                <a:gd name="T69" fmla="*/ 538 h 609"/>
                <a:gd name="T70" fmla="*/ 377 w 714"/>
                <a:gd name="T71" fmla="*/ 533 h 609"/>
                <a:gd name="T72" fmla="*/ 403 w 714"/>
                <a:gd name="T73" fmla="*/ 526 h 609"/>
                <a:gd name="T74" fmla="*/ 426 w 714"/>
                <a:gd name="T75" fmla="*/ 503 h 609"/>
                <a:gd name="T76" fmla="*/ 457 w 714"/>
                <a:gd name="T77" fmla="*/ 492 h 609"/>
                <a:gd name="T78" fmla="*/ 456 w 714"/>
                <a:gd name="T79" fmla="*/ 462 h 609"/>
                <a:gd name="T80" fmla="*/ 479 w 714"/>
                <a:gd name="T81" fmla="*/ 420 h 609"/>
                <a:gd name="T82" fmla="*/ 494 w 714"/>
                <a:gd name="T83" fmla="*/ 448 h 609"/>
                <a:gd name="T84" fmla="*/ 506 w 714"/>
                <a:gd name="T85" fmla="*/ 432 h 609"/>
                <a:gd name="T86" fmla="*/ 537 w 714"/>
                <a:gd name="T87" fmla="*/ 403 h 609"/>
                <a:gd name="T88" fmla="*/ 562 w 714"/>
                <a:gd name="T89" fmla="*/ 398 h 609"/>
                <a:gd name="T90" fmla="*/ 572 w 714"/>
                <a:gd name="T91" fmla="*/ 417 h 609"/>
                <a:gd name="T92" fmla="*/ 602 w 714"/>
                <a:gd name="T93" fmla="*/ 444 h 609"/>
                <a:gd name="T94" fmla="*/ 613 w 714"/>
                <a:gd name="T95" fmla="*/ 436 h 609"/>
                <a:gd name="T96" fmla="*/ 633 w 714"/>
                <a:gd name="T97" fmla="*/ 416 h 609"/>
                <a:gd name="T98" fmla="*/ 677 w 714"/>
                <a:gd name="T99" fmla="*/ 385 h 609"/>
                <a:gd name="T100" fmla="*/ 712 w 714"/>
                <a:gd name="T101" fmla="*/ 354 h 609"/>
                <a:gd name="T102" fmla="*/ 700 w 714"/>
                <a:gd name="T103" fmla="*/ 324 h 609"/>
                <a:gd name="T104" fmla="*/ 674 w 714"/>
                <a:gd name="T105" fmla="*/ 322 h 609"/>
                <a:gd name="T106" fmla="*/ 657 w 714"/>
                <a:gd name="T107" fmla="*/ 295 h 609"/>
                <a:gd name="T108" fmla="*/ 637 w 714"/>
                <a:gd name="T109" fmla="*/ 263 h 609"/>
                <a:gd name="T110" fmla="*/ 652 w 714"/>
                <a:gd name="T111" fmla="*/ 254 h 609"/>
                <a:gd name="T112" fmla="*/ 662 w 714"/>
                <a:gd name="T113" fmla="*/ 226 h 609"/>
                <a:gd name="T114" fmla="*/ 658 w 714"/>
                <a:gd name="T115" fmla="*/ 190 h 609"/>
                <a:gd name="T116" fmla="*/ 673 w 714"/>
                <a:gd name="T117" fmla="*/ 168 h 609"/>
                <a:gd name="T118" fmla="*/ 692 w 714"/>
                <a:gd name="T119" fmla="*/ 163 h 609"/>
                <a:gd name="T120" fmla="*/ 699 w 714"/>
                <a:gd name="T121" fmla="*/ 125 h 609"/>
                <a:gd name="T122" fmla="*/ 701 w 714"/>
                <a:gd name="T123" fmla="*/ 84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14" h="609">
                  <a:moveTo>
                    <a:pt x="700" y="64"/>
                  </a:moveTo>
                  <a:cubicBezTo>
                    <a:pt x="697" y="56"/>
                    <a:pt x="697" y="56"/>
                    <a:pt x="697" y="56"/>
                  </a:cubicBezTo>
                  <a:cubicBezTo>
                    <a:pt x="690" y="43"/>
                    <a:pt x="690" y="43"/>
                    <a:pt x="690" y="43"/>
                  </a:cubicBezTo>
                  <a:cubicBezTo>
                    <a:pt x="684" y="40"/>
                    <a:pt x="684" y="40"/>
                    <a:pt x="684" y="40"/>
                  </a:cubicBezTo>
                  <a:cubicBezTo>
                    <a:pt x="678" y="43"/>
                    <a:pt x="678" y="43"/>
                    <a:pt x="678" y="43"/>
                  </a:cubicBezTo>
                  <a:cubicBezTo>
                    <a:pt x="674" y="50"/>
                    <a:pt x="674" y="50"/>
                    <a:pt x="674" y="50"/>
                  </a:cubicBezTo>
                  <a:cubicBezTo>
                    <a:pt x="674" y="51"/>
                    <a:pt x="674" y="51"/>
                    <a:pt x="674" y="51"/>
                  </a:cubicBezTo>
                  <a:cubicBezTo>
                    <a:pt x="673" y="51"/>
                    <a:pt x="673" y="51"/>
                    <a:pt x="673" y="51"/>
                  </a:cubicBezTo>
                  <a:cubicBezTo>
                    <a:pt x="673" y="51"/>
                    <a:pt x="673" y="51"/>
                    <a:pt x="673" y="51"/>
                  </a:cubicBezTo>
                  <a:cubicBezTo>
                    <a:pt x="661" y="53"/>
                    <a:pt x="661" y="53"/>
                    <a:pt x="661" y="53"/>
                  </a:cubicBezTo>
                  <a:cubicBezTo>
                    <a:pt x="660" y="54"/>
                    <a:pt x="659" y="54"/>
                    <a:pt x="658" y="56"/>
                  </a:cubicBezTo>
                  <a:cubicBezTo>
                    <a:pt x="656" y="58"/>
                    <a:pt x="656" y="58"/>
                    <a:pt x="656" y="58"/>
                  </a:cubicBezTo>
                  <a:cubicBezTo>
                    <a:pt x="650" y="63"/>
                    <a:pt x="650" y="63"/>
                    <a:pt x="650" y="63"/>
                  </a:cubicBezTo>
                  <a:cubicBezTo>
                    <a:pt x="648" y="64"/>
                    <a:pt x="648" y="64"/>
                    <a:pt x="648" y="64"/>
                  </a:cubicBezTo>
                  <a:cubicBezTo>
                    <a:pt x="643" y="65"/>
                    <a:pt x="643" y="65"/>
                    <a:pt x="643" y="65"/>
                  </a:cubicBezTo>
                  <a:cubicBezTo>
                    <a:pt x="641" y="64"/>
                    <a:pt x="637" y="62"/>
                    <a:pt x="632" y="59"/>
                  </a:cubicBezTo>
                  <a:cubicBezTo>
                    <a:pt x="632" y="58"/>
                    <a:pt x="632" y="58"/>
                    <a:pt x="632" y="58"/>
                  </a:cubicBezTo>
                  <a:cubicBezTo>
                    <a:pt x="624" y="50"/>
                    <a:pt x="620" y="45"/>
                    <a:pt x="620" y="42"/>
                  </a:cubicBezTo>
                  <a:cubicBezTo>
                    <a:pt x="620" y="31"/>
                    <a:pt x="620" y="31"/>
                    <a:pt x="620" y="31"/>
                  </a:cubicBezTo>
                  <a:cubicBezTo>
                    <a:pt x="620" y="31"/>
                    <a:pt x="620" y="31"/>
                    <a:pt x="620" y="31"/>
                  </a:cubicBezTo>
                  <a:cubicBezTo>
                    <a:pt x="620" y="30"/>
                    <a:pt x="620" y="30"/>
                    <a:pt x="620" y="30"/>
                  </a:cubicBezTo>
                  <a:cubicBezTo>
                    <a:pt x="621" y="28"/>
                    <a:pt x="621" y="28"/>
                    <a:pt x="621" y="28"/>
                  </a:cubicBezTo>
                  <a:cubicBezTo>
                    <a:pt x="609" y="24"/>
                    <a:pt x="609" y="24"/>
                    <a:pt x="609" y="24"/>
                  </a:cubicBezTo>
                  <a:cubicBezTo>
                    <a:pt x="609" y="28"/>
                    <a:pt x="609" y="28"/>
                    <a:pt x="609" y="28"/>
                  </a:cubicBezTo>
                  <a:cubicBezTo>
                    <a:pt x="609" y="30"/>
                    <a:pt x="608" y="31"/>
                    <a:pt x="606" y="32"/>
                  </a:cubicBezTo>
                  <a:cubicBezTo>
                    <a:pt x="602" y="34"/>
                    <a:pt x="602" y="34"/>
                    <a:pt x="602" y="34"/>
                  </a:cubicBezTo>
                  <a:cubicBezTo>
                    <a:pt x="600" y="34"/>
                    <a:pt x="600" y="34"/>
                    <a:pt x="600" y="34"/>
                  </a:cubicBezTo>
                  <a:cubicBezTo>
                    <a:pt x="600" y="33"/>
                    <a:pt x="600" y="33"/>
                    <a:pt x="600" y="33"/>
                  </a:cubicBezTo>
                  <a:cubicBezTo>
                    <a:pt x="594" y="32"/>
                    <a:pt x="594" y="32"/>
                    <a:pt x="594" y="32"/>
                  </a:cubicBezTo>
                  <a:cubicBezTo>
                    <a:pt x="595" y="36"/>
                    <a:pt x="595" y="36"/>
                    <a:pt x="595" y="36"/>
                  </a:cubicBezTo>
                  <a:cubicBezTo>
                    <a:pt x="585" y="30"/>
                    <a:pt x="585" y="30"/>
                    <a:pt x="585" y="30"/>
                  </a:cubicBezTo>
                  <a:cubicBezTo>
                    <a:pt x="585" y="30"/>
                    <a:pt x="585" y="30"/>
                    <a:pt x="585" y="30"/>
                  </a:cubicBezTo>
                  <a:cubicBezTo>
                    <a:pt x="584" y="29"/>
                    <a:pt x="584" y="29"/>
                    <a:pt x="584" y="29"/>
                  </a:cubicBezTo>
                  <a:cubicBezTo>
                    <a:pt x="584" y="29"/>
                    <a:pt x="584" y="29"/>
                    <a:pt x="584" y="29"/>
                  </a:cubicBezTo>
                  <a:cubicBezTo>
                    <a:pt x="583" y="25"/>
                    <a:pt x="582" y="20"/>
                    <a:pt x="582" y="16"/>
                  </a:cubicBezTo>
                  <a:cubicBezTo>
                    <a:pt x="582" y="12"/>
                    <a:pt x="582" y="9"/>
                    <a:pt x="584" y="8"/>
                  </a:cubicBezTo>
                  <a:cubicBezTo>
                    <a:pt x="586" y="3"/>
                    <a:pt x="586" y="3"/>
                    <a:pt x="586" y="3"/>
                  </a:cubicBezTo>
                  <a:cubicBezTo>
                    <a:pt x="585" y="0"/>
                    <a:pt x="585" y="0"/>
                    <a:pt x="585" y="0"/>
                  </a:cubicBezTo>
                  <a:cubicBezTo>
                    <a:pt x="575" y="1"/>
                    <a:pt x="575" y="1"/>
                    <a:pt x="575" y="1"/>
                  </a:cubicBezTo>
                  <a:cubicBezTo>
                    <a:pt x="570" y="2"/>
                    <a:pt x="566" y="5"/>
                    <a:pt x="564" y="11"/>
                  </a:cubicBezTo>
                  <a:cubicBezTo>
                    <a:pt x="564" y="11"/>
                    <a:pt x="564" y="11"/>
                    <a:pt x="564" y="11"/>
                  </a:cubicBezTo>
                  <a:cubicBezTo>
                    <a:pt x="564" y="11"/>
                    <a:pt x="564" y="11"/>
                    <a:pt x="564" y="11"/>
                  </a:cubicBezTo>
                  <a:cubicBezTo>
                    <a:pt x="558" y="20"/>
                    <a:pt x="558" y="20"/>
                    <a:pt x="558" y="20"/>
                  </a:cubicBezTo>
                  <a:cubicBezTo>
                    <a:pt x="564" y="20"/>
                    <a:pt x="564" y="20"/>
                    <a:pt x="564" y="20"/>
                  </a:cubicBezTo>
                  <a:cubicBezTo>
                    <a:pt x="565" y="20"/>
                    <a:pt x="565" y="20"/>
                    <a:pt x="565" y="20"/>
                  </a:cubicBezTo>
                  <a:cubicBezTo>
                    <a:pt x="565" y="20"/>
                    <a:pt x="565" y="20"/>
                    <a:pt x="565" y="20"/>
                  </a:cubicBezTo>
                  <a:cubicBezTo>
                    <a:pt x="565" y="20"/>
                    <a:pt x="565" y="20"/>
                    <a:pt x="565" y="20"/>
                  </a:cubicBezTo>
                  <a:cubicBezTo>
                    <a:pt x="570" y="22"/>
                    <a:pt x="570" y="22"/>
                    <a:pt x="570" y="22"/>
                  </a:cubicBezTo>
                  <a:cubicBezTo>
                    <a:pt x="571" y="22"/>
                    <a:pt x="571" y="22"/>
                    <a:pt x="571" y="22"/>
                  </a:cubicBezTo>
                  <a:cubicBezTo>
                    <a:pt x="572" y="23"/>
                    <a:pt x="572" y="23"/>
                    <a:pt x="572" y="23"/>
                  </a:cubicBezTo>
                  <a:cubicBezTo>
                    <a:pt x="572" y="24"/>
                    <a:pt x="572" y="24"/>
                    <a:pt x="572" y="24"/>
                  </a:cubicBezTo>
                  <a:cubicBezTo>
                    <a:pt x="573" y="32"/>
                    <a:pt x="573" y="32"/>
                    <a:pt x="573" y="32"/>
                  </a:cubicBezTo>
                  <a:cubicBezTo>
                    <a:pt x="575" y="40"/>
                    <a:pt x="575" y="40"/>
                    <a:pt x="575" y="40"/>
                  </a:cubicBezTo>
                  <a:cubicBezTo>
                    <a:pt x="575" y="41"/>
                    <a:pt x="575" y="41"/>
                    <a:pt x="575" y="41"/>
                  </a:cubicBezTo>
                  <a:cubicBezTo>
                    <a:pt x="575" y="41"/>
                    <a:pt x="575" y="41"/>
                    <a:pt x="575" y="41"/>
                  </a:cubicBezTo>
                  <a:cubicBezTo>
                    <a:pt x="575" y="42"/>
                    <a:pt x="575" y="42"/>
                    <a:pt x="575" y="42"/>
                  </a:cubicBezTo>
                  <a:cubicBezTo>
                    <a:pt x="562" y="68"/>
                    <a:pt x="562" y="68"/>
                    <a:pt x="562" y="68"/>
                  </a:cubicBezTo>
                  <a:cubicBezTo>
                    <a:pt x="559" y="71"/>
                    <a:pt x="558" y="81"/>
                    <a:pt x="557" y="95"/>
                  </a:cubicBezTo>
                  <a:cubicBezTo>
                    <a:pt x="557" y="96"/>
                    <a:pt x="557" y="96"/>
                    <a:pt x="557" y="96"/>
                  </a:cubicBezTo>
                  <a:cubicBezTo>
                    <a:pt x="552" y="106"/>
                    <a:pt x="552" y="106"/>
                    <a:pt x="552" y="106"/>
                  </a:cubicBezTo>
                  <a:cubicBezTo>
                    <a:pt x="556" y="110"/>
                    <a:pt x="556" y="110"/>
                    <a:pt x="556" y="110"/>
                  </a:cubicBezTo>
                  <a:cubicBezTo>
                    <a:pt x="556" y="111"/>
                    <a:pt x="556" y="111"/>
                    <a:pt x="556" y="111"/>
                  </a:cubicBezTo>
                  <a:cubicBezTo>
                    <a:pt x="556" y="117"/>
                    <a:pt x="556" y="121"/>
                    <a:pt x="554" y="122"/>
                  </a:cubicBezTo>
                  <a:cubicBezTo>
                    <a:pt x="553" y="122"/>
                    <a:pt x="553" y="122"/>
                    <a:pt x="553" y="122"/>
                  </a:cubicBezTo>
                  <a:cubicBezTo>
                    <a:pt x="550" y="124"/>
                    <a:pt x="541" y="133"/>
                    <a:pt x="526" y="151"/>
                  </a:cubicBezTo>
                  <a:cubicBezTo>
                    <a:pt x="525" y="152"/>
                    <a:pt x="525" y="152"/>
                    <a:pt x="525" y="152"/>
                  </a:cubicBezTo>
                  <a:cubicBezTo>
                    <a:pt x="524" y="152"/>
                    <a:pt x="524" y="152"/>
                    <a:pt x="524" y="152"/>
                  </a:cubicBezTo>
                  <a:cubicBezTo>
                    <a:pt x="523" y="151"/>
                    <a:pt x="523" y="151"/>
                    <a:pt x="523" y="151"/>
                  </a:cubicBezTo>
                  <a:cubicBezTo>
                    <a:pt x="518" y="148"/>
                    <a:pt x="513" y="144"/>
                    <a:pt x="510" y="141"/>
                  </a:cubicBezTo>
                  <a:cubicBezTo>
                    <a:pt x="508" y="140"/>
                    <a:pt x="502" y="138"/>
                    <a:pt x="492" y="138"/>
                  </a:cubicBezTo>
                  <a:cubicBezTo>
                    <a:pt x="491" y="157"/>
                    <a:pt x="491" y="157"/>
                    <a:pt x="491" y="157"/>
                  </a:cubicBezTo>
                  <a:cubicBezTo>
                    <a:pt x="491" y="157"/>
                    <a:pt x="491" y="157"/>
                    <a:pt x="491" y="157"/>
                  </a:cubicBezTo>
                  <a:cubicBezTo>
                    <a:pt x="484" y="192"/>
                    <a:pt x="484" y="192"/>
                    <a:pt x="484" y="192"/>
                  </a:cubicBezTo>
                  <a:cubicBezTo>
                    <a:pt x="482" y="196"/>
                    <a:pt x="482" y="204"/>
                    <a:pt x="482" y="216"/>
                  </a:cubicBezTo>
                  <a:cubicBezTo>
                    <a:pt x="485" y="220"/>
                    <a:pt x="485" y="220"/>
                    <a:pt x="485" y="220"/>
                  </a:cubicBezTo>
                  <a:cubicBezTo>
                    <a:pt x="487" y="215"/>
                    <a:pt x="487" y="215"/>
                    <a:pt x="487" y="215"/>
                  </a:cubicBezTo>
                  <a:cubicBezTo>
                    <a:pt x="487" y="215"/>
                    <a:pt x="487" y="215"/>
                    <a:pt x="487" y="215"/>
                  </a:cubicBezTo>
                  <a:cubicBezTo>
                    <a:pt x="488" y="214"/>
                    <a:pt x="488" y="214"/>
                    <a:pt x="488" y="214"/>
                  </a:cubicBezTo>
                  <a:cubicBezTo>
                    <a:pt x="497" y="210"/>
                    <a:pt x="497" y="210"/>
                    <a:pt x="497" y="210"/>
                  </a:cubicBezTo>
                  <a:cubicBezTo>
                    <a:pt x="523" y="214"/>
                    <a:pt x="523" y="214"/>
                    <a:pt x="523" y="214"/>
                  </a:cubicBezTo>
                  <a:cubicBezTo>
                    <a:pt x="525" y="210"/>
                    <a:pt x="525" y="210"/>
                    <a:pt x="525" y="210"/>
                  </a:cubicBezTo>
                  <a:cubicBezTo>
                    <a:pt x="529" y="204"/>
                    <a:pt x="529" y="204"/>
                    <a:pt x="529" y="204"/>
                  </a:cubicBezTo>
                  <a:cubicBezTo>
                    <a:pt x="530" y="204"/>
                    <a:pt x="530" y="204"/>
                    <a:pt x="530" y="204"/>
                  </a:cubicBezTo>
                  <a:cubicBezTo>
                    <a:pt x="530" y="204"/>
                    <a:pt x="530" y="204"/>
                    <a:pt x="530" y="204"/>
                  </a:cubicBezTo>
                  <a:cubicBezTo>
                    <a:pt x="530" y="203"/>
                    <a:pt x="530" y="203"/>
                    <a:pt x="530" y="203"/>
                  </a:cubicBezTo>
                  <a:cubicBezTo>
                    <a:pt x="540" y="201"/>
                    <a:pt x="540" y="201"/>
                    <a:pt x="540" y="201"/>
                  </a:cubicBezTo>
                  <a:cubicBezTo>
                    <a:pt x="553" y="200"/>
                    <a:pt x="553" y="200"/>
                    <a:pt x="553" y="200"/>
                  </a:cubicBezTo>
                  <a:cubicBezTo>
                    <a:pt x="557" y="201"/>
                    <a:pt x="562" y="206"/>
                    <a:pt x="568" y="214"/>
                  </a:cubicBezTo>
                  <a:cubicBezTo>
                    <a:pt x="584" y="222"/>
                    <a:pt x="593" y="230"/>
                    <a:pt x="595" y="236"/>
                  </a:cubicBezTo>
                  <a:cubicBezTo>
                    <a:pt x="596" y="239"/>
                    <a:pt x="596" y="242"/>
                    <a:pt x="595" y="244"/>
                  </a:cubicBezTo>
                  <a:cubicBezTo>
                    <a:pt x="594" y="247"/>
                    <a:pt x="591" y="249"/>
                    <a:pt x="587" y="249"/>
                  </a:cubicBezTo>
                  <a:cubicBezTo>
                    <a:pt x="587" y="249"/>
                    <a:pt x="587" y="249"/>
                    <a:pt x="587" y="249"/>
                  </a:cubicBezTo>
                  <a:cubicBezTo>
                    <a:pt x="567" y="248"/>
                    <a:pt x="556" y="248"/>
                    <a:pt x="552" y="250"/>
                  </a:cubicBezTo>
                  <a:cubicBezTo>
                    <a:pt x="542" y="256"/>
                    <a:pt x="542" y="256"/>
                    <a:pt x="542" y="256"/>
                  </a:cubicBezTo>
                  <a:cubicBezTo>
                    <a:pt x="530" y="265"/>
                    <a:pt x="522" y="269"/>
                    <a:pt x="518" y="269"/>
                  </a:cubicBezTo>
                  <a:cubicBezTo>
                    <a:pt x="510" y="270"/>
                    <a:pt x="510" y="270"/>
                    <a:pt x="510" y="270"/>
                  </a:cubicBezTo>
                  <a:cubicBezTo>
                    <a:pt x="505" y="290"/>
                    <a:pt x="505" y="290"/>
                    <a:pt x="505" y="290"/>
                  </a:cubicBezTo>
                  <a:cubicBezTo>
                    <a:pt x="504" y="296"/>
                    <a:pt x="502" y="300"/>
                    <a:pt x="498" y="303"/>
                  </a:cubicBezTo>
                  <a:cubicBezTo>
                    <a:pt x="495" y="306"/>
                    <a:pt x="490" y="308"/>
                    <a:pt x="484" y="310"/>
                  </a:cubicBezTo>
                  <a:cubicBezTo>
                    <a:pt x="476" y="311"/>
                    <a:pt x="470" y="314"/>
                    <a:pt x="464" y="317"/>
                  </a:cubicBezTo>
                  <a:cubicBezTo>
                    <a:pt x="457" y="332"/>
                    <a:pt x="457" y="332"/>
                    <a:pt x="457" y="332"/>
                  </a:cubicBezTo>
                  <a:cubicBezTo>
                    <a:pt x="457" y="332"/>
                    <a:pt x="457" y="332"/>
                    <a:pt x="457" y="332"/>
                  </a:cubicBezTo>
                  <a:cubicBezTo>
                    <a:pt x="456" y="332"/>
                    <a:pt x="456" y="332"/>
                    <a:pt x="456" y="332"/>
                  </a:cubicBezTo>
                  <a:cubicBezTo>
                    <a:pt x="456" y="332"/>
                    <a:pt x="456" y="332"/>
                    <a:pt x="456" y="332"/>
                  </a:cubicBezTo>
                  <a:cubicBezTo>
                    <a:pt x="437" y="340"/>
                    <a:pt x="437" y="340"/>
                    <a:pt x="437" y="340"/>
                  </a:cubicBezTo>
                  <a:cubicBezTo>
                    <a:pt x="436" y="340"/>
                    <a:pt x="436" y="340"/>
                    <a:pt x="436" y="340"/>
                  </a:cubicBezTo>
                  <a:cubicBezTo>
                    <a:pt x="427" y="338"/>
                    <a:pt x="427" y="338"/>
                    <a:pt x="427" y="338"/>
                  </a:cubicBezTo>
                  <a:cubicBezTo>
                    <a:pt x="420" y="336"/>
                    <a:pt x="414" y="334"/>
                    <a:pt x="411" y="332"/>
                  </a:cubicBezTo>
                  <a:cubicBezTo>
                    <a:pt x="406" y="330"/>
                    <a:pt x="401" y="329"/>
                    <a:pt x="395" y="331"/>
                  </a:cubicBezTo>
                  <a:cubicBezTo>
                    <a:pt x="390" y="338"/>
                    <a:pt x="388" y="346"/>
                    <a:pt x="388" y="355"/>
                  </a:cubicBezTo>
                  <a:cubicBezTo>
                    <a:pt x="389" y="360"/>
                    <a:pt x="390" y="363"/>
                    <a:pt x="391" y="364"/>
                  </a:cubicBezTo>
                  <a:cubicBezTo>
                    <a:pt x="394" y="364"/>
                    <a:pt x="394" y="364"/>
                    <a:pt x="394" y="364"/>
                  </a:cubicBezTo>
                  <a:cubicBezTo>
                    <a:pt x="397" y="362"/>
                    <a:pt x="397" y="362"/>
                    <a:pt x="397" y="362"/>
                  </a:cubicBezTo>
                  <a:cubicBezTo>
                    <a:pt x="398" y="374"/>
                    <a:pt x="398" y="374"/>
                    <a:pt x="398" y="374"/>
                  </a:cubicBezTo>
                  <a:cubicBezTo>
                    <a:pt x="398" y="379"/>
                    <a:pt x="396" y="382"/>
                    <a:pt x="393" y="384"/>
                  </a:cubicBezTo>
                  <a:cubicBezTo>
                    <a:pt x="391" y="386"/>
                    <a:pt x="387" y="388"/>
                    <a:pt x="382" y="389"/>
                  </a:cubicBezTo>
                  <a:cubicBezTo>
                    <a:pt x="379" y="390"/>
                    <a:pt x="379" y="390"/>
                    <a:pt x="379" y="390"/>
                  </a:cubicBezTo>
                  <a:cubicBezTo>
                    <a:pt x="375" y="392"/>
                    <a:pt x="367" y="402"/>
                    <a:pt x="354" y="422"/>
                  </a:cubicBezTo>
                  <a:cubicBezTo>
                    <a:pt x="354" y="422"/>
                    <a:pt x="354" y="422"/>
                    <a:pt x="354" y="422"/>
                  </a:cubicBezTo>
                  <a:cubicBezTo>
                    <a:pt x="354" y="422"/>
                    <a:pt x="354" y="422"/>
                    <a:pt x="354" y="422"/>
                  </a:cubicBezTo>
                  <a:cubicBezTo>
                    <a:pt x="342" y="430"/>
                    <a:pt x="342" y="430"/>
                    <a:pt x="342" y="430"/>
                  </a:cubicBezTo>
                  <a:cubicBezTo>
                    <a:pt x="344" y="430"/>
                    <a:pt x="345" y="430"/>
                    <a:pt x="345" y="432"/>
                  </a:cubicBezTo>
                  <a:cubicBezTo>
                    <a:pt x="344" y="434"/>
                    <a:pt x="343" y="434"/>
                    <a:pt x="340" y="434"/>
                  </a:cubicBezTo>
                  <a:cubicBezTo>
                    <a:pt x="306" y="434"/>
                    <a:pt x="306" y="434"/>
                    <a:pt x="306" y="434"/>
                  </a:cubicBezTo>
                  <a:cubicBezTo>
                    <a:pt x="268" y="432"/>
                    <a:pt x="238" y="443"/>
                    <a:pt x="217" y="464"/>
                  </a:cubicBezTo>
                  <a:cubicBezTo>
                    <a:pt x="217" y="465"/>
                    <a:pt x="217" y="465"/>
                    <a:pt x="217" y="465"/>
                  </a:cubicBezTo>
                  <a:cubicBezTo>
                    <a:pt x="216" y="465"/>
                    <a:pt x="216" y="465"/>
                    <a:pt x="216" y="465"/>
                  </a:cubicBezTo>
                  <a:cubicBezTo>
                    <a:pt x="215" y="465"/>
                    <a:pt x="215" y="465"/>
                    <a:pt x="215" y="465"/>
                  </a:cubicBezTo>
                  <a:cubicBezTo>
                    <a:pt x="201" y="467"/>
                    <a:pt x="201" y="467"/>
                    <a:pt x="201" y="467"/>
                  </a:cubicBezTo>
                  <a:cubicBezTo>
                    <a:pt x="201" y="467"/>
                    <a:pt x="201" y="467"/>
                    <a:pt x="201" y="467"/>
                  </a:cubicBezTo>
                  <a:cubicBezTo>
                    <a:pt x="200" y="467"/>
                    <a:pt x="200" y="467"/>
                    <a:pt x="200" y="467"/>
                  </a:cubicBezTo>
                  <a:cubicBezTo>
                    <a:pt x="196" y="458"/>
                    <a:pt x="196" y="458"/>
                    <a:pt x="196" y="458"/>
                  </a:cubicBezTo>
                  <a:cubicBezTo>
                    <a:pt x="181" y="461"/>
                    <a:pt x="181" y="461"/>
                    <a:pt x="181" y="461"/>
                  </a:cubicBezTo>
                  <a:cubicBezTo>
                    <a:pt x="174" y="462"/>
                    <a:pt x="164" y="460"/>
                    <a:pt x="153" y="454"/>
                  </a:cubicBezTo>
                  <a:cubicBezTo>
                    <a:pt x="142" y="450"/>
                    <a:pt x="133" y="444"/>
                    <a:pt x="124" y="436"/>
                  </a:cubicBezTo>
                  <a:cubicBezTo>
                    <a:pt x="118" y="432"/>
                    <a:pt x="110" y="428"/>
                    <a:pt x="101" y="427"/>
                  </a:cubicBezTo>
                  <a:cubicBezTo>
                    <a:pt x="89" y="426"/>
                    <a:pt x="89" y="426"/>
                    <a:pt x="89" y="426"/>
                  </a:cubicBezTo>
                  <a:cubicBezTo>
                    <a:pt x="74" y="428"/>
                    <a:pt x="74" y="428"/>
                    <a:pt x="74" y="428"/>
                  </a:cubicBezTo>
                  <a:cubicBezTo>
                    <a:pt x="64" y="429"/>
                    <a:pt x="53" y="429"/>
                    <a:pt x="44" y="428"/>
                  </a:cubicBezTo>
                  <a:cubicBezTo>
                    <a:pt x="32" y="428"/>
                    <a:pt x="18" y="424"/>
                    <a:pt x="1" y="419"/>
                  </a:cubicBezTo>
                  <a:cubicBezTo>
                    <a:pt x="0" y="422"/>
                    <a:pt x="0" y="422"/>
                    <a:pt x="0" y="422"/>
                  </a:cubicBezTo>
                  <a:cubicBezTo>
                    <a:pt x="1" y="422"/>
                    <a:pt x="1" y="422"/>
                    <a:pt x="1" y="422"/>
                  </a:cubicBezTo>
                  <a:cubicBezTo>
                    <a:pt x="1" y="422"/>
                    <a:pt x="1" y="422"/>
                    <a:pt x="1" y="422"/>
                  </a:cubicBezTo>
                  <a:cubicBezTo>
                    <a:pt x="1" y="422"/>
                    <a:pt x="1" y="422"/>
                    <a:pt x="1" y="422"/>
                  </a:cubicBezTo>
                  <a:cubicBezTo>
                    <a:pt x="1" y="422"/>
                    <a:pt x="1" y="422"/>
                    <a:pt x="1" y="422"/>
                  </a:cubicBezTo>
                  <a:cubicBezTo>
                    <a:pt x="2" y="426"/>
                    <a:pt x="2" y="426"/>
                    <a:pt x="2" y="426"/>
                  </a:cubicBezTo>
                  <a:cubicBezTo>
                    <a:pt x="5" y="434"/>
                    <a:pt x="5" y="434"/>
                    <a:pt x="5" y="434"/>
                  </a:cubicBezTo>
                  <a:cubicBezTo>
                    <a:pt x="14" y="444"/>
                    <a:pt x="14" y="444"/>
                    <a:pt x="14" y="444"/>
                  </a:cubicBezTo>
                  <a:cubicBezTo>
                    <a:pt x="14" y="446"/>
                    <a:pt x="14" y="446"/>
                    <a:pt x="14" y="446"/>
                  </a:cubicBezTo>
                  <a:cubicBezTo>
                    <a:pt x="13" y="453"/>
                    <a:pt x="13" y="453"/>
                    <a:pt x="13" y="453"/>
                  </a:cubicBezTo>
                  <a:cubicBezTo>
                    <a:pt x="13" y="454"/>
                    <a:pt x="13" y="454"/>
                    <a:pt x="13" y="454"/>
                  </a:cubicBezTo>
                  <a:cubicBezTo>
                    <a:pt x="12" y="454"/>
                    <a:pt x="12" y="454"/>
                    <a:pt x="12" y="454"/>
                  </a:cubicBezTo>
                  <a:cubicBezTo>
                    <a:pt x="7" y="460"/>
                    <a:pt x="7" y="460"/>
                    <a:pt x="7" y="460"/>
                  </a:cubicBezTo>
                  <a:cubicBezTo>
                    <a:pt x="13" y="465"/>
                    <a:pt x="13" y="465"/>
                    <a:pt x="13" y="465"/>
                  </a:cubicBezTo>
                  <a:cubicBezTo>
                    <a:pt x="15" y="467"/>
                    <a:pt x="16" y="469"/>
                    <a:pt x="16" y="470"/>
                  </a:cubicBezTo>
                  <a:cubicBezTo>
                    <a:pt x="17" y="478"/>
                    <a:pt x="17" y="478"/>
                    <a:pt x="17" y="478"/>
                  </a:cubicBezTo>
                  <a:cubicBezTo>
                    <a:pt x="23" y="484"/>
                    <a:pt x="23" y="484"/>
                    <a:pt x="23" y="484"/>
                  </a:cubicBezTo>
                  <a:cubicBezTo>
                    <a:pt x="23" y="485"/>
                    <a:pt x="23" y="485"/>
                    <a:pt x="23" y="485"/>
                  </a:cubicBezTo>
                  <a:cubicBezTo>
                    <a:pt x="24" y="490"/>
                    <a:pt x="24" y="490"/>
                    <a:pt x="24" y="490"/>
                  </a:cubicBezTo>
                  <a:cubicBezTo>
                    <a:pt x="24" y="494"/>
                    <a:pt x="24" y="494"/>
                    <a:pt x="24" y="494"/>
                  </a:cubicBezTo>
                  <a:cubicBezTo>
                    <a:pt x="27" y="497"/>
                    <a:pt x="27" y="497"/>
                    <a:pt x="27" y="497"/>
                  </a:cubicBezTo>
                  <a:cubicBezTo>
                    <a:pt x="30" y="496"/>
                    <a:pt x="30" y="496"/>
                    <a:pt x="30" y="496"/>
                  </a:cubicBezTo>
                  <a:cubicBezTo>
                    <a:pt x="30" y="495"/>
                    <a:pt x="30" y="495"/>
                    <a:pt x="30" y="495"/>
                  </a:cubicBezTo>
                  <a:cubicBezTo>
                    <a:pt x="31" y="492"/>
                    <a:pt x="33" y="490"/>
                    <a:pt x="36" y="490"/>
                  </a:cubicBezTo>
                  <a:cubicBezTo>
                    <a:pt x="39" y="488"/>
                    <a:pt x="39" y="488"/>
                    <a:pt x="39" y="488"/>
                  </a:cubicBezTo>
                  <a:cubicBezTo>
                    <a:pt x="61" y="486"/>
                    <a:pt x="61" y="486"/>
                    <a:pt x="61" y="486"/>
                  </a:cubicBezTo>
                  <a:cubicBezTo>
                    <a:pt x="69" y="483"/>
                    <a:pt x="69" y="483"/>
                    <a:pt x="69" y="483"/>
                  </a:cubicBezTo>
                  <a:cubicBezTo>
                    <a:pt x="70" y="483"/>
                    <a:pt x="70" y="483"/>
                    <a:pt x="70" y="483"/>
                  </a:cubicBezTo>
                  <a:cubicBezTo>
                    <a:pt x="71" y="482"/>
                    <a:pt x="71" y="482"/>
                    <a:pt x="71" y="482"/>
                  </a:cubicBezTo>
                  <a:cubicBezTo>
                    <a:pt x="75" y="492"/>
                    <a:pt x="75" y="492"/>
                    <a:pt x="75" y="492"/>
                  </a:cubicBezTo>
                  <a:cubicBezTo>
                    <a:pt x="76" y="492"/>
                    <a:pt x="76" y="492"/>
                    <a:pt x="76" y="492"/>
                  </a:cubicBezTo>
                  <a:cubicBezTo>
                    <a:pt x="76" y="492"/>
                    <a:pt x="76" y="492"/>
                    <a:pt x="76" y="492"/>
                  </a:cubicBezTo>
                  <a:cubicBezTo>
                    <a:pt x="76" y="494"/>
                    <a:pt x="76" y="496"/>
                    <a:pt x="75" y="498"/>
                  </a:cubicBezTo>
                  <a:cubicBezTo>
                    <a:pt x="63" y="514"/>
                    <a:pt x="63" y="514"/>
                    <a:pt x="63" y="514"/>
                  </a:cubicBezTo>
                  <a:cubicBezTo>
                    <a:pt x="64" y="517"/>
                    <a:pt x="64" y="517"/>
                    <a:pt x="64" y="517"/>
                  </a:cubicBezTo>
                  <a:cubicBezTo>
                    <a:pt x="69" y="522"/>
                    <a:pt x="69" y="522"/>
                    <a:pt x="69" y="522"/>
                  </a:cubicBezTo>
                  <a:cubicBezTo>
                    <a:pt x="74" y="526"/>
                    <a:pt x="74" y="526"/>
                    <a:pt x="74" y="526"/>
                  </a:cubicBezTo>
                  <a:cubicBezTo>
                    <a:pt x="75" y="526"/>
                    <a:pt x="75" y="526"/>
                    <a:pt x="75" y="526"/>
                  </a:cubicBezTo>
                  <a:cubicBezTo>
                    <a:pt x="77" y="529"/>
                    <a:pt x="79" y="531"/>
                    <a:pt x="81" y="532"/>
                  </a:cubicBezTo>
                  <a:cubicBezTo>
                    <a:pt x="84" y="532"/>
                    <a:pt x="87" y="535"/>
                    <a:pt x="89" y="538"/>
                  </a:cubicBezTo>
                  <a:cubicBezTo>
                    <a:pt x="90" y="539"/>
                    <a:pt x="90" y="539"/>
                    <a:pt x="90" y="539"/>
                  </a:cubicBezTo>
                  <a:cubicBezTo>
                    <a:pt x="94" y="541"/>
                    <a:pt x="94" y="541"/>
                    <a:pt x="94" y="541"/>
                  </a:cubicBezTo>
                  <a:cubicBezTo>
                    <a:pt x="95" y="541"/>
                    <a:pt x="95" y="541"/>
                    <a:pt x="95" y="541"/>
                  </a:cubicBezTo>
                  <a:cubicBezTo>
                    <a:pt x="95" y="541"/>
                    <a:pt x="95" y="541"/>
                    <a:pt x="95" y="541"/>
                  </a:cubicBezTo>
                  <a:cubicBezTo>
                    <a:pt x="97" y="546"/>
                    <a:pt x="97" y="546"/>
                    <a:pt x="97" y="546"/>
                  </a:cubicBezTo>
                  <a:cubicBezTo>
                    <a:pt x="97" y="546"/>
                    <a:pt x="97" y="546"/>
                    <a:pt x="97" y="546"/>
                  </a:cubicBezTo>
                  <a:cubicBezTo>
                    <a:pt x="97" y="550"/>
                    <a:pt x="97" y="550"/>
                    <a:pt x="97" y="550"/>
                  </a:cubicBezTo>
                  <a:cubicBezTo>
                    <a:pt x="99" y="556"/>
                    <a:pt x="99" y="556"/>
                    <a:pt x="99" y="556"/>
                  </a:cubicBezTo>
                  <a:cubicBezTo>
                    <a:pt x="109" y="558"/>
                    <a:pt x="109" y="558"/>
                    <a:pt x="109" y="558"/>
                  </a:cubicBezTo>
                  <a:cubicBezTo>
                    <a:pt x="109" y="558"/>
                    <a:pt x="109" y="558"/>
                    <a:pt x="109" y="558"/>
                  </a:cubicBezTo>
                  <a:cubicBezTo>
                    <a:pt x="110" y="558"/>
                    <a:pt x="110" y="558"/>
                    <a:pt x="110" y="558"/>
                  </a:cubicBezTo>
                  <a:cubicBezTo>
                    <a:pt x="110" y="559"/>
                    <a:pt x="110" y="559"/>
                    <a:pt x="110" y="559"/>
                  </a:cubicBezTo>
                  <a:cubicBezTo>
                    <a:pt x="110" y="560"/>
                    <a:pt x="110" y="560"/>
                    <a:pt x="110" y="560"/>
                  </a:cubicBezTo>
                  <a:cubicBezTo>
                    <a:pt x="113" y="565"/>
                    <a:pt x="113" y="565"/>
                    <a:pt x="113" y="565"/>
                  </a:cubicBezTo>
                  <a:cubicBezTo>
                    <a:pt x="121" y="568"/>
                    <a:pt x="121" y="568"/>
                    <a:pt x="121" y="568"/>
                  </a:cubicBezTo>
                  <a:cubicBezTo>
                    <a:pt x="127" y="565"/>
                    <a:pt x="127" y="565"/>
                    <a:pt x="127" y="565"/>
                  </a:cubicBezTo>
                  <a:cubicBezTo>
                    <a:pt x="126" y="562"/>
                    <a:pt x="126" y="562"/>
                    <a:pt x="126" y="562"/>
                  </a:cubicBezTo>
                  <a:cubicBezTo>
                    <a:pt x="121" y="557"/>
                    <a:pt x="121" y="557"/>
                    <a:pt x="121" y="557"/>
                  </a:cubicBezTo>
                  <a:cubicBezTo>
                    <a:pt x="121" y="556"/>
                    <a:pt x="121" y="556"/>
                    <a:pt x="121" y="556"/>
                  </a:cubicBezTo>
                  <a:cubicBezTo>
                    <a:pt x="121" y="556"/>
                    <a:pt x="121" y="556"/>
                    <a:pt x="121" y="556"/>
                  </a:cubicBezTo>
                  <a:cubicBezTo>
                    <a:pt x="126" y="547"/>
                    <a:pt x="126" y="547"/>
                    <a:pt x="126" y="547"/>
                  </a:cubicBezTo>
                  <a:cubicBezTo>
                    <a:pt x="135" y="547"/>
                    <a:pt x="135" y="547"/>
                    <a:pt x="135" y="547"/>
                  </a:cubicBezTo>
                  <a:cubicBezTo>
                    <a:pt x="136" y="548"/>
                    <a:pt x="136" y="548"/>
                    <a:pt x="136" y="548"/>
                  </a:cubicBezTo>
                  <a:cubicBezTo>
                    <a:pt x="149" y="552"/>
                    <a:pt x="149" y="552"/>
                    <a:pt x="149" y="552"/>
                  </a:cubicBezTo>
                  <a:cubicBezTo>
                    <a:pt x="157" y="551"/>
                    <a:pt x="157" y="551"/>
                    <a:pt x="157" y="551"/>
                  </a:cubicBezTo>
                  <a:cubicBezTo>
                    <a:pt x="163" y="546"/>
                    <a:pt x="163" y="546"/>
                    <a:pt x="163" y="546"/>
                  </a:cubicBezTo>
                  <a:cubicBezTo>
                    <a:pt x="170" y="537"/>
                    <a:pt x="174" y="534"/>
                    <a:pt x="177" y="536"/>
                  </a:cubicBezTo>
                  <a:cubicBezTo>
                    <a:pt x="180" y="535"/>
                    <a:pt x="180" y="535"/>
                    <a:pt x="180" y="535"/>
                  </a:cubicBezTo>
                  <a:cubicBezTo>
                    <a:pt x="184" y="535"/>
                    <a:pt x="186" y="536"/>
                    <a:pt x="187" y="536"/>
                  </a:cubicBezTo>
                  <a:cubicBezTo>
                    <a:pt x="187" y="537"/>
                    <a:pt x="188" y="538"/>
                    <a:pt x="188" y="538"/>
                  </a:cubicBezTo>
                  <a:cubicBezTo>
                    <a:pt x="188" y="540"/>
                    <a:pt x="189" y="543"/>
                    <a:pt x="192" y="548"/>
                  </a:cubicBezTo>
                  <a:cubicBezTo>
                    <a:pt x="192" y="548"/>
                    <a:pt x="192" y="548"/>
                    <a:pt x="192" y="548"/>
                  </a:cubicBezTo>
                  <a:cubicBezTo>
                    <a:pt x="192" y="548"/>
                    <a:pt x="192" y="548"/>
                    <a:pt x="192" y="548"/>
                  </a:cubicBezTo>
                  <a:cubicBezTo>
                    <a:pt x="193" y="554"/>
                    <a:pt x="193" y="554"/>
                    <a:pt x="193" y="554"/>
                  </a:cubicBezTo>
                  <a:cubicBezTo>
                    <a:pt x="193" y="555"/>
                    <a:pt x="193" y="555"/>
                    <a:pt x="193" y="555"/>
                  </a:cubicBezTo>
                  <a:cubicBezTo>
                    <a:pt x="191" y="562"/>
                    <a:pt x="191" y="562"/>
                    <a:pt x="191" y="562"/>
                  </a:cubicBezTo>
                  <a:cubicBezTo>
                    <a:pt x="191" y="562"/>
                    <a:pt x="191" y="562"/>
                    <a:pt x="191" y="562"/>
                  </a:cubicBezTo>
                  <a:cubicBezTo>
                    <a:pt x="191" y="562"/>
                    <a:pt x="191" y="562"/>
                    <a:pt x="191" y="562"/>
                  </a:cubicBezTo>
                  <a:cubicBezTo>
                    <a:pt x="191" y="562"/>
                    <a:pt x="191" y="562"/>
                    <a:pt x="191" y="562"/>
                  </a:cubicBezTo>
                  <a:cubicBezTo>
                    <a:pt x="184" y="570"/>
                    <a:pt x="184" y="570"/>
                    <a:pt x="184" y="570"/>
                  </a:cubicBezTo>
                  <a:cubicBezTo>
                    <a:pt x="184" y="571"/>
                    <a:pt x="184" y="571"/>
                    <a:pt x="184" y="571"/>
                  </a:cubicBezTo>
                  <a:cubicBezTo>
                    <a:pt x="184" y="571"/>
                    <a:pt x="184" y="571"/>
                    <a:pt x="184" y="571"/>
                  </a:cubicBezTo>
                  <a:cubicBezTo>
                    <a:pt x="169" y="577"/>
                    <a:pt x="169" y="577"/>
                    <a:pt x="169" y="577"/>
                  </a:cubicBezTo>
                  <a:cubicBezTo>
                    <a:pt x="167" y="581"/>
                    <a:pt x="167" y="581"/>
                    <a:pt x="167" y="581"/>
                  </a:cubicBezTo>
                  <a:cubicBezTo>
                    <a:pt x="165" y="593"/>
                    <a:pt x="165" y="593"/>
                    <a:pt x="165" y="593"/>
                  </a:cubicBezTo>
                  <a:cubicBezTo>
                    <a:pt x="167" y="598"/>
                    <a:pt x="167" y="598"/>
                    <a:pt x="167" y="598"/>
                  </a:cubicBezTo>
                  <a:cubicBezTo>
                    <a:pt x="170" y="604"/>
                    <a:pt x="170" y="604"/>
                    <a:pt x="170" y="604"/>
                  </a:cubicBezTo>
                  <a:cubicBezTo>
                    <a:pt x="172" y="606"/>
                    <a:pt x="172" y="606"/>
                    <a:pt x="172" y="606"/>
                  </a:cubicBezTo>
                  <a:cubicBezTo>
                    <a:pt x="177" y="609"/>
                    <a:pt x="177" y="609"/>
                    <a:pt x="177" y="609"/>
                  </a:cubicBezTo>
                  <a:cubicBezTo>
                    <a:pt x="193" y="609"/>
                    <a:pt x="193" y="609"/>
                    <a:pt x="193" y="609"/>
                  </a:cubicBezTo>
                  <a:cubicBezTo>
                    <a:pt x="207" y="607"/>
                    <a:pt x="207" y="607"/>
                    <a:pt x="207" y="607"/>
                  </a:cubicBezTo>
                  <a:cubicBezTo>
                    <a:pt x="209" y="605"/>
                    <a:pt x="209" y="605"/>
                    <a:pt x="209" y="605"/>
                  </a:cubicBezTo>
                  <a:cubicBezTo>
                    <a:pt x="211" y="602"/>
                    <a:pt x="213" y="602"/>
                    <a:pt x="215" y="602"/>
                  </a:cubicBezTo>
                  <a:cubicBezTo>
                    <a:pt x="224" y="603"/>
                    <a:pt x="224" y="603"/>
                    <a:pt x="224" y="603"/>
                  </a:cubicBezTo>
                  <a:cubicBezTo>
                    <a:pt x="225" y="602"/>
                    <a:pt x="225" y="602"/>
                    <a:pt x="225" y="602"/>
                  </a:cubicBezTo>
                  <a:cubicBezTo>
                    <a:pt x="224" y="599"/>
                    <a:pt x="224" y="596"/>
                    <a:pt x="226" y="594"/>
                  </a:cubicBezTo>
                  <a:cubicBezTo>
                    <a:pt x="230" y="587"/>
                    <a:pt x="230" y="587"/>
                    <a:pt x="230" y="587"/>
                  </a:cubicBezTo>
                  <a:cubicBezTo>
                    <a:pt x="230" y="574"/>
                    <a:pt x="230" y="574"/>
                    <a:pt x="230" y="574"/>
                  </a:cubicBezTo>
                  <a:cubicBezTo>
                    <a:pt x="230" y="574"/>
                    <a:pt x="230" y="574"/>
                    <a:pt x="230" y="574"/>
                  </a:cubicBezTo>
                  <a:cubicBezTo>
                    <a:pt x="237" y="553"/>
                    <a:pt x="237" y="553"/>
                    <a:pt x="237" y="553"/>
                  </a:cubicBezTo>
                  <a:cubicBezTo>
                    <a:pt x="237" y="553"/>
                    <a:pt x="237" y="553"/>
                    <a:pt x="237" y="553"/>
                  </a:cubicBezTo>
                  <a:cubicBezTo>
                    <a:pt x="237" y="552"/>
                    <a:pt x="237" y="552"/>
                    <a:pt x="237" y="552"/>
                  </a:cubicBezTo>
                  <a:cubicBezTo>
                    <a:pt x="238" y="552"/>
                    <a:pt x="238" y="552"/>
                    <a:pt x="238" y="552"/>
                  </a:cubicBezTo>
                  <a:cubicBezTo>
                    <a:pt x="238" y="552"/>
                    <a:pt x="238" y="552"/>
                    <a:pt x="238" y="552"/>
                  </a:cubicBezTo>
                  <a:cubicBezTo>
                    <a:pt x="250" y="542"/>
                    <a:pt x="250" y="542"/>
                    <a:pt x="250" y="542"/>
                  </a:cubicBezTo>
                  <a:cubicBezTo>
                    <a:pt x="251" y="541"/>
                    <a:pt x="251" y="541"/>
                    <a:pt x="251" y="541"/>
                  </a:cubicBezTo>
                  <a:cubicBezTo>
                    <a:pt x="262" y="546"/>
                    <a:pt x="262" y="546"/>
                    <a:pt x="262" y="546"/>
                  </a:cubicBezTo>
                  <a:cubicBezTo>
                    <a:pt x="262" y="546"/>
                    <a:pt x="262" y="546"/>
                    <a:pt x="262" y="546"/>
                  </a:cubicBezTo>
                  <a:cubicBezTo>
                    <a:pt x="267" y="550"/>
                    <a:pt x="270" y="553"/>
                    <a:pt x="270" y="555"/>
                  </a:cubicBezTo>
                  <a:cubicBezTo>
                    <a:pt x="269" y="564"/>
                    <a:pt x="269" y="564"/>
                    <a:pt x="269" y="564"/>
                  </a:cubicBezTo>
                  <a:cubicBezTo>
                    <a:pt x="266" y="570"/>
                    <a:pt x="266" y="570"/>
                    <a:pt x="266" y="570"/>
                  </a:cubicBezTo>
                  <a:cubicBezTo>
                    <a:pt x="263" y="578"/>
                    <a:pt x="263" y="578"/>
                    <a:pt x="263" y="578"/>
                  </a:cubicBezTo>
                  <a:cubicBezTo>
                    <a:pt x="263" y="586"/>
                    <a:pt x="263" y="586"/>
                    <a:pt x="263" y="586"/>
                  </a:cubicBezTo>
                  <a:cubicBezTo>
                    <a:pt x="266" y="590"/>
                    <a:pt x="266" y="590"/>
                    <a:pt x="266" y="590"/>
                  </a:cubicBezTo>
                  <a:cubicBezTo>
                    <a:pt x="269" y="590"/>
                    <a:pt x="269" y="590"/>
                    <a:pt x="269" y="590"/>
                  </a:cubicBezTo>
                  <a:cubicBezTo>
                    <a:pt x="270" y="590"/>
                    <a:pt x="270" y="590"/>
                    <a:pt x="270" y="590"/>
                  </a:cubicBezTo>
                  <a:cubicBezTo>
                    <a:pt x="276" y="590"/>
                    <a:pt x="276" y="590"/>
                    <a:pt x="276" y="590"/>
                  </a:cubicBezTo>
                  <a:cubicBezTo>
                    <a:pt x="279" y="592"/>
                    <a:pt x="281" y="594"/>
                    <a:pt x="283" y="598"/>
                  </a:cubicBezTo>
                  <a:cubicBezTo>
                    <a:pt x="287" y="600"/>
                    <a:pt x="287" y="600"/>
                    <a:pt x="287" y="600"/>
                  </a:cubicBezTo>
                  <a:cubicBezTo>
                    <a:pt x="287" y="600"/>
                    <a:pt x="287" y="600"/>
                    <a:pt x="287" y="600"/>
                  </a:cubicBezTo>
                  <a:cubicBezTo>
                    <a:pt x="287" y="600"/>
                    <a:pt x="287" y="600"/>
                    <a:pt x="287" y="600"/>
                  </a:cubicBezTo>
                  <a:cubicBezTo>
                    <a:pt x="287" y="600"/>
                    <a:pt x="287" y="600"/>
                    <a:pt x="287" y="600"/>
                  </a:cubicBezTo>
                  <a:cubicBezTo>
                    <a:pt x="301" y="606"/>
                    <a:pt x="301" y="606"/>
                    <a:pt x="301" y="606"/>
                  </a:cubicBezTo>
                  <a:cubicBezTo>
                    <a:pt x="307" y="608"/>
                    <a:pt x="307" y="608"/>
                    <a:pt x="307" y="608"/>
                  </a:cubicBezTo>
                  <a:cubicBezTo>
                    <a:pt x="315" y="607"/>
                    <a:pt x="315" y="607"/>
                    <a:pt x="315" y="607"/>
                  </a:cubicBezTo>
                  <a:cubicBezTo>
                    <a:pt x="319" y="602"/>
                    <a:pt x="319" y="602"/>
                    <a:pt x="319" y="602"/>
                  </a:cubicBezTo>
                  <a:cubicBezTo>
                    <a:pt x="324" y="582"/>
                    <a:pt x="324" y="582"/>
                    <a:pt x="324" y="582"/>
                  </a:cubicBezTo>
                  <a:cubicBezTo>
                    <a:pt x="324" y="572"/>
                    <a:pt x="324" y="572"/>
                    <a:pt x="324" y="572"/>
                  </a:cubicBezTo>
                  <a:cubicBezTo>
                    <a:pt x="324" y="571"/>
                    <a:pt x="324" y="571"/>
                    <a:pt x="324" y="571"/>
                  </a:cubicBezTo>
                  <a:cubicBezTo>
                    <a:pt x="325" y="570"/>
                    <a:pt x="325" y="570"/>
                    <a:pt x="325" y="570"/>
                  </a:cubicBezTo>
                  <a:cubicBezTo>
                    <a:pt x="325" y="570"/>
                    <a:pt x="325" y="570"/>
                    <a:pt x="325" y="570"/>
                  </a:cubicBezTo>
                  <a:cubicBezTo>
                    <a:pt x="333" y="564"/>
                    <a:pt x="333" y="564"/>
                    <a:pt x="333" y="564"/>
                  </a:cubicBezTo>
                  <a:cubicBezTo>
                    <a:pt x="337" y="558"/>
                    <a:pt x="337" y="558"/>
                    <a:pt x="337" y="558"/>
                  </a:cubicBezTo>
                  <a:cubicBezTo>
                    <a:pt x="338" y="558"/>
                    <a:pt x="338" y="558"/>
                    <a:pt x="338" y="558"/>
                  </a:cubicBezTo>
                  <a:cubicBezTo>
                    <a:pt x="346" y="554"/>
                    <a:pt x="346" y="554"/>
                    <a:pt x="346" y="554"/>
                  </a:cubicBezTo>
                  <a:cubicBezTo>
                    <a:pt x="351" y="551"/>
                    <a:pt x="351" y="551"/>
                    <a:pt x="351" y="551"/>
                  </a:cubicBezTo>
                  <a:cubicBezTo>
                    <a:pt x="357" y="549"/>
                    <a:pt x="357" y="549"/>
                    <a:pt x="357" y="549"/>
                  </a:cubicBezTo>
                  <a:cubicBezTo>
                    <a:pt x="353" y="537"/>
                    <a:pt x="353" y="537"/>
                    <a:pt x="353" y="537"/>
                  </a:cubicBezTo>
                  <a:cubicBezTo>
                    <a:pt x="367" y="538"/>
                    <a:pt x="367" y="538"/>
                    <a:pt x="367" y="538"/>
                  </a:cubicBezTo>
                  <a:cubicBezTo>
                    <a:pt x="367" y="538"/>
                    <a:pt x="367" y="538"/>
                    <a:pt x="367" y="538"/>
                  </a:cubicBezTo>
                  <a:cubicBezTo>
                    <a:pt x="367" y="539"/>
                    <a:pt x="367" y="539"/>
                    <a:pt x="367" y="539"/>
                  </a:cubicBezTo>
                  <a:cubicBezTo>
                    <a:pt x="367" y="539"/>
                    <a:pt x="367" y="539"/>
                    <a:pt x="367" y="539"/>
                  </a:cubicBezTo>
                  <a:cubicBezTo>
                    <a:pt x="374" y="542"/>
                    <a:pt x="374" y="542"/>
                    <a:pt x="374" y="542"/>
                  </a:cubicBezTo>
                  <a:cubicBezTo>
                    <a:pt x="374" y="542"/>
                    <a:pt x="374" y="542"/>
                    <a:pt x="374" y="542"/>
                  </a:cubicBezTo>
                  <a:cubicBezTo>
                    <a:pt x="374" y="541"/>
                    <a:pt x="374" y="541"/>
                    <a:pt x="374" y="541"/>
                  </a:cubicBezTo>
                  <a:cubicBezTo>
                    <a:pt x="376" y="534"/>
                    <a:pt x="376" y="534"/>
                    <a:pt x="376" y="534"/>
                  </a:cubicBezTo>
                  <a:cubicBezTo>
                    <a:pt x="376" y="532"/>
                    <a:pt x="376" y="532"/>
                    <a:pt x="376" y="532"/>
                  </a:cubicBezTo>
                  <a:cubicBezTo>
                    <a:pt x="377" y="533"/>
                    <a:pt x="377" y="533"/>
                    <a:pt x="377" y="533"/>
                  </a:cubicBezTo>
                  <a:cubicBezTo>
                    <a:pt x="378" y="533"/>
                    <a:pt x="378" y="533"/>
                    <a:pt x="378" y="533"/>
                  </a:cubicBezTo>
                  <a:cubicBezTo>
                    <a:pt x="385" y="534"/>
                    <a:pt x="385" y="534"/>
                    <a:pt x="385" y="534"/>
                  </a:cubicBezTo>
                  <a:cubicBezTo>
                    <a:pt x="388" y="534"/>
                    <a:pt x="388" y="534"/>
                    <a:pt x="388" y="534"/>
                  </a:cubicBezTo>
                  <a:cubicBezTo>
                    <a:pt x="394" y="528"/>
                    <a:pt x="394" y="528"/>
                    <a:pt x="394" y="528"/>
                  </a:cubicBezTo>
                  <a:cubicBezTo>
                    <a:pt x="394" y="528"/>
                    <a:pt x="394" y="528"/>
                    <a:pt x="394" y="528"/>
                  </a:cubicBezTo>
                  <a:cubicBezTo>
                    <a:pt x="395" y="527"/>
                    <a:pt x="395" y="527"/>
                    <a:pt x="395" y="527"/>
                  </a:cubicBezTo>
                  <a:cubicBezTo>
                    <a:pt x="395" y="527"/>
                    <a:pt x="395" y="527"/>
                    <a:pt x="395" y="527"/>
                  </a:cubicBezTo>
                  <a:cubicBezTo>
                    <a:pt x="403" y="526"/>
                    <a:pt x="403" y="526"/>
                    <a:pt x="403" y="526"/>
                  </a:cubicBezTo>
                  <a:cubicBezTo>
                    <a:pt x="410" y="519"/>
                    <a:pt x="410" y="519"/>
                    <a:pt x="410" y="519"/>
                  </a:cubicBezTo>
                  <a:cubicBezTo>
                    <a:pt x="413" y="514"/>
                    <a:pt x="413" y="514"/>
                    <a:pt x="413" y="514"/>
                  </a:cubicBezTo>
                  <a:cubicBezTo>
                    <a:pt x="413" y="508"/>
                    <a:pt x="413" y="508"/>
                    <a:pt x="413" y="508"/>
                  </a:cubicBezTo>
                  <a:cubicBezTo>
                    <a:pt x="413" y="505"/>
                    <a:pt x="415" y="504"/>
                    <a:pt x="417" y="502"/>
                  </a:cubicBezTo>
                  <a:cubicBezTo>
                    <a:pt x="417" y="502"/>
                    <a:pt x="417" y="502"/>
                    <a:pt x="417" y="502"/>
                  </a:cubicBezTo>
                  <a:cubicBezTo>
                    <a:pt x="418" y="502"/>
                    <a:pt x="418" y="502"/>
                    <a:pt x="418" y="502"/>
                  </a:cubicBezTo>
                  <a:cubicBezTo>
                    <a:pt x="418" y="502"/>
                    <a:pt x="418" y="502"/>
                    <a:pt x="418" y="502"/>
                  </a:cubicBezTo>
                  <a:cubicBezTo>
                    <a:pt x="426" y="503"/>
                    <a:pt x="426" y="503"/>
                    <a:pt x="426" y="503"/>
                  </a:cubicBezTo>
                  <a:cubicBezTo>
                    <a:pt x="429" y="501"/>
                    <a:pt x="429" y="501"/>
                    <a:pt x="429" y="501"/>
                  </a:cubicBezTo>
                  <a:cubicBezTo>
                    <a:pt x="430" y="496"/>
                    <a:pt x="430" y="496"/>
                    <a:pt x="430" y="496"/>
                  </a:cubicBezTo>
                  <a:cubicBezTo>
                    <a:pt x="438" y="493"/>
                    <a:pt x="438" y="493"/>
                    <a:pt x="438" y="493"/>
                  </a:cubicBezTo>
                  <a:cubicBezTo>
                    <a:pt x="439" y="493"/>
                    <a:pt x="439" y="493"/>
                    <a:pt x="439" y="493"/>
                  </a:cubicBezTo>
                  <a:cubicBezTo>
                    <a:pt x="439" y="493"/>
                    <a:pt x="439" y="493"/>
                    <a:pt x="439" y="493"/>
                  </a:cubicBezTo>
                  <a:cubicBezTo>
                    <a:pt x="439" y="493"/>
                    <a:pt x="439" y="493"/>
                    <a:pt x="439" y="493"/>
                  </a:cubicBezTo>
                  <a:cubicBezTo>
                    <a:pt x="449" y="494"/>
                    <a:pt x="449" y="494"/>
                    <a:pt x="449" y="494"/>
                  </a:cubicBezTo>
                  <a:cubicBezTo>
                    <a:pt x="457" y="492"/>
                    <a:pt x="457" y="492"/>
                    <a:pt x="457" y="492"/>
                  </a:cubicBezTo>
                  <a:cubicBezTo>
                    <a:pt x="462" y="488"/>
                    <a:pt x="462" y="488"/>
                    <a:pt x="462" y="488"/>
                  </a:cubicBezTo>
                  <a:cubicBezTo>
                    <a:pt x="465" y="481"/>
                    <a:pt x="465" y="481"/>
                    <a:pt x="465" y="481"/>
                  </a:cubicBezTo>
                  <a:cubicBezTo>
                    <a:pt x="459" y="475"/>
                    <a:pt x="459" y="475"/>
                    <a:pt x="459" y="475"/>
                  </a:cubicBezTo>
                  <a:cubicBezTo>
                    <a:pt x="459" y="474"/>
                    <a:pt x="459" y="474"/>
                    <a:pt x="459" y="474"/>
                  </a:cubicBezTo>
                  <a:cubicBezTo>
                    <a:pt x="459" y="474"/>
                    <a:pt x="459" y="474"/>
                    <a:pt x="459" y="474"/>
                  </a:cubicBezTo>
                  <a:cubicBezTo>
                    <a:pt x="458" y="470"/>
                    <a:pt x="458" y="470"/>
                    <a:pt x="458" y="470"/>
                  </a:cubicBezTo>
                  <a:cubicBezTo>
                    <a:pt x="458" y="470"/>
                    <a:pt x="458" y="470"/>
                    <a:pt x="458" y="470"/>
                  </a:cubicBezTo>
                  <a:cubicBezTo>
                    <a:pt x="456" y="462"/>
                    <a:pt x="456" y="462"/>
                    <a:pt x="456" y="462"/>
                  </a:cubicBezTo>
                  <a:cubicBezTo>
                    <a:pt x="456" y="462"/>
                    <a:pt x="456" y="462"/>
                    <a:pt x="456" y="462"/>
                  </a:cubicBezTo>
                  <a:cubicBezTo>
                    <a:pt x="460" y="456"/>
                    <a:pt x="460" y="456"/>
                    <a:pt x="460" y="456"/>
                  </a:cubicBezTo>
                  <a:cubicBezTo>
                    <a:pt x="460" y="454"/>
                    <a:pt x="461" y="451"/>
                    <a:pt x="464" y="448"/>
                  </a:cubicBezTo>
                  <a:cubicBezTo>
                    <a:pt x="469" y="439"/>
                    <a:pt x="469" y="439"/>
                    <a:pt x="469" y="439"/>
                  </a:cubicBezTo>
                  <a:cubicBezTo>
                    <a:pt x="469" y="438"/>
                    <a:pt x="469" y="438"/>
                    <a:pt x="469" y="438"/>
                  </a:cubicBezTo>
                  <a:cubicBezTo>
                    <a:pt x="469" y="438"/>
                    <a:pt x="469" y="438"/>
                    <a:pt x="469" y="438"/>
                  </a:cubicBezTo>
                  <a:cubicBezTo>
                    <a:pt x="473" y="432"/>
                    <a:pt x="473" y="432"/>
                    <a:pt x="473" y="432"/>
                  </a:cubicBezTo>
                  <a:cubicBezTo>
                    <a:pt x="479" y="420"/>
                    <a:pt x="479" y="420"/>
                    <a:pt x="479" y="420"/>
                  </a:cubicBezTo>
                  <a:cubicBezTo>
                    <a:pt x="485" y="428"/>
                    <a:pt x="485" y="428"/>
                    <a:pt x="485" y="428"/>
                  </a:cubicBezTo>
                  <a:cubicBezTo>
                    <a:pt x="485" y="428"/>
                    <a:pt x="485" y="428"/>
                    <a:pt x="485" y="428"/>
                  </a:cubicBezTo>
                  <a:cubicBezTo>
                    <a:pt x="485" y="429"/>
                    <a:pt x="485" y="429"/>
                    <a:pt x="485" y="429"/>
                  </a:cubicBezTo>
                  <a:cubicBezTo>
                    <a:pt x="487" y="437"/>
                    <a:pt x="487" y="437"/>
                    <a:pt x="487" y="437"/>
                  </a:cubicBezTo>
                  <a:cubicBezTo>
                    <a:pt x="487" y="437"/>
                    <a:pt x="487" y="437"/>
                    <a:pt x="487" y="437"/>
                  </a:cubicBezTo>
                  <a:cubicBezTo>
                    <a:pt x="488" y="445"/>
                    <a:pt x="488" y="445"/>
                    <a:pt x="488" y="445"/>
                  </a:cubicBezTo>
                  <a:cubicBezTo>
                    <a:pt x="494" y="448"/>
                    <a:pt x="494" y="448"/>
                    <a:pt x="494" y="448"/>
                  </a:cubicBezTo>
                  <a:cubicBezTo>
                    <a:pt x="494" y="448"/>
                    <a:pt x="494" y="448"/>
                    <a:pt x="494" y="448"/>
                  </a:cubicBezTo>
                  <a:cubicBezTo>
                    <a:pt x="494" y="448"/>
                    <a:pt x="494" y="448"/>
                    <a:pt x="494" y="448"/>
                  </a:cubicBezTo>
                  <a:cubicBezTo>
                    <a:pt x="494" y="448"/>
                    <a:pt x="494" y="448"/>
                    <a:pt x="494" y="448"/>
                  </a:cubicBezTo>
                  <a:cubicBezTo>
                    <a:pt x="496" y="448"/>
                    <a:pt x="496" y="448"/>
                    <a:pt x="496" y="448"/>
                  </a:cubicBezTo>
                  <a:cubicBezTo>
                    <a:pt x="496" y="448"/>
                    <a:pt x="496" y="448"/>
                    <a:pt x="496" y="448"/>
                  </a:cubicBezTo>
                  <a:cubicBezTo>
                    <a:pt x="501" y="440"/>
                    <a:pt x="501" y="440"/>
                    <a:pt x="501" y="440"/>
                  </a:cubicBezTo>
                  <a:cubicBezTo>
                    <a:pt x="504" y="432"/>
                    <a:pt x="504" y="432"/>
                    <a:pt x="504" y="432"/>
                  </a:cubicBezTo>
                  <a:cubicBezTo>
                    <a:pt x="505" y="432"/>
                    <a:pt x="505" y="432"/>
                    <a:pt x="505" y="432"/>
                  </a:cubicBezTo>
                  <a:cubicBezTo>
                    <a:pt x="506" y="432"/>
                    <a:pt x="506" y="432"/>
                    <a:pt x="506" y="432"/>
                  </a:cubicBezTo>
                  <a:cubicBezTo>
                    <a:pt x="518" y="436"/>
                    <a:pt x="518" y="436"/>
                    <a:pt x="518" y="436"/>
                  </a:cubicBezTo>
                  <a:cubicBezTo>
                    <a:pt x="523" y="432"/>
                    <a:pt x="523" y="432"/>
                    <a:pt x="523" y="432"/>
                  </a:cubicBezTo>
                  <a:cubicBezTo>
                    <a:pt x="524" y="432"/>
                    <a:pt x="524" y="432"/>
                    <a:pt x="524" y="432"/>
                  </a:cubicBezTo>
                  <a:cubicBezTo>
                    <a:pt x="525" y="432"/>
                    <a:pt x="525" y="432"/>
                    <a:pt x="525" y="432"/>
                  </a:cubicBezTo>
                  <a:cubicBezTo>
                    <a:pt x="530" y="431"/>
                    <a:pt x="530" y="431"/>
                    <a:pt x="530" y="431"/>
                  </a:cubicBezTo>
                  <a:cubicBezTo>
                    <a:pt x="534" y="424"/>
                    <a:pt x="534" y="424"/>
                    <a:pt x="534" y="424"/>
                  </a:cubicBezTo>
                  <a:cubicBezTo>
                    <a:pt x="534" y="416"/>
                    <a:pt x="534" y="416"/>
                    <a:pt x="534" y="416"/>
                  </a:cubicBezTo>
                  <a:cubicBezTo>
                    <a:pt x="537" y="403"/>
                    <a:pt x="537" y="403"/>
                    <a:pt x="537" y="403"/>
                  </a:cubicBezTo>
                  <a:cubicBezTo>
                    <a:pt x="538" y="404"/>
                    <a:pt x="538" y="404"/>
                    <a:pt x="538" y="404"/>
                  </a:cubicBezTo>
                  <a:cubicBezTo>
                    <a:pt x="539" y="404"/>
                    <a:pt x="539" y="404"/>
                    <a:pt x="539" y="404"/>
                  </a:cubicBezTo>
                  <a:cubicBezTo>
                    <a:pt x="548" y="406"/>
                    <a:pt x="548" y="406"/>
                    <a:pt x="548" y="406"/>
                  </a:cubicBezTo>
                  <a:cubicBezTo>
                    <a:pt x="552" y="398"/>
                    <a:pt x="552" y="398"/>
                    <a:pt x="552" y="398"/>
                  </a:cubicBezTo>
                  <a:cubicBezTo>
                    <a:pt x="552" y="398"/>
                    <a:pt x="552" y="398"/>
                    <a:pt x="552" y="398"/>
                  </a:cubicBezTo>
                  <a:cubicBezTo>
                    <a:pt x="553" y="398"/>
                    <a:pt x="553" y="398"/>
                    <a:pt x="553" y="398"/>
                  </a:cubicBezTo>
                  <a:cubicBezTo>
                    <a:pt x="561" y="398"/>
                    <a:pt x="561" y="398"/>
                    <a:pt x="561" y="398"/>
                  </a:cubicBezTo>
                  <a:cubicBezTo>
                    <a:pt x="562" y="398"/>
                    <a:pt x="562" y="398"/>
                    <a:pt x="562" y="398"/>
                  </a:cubicBezTo>
                  <a:cubicBezTo>
                    <a:pt x="562" y="398"/>
                    <a:pt x="562" y="398"/>
                    <a:pt x="562" y="398"/>
                  </a:cubicBezTo>
                  <a:cubicBezTo>
                    <a:pt x="563" y="398"/>
                    <a:pt x="563" y="398"/>
                    <a:pt x="563" y="398"/>
                  </a:cubicBezTo>
                  <a:cubicBezTo>
                    <a:pt x="567" y="404"/>
                    <a:pt x="567" y="404"/>
                    <a:pt x="567" y="404"/>
                  </a:cubicBezTo>
                  <a:cubicBezTo>
                    <a:pt x="567" y="404"/>
                    <a:pt x="567" y="404"/>
                    <a:pt x="567" y="404"/>
                  </a:cubicBezTo>
                  <a:cubicBezTo>
                    <a:pt x="567" y="405"/>
                    <a:pt x="567" y="405"/>
                    <a:pt x="567" y="405"/>
                  </a:cubicBezTo>
                  <a:cubicBezTo>
                    <a:pt x="567" y="406"/>
                    <a:pt x="567" y="406"/>
                    <a:pt x="567" y="406"/>
                  </a:cubicBezTo>
                  <a:cubicBezTo>
                    <a:pt x="568" y="414"/>
                    <a:pt x="568" y="414"/>
                    <a:pt x="568" y="414"/>
                  </a:cubicBezTo>
                  <a:cubicBezTo>
                    <a:pt x="572" y="417"/>
                    <a:pt x="572" y="417"/>
                    <a:pt x="572" y="417"/>
                  </a:cubicBezTo>
                  <a:cubicBezTo>
                    <a:pt x="578" y="412"/>
                    <a:pt x="578" y="412"/>
                    <a:pt x="578" y="412"/>
                  </a:cubicBezTo>
                  <a:cubicBezTo>
                    <a:pt x="579" y="414"/>
                    <a:pt x="579" y="414"/>
                    <a:pt x="579" y="414"/>
                  </a:cubicBezTo>
                  <a:cubicBezTo>
                    <a:pt x="581" y="416"/>
                    <a:pt x="582" y="418"/>
                    <a:pt x="582" y="420"/>
                  </a:cubicBezTo>
                  <a:cubicBezTo>
                    <a:pt x="582" y="427"/>
                    <a:pt x="582" y="427"/>
                    <a:pt x="582" y="427"/>
                  </a:cubicBezTo>
                  <a:cubicBezTo>
                    <a:pt x="579" y="434"/>
                    <a:pt x="579" y="434"/>
                    <a:pt x="579" y="434"/>
                  </a:cubicBezTo>
                  <a:cubicBezTo>
                    <a:pt x="581" y="438"/>
                    <a:pt x="581" y="438"/>
                    <a:pt x="581" y="438"/>
                  </a:cubicBezTo>
                  <a:cubicBezTo>
                    <a:pt x="585" y="442"/>
                    <a:pt x="585" y="442"/>
                    <a:pt x="585" y="442"/>
                  </a:cubicBezTo>
                  <a:cubicBezTo>
                    <a:pt x="602" y="444"/>
                    <a:pt x="602" y="444"/>
                    <a:pt x="602" y="444"/>
                  </a:cubicBezTo>
                  <a:cubicBezTo>
                    <a:pt x="602" y="445"/>
                    <a:pt x="602" y="445"/>
                    <a:pt x="602" y="445"/>
                  </a:cubicBezTo>
                  <a:cubicBezTo>
                    <a:pt x="602" y="445"/>
                    <a:pt x="602" y="445"/>
                    <a:pt x="602" y="445"/>
                  </a:cubicBezTo>
                  <a:cubicBezTo>
                    <a:pt x="603" y="445"/>
                    <a:pt x="603" y="445"/>
                    <a:pt x="603" y="445"/>
                  </a:cubicBezTo>
                  <a:cubicBezTo>
                    <a:pt x="603" y="445"/>
                    <a:pt x="603" y="445"/>
                    <a:pt x="603" y="445"/>
                  </a:cubicBezTo>
                  <a:cubicBezTo>
                    <a:pt x="604" y="446"/>
                    <a:pt x="604" y="446"/>
                    <a:pt x="604" y="446"/>
                  </a:cubicBezTo>
                  <a:cubicBezTo>
                    <a:pt x="609" y="440"/>
                    <a:pt x="609" y="440"/>
                    <a:pt x="609" y="440"/>
                  </a:cubicBezTo>
                  <a:cubicBezTo>
                    <a:pt x="609" y="440"/>
                    <a:pt x="609" y="440"/>
                    <a:pt x="609" y="440"/>
                  </a:cubicBezTo>
                  <a:cubicBezTo>
                    <a:pt x="613" y="436"/>
                    <a:pt x="613" y="436"/>
                    <a:pt x="613" y="436"/>
                  </a:cubicBezTo>
                  <a:cubicBezTo>
                    <a:pt x="612" y="430"/>
                    <a:pt x="612" y="430"/>
                    <a:pt x="612" y="430"/>
                  </a:cubicBezTo>
                  <a:cubicBezTo>
                    <a:pt x="607" y="404"/>
                    <a:pt x="607" y="404"/>
                    <a:pt x="607" y="404"/>
                  </a:cubicBezTo>
                  <a:cubicBezTo>
                    <a:pt x="619" y="410"/>
                    <a:pt x="619" y="410"/>
                    <a:pt x="619" y="410"/>
                  </a:cubicBezTo>
                  <a:cubicBezTo>
                    <a:pt x="619" y="410"/>
                    <a:pt x="619" y="410"/>
                    <a:pt x="619" y="410"/>
                  </a:cubicBezTo>
                  <a:cubicBezTo>
                    <a:pt x="620" y="410"/>
                    <a:pt x="620" y="410"/>
                    <a:pt x="620" y="410"/>
                  </a:cubicBezTo>
                  <a:cubicBezTo>
                    <a:pt x="625" y="416"/>
                    <a:pt x="625" y="416"/>
                    <a:pt x="625" y="416"/>
                  </a:cubicBezTo>
                  <a:cubicBezTo>
                    <a:pt x="628" y="419"/>
                    <a:pt x="628" y="419"/>
                    <a:pt x="628" y="419"/>
                  </a:cubicBezTo>
                  <a:cubicBezTo>
                    <a:pt x="633" y="416"/>
                    <a:pt x="633" y="416"/>
                    <a:pt x="633" y="416"/>
                  </a:cubicBezTo>
                  <a:cubicBezTo>
                    <a:pt x="650" y="398"/>
                    <a:pt x="650" y="398"/>
                    <a:pt x="650" y="398"/>
                  </a:cubicBezTo>
                  <a:cubicBezTo>
                    <a:pt x="650" y="398"/>
                    <a:pt x="650" y="398"/>
                    <a:pt x="650" y="398"/>
                  </a:cubicBezTo>
                  <a:cubicBezTo>
                    <a:pt x="650" y="398"/>
                    <a:pt x="650" y="398"/>
                    <a:pt x="650" y="398"/>
                  </a:cubicBezTo>
                  <a:cubicBezTo>
                    <a:pt x="656" y="393"/>
                    <a:pt x="656" y="393"/>
                    <a:pt x="656" y="393"/>
                  </a:cubicBezTo>
                  <a:cubicBezTo>
                    <a:pt x="663" y="384"/>
                    <a:pt x="663" y="384"/>
                    <a:pt x="663" y="384"/>
                  </a:cubicBezTo>
                  <a:cubicBezTo>
                    <a:pt x="663" y="383"/>
                    <a:pt x="663" y="383"/>
                    <a:pt x="663" y="383"/>
                  </a:cubicBezTo>
                  <a:cubicBezTo>
                    <a:pt x="673" y="385"/>
                    <a:pt x="673" y="385"/>
                    <a:pt x="673" y="385"/>
                  </a:cubicBezTo>
                  <a:cubicBezTo>
                    <a:pt x="677" y="385"/>
                    <a:pt x="677" y="385"/>
                    <a:pt x="677" y="385"/>
                  </a:cubicBezTo>
                  <a:cubicBezTo>
                    <a:pt x="677" y="382"/>
                    <a:pt x="678" y="379"/>
                    <a:pt x="678" y="378"/>
                  </a:cubicBezTo>
                  <a:cubicBezTo>
                    <a:pt x="685" y="370"/>
                    <a:pt x="685" y="370"/>
                    <a:pt x="685" y="370"/>
                  </a:cubicBezTo>
                  <a:cubicBezTo>
                    <a:pt x="687" y="368"/>
                    <a:pt x="687" y="368"/>
                    <a:pt x="687" y="368"/>
                  </a:cubicBezTo>
                  <a:cubicBezTo>
                    <a:pt x="695" y="371"/>
                    <a:pt x="695" y="371"/>
                    <a:pt x="695" y="371"/>
                  </a:cubicBezTo>
                  <a:cubicBezTo>
                    <a:pt x="705" y="370"/>
                    <a:pt x="705" y="370"/>
                    <a:pt x="705" y="370"/>
                  </a:cubicBezTo>
                  <a:cubicBezTo>
                    <a:pt x="711" y="363"/>
                    <a:pt x="711" y="363"/>
                    <a:pt x="711" y="363"/>
                  </a:cubicBezTo>
                  <a:cubicBezTo>
                    <a:pt x="714" y="357"/>
                    <a:pt x="714" y="357"/>
                    <a:pt x="714" y="357"/>
                  </a:cubicBezTo>
                  <a:cubicBezTo>
                    <a:pt x="712" y="354"/>
                    <a:pt x="712" y="354"/>
                    <a:pt x="712" y="354"/>
                  </a:cubicBezTo>
                  <a:cubicBezTo>
                    <a:pt x="707" y="357"/>
                    <a:pt x="707" y="357"/>
                    <a:pt x="707" y="357"/>
                  </a:cubicBezTo>
                  <a:cubicBezTo>
                    <a:pt x="706" y="356"/>
                    <a:pt x="706" y="356"/>
                    <a:pt x="706" y="356"/>
                  </a:cubicBezTo>
                  <a:cubicBezTo>
                    <a:pt x="706" y="356"/>
                    <a:pt x="706" y="356"/>
                    <a:pt x="706" y="356"/>
                  </a:cubicBezTo>
                  <a:cubicBezTo>
                    <a:pt x="699" y="350"/>
                    <a:pt x="699" y="350"/>
                    <a:pt x="699" y="350"/>
                  </a:cubicBezTo>
                  <a:cubicBezTo>
                    <a:pt x="698" y="349"/>
                    <a:pt x="698" y="349"/>
                    <a:pt x="698" y="349"/>
                  </a:cubicBezTo>
                  <a:cubicBezTo>
                    <a:pt x="701" y="338"/>
                    <a:pt x="701" y="338"/>
                    <a:pt x="701" y="338"/>
                  </a:cubicBezTo>
                  <a:cubicBezTo>
                    <a:pt x="702" y="330"/>
                    <a:pt x="702" y="330"/>
                    <a:pt x="702" y="330"/>
                  </a:cubicBezTo>
                  <a:cubicBezTo>
                    <a:pt x="700" y="324"/>
                    <a:pt x="700" y="324"/>
                    <a:pt x="700" y="324"/>
                  </a:cubicBezTo>
                  <a:cubicBezTo>
                    <a:pt x="694" y="322"/>
                    <a:pt x="694" y="322"/>
                    <a:pt x="694" y="322"/>
                  </a:cubicBezTo>
                  <a:cubicBezTo>
                    <a:pt x="694" y="321"/>
                    <a:pt x="694" y="321"/>
                    <a:pt x="694" y="321"/>
                  </a:cubicBezTo>
                  <a:cubicBezTo>
                    <a:pt x="694" y="321"/>
                    <a:pt x="694" y="321"/>
                    <a:pt x="694" y="321"/>
                  </a:cubicBezTo>
                  <a:cubicBezTo>
                    <a:pt x="693" y="320"/>
                    <a:pt x="693" y="320"/>
                    <a:pt x="693" y="320"/>
                  </a:cubicBezTo>
                  <a:cubicBezTo>
                    <a:pt x="689" y="311"/>
                    <a:pt x="689" y="311"/>
                    <a:pt x="689" y="311"/>
                  </a:cubicBezTo>
                  <a:cubicBezTo>
                    <a:pt x="688" y="310"/>
                    <a:pt x="688" y="310"/>
                    <a:pt x="688" y="310"/>
                  </a:cubicBezTo>
                  <a:cubicBezTo>
                    <a:pt x="681" y="318"/>
                    <a:pt x="681" y="318"/>
                    <a:pt x="681" y="318"/>
                  </a:cubicBezTo>
                  <a:cubicBezTo>
                    <a:pt x="674" y="322"/>
                    <a:pt x="674" y="322"/>
                    <a:pt x="674" y="322"/>
                  </a:cubicBezTo>
                  <a:cubicBezTo>
                    <a:pt x="673" y="323"/>
                    <a:pt x="673" y="323"/>
                    <a:pt x="673" y="323"/>
                  </a:cubicBezTo>
                  <a:cubicBezTo>
                    <a:pt x="672" y="322"/>
                    <a:pt x="672" y="322"/>
                    <a:pt x="672" y="322"/>
                  </a:cubicBezTo>
                  <a:cubicBezTo>
                    <a:pt x="672" y="322"/>
                    <a:pt x="672" y="322"/>
                    <a:pt x="672" y="322"/>
                  </a:cubicBezTo>
                  <a:cubicBezTo>
                    <a:pt x="665" y="315"/>
                    <a:pt x="665" y="315"/>
                    <a:pt x="665" y="315"/>
                  </a:cubicBezTo>
                  <a:cubicBezTo>
                    <a:pt x="665" y="314"/>
                    <a:pt x="665" y="314"/>
                    <a:pt x="665" y="314"/>
                  </a:cubicBezTo>
                  <a:cubicBezTo>
                    <a:pt x="659" y="303"/>
                    <a:pt x="659" y="303"/>
                    <a:pt x="659" y="303"/>
                  </a:cubicBezTo>
                  <a:cubicBezTo>
                    <a:pt x="659" y="303"/>
                    <a:pt x="659" y="303"/>
                    <a:pt x="659" y="303"/>
                  </a:cubicBezTo>
                  <a:cubicBezTo>
                    <a:pt x="657" y="295"/>
                    <a:pt x="657" y="295"/>
                    <a:pt x="657" y="295"/>
                  </a:cubicBezTo>
                  <a:cubicBezTo>
                    <a:pt x="657" y="294"/>
                    <a:pt x="657" y="294"/>
                    <a:pt x="657" y="294"/>
                  </a:cubicBezTo>
                  <a:cubicBezTo>
                    <a:pt x="657" y="294"/>
                    <a:pt x="657" y="294"/>
                    <a:pt x="657" y="294"/>
                  </a:cubicBezTo>
                  <a:cubicBezTo>
                    <a:pt x="657" y="282"/>
                    <a:pt x="657" y="282"/>
                    <a:pt x="657" y="282"/>
                  </a:cubicBezTo>
                  <a:cubicBezTo>
                    <a:pt x="656" y="275"/>
                    <a:pt x="656" y="275"/>
                    <a:pt x="656" y="275"/>
                  </a:cubicBezTo>
                  <a:cubicBezTo>
                    <a:pt x="651" y="273"/>
                    <a:pt x="651" y="273"/>
                    <a:pt x="651" y="273"/>
                  </a:cubicBezTo>
                  <a:cubicBezTo>
                    <a:pt x="650" y="273"/>
                    <a:pt x="650" y="273"/>
                    <a:pt x="650" y="273"/>
                  </a:cubicBezTo>
                  <a:cubicBezTo>
                    <a:pt x="650" y="273"/>
                    <a:pt x="650" y="273"/>
                    <a:pt x="650" y="273"/>
                  </a:cubicBezTo>
                  <a:cubicBezTo>
                    <a:pt x="637" y="263"/>
                    <a:pt x="637" y="263"/>
                    <a:pt x="637" y="263"/>
                  </a:cubicBezTo>
                  <a:cubicBezTo>
                    <a:pt x="638" y="262"/>
                    <a:pt x="638" y="262"/>
                    <a:pt x="638" y="262"/>
                  </a:cubicBezTo>
                  <a:cubicBezTo>
                    <a:pt x="644" y="255"/>
                    <a:pt x="644" y="255"/>
                    <a:pt x="644" y="255"/>
                  </a:cubicBezTo>
                  <a:cubicBezTo>
                    <a:pt x="644" y="255"/>
                    <a:pt x="644" y="255"/>
                    <a:pt x="644" y="255"/>
                  </a:cubicBezTo>
                  <a:cubicBezTo>
                    <a:pt x="644" y="254"/>
                    <a:pt x="644" y="254"/>
                    <a:pt x="644" y="254"/>
                  </a:cubicBezTo>
                  <a:cubicBezTo>
                    <a:pt x="645" y="254"/>
                    <a:pt x="645" y="254"/>
                    <a:pt x="645" y="254"/>
                  </a:cubicBezTo>
                  <a:cubicBezTo>
                    <a:pt x="645" y="254"/>
                    <a:pt x="645" y="254"/>
                    <a:pt x="645" y="254"/>
                  </a:cubicBezTo>
                  <a:cubicBezTo>
                    <a:pt x="652" y="254"/>
                    <a:pt x="652" y="254"/>
                    <a:pt x="652" y="254"/>
                  </a:cubicBezTo>
                  <a:cubicBezTo>
                    <a:pt x="652" y="254"/>
                    <a:pt x="652" y="254"/>
                    <a:pt x="652" y="254"/>
                  </a:cubicBezTo>
                  <a:cubicBezTo>
                    <a:pt x="654" y="254"/>
                    <a:pt x="656" y="255"/>
                    <a:pt x="658" y="257"/>
                  </a:cubicBezTo>
                  <a:cubicBezTo>
                    <a:pt x="663" y="261"/>
                    <a:pt x="663" y="261"/>
                    <a:pt x="663" y="261"/>
                  </a:cubicBezTo>
                  <a:cubicBezTo>
                    <a:pt x="669" y="256"/>
                    <a:pt x="669" y="256"/>
                    <a:pt x="669" y="256"/>
                  </a:cubicBezTo>
                  <a:cubicBezTo>
                    <a:pt x="674" y="250"/>
                    <a:pt x="674" y="250"/>
                    <a:pt x="674" y="250"/>
                  </a:cubicBezTo>
                  <a:cubicBezTo>
                    <a:pt x="674" y="245"/>
                    <a:pt x="674" y="245"/>
                    <a:pt x="674" y="245"/>
                  </a:cubicBezTo>
                  <a:cubicBezTo>
                    <a:pt x="672" y="232"/>
                    <a:pt x="672" y="232"/>
                    <a:pt x="672" y="232"/>
                  </a:cubicBezTo>
                  <a:cubicBezTo>
                    <a:pt x="671" y="227"/>
                    <a:pt x="671" y="227"/>
                    <a:pt x="671" y="227"/>
                  </a:cubicBezTo>
                  <a:cubicBezTo>
                    <a:pt x="662" y="226"/>
                    <a:pt x="662" y="226"/>
                    <a:pt x="662" y="226"/>
                  </a:cubicBezTo>
                  <a:cubicBezTo>
                    <a:pt x="662" y="220"/>
                    <a:pt x="662" y="220"/>
                    <a:pt x="662" y="220"/>
                  </a:cubicBezTo>
                  <a:cubicBezTo>
                    <a:pt x="654" y="210"/>
                    <a:pt x="654" y="210"/>
                    <a:pt x="654" y="210"/>
                  </a:cubicBezTo>
                  <a:cubicBezTo>
                    <a:pt x="654" y="210"/>
                    <a:pt x="654" y="210"/>
                    <a:pt x="654" y="210"/>
                  </a:cubicBezTo>
                  <a:cubicBezTo>
                    <a:pt x="650" y="203"/>
                    <a:pt x="650" y="203"/>
                    <a:pt x="650" y="203"/>
                  </a:cubicBezTo>
                  <a:cubicBezTo>
                    <a:pt x="649" y="202"/>
                    <a:pt x="649" y="202"/>
                    <a:pt x="649" y="202"/>
                  </a:cubicBezTo>
                  <a:cubicBezTo>
                    <a:pt x="649" y="201"/>
                    <a:pt x="649" y="201"/>
                    <a:pt x="649" y="201"/>
                  </a:cubicBezTo>
                  <a:cubicBezTo>
                    <a:pt x="649" y="201"/>
                    <a:pt x="649" y="201"/>
                    <a:pt x="649" y="201"/>
                  </a:cubicBezTo>
                  <a:cubicBezTo>
                    <a:pt x="658" y="190"/>
                    <a:pt x="658" y="190"/>
                    <a:pt x="658" y="190"/>
                  </a:cubicBezTo>
                  <a:cubicBezTo>
                    <a:pt x="658" y="189"/>
                    <a:pt x="658" y="189"/>
                    <a:pt x="658" y="189"/>
                  </a:cubicBezTo>
                  <a:cubicBezTo>
                    <a:pt x="658" y="189"/>
                    <a:pt x="658" y="189"/>
                    <a:pt x="658" y="189"/>
                  </a:cubicBezTo>
                  <a:cubicBezTo>
                    <a:pt x="658" y="188"/>
                    <a:pt x="658" y="188"/>
                    <a:pt x="658" y="188"/>
                  </a:cubicBezTo>
                  <a:cubicBezTo>
                    <a:pt x="659" y="188"/>
                    <a:pt x="659" y="188"/>
                    <a:pt x="659" y="188"/>
                  </a:cubicBezTo>
                  <a:cubicBezTo>
                    <a:pt x="663" y="188"/>
                    <a:pt x="663" y="188"/>
                    <a:pt x="663" y="188"/>
                  </a:cubicBezTo>
                  <a:cubicBezTo>
                    <a:pt x="667" y="184"/>
                    <a:pt x="667" y="184"/>
                    <a:pt x="667" y="184"/>
                  </a:cubicBezTo>
                  <a:cubicBezTo>
                    <a:pt x="672" y="168"/>
                    <a:pt x="672" y="168"/>
                    <a:pt x="672" y="168"/>
                  </a:cubicBezTo>
                  <a:cubicBezTo>
                    <a:pt x="673" y="168"/>
                    <a:pt x="673" y="168"/>
                    <a:pt x="673" y="168"/>
                  </a:cubicBezTo>
                  <a:cubicBezTo>
                    <a:pt x="673" y="168"/>
                    <a:pt x="673" y="168"/>
                    <a:pt x="673" y="168"/>
                  </a:cubicBezTo>
                  <a:cubicBezTo>
                    <a:pt x="679" y="161"/>
                    <a:pt x="679" y="161"/>
                    <a:pt x="679" y="161"/>
                  </a:cubicBezTo>
                  <a:cubicBezTo>
                    <a:pt x="679" y="160"/>
                    <a:pt x="679" y="160"/>
                    <a:pt x="679" y="160"/>
                  </a:cubicBezTo>
                  <a:cubicBezTo>
                    <a:pt x="679" y="160"/>
                    <a:pt x="679" y="160"/>
                    <a:pt x="679" y="160"/>
                  </a:cubicBezTo>
                  <a:cubicBezTo>
                    <a:pt x="680" y="160"/>
                    <a:pt x="680" y="160"/>
                    <a:pt x="680" y="160"/>
                  </a:cubicBezTo>
                  <a:cubicBezTo>
                    <a:pt x="687" y="158"/>
                    <a:pt x="687" y="158"/>
                    <a:pt x="687" y="158"/>
                  </a:cubicBezTo>
                  <a:cubicBezTo>
                    <a:pt x="687" y="159"/>
                    <a:pt x="687" y="159"/>
                    <a:pt x="687" y="159"/>
                  </a:cubicBezTo>
                  <a:cubicBezTo>
                    <a:pt x="692" y="163"/>
                    <a:pt x="692" y="163"/>
                    <a:pt x="692" y="163"/>
                  </a:cubicBezTo>
                  <a:cubicBezTo>
                    <a:pt x="693" y="164"/>
                    <a:pt x="693" y="164"/>
                    <a:pt x="693" y="164"/>
                  </a:cubicBezTo>
                  <a:cubicBezTo>
                    <a:pt x="696" y="151"/>
                    <a:pt x="696" y="151"/>
                    <a:pt x="696" y="151"/>
                  </a:cubicBezTo>
                  <a:cubicBezTo>
                    <a:pt x="693" y="142"/>
                    <a:pt x="693" y="142"/>
                    <a:pt x="693" y="142"/>
                  </a:cubicBezTo>
                  <a:cubicBezTo>
                    <a:pt x="693" y="142"/>
                    <a:pt x="693" y="142"/>
                    <a:pt x="693" y="142"/>
                  </a:cubicBezTo>
                  <a:cubicBezTo>
                    <a:pt x="693" y="141"/>
                    <a:pt x="693" y="141"/>
                    <a:pt x="693" y="141"/>
                  </a:cubicBezTo>
                  <a:cubicBezTo>
                    <a:pt x="694" y="131"/>
                    <a:pt x="694" y="131"/>
                    <a:pt x="694" y="131"/>
                  </a:cubicBezTo>
                  <a:cubicBezTo>
                    <a:pt x="694" y="130"/>
                    <a:pt x="694" y="130"/>
                    <a:pt x="694" y="130"/>
                  </a:cubicBezTo>
                  <a:cubicBezTo>
                    <a:pt x="699" y="125"/>
                    <a:pt x="699" y="125"/>
                    <a:pt x="699" y="125"/>
                  </a:cubicBezTo>
                  <a:cubicBezTo>
                    <a:pt x="702" y="120"/>
                    <a:pt x="702" y="120"/>
                    <a:pt x="702" y="120"/>
                  </a:cubicBezTo>
                  <a:cubicBezTo>
                    <a:pt x="703" y="115"/>
                    <a:pt x="703" y="115"/>
                    <a:pt x="703" y="115"/>
                  </a:cubicBezTo>
                  <a:cubicBezTo>
                    <a:pt x="703" y="112"/>
                    <a:pt x="701" y="108"/>
                    <a:pt x="699" y="102"/>
                  </a:cubicBezTo>
                  <a:cubicBezTo>
                    <a:pt x="699" y="102"/>
                    <a:pt x="699" y="102"/>
                    <a:pt x="699" y="102"/>
                  </a:cubicBezTo>
                  <a:cubicBezTo>
                    <a:pt x="699" y="102"/>
                    <a:pt x="699" y="102"/>
                    <a:pt x="699" y="102"/>
                  </a:cubicBezTo>
                  <a:cubicBezTo>
                    <a:pt x="699" y="93"/>
                    <a:pt x="699" y="93"/>
                    <a:pt x="699" y="93"/>
                  </a:cubicBezTo>
                  <a:cubicBezTo>
                    <a:pt x="699" y="92"/>
                    <a:pt x="699" y="92"/>
                    <a:pt x="699" y="92"/>
                  </a:cubicBezTo>
                  <a:cubicBezTo>
                    <a:pt x="701" y="84"/>
                    <a:pt x="701" y="84"/>
                    <a:pt x="701" y="84"/>
                  </a:cubicBezTo>
                  <a:cubicBezTo>
                    <a:pt x="699" y="80"/>
                    <a:pt x="698" y="78"/>
                    <a:pt x="698" y="76"/>
                  </a:cubicBezTo>
                  <a:lnTo>
                    <a:pt x="700" y="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lumMod val="50000"/>
                  </a:sysClr>
                </a:solidFill>
                <a:effectLst/>
                <a:uLnTx/>
                <a:uFillTx/>
              </a:endParaRPr>
            </a:p>
          </p:txBody>
        </p:sp>
        <p:sp>
          <p:nvSpPr>
            <p:cNvPr id="71" name="Freeform 6"/>
            <p:cNvSpPr>
              <a:spLocks/>
            </p:cNvSpPr>
            <p:nvPr/>
          </p:nvSpPr>
          <p:spPr bwMode="auto">
            <a:xfrm>
              <a:off x="4751388" y="2314576"/>
              <a:ext cx="1714500" cy="1449388"/>
            </a:xfrm>
            <a:custGeom>
              <a:avLst/>
              <a:gdLst>
                <a:gd name="T0" fmla="*/ 267 w 456"/>
                <a:gd name="T1" fmla="*/ 154 h 386"/>
                <a:gd name="T2" fmla="*/ 257 w 456"/>
                <a:gd name="T3" fmla="*/ 160 h 386"/>
                <a:gd name="T4" fmla="*/ 222 w 456"/>
                <a:gd name="T5" fmla="*/ 128 h 386"/>
                <a:gd name="T6" fmla="*/ 196 w 456"/>
                <a:gd name="T7" fmla="*/ 107 h 386"/>
                <a:gd name="T8" fmla="*/ 198 w 456"/>
                <a:gd name="T9" fmla="*/ 78 h 386"/>
                <a:gd name="T10" fmla="*/ 169 w 456"/>
                <a:gd name="T11" fmla="*/ 86 h 386"/>
                <a:gd name="T12" fmla="*/ 147 w 456"/>
                <a:gd name="T13" fmla="*/ 58 h 386"/>
                <a:gd name="T14" fmla="*/ 137 w 456"/>
                <a:gd name="T15" fmla="*/ 24 h 386"/>
                <a:gd name="T16" fmla="*/ 128 w 456"/>
                <a:gd name="T17" fmla="*/ 7 h 386"/>
                <a:gd name="T18" fmla="*/ 105 w 456"/>
                <a:gd name="T19" fmla="*/ 15 h 386"/>
                <a:gd name="T20" fmla="*/ 89 w 456"/>
                <a:gd name="T21" fmla="*/ 32 h 386"/>
                <a:gd name="T22" fmla="*/ 49 w 456"/>
                <a:gd name="T23" fmla="*/ 44 h 386"/>
                <a:gd name="T24" fmla="*/ 25 w 456"/>
                <a:gd name="T25" fmla="*/ 73 h 386"/>
                <a:gd name="T26" fmla="*/ 1 w 456"/>
                <a:gd name="T27" fmla="*/ 92 h 386"/>
                <a:gd name="T28" fmla="*/ 32 w 456"/>
                <a:gd name="T29" fmla="*/ 119 h 386"/>
                <a:gd name="T30" fmla="*/ 56 w 456"/>
                <a:gd name="T31" fmla="*/ 127 h 386"/>
                <a:gd name="T32" fmla="*/ 112 w 456"/>
                <a:gd name="T33" fmla="*/ 150 h 386"/>
                <a:gd name="T34" fmla="*/ 151 w 456"/>
                <a:gd name="T35" fmla="*/ 142 h 386"/>
                <a:gd name="T36" fmla="*/ 185 w 456"/>
                <a:gd name="T37" fmla="*/ 156 h 386"/>
                <a:gd name="T38" fmla="*/ 215 w 456"/>
                <a:gd name="T39" fmla="*/ 168 h 386"/>
                <a:gd name="T40" fmla="*/ 261 w 456"/>
                <a:gd name="T41" fmla="*/ 203 h 386"/>
                <a:gd name="T42" fmla="*/ 274 w 456"/>
                <a:gd name="T43" fmla="*/ 220 h 386"/>
                <a:gd name="T44" fmla="*/ 271 w 456"/>
                <a:gd name="T45" fmla="*/ 288 h 386"/>
                <a:gd name="T46" fmla="*/ 252 w 456"/>
                <a:gd name="T47" fmla="*/ 322 h 386"/>
                <a:gd name="T48" fmla="*/ 224 w 456"/>
                <a:gd name="T49" fmla="*/ 333 h 386"/>
                <a:gd name="T50" fmla="*/ 249 w 456"/>
                <a:gd name="T51" fmla="*/ 353 h 386"/>
                <a:gd name="T52" fmla="*/ 261 w 456"/>
                <a:gd name="T53" fmla="*/ 348 h 386"/>
                <a:gd name="T54" fmla="*/ 262 w 456"/>
                <a:gd name="T55" fmla="*/ 335 h 386"/>
                <a:gd name="T56" fmla="*/ 276 w 456"/>
                <a:gd name="T57" fmla="*/ 322 h 386"/>
                <a:gd name="T58" fmla="*/ 287 w 456"/>
                <a:gd name="T59" fmla="*/ 332 h 386"/>
                <a:gd name="T60" fmla="*/ 322 w 456"/>
                <a:gd name="T61" fmla="*/ 346 h 386"/>
                <a:gd name="T62" fmla="*/ 333 w 456"/>
                <a:gd name="T63" fmla="*/ 366 h 386"/>
                <a:gd name="T64" fmla="*/ 364 w 456"/>
                <a:gd name="T65" fmla="*/ 375 h 386"/>
                <a:gd name="T66" fmla="*/ 364 w 456"/>
                <a:gd name="T67" fmla="*/ 357 h 386"/>
                <a:gd name="T68" fmla="*/ 367 w 456"/>
                <a:gd name="T69" fmla="*/ 350 h 386"/>
                <a:gd name="T70" fmla="*/ 383 w 456"/>
                <a:gd name="T71" fmla="*/ 324 h 386"/>
                <a:gd name="T72" fmla="*/ 385 w 456"/>
                <a:gd name="T73" fmla="*/ 307 h 386"/>
                <a:gd name="T74" fmla="*/ 400 w 456"/>
                <a:gd name="T75" fmla="*/ 290 h 386"/>
                <a:gd name="T76" fmla="*/ 422 w 456"/>
                <a:gd name="T77" fmla="*/ 286 h 386"/>
                <a:gd name="T78" fmla="*/ 445 w 456"/>
                <a:gd name="T79" fmla="*/ 278 h 386"/>
                <a:gd name="T80" fmla="*/ 452 w 456"/>
                <a:gd name="T81" fmla="*/ 244 h 386"/>
                <a:gd name="T82" fmla="*/ 412 w 456"/>
                <a:gd name="T83" fmla="*/ 218 h 386"/>
                <a:gd name="T84" fmla="*/ 395 w 456"/>
                <a:gd name="T85" fmla="*/ 246 h 386"/>
                <a:gd name="T86" fmla="*/ 407 w 456"/>
                <a:gd name="T87" fmla="*/ 255 h 386"/>
                <a:gd name="T88" fmla="*/ 405 w 456"/>
                <a:gd name="T89" fmla="*/ 270 h 386"/>
                <a:gd name="T90" fmla="*/ 388 w 456"/>
                <a:gd name="T91" fmla="*/ 275 h 386"/>
                <a:gd name="T92" fmla="*/ 373 w 456"/>
                <a:gd name="T93" fmla="*/ 284 h 386"/>
                <a:gd name="T94" fmla="*/ 362 w 456"/>
                <a:gd name="T95" fmla="*/ 273 h 386"/>
                <a:gd name="T96" fmla="*/ 355 w 456"/>
                <a:gd name="T97" fmla="*/ 256 h 386"/>
                <a:gd name="T98" fmla="*/ 350 w 456"/>
                <a:gd name="T99" fmla="*/ 238 h 386"/>
                <a:gd name="T100" fmla="*/ 326 w 456"/>
                <a:gd name="T101" fmla="*/ 208 h 386"/>
                <a:gd name="T102" fmla="*/ 298 w 456"/>
                <a:gd name="T103" fmla="*/ 188 h 386"/>
                <a:gd name="T104" fmla="*/ 299 w 456"/>
                <a:gd name="T105" fmla="*/ 168 h 386"/>
                <a:gd name="T106" fmla="*/ 325 w 456"/>
                <a:gd name="T107" fmla="*/ 142 h 386"/>
                <a:gd name="T108" fmla="*/ 295 w 456"/>
                <a:gd name="T109" fmla="*/ 143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56" h="386">
                  <a:moveTo>
                    <a:pt x="271" y="140"/>
                  </a:moveTo>
                  <a:cubicBezTo>
                    <a:pt x="264" y="140"/>
                    <a:pt x="264" y="140"/>
                    <a:pt x="264" y="140"/>
                  </a:cubicBezTo>
                  <a:cubicBezTo>
                    <a:pt x="262" y="144"/>
                    <a:pt x="262" y="144"/>
                    <a:pt x="262" y="144"/>
                  </a:cubicBezTo>
                  <a:cubicBezTo>
                    <a:pt x="266" y="148"/>
                    <a:pt x="266" y="148"/>
                    <a:pt x="266" y="148"/>
                  </a:cubicBezTo>
                  <a:cubicBezTo>
                    <a:pt x="266" y="148"/>
                    <a:pt x="266" y="148"/>
                    <a:pt x="266" y="148"/>
                  </a:cubicBezTo>
                  <a:cubicBezTo>
                    <a:pt x="266" y="148"/>
                    <a:pt x="266" y="148"/>
                    <a:pt x="266" y="148"/>
                  </a:cubicBezTo>
                  <a:cubicBezTo>
                    <a:pt x="267" y="154"/>
                    <a:pt x="267" y="154"/>
                    <a:pt x="267" y="154"/>
                  </a:cubicBezTo>
                  <a:cubicBezTo>
                    <a:pt x="268" y="154"/>
                    <a:pt x="268" y="154"/>
                    <a:pt x="268" y="154"/>
                  </a:cubicBezTo>
                  <a:cubicBezTo>
                    <a:pt x="268" y="155"/>
                    <a:pt x="268" y="155"/>
                    <a:pt x="268" y="155"/>
                  </a:cubicBezTo>
                  <a:cubicBezTo>
                    <a:pt x="267" y="156"/>
                    <a:pt x="267" y="156"/>
                    <a:pt x="267" y="156"/>
                  </a:cubicBezTo>
                  <a:cubicBezTo>
                    <a:pt x="258" y="160"/>
                    <a:pt x="258" y="160"/>
                    <a:pt x="258" y="160"/>
                  </a:cubicBezTo>
                  <a:cubicBezTo>
                    <a:pt x="258" y="160"/>
                    <a:pt x="258" y="160"/>
                    <a:pt x="258" y="160"/>
                  </a:cubicBezTo>
                  <a:cubicBezTo>
                    <a:pt x="258" y="160"/>
                    <a:pt x="258" y="160"/>
                    <a:pt x="258" y="160"/>
                  </a:cubicBezTo>
                  <a:cubicBezTo>
                    <a:pt x="257" y="160"/>
                    <a:pt x="257" y="160"/>
                    <a:pt x="257" y="160"/>
                  </a:cubicBezTo>
                  <a:cubicBezTo>
                    <a:pt x="257" y="160"/>
                    <a:pt x="257" y="160"/>
                    <a:pt x="257" y="160"/>
                  </a:cubicBezTo>
                  <a:cubicBezTo>
                    <a:pt x="250" y="160"/>
                    <a:pt x="247" y="158"/>
                    <a:pt x="245" y="155"/>
                  </a:cubicBezTo>
                  <a:cubicBezTo>
                    <a:pt x="243" y="150"/>
                    <a:pt x="243" y="150"/>
                    <a:pt x="243" y="150"/>
                  </a:cubicBezTo>
                  <a:cubicBezTo>
                    <a:pt x="231" y="148"/>
                    <a:pt x="231" y="148"/>
                    <a:pt x="231" y="148"/>
                  </a:cubicBezTo>
                  <a:cubicBezTo>
                    <a:pt x="228" y="132"/>
                    <a:pt x="228" y="132"/>
                    <a:pt x="228" y="132"/>
                  </a:cubicBezTo>
                  <a:cubicBezTo>
                    <a:pt x="225" y="132"/>
                    <a:pt x="223" y="131"/>
                    <a:pt x="222" y="129"/>
                  </a:cubicBezTo>
                  <a:cubicBezTo>
                    <a:pt x="222" y="128"/>
                    <a:pt x="222" y="128"/>
                    <a:pt x="222" y="128"/>
                  </a:cubicBezTo>
                  <a:cubicBezTo>
                    <a:pt x="220" y="126"/>
                    <a:pt x="218" y="124"/>
                    <a:pt x="216" y="124"/>
                  </a:cubicBezTo>
                  <a:cubicBezTo>
                    <a:pt x="213" y="122"/>
                    <a:pt x="210" y="120"/>
                    <a:pt x="207" y="116"/>
                  </a:cubicBezTo>
                  <a:cubicBezTo>
                    <a:pt x="203" y="114"/>
                    <a:pt x="203" y="114"/>
                    <a:pt x="203" y="114"/>
                  </a:cubicBezTo>
                  <a:cubicBezTo>
                    <a:pt x="202" y="114"/>
                    <a:pt x="202" y="114"/>
                    <a:pt x="202" y="114"/>
                  </a:cubicBezTo>
                  <a:cubicBezTo>
                    <a:pt x="202" y="114"/>
                    <a:pt x="202" y="114"/>
                    <a:pt x="202" y="114"/>
                  </a:cubicBezTo>
                  <a:cubicBezTo>
                    <a:pt x="202" y="114"/>
                    <a:pt x="202" y="114"/>
                    <a:pt x="202" y="114"/>
                  </a:cubicBezTo>
                  <a:cubicBezTo>
                    <a:pt x="196" y="107"/>
                    <a:pt x="196" y="107"/>
                    <a:pt x="196" y="107"/>
                  </a:cubicBezTo>
                  <a:cubicBezTo>
                    <a:pt x="196" y="107"/>
                    <a:pt x="196" y="107"/>
                    <a:pt x="196" y="107"/>
                  </a:cubicBezTo>
                  <a:cubicBezTo>
                    <a:pt x="194" y="102"/>
                    <a:pt x="194" y="102"/>
                    <a:pt x="194" y="102"/>
                  </a:cubicBezTo>
                  <a:cubicBezTo>
                    <a:pt x="194" y="101"/>
                    <a:pt x="194" y="101"/>
                    <a:pt x="194" y="101"/>
                  </a:cubicBezTo>
                  <a:cubicBezTo>
                    <a:pt x="207" y="84"/>
                    <a:pt x="207" y="84"/>
                    <a:pt x="207" y="84"/>
                  </a:cubicBezTo>
                  <a:cubicBezTo>
                    <a:pt x="207" y="82"/>
                    <a:pt x="208" y="82"/>
                    <a:pt x="207" y="81"/>
                  </a:cubicBezTo>
                  <a:cubicBezTo>
                    <a:pt x="205" y="76"/>
                    <a:pt x="205" y="76"/>
                    <a:pt x="205" y="76"/>
                  </a:cubicBezTo>
                  <a:cubicBezTo>
                    <a:pt x="198" y="78"/>
                    <a:pt x="198" y="78"/>
                    <a:pt x="198" y="78"/>
                  </a:cubicBezTo>
                  <a:cubicBezTo>
                    <a:pt x="198" y="78"/>
                    <a:pt x="198" y="78"/>
                    <a:pt x="198" y="78"/>
                  </a:cubicBezTo>
                  <a:cubicBezTo>
                    <a:pt x="198" y="79"/>
                    <a:pt x="198" y="79"/>
                    <a:pt x="198" y="79"/>
                  </a:cubicBezTo>
                  <a:cubicBezTo>
                    <a:pt x="197" y="79"/>
                    <a:pt x="197" y="79"/>
                    <a:pt x="197" y="79"/>
                  </a:cubicBezTo>
                  <a:cubicBezTo>
                    <a:pt x="180" y="80"/>
                    <a:pt x="180" y="80"/>
                    <a:pt x="180" y="80"/>
                  </a:cubicBezTo>
                  <a:cubicBezTo>
                    <a:pt x="173" y="82"/>
                    <a:pt x="173" y="82"/>
                    <a:pt x="173" y="82"/>
                  </a:cubicBezTo>
                  <a:cubicBezTo>
                    <a:pt x="171" y="84"/>
                    <a:pt x="171" y="84"/>
                    <a:pt x="171" y="84"/>
                  </a:cubicBezTo>
                  <a:cubicBezTo>
                    <a:pt x="169" y="86"/>
                    <a:pt x="169" y="86"/>
                    <a:pt x="169" y="86"/>
                  </a:cubicBezTo>
                  <a:cubicBezTo>
                    <a:pt x="168" y="88"/>
                    <a:pt x="165" y="90"/>
                    <a:pt x="162" y="89"/>
                  </a:cubicBezTo>
                  <a:cubicBezTo>
                    <a:pt x="162" y="89"/>
                    <a:pt x="162" y="89"/>
                    <a:pt x="162" y="89"/>
                  </a:cubicBezTo>
                  <a:cubicBezTo>
                    <a:pt x="161" y="88"/>
                    <a:pt x="161" y="88"/>
                    <a:pt x="161" y="88"/>
                  </a:cubicBezTo>
                  <a:cubicBezTo>
                    <a:pt x="155" y="84"/>
                    <a:pt x="155" y="84"/>
                    <a:pt x="155" y="84"/>
                  </a:cubicBezTo>
                  <a:cubicBezTo>
                    <a:pt x="155" y="74"/>
                    <a:pt x="155" y="74"/>
                    <a:pt x="155" y="74"/>
                  </a:cubicBezTo>
                  <a:cubicBezTo>
                    <a:pt x="152" y="72"/>
                    <a:pt x="150" y="69"/>
                    <a:pt x="149" y="67"/>
                  </a:cubicBezTo>
                  <a:cubicBezTo>
                    <a:pt x="147" y="58"/>
                    <a:pt x="147" y="58"/>
                    <a:pt x="147" y="58"/>
                  </a:cubicBezTo>
                  <a:cubicBezTo>
                    <a:pt x="143" y="54"/>
                    <a:pt x="143" y="54"/>
                    <a:pt x="143" y="54"/>
                  </a:cubicBezTo>
                  <a:cubicBezTo>
                    <a:pt x="139" y="50"/>
                    <a:pt x="139" y="50"/>
                    <a:pt x="139" y="50"/>
                  </a:cubicBezTo>
                  <a:cubicBezTo>
                    <a:pt x="137" y="49"/>
                    <a:pt x="137" y="49"/>
                    <a:pt x="137" y="49"/>
                  </a:cubicBezTo>
                  <a:cubicBezTo>
                    <a:pt x="144" y="40"/>
                    <a:pt x="144" y="40"/>
                    <a:pt x="144" y="40"/>
                  </a:cubicBezTo>
                  <a:cubicBezTo>
                    <a:pt x="146" y="34"/>
                    <a:pt x="146" y="34"/>
                    <a:pt x="146" y="34"/>
                  </a:cubicBezTo>
                  <a:cubicBezTo>
                    <a:pt x="138" y="24"/>
                    <a:pt x="138" y="24"/>
                    <a:pt x="138" y="24"/>
                  </a:cubicBezTo>
                  <a:cubicBezTo>
                    <a:pt x="137" y="24"/>
                    <a:pt x="137" y="24"/>
                    <a:pt x="137" y="24"/>
                  </a:cubicBezTo>
                  <a:cubicBezTo>
                    <a:pt x="137" y="24"/>
                    <a:pt x="137" y="24"/>
                    <a:pt x="137" y="24"/>
                  </a:cubicBezTo>
                  <a:cubicBezTo>
                    <a:pt x="134" y="16"/>
                    <a:pt x="134" y="16"/>
                    <a:pt x="134" y="16"/>
                  </a:cubicBezTo>
                  <a:cubicBezTo>
                    <a:pt x="134" y="16"/>
                    <a:pt x="134" y="16"/>
                    <a:pt x="134" y="16"/>
                  </a:cubicBezTo>
                  <a:cubicBezTo>
                    <a:pt x="134" y="16"/>
                    <a:pt x="134" y="16"/>
                    <a:pt x="134" y="16"/>
                  </a:cubicBezTo>
                  <a:cubicBezTo>
                    <a:pt x="133" y="12"/>
                    <a:pt x="133" y="12"/>
                    <a:pt x="133" y="12"/>
                  </a:cubicBezTo>
                  <a:cubicBezTo>
                    <a:pt x="128" y="8"/>
                    <a:pt x="128" y="8"/>
                    <a:pt x="128" y="8"/>
                  </a:cubicBezTo>
                  <a:cubicBezTo>
                    <a:pt x="128" y="7"/>
                    <a:pt x="128" y="7"/>
                    <a:pt x="128" y="7"/>
                  </a:cubicBezTo>
                  <a:cubicBezTo>
                    <a:pt x="128" y="7"/>
                    <a:pt x="128" y="7"/>
                    <a:pt x="128" y="7"/>
                  </a:cubicBezTo>
                  <a:cubicBezTo>
                    <a:pt x="128" y="7"/>
                    <a:pt x="128" y="7"/>
                    <a:pt x="128" y="7"/>
                  </a:cubicBezTo>
                  <a:cubicBezTo>
                    <a:pt x="122" y="1"/>
                    <a:pt x="122" y="1"/>
                    <a:pt x="122" y="1"/>
                  </a:cubicBezTo>
                  <a:cubicBezTo>
                    <a:pt x="115" y="0"/>
                    <a:pt x="115" y="0"/>
                    <a:pt x="115" y="0"/>
                  </a:cubicBezTo>
                  <a:cubicBezTo>
                    <a:pt x="107" y="2"/>
                    <a:pt x="107" y="2"/>
                    <a:pt x="107" y="2"/>
                  </a:cubicBezTo>
                  <a:cubicBezTo>
                    <a:pt x="106" y="4"/>
                    <a:pt x="106" y="4"/>
                    <a:pt x="106" y="4"/>
                  </a:cubicBezTo>
                  <a:cubicBezTo>
                    <a:pt x="105" y="15"/>
                    <a:pt x="105" y="15"/>
                    <a:pt x="105" y="15"/>
                  </a:cubicBezTo>
                  <a:cubicBezTo>
                    <a:pt x="105" y="28"/>
                    <a:pt x="105" y="28"/>
                    <a:pt x="105" y="28"/>
                  </a:cubicBezTo>
                  <a:cubicBezTo>
                    <a:pt x="103" y="28"/>
                    <a:pt x="103" y="28"/>
                    <a:pt x="103" y="28"/>
                  </a:cubicBezTo>
                  <a:cubicBezTo>
                    <a:pt x="96" y="31"/>
                    <a:pt x="96" y="31"/>
                    <a:pt x="96" y="31"/>
                  </a:cubicBezTo>
                  <a:cubicBezTo>
                    <a:pt x="96" y="31"/>
                    <a:pt x="96" y="31"/>
                    <a:pt x="96" y="31"/>
                  </a:cubicBezTo>
                  <a:cubicBezTo>
                    <a:pt x="96" y="31"/>
                    <a:pt x="96" y="31"/>
                    <a:pt x="96" y="31"/>
                  </a:cubicBezTo>
                  <a:cubicBezTo>
                    <a:pt x="96" y="31"/>
                    <a:pt x="96" y="31"/>
                    <a:pt x="96" y="31"/>
                  </a:cubicBezTo>
                  <a:cubicBezTo>
                    <a:pt x="89" y="32"/>
                    <a:pt x="89" y="32"/>
                    <a:pt x="89" y="32"/>
                  </a:cubicBezTo>
                  <a:cubicBezTo>
                    <a:pt x="85" y="34"/>
                    <a:pt x="81" y="36"/>
                    <a:pt x="77" y="37"/>
                  </a:cubicBezTo>
                  <a:cubicBezTo>
                    <a:pt x="76" y="38"/>
                    <a:pt x="76" y="38"/>
                    <a:pt x="76" y="38"/>
                  </a:cubicBezTo>
                  <a:cubicBezTo>
                    <a:pt x="76" y="38"/>
                    <a:pt x="76" y="38"/>
                    <a:pt x="76" y="38"/>
                  </a:cubicBezTo>
                  <a:cubicBezTo>
                    <a:pt x="75" y="38"/>
                    <a:pt x="75" y="38"/>
                    <a:pt x="75" y="38"/>
                  </a:cubicBezTo>
                  <a:cubicBezTo>
                    <a:pt x="62" y="34"/>
                    <a:pt x="62" y="34"/>
                    <a:pt x="62" y="34"/>
                  </a:cubicBezTo>
                  <a:cubicBezTo>
                    <a:pt x="56" y="40"/>
                    <a:pt x="56" y="40"/>
                    <a:pt x="56" y="40"/>
                  </a:cubicBezTo>
                  <a:cubicBezTo>
                    <a:pt x="55" y="42"/>
                    <a:pt x="52" y="44"/>
                    <a:pt x="49" y="44"/>
                  </a:cubicBezTo>
                  <a:cubicBezTo>
                    <a:pt x="40" y="51"/>
                    <a:pt x="40" y="51"/>
                    <a:pt x="40" y="51"/>
                  </a:cubicBezTo>
                  <a:cubicBezTo>
                    <a:pt x="36" y="58"/>
                    <a:pt x="36" y="58"/>
                    <a:pt x="36" y="58"/>
                  </a:cubicBezTo>
                  <a:cubicBezTo>
                    <a:pt x="36" y="58"/>
                    <a:pt x="36" y="58"/>
                    <a:pt x="36" y="58"/>
                  </a:cubicBezTo>
                  <a:cubicBezTo>
                    <a:pt x="35" y="59"/>
                    <a:pt x="35" y="59"/>
                    <a:pt x="35" y="59"/>
                  </a:cubicBezTo>
                  <a:cubicBezTo>
                    <a:pt x="33" y="62"/>
                    <a:pt x="31" y="65"/>
                    <a:pt x="29" y="66"/>
                  </a:cubicBezTo>
                  <a:cubicBezTo>
                    <a:pt x="25" y="72"/>
                    <a:pt x="25" y="72"/>
                    <a:pt x="25" y="72"/>
                  </a:cubicBezTo>
                  <a:cubicBezTo>
                    <a:pt x="25" y="73"/>
                    <a:pt x="25" y="73"/>
                    <a:pt x="25" y="73"/>
                  </a:cubicBezTo>
                  <a:cubicBezTo>
                    <a:pt x="24" y="73"/>
                    <a:pt x="24" y="73"/>
                    <a:pt x="24" y="73"/>
                  </a:cubicBezTo>
                  <a:cubicBezTo>
                    <a:pt x="21" y="75"/>
                    <a:pt x="21" y="75"/>
                    <a:pt x="21" y="75"/>
                  </a:cubicBezTo>
                  <a:cubicBezTo>
                    <a:pt x="19" y="76"/>
                    <a:pt x="17" y="76"/>
                    <a:pt x="16" y="76"/>
                  </a:cubicBezTo>
                  <a:cubicBezTo>
                    <a:pt x="6" y="76"/>
                    <a:pt x="6" y="76"/>
                    <a:pt x="6" y="76"/>
                  </a:cubicBezTo>
                  <a:cubicBezTo>
                    <a:pt x="3" y="79"/>
                    <a:pt x="3" y="79"/>
                    <a:pt x="3" y="79"/>
                  </a:cubicBezTo>
                  <a:cubicBezTo>
                    <a:pt x="0" y="86"/>
                    <a:pt x="0" y="86"/>
                    <a:pt x="0" y="86"/>
                  </a:cubicBezTo>
                  <a:cubicBezTo>
                    <a:pt x="1" y="92"/>
                    <a:pt x="1" y="92"/>
                    <a:pt x="1" y="92"/>
                  </a:cubicBezTo>
                  <a:cubicBezTo>
                    <a:pt x="1" y="108"/>
                    <a:pt x="1" y="108"/>
                    <a:pt x="1" y="108"/>
                  </a:cubicBezTo>
                  <a:cubicBezTo>
                    <a:pt x="3" y="112"/>
                    <a:pt x="3" y="112"/>
                    <a:pt x="3" y="112"/>
                  </a:cubicBezTo>
                  <a:cubicBezTo>
                    <a:pt x="3" y="113"/>
                    <a:pt x="3" y="113"/>
                    <a:pt x="3" y="113"/>
                  </a:cubicBezTo>
                  <a:cubicBezTo>
                    <a:pt x="5" y="116"/>
                    <a:pt x="5" y="116"/>
                    <a:pt x="5" y="116"/>
                  </a:cubicBezTo>
                  <a:cubicBezTo>
                    <a:pt x="10" y="116"/>
                    <a:pt x="10" y="116"/>
                    <a:pt x="10" y="116"/>
                  </a:cubicBezTo>
                  <a:cubicBezTo>
                    <a:pt x="20" y="118"/>
                    <a:pt x="20" y="118"/>
                    <a:pt x="20" y="118"/>
                  </a:cubicBezTo>
                  <a:cubicBezTo>
                    <a:pt x="32" y="119"/>
                    <a:pt x="32" y="119"/>
                    <a:pt x="32" y="119"/>
                  </a:cubicBezTo>
                  <a:cubicBezTo>
                    <a:pt x="38" y="118"/>
                    <a:pt x="38" y="118"/>
                    <a:pt x="38" y="118"/>
                  </a:cubicBezTo>
                  <a:cubicBezTo>
                    <a:pt x="39" y="118"/>
                    <a:pt x="39" y="118"/>
                    <a:pt x="39" y="118"/>
                  </a:cubicBezTo>
                  <a:cubicBezTo>
                    <a:pt x="39" y="118"/>
                    <a:pt x="39" y="118"/>
                    <a:pt x="39" y="118"/>
                  </a:cubicBezTo>
                  <a:cubicBezTo>
                    <a:pt x="50" y="122"/>
                    <a:pt x="50" y="122"/>
                    <a:pt x="50" y="122"/>
                  </a:cubicBezTo>
                  <a:cubicBezTo>
                    <a:pt x="50" y="122"/>
                    <a:pt x="50" y="122"/>
                    <a:pt x="50" y="122"/>
                  </a:cubicBezTo>
                  <a:cubicBezTo>
                    <a:pt x="50" y="122"/>
                    <a:pt x="50" y="122"/>
                    <a:pt x="50" y="122"/>
                  </a:cubicBezTo>
                  <a:cubicBezTo>
                    <a:pt x="56" y="127"/>
                    <a:pt x="56" y="127"/>
                    <a:pt x="56" y="127"/>
                  </a:cubicBezTo>
                  <a:cubicBezTo>
                    <a:pt x="68" y="131"/>
                    <a:pt x="68" y="131"/>
                    <a:pt x="68" y="131"/>
                  </a:cubicBezTo>
                  <a:cubicBezTo>
                    <a:pt x="68" y="131"/>
                    <a:pt x="68" y="131"/>
                    <a:pt x="68" y="131"/>
                  </a:cubicBezTo>
                  <a:cubicBezTo>
                    <a:pt x="76" y="136"/>
                    <a:pt x="76" y="136"/>
                    <a:pt x="76" y="136"/>
                  </a:cubicBezTo>
                  <a:cubicBezTo>
                    <a:pt x="96" y="154"/>
                    <a:pt x="96" y="154"/>
                    <a:pt x="96" y="154"/>
                  </a:cubicBezTo>
                  <a:cubicBezTo>
                    <a:pt x="105" y="158"/>
                    <a:pt x="105" y="158"/>
                    <a:pt x="105" y="158"/>
                  </a:cubicBezTo>
                  <a:cubicBezTo>
                    <a:pt x="108" y="156"/>
                    <a:pt x="108" y="156"/>
                    <a:pt x="108" y="156"/>
                  </a:cubicBezTo>
                  <a:cubicBezTo>
                    <a:pt x="112" y="150"/>
                    <a:pt x="112" y="150"/>
                    <a:pt x="112" y="150"/>
                  </a:cubicBezTo>
                  <a:cubicBezTo>
                    <a:pt x="110" y="139"/>
                    <a:pt x="110" y="139"/>
                    <a:pt x="110" y="139"/>
                  </a:cubicBezTo>
                  <a:cubicBezTo>
                    <a:pt x="110" y="136"/>
                    <a:pt x="112" y="134"/>
                    <a:pt x="117" y="132"/>
                  </a:cubicBezTo>
                  <a:cubicBezTo>
                    <a:pt x="118" y="131"/>
                    <a:pt x="118" y="131"/>
                    <a:pt x="118" y="131"/>
                  </a:cubicBezTo>
                  <a:cubicBezTo>
                    <a:pt x="142" y="146"/>
                    <a:pt x="142" y="146"/>
                    <a:pt x="142" y="146"/>
                  </a:cubicBezTo>
                  <a:cubicBezTo>
                    <a:pt x="145" y="145"/>
                    <a:pt x="145" y="145"/>
                    <a:pt x="145" y="145"/>
                  </a:cubicBezTo>
                  <a:cubicBezTo>
                    <a:pt x="151" y="142"/>
                    <a:pt x="151" y="142"/>
                    <a:pt x="151" y="142"/>
                  </a:cubicBezTo>
                  <a:cubicBezTo>
                    <a:pt x="151" y="142"/>
                    <a:pt x="151" y="142"/>
                    <a:pt x="151" y="142"/>
                  </a:cubicBezTo>
                  <a:cubicBezTo>
                    <a:pt x="155" y="142"/>
                    <a:pt x="155" y="142"/>
                    <a:pt x="155" y="142"/>
                  </a:cubicBezTo>
                  <a:cubicBezTo>
                    <a:pt x="159" y="138"/>
                    <a:pt x="159" y="138"/>
                    <a:pt x="159" y="138"/>
                  </a:cubicBezTo>
                  <a:cubicBezTo>
                    <a:pt x="160" y="138"/>
                    <a:pt x="160" y="138"/>
                    <a:pt x="160" y="138"/>
                  </a:cubicBezTo>
                  <a:cubicBezTo>
                    <a:pt x="161" y="138"/>
                    <a:pt x="161" y="138"/>
                    <a:pt x="161" y="138"/>
                  </a:cubicBezTo>
                  <a:cubicBezTo>
                    <a:pt x="176" y="148"/>
                    <a:pt x="176" y="148"/>
                    <a:pt x="176" y="148"/>
                  </a:cubicBezTo>
                  <a:cubicBezTo>
                    <a:pt x="176" y="149"/>
                    <a:pt x="176" y="149"/>
                    <a:pt x="176" y="149"/>
                  </a:cubicBezTo>
                  <a:cubicBezTo>
                    <a:pt x="185" y="156"/>
                    <a:pt x="185" y="156"/>
                    <a:pt x="185" y="156"/>
                  </a:cubicBezTo>
                  <a:cubicBezTo>
                    <a:pt x="188" y="158"/>
                    <a:pt x="191" y="161"/>
                    <a:pt x="194" y="165"/>
                  </a:cubicBezTo>
                  <a:cubicBezTo>
                    <a:pt x="198" y="170"/>
                    <a:pt x="198" y="170"/>
                    <a:pt x="198" y="170"/>
                  </a:cubicBezTo>
                  <a:cubicBezTo>
                    <a:pt x="202" y="169"/>
                    <a:pt x="202" y="169"/>
                    <a:pt x="202" y="169"/>
                  </a:cubicBezTo>
                  <a:cubicBezTo>
                    <a:pt x="206" y="162"/>
                    <a:pt x="206" y="162"/>
                    <a:pt x="206" y="162"/>
                  </a:cubicBezTo>
                  <a:cubicBezTo>
                    <a:pt x="214" y="168"/>
                    <a:pt x="214" y="168"/>
                    <a:pt x="214" y="168"/>
                  </a:cubicBezTo>
                  <a:cubicBezTo>
                    <a:pt x="215" y="168"/>
                    <a:pt x="215" y="168"/>
                    <a:pt x="215" y="168"/>
                  </a:cubicBezTo>
                  <a:cubicBezTo>
                    <a:pt x="215" y="168"/>
                    <a:pt x="215" y="168"/>
                    <a:pt x="215" y="168"/>
                  </a:cubicBezTo>
                  <a:cubicBezTo>
                    <a:pt x="215" y="168"/>
                    <a:pt x="215" y="168"/>
                    <a:pt x="215" y="168"/>
                  </a:cubicBezTo>
                  <a:cubicBezTo>
                    <a:pt x="222" y="176"/>
                    <a:pt x="222" y="176"/>
                    <a:pt x="222" y="176"/>
                  </a:cubicBezTo>
                  <a:cubicBezTo>
                    <a:pt x="240" y="190"/>
                    <a:pt x="240" y="190"/>
                    <a:pt x="240" y="190"/>
                  </a:cubicBezTo>
                  <a:cubicBezTo>
                    <a:pt x="240" y="190"/>
                    <a:pt x="240" y="190"/>
                    <a:pt x="240" y="190"/>
                  </a:cubicBezTo>
                  <a:cubicBezTo>
                    <a:pt x="245" y="196"/>
                    <a:pt x="245" y="196"/>
                    <a:pt x="245" y="196"/>
                  </a:cubicBezTo>
                  <a:cubicBezTo>
                    <a:pt x="261" y="191"/>
                    <a:pt x="261" y="191"/>
                    <a:pt x="261" y="191"/>
                  </a:cubicBezTo>
                  <a:cubicBezTo>
                    <a:pt x="261" y="203"/>
                    <a:pt x="261" y="203"/>
                    <a:pt x="261" y="203"/>
                  </a:cubicBezTo>
                  <a:cubicBezTo>
                    <a:pt x="268" y="210"/>
                    <a:pt x="268" y="210"/>
                    <a:pt x="268" y="210"/>
                  </a:cubicBezTo>
                  <a:cubicBezTo>
                    <a:pt x="268" y="210"/>
                    <a:pt x="268" y="210"/>
                    <a:pt x="268" y="210"/>
                  </a:cubicBezTo>
                  <a:cubicBezTo>
                    <a:pt x="268" y="210"/>
                    <a:pt x="268" y="210"/>
                    <a:pt x="268" y="210"/>
                  </a:cubicBezTo>
                  <a:cubicBezTo>
                    <a:pt x="274" y="218"/>
                    <a:pt x="274" y="218"/>
                    <a:pt x="274" y="218"/>
                  </a:cubicBezTo>
                  <a:cubicBezTo>
                    <a:pt x="274" y="219"/>
                    <a:pt x="274" y="219"/>
                    <a:pt x="274" y="219"/>
                  </a:cubicBezTo>
                  <a:cubicBezTo>
                    <a:pt x="274" y="219"/>
                    <a:pt x="274" y="219"/>
                    <a:pt x="274" y="219"/>
                  </a:cubicBezTo>
                  <a:cubicBezTo>
                    <a:pt x="274" y="220"/>
                    <a:pt x="274" y="220"/>
                    <a:pt x="274" y="220"/>
                  </a:cubicBezTo>
                  <a:cubicBezTo>
                    <a:pt x="280" y="247"/>
                    <a:pt x="280" y="247"/>
                    <a:pt x="280" y="247"/>
                  </a:cubicBezTo>
                  <a:cubicBezTo>
                    <a:pt x="286" y="258"/>
                    <a:pt x="286" y="258"/>
                    <a:pt x="286" y="258"/>
                  </a:cubicBezTo>
                  <a:cubicBezTo>
                    <a:pt x="278" y="279"/>
                    <a:pt x="278" y="279"/>
                    <a:pt x="278" y="279"/>
                  </a:cubicBezTo>
                  <a:cubicBezTo>
                    <a:pt x="278" y="280"/>
                    <a:pt x="278" y="280"/>
                    <a:pt x="278" y="280"/>
                  </a:cubicBezTo>
                  <a:cubicBezTo>
                    <a:pt x="271" y="282"/>
                    <a:pt x="271" y="282"/>
                    <a:pt x="271" y="282"/>
                  </a:cubicBezTo>
                  <a:cubicBezTo>
                    <a:pt x="271" y="288"/>
                    <a:pt x="271" y="288"/>
                    <a:pt x="271" y="288"/>
                  </a:cubicBezTo>
                  <a:cubicBezTo>
                    <a:pt x="271" y="288"/>
                    <a:pt x="271" y="288"/>
                    <a:pt x="271" y="288"/>
                  </a:cubicBezTo>
                  <a:cubicBezTo>
                    <a:pt x="264" y="299"/>
                    <a:pt x="264" y="299"/>
                    <a:pt x="264" y="299"/>
                  </a:cubicBezTo>
                  <a:cubicBezTo>
                    <a:pt x="263" y="299"/>
                    <a:pt x="263" y="299"/>
                    <a:pt x="263" y="299"/>
                  </a:cubicBezTo>
                  <a:cubicBezTo>
                    <a:pt x="253" y="300"/>
                    <a:pt x="253" y="300"/>
                    <a:pt x="253" y="300"/>
                  </a:cubicBezTo>
                  <a:cubicBezTo>
                    <a:pt x="244" y="308"/>
                    <a:pt x="244" y="308"/>
                    <a:pt x="244" y="308"/>
                  </a:cubicBezTo>
                  <a:cubicBezTo>
                    <a:pt x="245" y="309"/>
                    <a:pt x="247" y="310"/>
                    <a:pt x="249" y="311"/>
                  </a:cubicBezTo>
                  <a:cubicBezTo>
                    <a:pt x="253" y="312"/>
                    <a:pt x="254" y="316"/>
                    <a:pt x="252" y="321"/>
                  </a:cubicBezTo>
                  <a:cubicBezTo>
                    <a:pt x="252" y="322"/>
                    <a:pt x="252" y="322"/>
                    <a:pt x="252" y="322"/>
                  </a:cubicBezTo>
                  <a:cubicBezTo>
                    <a:pt x="245" y="329"/>
                    <a:pt x="245" y="329"/>
                    <a:pt x="245" y="329"/>
                  </a:cubicBezTo>
                  <a:cubicBezTo>
                    <a:pt x="245" y="329"/>
                    <a:pt x="245" y="329"/>
                    <a:pt x="245" y="329"/>
                  </a:cubicBezTo>
                  <a:cubicBezTo>
                    <a:pt x="244" y="329"/>
                    <a:pt x="244" y="329"/>
                    <a:pt x="244" y="329"/>
                  </a:cubicBezTo>
                  <a:cubicBezTo>
                    <a:pt x="244" y="329"/>
                    <a:pt x="244" y="329"/>
                    <a:pt x="244" y="329"/>
                  </a:cubicBezTo>
                  <a:cubicBezTo>
                    <a:pt x="243" y="329"/>
                    <a:pt x="243" y="329"/>
                    <a:pt x="243" y="329"/>
                  </a:cubicBezTo>
                  <a:cubicBezTo>
                    <a:pt x="224" y="326"/>
                    <a:pt x="224" y="326"/>
                    <a:pt x="224" y="326"/>
                  </a:cubicBezTo>
                  <a:cubicBezTo>
                    <a:pt x="224" y="333"/>
                    <a:pt x="224" y="333"/>
                    <a:pt x="224" y="333"/>
                  </a:cubicBezTo>
                  <a:cubicBezTo>
                    <a:pt x="226" y="348"/>
                    <a:pt x="226" y="348"/>
                    <a:pt x="226" y="348"/>
                  </a:cubicBezTo>
                  <a:cubicBezTo>
                    <a:pt x="242" y="355"/>
                    <a:pt x="242" y="355"/>
                    <a:pt x="242" y="355"/>
                  </a:cubicBezTo>
                  <a:cubicBezTo>
                    <a:pt x="242" y="355"/>
                    <a:pt x="242" y="355"/>
                    <a:pt x="242" y="355"/>
                  </a:cubicBezTo>
                  <a:cubicBezTo>
                    <a:pt x="242" y="355"/>
                    <a:pt x="242" y="355"/>
                    <a:pt x="242" y="355"/>
                  </a:cubicBezTo>
                  <a:cubicBezTo>
                    <a:pt x="248" y="353"/>
                    <a:pt x="248" y="353"/>
                    <a:pt x="248" y="353"/>
                  </a:cubicBezTo>
                  <a:cubicBezTo>
                    <a:pt x="248" y="353"/>
                    <a:pt x="248" y="353"/>
                    <a:pt x="248" y="353"/>
                  </a:cubicBezTo>
                  <a:cubicBezTo>
                    <a:pt x="249" y="353"/>
                    <a:pt x="249" y="353"/>
                    <a:pt x="249" y="353"/>
                  </a:cubicBezTo>
                  <a:cubicBezTo>
                    <a:pt x="249" y="353"/>
                    <a:pt x="249" y="353"/>
                    <a:pt x="249" y="353"/>
                  </a:cubicBezTo>
                  <a:cubicBezTo>
                    <a:pt x="250" y="353"/>
                    <a:pt x="250" y="353"/>
                    <a:pt x="250" y="353"/>
                  </a:cubicBezTo>
                  <a:cubicBezTo>
                    <a:pt x="254" y="356"/>
                    <a:pt x="254" y="356"/>
                    <a:pt x="254" y="356"/>
                  </a:cubicBezTo>
                  <a:cubicBezTo>
                    <a:pt x="261" y="356"/>
                    <a:pt x="261" y="356"/>
                    <a:pt x="261" y="356"/>
                  </a:cubicBezTo>
                  <a:cubicBezTo>
                    <a:pt x="263" y="355"/>
                    <a:pt x="263" y="355"/>
                    <a:pt x="263" y="355"/>
                  </a:cubicBezTo>
                  <a:cubicBezTo>
                    <a:pt x="261" y="348"/>
                    <a:pt x="261" y="348"/>
                    <a:pt x="261" y="348"/>
                  </a:cubicBezTo>
                  <a:cubicBezTo>
                    <a:pt x="261" y="348"/>
                    <a:pt x="261" y="348"/>
                    <a:pt x="261" y="348"/>
                  </a:cubicBezTo>
                  <a:cubicBezTo>
                    <a:pt x="261" y="348"/>
                    <a:pt x="261" y="348"/>
                    <a:pt x="261" y="348"/>
                  </a:cubicBezTo>
                  <a:cubicBezTo>
                    <a:pt x="259" y="340"/>
                    <a:pt x="259" y="340"/>
                    <a:pt x="259" y="340"/>
                  </a:cubicBezTo>
                  <a:cubicBezTo>
                    <a:pt x="259" y="339"/>
                    <a:pt x="259" y="339"/>
                    <a:pt x="259" y="339"/>
                  </a:cubicBezTo>
                  <a:cubicBezTo>
                    <a:pt x="259" y="339"/>
                    <a:pt x="259" y="339"/>
                    <a:pt x="259" y="339"/>
                  </a:cubicBezTo>
                  <a:cubicBezTo>
                    <a:pt x="260" y="338"/>
                    <a:pt x="260" y="338"/>
                    <a:pt x="260" y="338"/>
                  </a:cubicBezTo>
                  <a:cubicBezTo>
                    <a:pt x="260" y="338"/>
                    <a:pt x="260" y="338"/>
                    <a:pt x="260" y="338"/>
                  </a:cubicBezTo>
                  <a:cubicBezTo>
                    <a:pt x="262" y="335"/>
                    <a:pt x="262" y="335"/>
                    <a:pt x="262" y="335"/>
                  </a:cubicBezTo>
                  <a:cubicBezTo>
                    <a:pt x="263" y="334"/>
                    <a:pt x="263" y="334"/>
                    <a:pt x="263" y="334"/>
                  </a:cubicBezTo>
                  <a:cubicBezTo>
                    <a:pt x="263" y="334"/>
                    <a:pt x="263" y="334"/>
                    <a:pt x="263" y="334"/>
                  </a:cubicBezTo>
                  <a:cubicBezTo>
                    <a:pt x="263" y="334"/>
                    <a:pt x="263" y="334"/>
                    <a:pt x="263" y="334"/>
                  </a:cubicBezTo>
                  <a:cubicBezTo>
                    <a:pt x="268" y="328"/>
                    <a:pt x="268" y="328"/>
                    <a:pt x="268" y="328"/>
                  </a:cubicBezTo>
                  <a:cubicBezTo>
                    <a:pt x="268" y="327"/>
                    <a:pt x="268" y="327"/>
                    <a:pt x="268" y="327"/>
                  </a:cubicBezTo>
                  <a:cubicBezTo>
                    <a:pt x="275" y="322"/>
                    <a:pt x="275" y="322"/>
                    <a:pt x="275" y="322"/>
                  </a:cubicBezTo>
                  <a:cubicBezTo>
                    <a:pt x="276" y="322"/>
                    <a:pt x="276" y="322"/>
                    <a:pt x="276" y="322"/>
                  </a:cubicBezTo>
                  <a:cubicBezTo>
                    <a:pt x="276" y="321"/>
                    <a:pt x="276" y="321"/>
                    <a:pt x="276" y="321"/>
                  </a:cubicBezTo>
                  <a:cubicBezTo>
                    <a:pt x="276" y="321"/>
                    <a:pt x="276" y="321"/>
                    <a:pt x="276" y="321"/>
                  </a:cubicBezTo>
                  <a:cubicBezTo>
                    <a:pt x="276" y="321"/>
                    <a:pt x="276" y="321"/>
                    <a:pt x="276" y="321"/>
                  </a:cubicBezTo>
                  <a:cubicBezTo>
                    <a:pt x="285" y="320"/>
                    <a:pt x="285" y="320"/>
                    <a:pt x="285" y="320"/>
                  </a:cubicBezTo>
                  <a:cubicBezTo>
                    <a:pt x="285" y="322"/>
                    <a:pt x="285" y="322"/>
                    <a:pt x="285" y="322"/>
                  </a:cubicBezTo>
                  <a:cubicBezTo>
                    <a:pt x="285" y="325"/>
                    <a:pt x="285" y="327"/>
                    <a:pt x="286" y="329"/>
                  </a:cubicBezTo>
                  <a:cubicBezTo>
                    <a:pt x="287" y="332"/>
                    <a:pt x="287" y="332"/>
                    <a:pt x="287" y="332"/>
                  </a:cubicBezTo>
                  <a:cubicBezTo>
                    <a:pt x="290" y="337"/>
                    <a:pt x="290" y="337"/>
                    <a:pt x="290" y="337"/>
                  </a:cubicBezTo>
                  <a:cubicBezTo>
                    <a:pt x="298" y="342"/>
                    <a:pt x="298" y="342"/>
                    <a:pt x="298" y="342"/>
                  </a:cubicBezTo>
                  <a:cubicBezTo>
                    <a:pt x="320" y="344"/>
                    <a:pt x="320" y="344"/>
                    <a:pt x="320" y="344"/>
                  </a:cubicBezTo>
                  <a:cubicBezTo>
                    <a:pt x="321" y="344"/>
                    <a:pt x="321" y="344"/>
                    <a:pt x="321" y="344"/>
                  </a:cubicBezTo>
                  <a:cubicBezTo>
                    <a:pt x="322" y="344"/>
                    <a:pt x="322" y="344"/>
                    <a:pt x="322" y="344"/>
                  </a:cubicBezTo>
                  <a:cubicBezTo>
                    <a:pt x="322" y="345"/>
                    <a:pt x="322" y="345"/>
                    <a:pt x="322" y="345"/>
                  </a:cubicBezTo>
                  <a:cubicBezTo>
                    <a:pt x="322" y="346"/>
                    <a:pt x="322" y="346"/>
                    <a:pt x="322" y="346"/>
                  </a:cubicBezTo>
                  <a:cubicBezTo>
                    <a:pt x="321" y="353"/>
                    <a:pt x="321" y="353"/>
                    <a:pt x="321" y="353"/>
                  </a:cubicBezTo>
                  <a:cubicBezTo>
                    <a:pt x="327" y="360"/>
                    <a:pt x="327" y="360"/>
                    <a:pt x="327" y="360"/>
                  </a:cubicBezTo>
                  <a:cubicBezTo>
                    <a:pt x="332" y="362"/>
                    <a:pt x="332" y="362"/>
                    <a:pt x="332" y="362"/>
                  </a:cubicBezTo>
                  <a:cubicBezTo>
                    <a:pt x="333" y="362"/>
                    <a:pt x="333" y="362"/>
                    <a:pt x="333" y="362"/>
                  </a:cubicBezTo>
                  <a:cubicBezTo>
                    <a:pt x="333" y="363"/>
                    <a:pt x="333" y="363"/>
                    <a:pt x="333" y="363"/>
                  </a:cubicBezTo>
                  <a:cubicBezTo>
                    <a:pt x="333" y="363"/>
                    <a:pt x="333" y="363"/>
                    <a:pt x="333" y="363"/>
                  </a:cubicBezTo>
                  <a:cubicBezTo>
                    <a:pt x="333" y="366"/>
                    <a:pt x="333" y="366"/>
                    <a:pt x="333" y="366"/>
                  </a:cubicBezTo>
                  <a:cubicBezTo>
                    <a:pt x="333" y="370"/>
                    <a:pt x="333" y="370"/>
                    <a:pt x="333" y="370"/>
                  </a:cubicBezTo>
                  <a:cubicBezTo>
                    <a:pt x="331" y="378"/>
                    <a:pt x="331" y="378"/>
                    <a:pt x="331" y="378"/>
                  </a:cubicBezTo>
                  <a:cubicBezTo>
                    <a:pt x="334" y="380"/>
                    <a:pt x="334" y="380"/>
                    <a:pt x="334" y="380"/>
                  </a:cubicBezTo>
                  <a:cubicBezTo>
                    <a:pt x="337" y="380"/>
                    <a:pt x="340" y="380"/>
                    <a:pt x="343" y="382"/>
                  </a:cubicBezTo>
                  <a:cubicBezTo>
                    <a:pt x="352" y="386"/>
                    <a:pt x="352" y="386"/>
                    <a:pt x="352" y="386"/>
                  </a:cubicBezTo>
                  <a:cubicBezTo>
                    <a:pt x="358" y="382"/>
                    <a:pt x="358" y="382"/>
                    <a:pt x="358" y="382"/>
                  </a:cubicBezTo>
                  <a:cubicBezTo>
                    <a:pt x="364" y="375"/>
                    <a:pt x="364" y="375"/>
                    <a:pt x="364" y="375"/>
                  </a:cubicBezTo>
                  <a:cubicBezTo>
                    <a:pt x="364" y="373"/>
                    <a:pt x="364" y="373"/>
                    <a:pt x="364" y="373"/>
                  </a:cubicBezTo>
                  <a:cubicBezTo>
                    <a:pt x="365" y="372"/>
                    <a:pt x="365" y="372"/>
                    <a:pt x="365" y="372"/>
                  </a:cubicBezTo>
                  <a:cubicBezTo>
                    <a:pt x="365" y="371"/>
                    <a:pt x="365" y="371"/>
                    <a:pt x="365" y="371"/>
                  </a:cubicBezTo>
                  <a:cubicBezTo>
                    <a:pt x="366" y="371"/>
                    <a:pt x="366" y="371"/>
                    <a:pt x="366" y="371"/>
                  </a:cubicBezTo>
                  <a:cubicBezTo>
                    <a:pt x="366" y="370"/>
                    <a:pt x="366" y="370"/>
                    <a:pt x="366" y="370"/>
                  </a:cubicBezTo>
                  <a:cubicBezTo>
                    <a:pt x="364" y="361"/>
                    <a:pt x="364" y="361"/>
                    <a:pt x="364" y="361"/>
                  </a:cubicBezTo>
                  <a:cubicBezTo>
                    <a:pt x="364" y="357"/>
                    <a:pt x="364" y="357"/>
                    <a:pt x="364" y="357"/>
                  </a:cubicBezTo>
                  <a:cubicBezTo>
                    <a:pt x="363" y="357"/>
                    <a:pt x="363" y="357"/>
                    <a:pt x="363" y="357"/>
                  </a:cubicBezTo>
                  <a:cubicBezTo>
                    <a:pt x="363" y="356"/>
                    <a:pt x="363" y="356"/>
                    <a:pt x="363" y="356"/>
                  </a:cubicBezTo>
                  <a:cubicBezTo>
                    <a:pt x="364" y="356"/>
                    <a:pt x="364" y="356"/>
                    <a:pt x="364" y="356"/>
                  </a:cubicBezTo>
                  <a:cubicBezTo>
                    <a:pt x="364" y="355"/>
                    <a:pt x="364" y="355"/>
                    <a:pt x="364" y="355"/>
                  </a:cubicBezTo>
                  <a:cubicBezTo>
                    <a:pt x="367" y="350"/>
                    <a:pt x="367" y="350"/>
                    <a:pt x="367" y="350"/>
                  </a:cubicBezTo>
                  <a:cubicBezTo>
                    <a:pt x="367" y="350"/>
                    <a:pt x="367" y="350"/>
                    <a:pt x="367" y="350"/>
                  </a:cubicBezTo>
                  <a:cubicBezTo>
                    <a:pt x="367" y="350"/>
                    <a:pt x="367" y="350"/>
                    <a:pt x="367" y="350"/>
                  </a:cubicBezTo>
                  <a:cubicBezTo>
                    <a:pt x="374" y="345"/>
                    <a:pt x="374" y="345"/>
                    <a:pt x="374" y="345"/>
                  </a:cubicBezTo>
                  <a:cubicBezTo>
                    <a:pt x="374" y="345"/>
                    <a:pt x="374" y="345"/>
                    <a:pt x="374" y="345"/>
                  </a:cubicBezTo>
                  <a:cubicBezTo>
                    <a:pt x="387" y="345"/>
                    <a:pt x="387" y="345"/>
                    <a:pt x="387" y="345"/>
                  </a:cubicBezTo>
                  <a:cubicBezTo>
                    <a:pt x="389" y="345"/>
                    <a:pt x="389" y="345"/>
                    <a:pt x="389" y="345"/>
                  </a:cubicBezTo>
                  <a:cubicBezTo>
                    <a:pt x="389" y="338"/>
                    <a:pt x="389" y="338"/>
                    <a:pt x="389" y="338"/>
                  </a:cubicBezTo>
                  <a:cubicBezTo>
                    <a:pt x="387" y="332"/>
                    <a:pt x="387" y="332"/>
                    <a:pt x="387" y="332"/>
                  </a:cubicBezTo>
                  <a:cubicBezTo>
                    <a:pt x="383" y="324"/>
                    <a:pt x="383" y="324"/>
                    <a:pt x="383" y="324"/>
                  </a:cubicBezTo>
                  <a:cubicBezTo>
                    <a:pt x="382" y="324"/>
                    <a:pt x="382" y="324"/>
                    <a:pt x="382" y="324"/>
                  </a:cubicBezTo>
                  <a:cubicBezTo>
                    <a:pt x="382" y="324"/>
                    <a:pt x="382" y="324"/>
                    <a:pt x="382" y="324"/>
                  </a:cubicBezTo>
                  <a:cubicBezTo>
                    <a:pt x="382" y="314"/>
                    <a:pt x="382" y="314"/>
                    <a:pt x="382" y="314"/>
                  </a:cubicBezTo>
                  <a:cubicBezTo>
                    <a:pt x="382" y="313"/>
                    <a:pt x="382" y="313"/>
                    <a:pt x="382" y="313"/>
                  </a:cubicBezTo>
                  <a:cubicBezTo>
                    <a:pt x="382" y="313"/>
                    <a:pt x="382" y="313"/>
                    <a:pt x="382" y="313"/>
                  </a:cubicBezTo>
                  <a:cubicBezTo>
                    <a:pt x="385" y="307"/>
                    <a:pt x="385" y="307"/>
                    <a:pt x="385" y="307"/>
                  </a:cubicBezTo>
                  <a:cubicBezTo>
                    <a:pt x="385" y="307"/>
                    <a:pt x="385" y="307"/>
                    <a:pt x="385" y="307"/>
                  </a:cubicBezTo>
                  <a:cubicBezTo>
                    <a:pt x="385" y="307"/>
                    <a:pt x="385" y="307"/>
                    <a:pt x="385" y="307"/>
                  </a:cubicBezTo>
                  <a:cubicBezTo>
                    <a:pt x="385" y="307"/>
                    <a:pt x="385" y="307"/>
                    <a:pt x="385" y="307"/>
                  </a:cubicBezTo>
                  <a:cubicBezTo>
                    <a:pt x="396" y="291"/>
                    <a:pt x="396" y="291"/>
                    <a:pt x="396" y="291"/>
                  </a:cubicBezTo>
                  <a:cubicBezTo>
                    <a:pt x="396" y="291"/>
                    <a:pt x="396" y="291"/>
                    <a:pt x="396" y="291"/>
                  </a:cubicBezTo>
                  <a:cubicBezTo>
                    <a:pt x="397" y="291"/>
                    <a:pt x="397" y="291"/>
                    <a:pt x="397" y="291"/>
                  </a:cubicBezTo>
                  <a:cubicBezTo>
                    <a:pt x="397" y="290"/>
                    <a:pt x="397" y="290"/>
                    <a:pt x="397" y="290"/>
                  </a:cubicBezTo>
                  <a:cubicBezTo>
                    <a:pt x="400" y="290"/>
                    <a:pt x="400" y="290"/>
                    <a:pt x="400" y="290"/>
                  </a:cubicBezTo>
                  <a:cubicBezTo>
                    <a:pt x="404" y="291"/>
                    <a:pt x="404" y="291"/>
                    <a:pt x="404" y="291"/>
                  </a:cubicBezTo>
                  <a:cubicBezTo>
                    <a:pt x="413" y="296"/>
                    <a:pt x="413" y="296"/>
                    <a:pt x="413" y="296"/>
                  </a:cubicBezTo>
                  <a:cubicBezTo>
                    <a:pt x="419" y="298"/>
                    <a:pt x="419" y="298"/>
                    <a:pt x="419" y="298"/>
                  </a:cubicBezTo>
                  <a:cubicBezTo>
                    <a:pt x="420" y="295"/>
                    <a:pt x="420" y="295"/>
                    <a:pt x="420" y="295"/>
                  </a:cubicBezTo>
                  <a:cubicBezTo>
                    <a:pt x="419" y="294"/>
                    <a:pt x="419" y="294"/>
                    <a:pt x="419" y="294"/>
                  </a:cubicBezTo>
                  <a:cubicBezTo>
                    <a:pt x="419" y="293"/>
                    <a:pt x="419" y="293"/>
                    <a:pt x="419" y="293"/>
                  </a:cubicBezTo>
                  <a:cubicBezTo>
                    <a:pt x="419" y="290"/>
                    <a:pt x="420" y="288"/>
                    <a:pt x="422" y="286"/>
                  </a:cubicBezTo>
                  <a:cubicBezTo>
                    <a:pt x="429" y="281"/>
                    <a:pt x="429" y="281"/>
                    <a:pt x="429" y="281"/>
                  </a:cubicBezTo>
                  <a:cubicBezTo>
                    <a:pt x="430" y="281"/>
                    <a:pt x="430" y="281"/>
                    <a:pt x="430" y="281"/>
                  </a:cubicBezTo>
                  <a:cubicBezTo>
                    <a:pt x="430" y="281"/>
                    <a:pt x="430" y="281"/>
                    <a:pt x="430" y="281"/>
                  </a:cubicBezTo>
                  <a:cubicBezTo>
                    <a:pt x="430" y="280"/>
                    <a:pt x="430" y="280"/>
                    <a:pt x="430" y="280"/>
                  </a:cubicBezTo>
                  <a:cubicBezTo>
                    <a:pt x="434" y="279"/>
                    <a:pt x="436" y="278"/>
                    <a:pt x="438" y="278"/>
                  </a:cubicBezTo>
                  <a:cubicBezTo>
                    <a:pt x="444" y="278"/>
                    <a:pt x="444" y="278"/>
                    <a:pt x="444" y="278"/>
                  </a:cubicBezTo>
                  <a:cubicBezTo>
                    <a:pt x="445" y="278"/>
                    <a:pt x="445" y="278"/>
                    <a:pt x="445" y="278"/>
                  </a:cubicBezTo>
                  <a:cubicBezTo>
                    <a:pt x="445" y="278"/>
                    <a:pt x="445" y="278"/>
                    <a:pt x="445" y="278"/>
                  </a:cubicBezTo>
                  <a:cubicBezTo>
                    <a:pt x="449" y="278"/>
                    <a:pt x="449" y="278"/>
                    <a:pt x="449" y="278"/>
                  </a:cubicBezTo>
                  <a:cubicBezTo>
                    <a:pt x="452" y="268"/>
                    <a:pt x="452" y="268"/>
                    <a:pt x="452" y="268"/>
                  </a:cubicBezTo>
                  <a:cubicBezTo>
                    <a:pt x="452" y="262"/>
                    <a:pt x="452" y="262"/>
                    <a:pt x="452" y="262"/>
                  </a:cubicBezTo>
                  <a:cubicBezTo>
                    <a:pt x="452" y="257"/>
                    <a:pt x="452" y="254"/>
                    <a:pt x="453" y="254"/>
                  </a:cubicBezTo>
                  <a:cubicBezTo>
                    <a:pt x="456" y="248"/>
                    <a:pt x="456" y="248"/>
                    <a:pt x="456" y="248"/>
                  </a:cubicBezTo>
                  <a:cubicBezTo>
                    <a:pt x="452" y="244"/>
                    <a:pt x="452" y="244"/>
                    <a:pt x="452" y="244"/>
                  </a:cubicBezTo>
                  <a:cubicBezTo>
                    <a:pt x="447" y="240"/>
                    <a:pt x="447" y="240"/>
                    <a:pt x="447" y="240"/>
                  </a:cubicBezTo>
                  <a:cubicBezTo>
                    <a:pt x="437" y="238"/>
                    <a:pt x="437" y="238"/>
                    <a:pt x="437" y="238"/>
                  </a:cubicBezTo>
                  <a:cubicBezTo>
                    <a:pt x="435" y="238"/>
                    <a:pt x="432" y="236"/>
                    <a:pt x="426" y="230"/>
                  </a:cubicBezTo>
                  <a:cubicBezTo>
                    <a:pt x="420" y="228"/>
                    <a:pt x="420" y="228"/>
                    <a:pt x="420" y="228"/>
                  </a:cubicBezTo>
                  <a:cubicBezTo>
                    <a:pt x="419" y="228"/>
                    <a:pt x="419" y="228"/>
                    <a:pt x="419" y="228"/>
                  </a:cubicBezTo>
                  <a:cubicBezTo>
                    <a:pt x="419" y="227"/>
                    <a:pt x="419" y="227"/>
                    <a:pt x="419" y="227"/>
                  </a:cubicBezTo>
                  <a:cubicBezTo>
                    <a:pt x="412" y="218"/>
                    <a:pt x="412" y="218"/>
                    <a:pt x="412" y="218"/>
                  </a:cubicBezTo>
                  <a:cubicBezTo>
                    <a:pt x="405" y="218"/>
                    <a:pt x="405" y="218"/>
                    <a:pt x="405" y="218"/>
                  </a:cubicBezTo>
                  <a:cubicBezTo>
                    <a:pt x="405" y="218"/>
                    <a:pt x="405" y="218"/>
                    <a:pt x="405" y="218"/>
                  </a:cubicBezTo>
                  <a:cubicBezTo>
                    <a:pt x="404" y="218"/>
                    <a:pt x="404" y="218"/>
                    <a:pt x="404" y="218"/>
                  </a:cubicBezTo>
                  <a:cubicBezTo>
                    <a:pt x="398" y="215"/>
                    <a:pt x="398" y="215"/>
                    <a:pt x="398" y="215"/>
                  </a:cubicBezTo>
                  <a:cubicBezTo>
                    <a:pt x="395" y="220"/>
                    <a:pt x="395" y="220"/>
                    <a:pt x="395" y="220"/>
                  </a:cubicBezTo>
                  <a:cubicBezTo>
                    <a:pt x="394" y="238"/>
                    <a:pt x="394" y="238"/>
                    <a:pt x="394" y="238"/>
                  </a:cubicBezTo>
                  <a:cubicBezTo>
                    <a:pt x="395" y="246"/>
                    <a:pt x="395" y="246"/>
                    <a:pt x="395" y="246"/>
                  </a:cubicBezTo>
                  <a:cubicBezTo>
                    <a:pt x="398" y="246"/>
                    <a:pt x="398" y="246"/>
                    <a:pt x="398" y="246"/>
                  </a:cubicBezTo>
                  <a:cubicBezTo>
                    <a:pt x="398" y="246"/>
                    <a:pt x="398" y="246"/>
                    <a:pt x="398" y="246"/>
                  </a:cubicBezTo>
                  <a:cubicBezTo>
                    <a:pt x="404" y="248"/>
                    <a:pt x="404" y="248"/>
                    <a:pt x="404" y="248"/>
                  </a:cubicBezTo>
                  <a:cubicBezTo>
                    <a:pt x="404" y="248"/>
                    <a:pt x="404" y="248"/>
                    <a:pt x="404" y="248"/>
                  </a:cubicBezTo>
                  <a:cubicBezTo>
                    <a:pt x="404" y="248"/>
                    <a:pt x="404" y="248"/>
                    <a:pt x="404" y="248"/>
                  </a:cubicBezTo>
                  <a:cubicBezTo>
                    <a:pt x="407" y="255"/>
                    <a:pt x="407" y="255"/>
                    <a:pt x="407" y="255"/>
                  </a:cubicBezTo>
                  <a:cubicBezTo>
                    <a:pt x="407" y="255"/>
                    <a:pt x="407" y="255"/>
                    <a:pt x="407" y="255"/>
                  </a:cubicBezTo>
                  <a:cubicBezTo>
                    <a:pt x="407" y="256"/>
                    <a:pt x="407" y="256"/>
                    <a:pt x="407" y="256"/>
                  </a:cubicBezTo>
                  <a:cubicBezTo>
                    <a:pt x="407" y="256"/>
                    <a:pt x="407" y="256"/>
                    <a:pt x="407" y="256"/>
                  </a:cubicBezTo>
                  <a:cubicBezTo>
                    <a:pt x="407" y="256"/>
                    <a:pt x="407" y="256"/>
                    <a:pt x="407" y="256"/>
                  </a:cubicBezTo>
                  <a:cubicBezTo>
                    <a:pt x="405" y="268"/>
                    <a:pt x="405" y="268"/>
                    <a:pt x="405" y="268"/>
                  </a:cubicBezTo>
                  <a:cubicBezTo>
                    <a:pt x="405" y="269"/>
                    <a:pt x="405" y="269"/>
                    <a:pt x="405" y="269"/>
                  </a:cubicBezTo>
                  <a:cubicBezTo>
                    <a:pt x="405" y="270"/>
                    <a:pt x="405" y="270"/>
                    <a:pt x="405" y="270"/>
                  </a:cubicBezTo>
                  <a:cubicBezTo>
                    <a:pt x="405" y="270"/>
                    <a:pt x="405" y="270"/>
                    <a:pt x="405" y="270"/>
                  </a:cubicBezTo>
                  <a:cubicBezTo>
                    <a:pt x="403" y="271"/>
                    <a:pt x="401" y="272"/>
                    <a:pt x="399" y="273"/>
                  </a:cubicBezTo>
                  <a:cubicBezTo>
                    <a:pt x="399" y="274"/>
                    <a:pt x="399" y="274"/>
                    <a:pt x="399" y="274"/>
                  </a:cubicBezTo>
                  <a:cubicBezTo>
                    <a:pt x="398" y="273"/>
                    <a:pt x="398" y="273"/>
                    <a:pt x="398" y="273"/>
                  </a:cubicBezTo>
                  <a:cubicBezTo>
                    <a:pt x="398" y="273"/>
                    <a:pt x="398" y="273"/>
                    <a:pt x="398" y="273"/>
                  </a:cubicBezTo>
                  <a:cubicBezTo>
                    <a:pt x="395" y="272"/>
                    <a:pt x="395" y="272"/>
                    <a:pt x="395" y="272"/>
                  </a:cubicBezTo>
                  <a:cubicBezTo>
                    <a:pt x="389" y="275"/>
                    <a:pt x="389" y="275"/>
                    <a:pt x="389" y="275"/>
                  </a:cubicBezTo>
                  <a:cubicBezTo>
                    <a:pt x="388" y="275"/>
                    <a:pt x="388" y="275"/>
                    <a:pt x="388" y="275"/>
                  </a:cubicBezTo>
                  <a:cubicBezTo>
                    <a:pt x="389" y="276"/>
                    <a:pt x="389" y="276"/>
                    <a:pt x="389" y="276"/>
                  </a:cubicBezTo>
                  <a:cubicBezTo>
                    <a:pt x="389" y="276"/>
                    <a:pt x="389" y="276"/>
                    <a:pt x="389" y="276"/>
                  </a:cubicBezTo>
                  <a:cubicBezTo>
                    <a:pt x="390" y="287"/>
                    <a:pt x="390" y="287"/>
                    <a:pt x="390" y="287"/>
                  </a:cubicBezTo>
                  <a:cubicBezTo>
                    <a:pt x="390" y="289"/>
                    <a:pt x="389" y="290"/>
                    <a:pt x="388" y="290"/>
                  </a:cubicBezTo>
                  <a:cubicBezTo>
                    <a:pt x="383" y="290"/>
                    <a:pt x="383" y="290"/>
                    <a:pt x="383" y="290"/>
                  </a:cubicBezTo>
                  <a:cubicBezTo>
                    <a:pt x="381" y="290"/>
                    <a:pt x="379" y="289"/>
                    <a:pt x="378" y="288"/>
                  </a:cubicBezTo>
                  <a:cubicBezTo>
                    <a:pt x="373" y="284"/>
                    <a:pt x="373" y="284"/>
                    <a:pt x="373" y="284"/>
                  </a:cubicBezTo>
                  <a:cubicBezTo>
                    <a:pt x="373" y="284"/>
                    <a:pt x="373" y="284"/>
                    <a:pt x="373" y="284"/>
                  </a:cubicBezTo>
                  <a:cubicBezTo>
                    <a:pt x="373" y="284"/>
                    <a:pt x="373" y="284"/>
                    <a:pt x="373" y="284"/>
                  </a:cubicBezTo>
                  <a:cubicBezTo>
                    <a:pt x="373" y="283"/>
                    <a:pt x="373" y="283"/>
                    <a:pt x="373" y="283"/>
                  </a:cubicBezTo>
                  <a:cubicBezTo>
                    <a:pt x="370" y="276"/>
                    <a:pt x="370" y="276"/>
                    <a:pt x="370" y="276"/>
                  </a:cubicBezTo>
                  <a:cubicBezTo>
                    <a:pt x="369" y="276"/>
                    <a:pt x="367" y="274"/>
                    <a:pt x="363" y="273"/>
                  </a:cubicBezTo>
                  <a:cubicBezTo>
                    <a:pt x="363" y="273"/>
                    <a:pt x="363" y="273"/>
                    <a:pt x="363" y="273"/>
                  </a:cubicBezTo>
                  <a:cubicBezTo>
                    <a:pt x="362" y="273"/>
                    <a:pt x="362" y="273"/>
                    <a:pt x="362" y="273"/>
                  </a:cubicBezTo>
                  <a:cubicBezTo>
                    <a:pt x="357" y="269"/>
                    <a:pt x="357" y="269"/>
                    <a:pt x="357" y="269"/>
                  </a:cubicBezTo>
                  <a:cubicBezTo>
                    <a:pt x="356" y="269"/>
                    <a:pt x="356" y="269"/>
                    <a:pt x="356" y="269"/>
                  </a:cubicBezTo>
                  <a:cubicBezTo>
                    <a:pt x="356" y="268"/>
                    <a:pt x="356" y="268"/>
                    <a:pt x="356" y="268"/>
                  </a:cubicBezTo>
                  <a:cubicBezTo>
                    <a:pt x="356" y="268"/>
                    <a:pt x="356" y="268"/>
                    <a:pt x="356" y="268"/>
                  </a:cubicBezTo>
                  <a:cubicBezTo>
                    <a:pt x="354" y="262"/>
                    <a:pt x="354" y="262"/>
                    <a:pt x="354" y="262"/>
                  </a:cubicBezTo>
                  <a:cubicBezTo>
                    <a:pt x="355" y="256"/>
                    <a:pt x="355" y="256"/>
                    <a:pt x="355" y="256"/>
                  </a:cubicBezTo>
                  <a:cubicBezTo>
                    <a:pt x="355" y="256"/>
                    <a:pt x="355" y="256"/>
                    <a:pt x="355" y="256"/>
                  </a:cubicBezTo>
                  <a:cubicBezTo>
                    <a:pt x="355" y="256"/>
                    <a:pt x="355" y="256"/>
                    <a:pt x="355" y="256"/>
                  </a:cubicBezTo>
                  <a:cubicBezTo>
                    <a:pt x="355" y="256"/>
                    <a:pt x="355" y="256"/>
                    <a:pt x="355" y="256"/>
                  </a:cubicBezTo>
                  <a:cubicBezTo>
                    <a:pt x="358" y="253"/>
                    <a:pt x="358" y="253"/>
                    <a:pt x="358" y="253"/>
                  </a:cubicBezTo>
                  <a:cubicBezTo>
                    <a:pt x="358" y="251"/>
                    <a:pt x="358" y="251"/>
                    <a:pt x="358" y="251"/>
                  </a:cubicBezTo>
                  <a:cubicBezTo>
                    <a:pt x="355" y="244"/>
                    <a:pt x="355" y="244"/>
                    <a:pt x="355" y="244"/>
                  </a:cubicBezTo>
                  <a:cubicBezTo>
                    <a:pt x="350" y="239"/>
                    <a:pt x="350" y="239"/>
                    <a:pt x="350" y="239"/>
                  </a:cubicBezTo>
                  <a:cubicBezTo>
                    <a:pt x="350" y="238"/>
                    <a:pt x="350" y="238"/>
                    <a:pt x="350" y="238"/>
                  </a:cubicBezTo>
                  <a:cubicBezTo>
                    <a:pt x="348" y="222"/>
                    <a:pt x="348" y="222"/>
                    <a:pt x="348" y="222"/>
                  </a:cubicBezTo>
                  <a:cubicBezTo>
                    <a:pt x="344" y="218"/>
                    <a:pt x="344" y="218"/>
                    <a:pt x="344" y="218"/>
                  </a:cubicBezTo>
                  <a:cubicBezTo>
                    <a:pt x="344" y="218"/>
                    <a:pt x="344" y="218"/>
                    <a:pt x="344" y="218"/>
                  </a:cubicBezTo>
                  <a:cubicBezTo>
                    <a:pt x="343" y="217"/>
                    <a:pt x="343" y="217"/>
                    <a:pt x="343" y="217"/>
                  </a:cubicBezTo>
                  <a:cubicBezTo>
                    <a:pt x="343" y="217"/>
                    <a:pt x="343" y="217"/>
                    <a:pt x="343" y="217"/>
                  </a:cubicBezTo>
                  <a:cubicBezTo>
                    <a:pt x="340" y="210"/>
                    <a:pt x="340" y="210"/>
                    <a:pt x="340" y="210"/>
                  </a:cubicBezTo>
                  <a:cubicBezTo>
                    <a:pt x="326" y="208"/>
                    <a:pt x="326" y="208"/>
                    <a:pt x="326" y="208"/>
                  </a:cubicBezTo>
                  <a:cubicBezTo>
                    <a:pt x="322" y="207"/>
                    <a:pt x="320" y="204"/>
                    <a:pt x="318" y="201"/>
                  </a:cubicBezTo>
                  <a:cubicBezTo>
                    <a:pt x="312" y="201"/>
                    <a:pt x="312" y="201"/>
                    <a:pt x="312" y="201"/>
                  </a:cubicBezTo>
                  <a:cubicBezTo>
                    <a:pt x="309" y="200"/>
                    <a:pt x="307" y="199"/>
                    <a:pt x="304" y="196"/>
                  </a:cubicBezTo>
                  <a:cubicBezTo>
                    <a:pt x="303" y="195"/>
                    <a:pt x="303" y="195"/>
                    <a:pt x="303" y="195"/>
                  </a:cubicBezTo>
                  <a:cubicBezTo>
                    <a:pt x="302" y="194"/>
                    <a:pt x="300" y="191"/>
                    <a:pt x="299" y="188"/>
                  </a:cubicBezTo>
                  <a:cubicBezTo>
                    <a:pt x="299" y="188"/>
                    <a:pt x="299" y="188"/>
                    <a:pt x="299" y="188"/>
                  </a:cubicBezTo>
                  <a:cubicBezTo>
                    <a:pt x="298" y="188"/>
                    <a:pt x="298" y="188"/>
                    <a:pt x="298" y="188"/>
                  </a:cubicBezTo>
                  <a:cubicBezTo>
                    <a:pt x="297" y="181"/>
                    <a:pt x="297" y="181"/>
                    <a:pt x="297" y="181"/>
                  </a:cubicBezTo>
                  <a:cubicBezTo>
                    <a:pt x="297" y="181"/>
                    <a:pt x="297" y="181"/>
                    <a:pt x="297" y="181"/>
                  </a:cubicBezTo>
                  <a:cubicBezTo>
                    <a:pt x="297" y="181"/>
                    <a:pt x="297" y="181"/>
                    <a:pt x="297" y="181"/>
                  </a:cubicBezTo>
                  <a:cubicBezTo>
                    <a:pt x="297" y="180"/>
                    <a:pt x="297" y="180"/>
                    <a:pt x="297" y="180"/>
                  </a:cubicBezTo>
                  <a:cubicBezTo>
                    <a:pt x="297" y="180"/>
                    <a:pt x="297" y="180"/>
                    <a:pt x="297" y="180"/>
                  </a:cubicBezTo>
                  <a:cubicBezTo>
                    <a:pt x="299" y="168"/>
                    <a:pt x="299" y="168"/>
                    <a:pt x="299" y="168"/>
                  </a:cubicBezTo>
                  <a:cubicBezTo>
                    <a:pt x="299" y="168"/>
                    <a:pt x="299" y="168"/>
                    <a:pt x="299" y="168"/>
                  </a:cubicBezTo>
                  <a:cubicBezTo>
                    <a:pt x="302" y="162"/>
                    <a:pt x="302" y="162"/>
                    <a:pt x="302" y="162"/>
                  </a:cubicBezTo>
                  <a:cubicBezTo>
                    <a:pt x="302" y="162"/>
                    <a:pt x="302" y="162"/>
                    <a:pt x="302" y="162"/>
                  </a:cubicBezTo>
                  <a:cubicBezTo>
                    <a:pt x="302" y="162"/>
                    <a:pt x="302" y="162"/>
                    <a:pt x="302" y="162"/>
                  </a:cubicBezTo>
                  <a:cubicBezTo>
                    <a:pt x="302" y="162"/>
                    <a:pt x="302" y="162"/>
                    <a:pt x="302" y="162"/>
                  </a:cubicBezTo>
                  <a:cubicBezTo>
                    <a:pt x="317" y="155"/>
                    <a:pt x="317" y="155"/>
                    <a:pt x="317" y="155"/>
                  </a:cubicBezTo>
                  <a:cubicBezTo>
                    <a:pt x="323" y="148"/>
                    <a:pt x="323" y="148"/>
                    <a:pt x="323" y="148"/>
                  </a:cubicBezTo>
                  <a:cubicBezTo>
                    <a:pt x="325" y="142"/>
                    <a:pt x="325" y="142"/>
                    <a:pt x="325" y="142"/>
                  </a:cubicBezTo>
                  <a:cubicBezTo>
                    <a:pt x="324" y="138"/>
                    <a:pt x="324" y="138"/>
                    <a:pt x="324" y="138"/>
                  </a:cubicBezTo>
                  <a:cubicBezTo>
                    <a:pt x="321" y="132"/>
                    <a:pt x="320" y="129"/>
                    <a:pt x="320" y="127"/>
                  </a:cubicBezTo>
                  <a:cubicBezTo>
                    <a:pt x="317" y="128"/>
                    <a:pt x="317" y="128"/>
                    <a:pt x="317" y="128"/>
                  </a:cubicBezTo>
                  <a:cubicBezTo>
                    <a:pt x="311" y="127"/>
                    <a:pt x="311" y="127"/>
                    <a:pt x="311" y="127"/>
                  </a:cubicBezTo>
                  <a:cubicBezTo>
                    <a:pt x="310" y="128"/>
                    <a:pt x="307" y="131"/>
                    <a:pt x="302" y="136"/>
                  </a:cubicBezTo>
                  <a:cubicBezTo>
                    <a:pt x="295" y="143"/>
                    <a:pt x="295" y="143"/>
                    <a:pt x="295" y="143"/>
                  </a:cubicBezTo>
                  <a:cubicBezTo>
                    <a:pt x="295" y="143"/>
                    <a:pt x="295" y="143"/>
                    <a:pt x="295" y="143"/>
                  </a:cubicBezTo>
                  <a:cubicBezTo>
                    <a:pt x="295" y="143"/>
                    <a:pt x="295" y="143"/>
                    <a:pt x="295" y="143"/>
                  </a:cubicBezTo>
                  <a:cubicBezTo>
                    <a:pt x="289" y="144"/>
                    <a:pt x="286" y="145"/>
                    <a:pt x="284" y="144"/>
                  </a:cubicBezTo>
                  <a:lnTo>
                    <a:pt x="271" y="1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lumMod val="50000"/>
                  </a:sysClr>
                </a:solidFill>
                <a:effectLst/>
                <a:uLnTx/>
                <a:uFillTx/>
              </a:endParaRPr>
            </a:p>
          </p:txBody>
        </p:sp>
        <p:sp>
          <p:nvSpPr>
            <p:cNvPr id="72" name="Freeform 7"/>
            <p:cNvSpPr>
              <a:spLocks/>
            </p:cNvSpPr>
            <p:nvPr/>
          </p:nvSpPr>
          <p:spPr bwMode="auto">
            <a:xfrm>
              <a:off x="5965826" y="2817813"/>
              <a:ext cx="346075" cy="571500"/>
            </a:xfrm>
            <a:custGeom>
              <a:avLst/>
              <a:gdLst>
                <a:gd name="T0" fmla="*/ 47 w 92"/>
                <a:gd name="T1" fmla="*/ 29 h 152"/>
                <a:gd name="T2" fmla="*/ 47 w 92"/>
                <a:gd name="T3" fmla="*/ 43 h 152"/>
                <a:gd name="T4" fmla="*/ 42 w 92"/>
                <a:gd name="T5" fmla="*/ 54 h 152"/>
                <a:gd name="T6" fmla="*/ 38 w 92"/>
                <a:gd name="T7" fmla="*/ 62 h 152"/>
                <a:gd name="T8" fmla="*/ 37 w 92"/>
                <a:gd name="T9" fmla="*/ 61 h 152"/>
                <a:gd name="T10" fmla="*/ 22 w 92"/>
                <a:gd name="T11" fmla="*/ 65 h 152"/>
                <a:gd name="T12" fmla="*/ 7 w 92"/>
                <a:gd name="T13" fmla="*/ 67 h 152"/>
                <a:gd name="T14" fmla="*/ 4 w 92"/>
                <a:gd name="T15" fmla="*/ 70 h 152"/>
                <a:gd name="T16" fmla="*/ 20 w 92"/>
                <a:gd name="T17" fmla="*/ 72 h 152"/>
                <a:gd name="T18" fmla="*/ 21 w 92"/>
                <a:gd name="T19" fmla="*/ 72 h 152"/>
                <a:gd name="T20" fmla="*/ 24 w 92"/>
                <a:gd name="T21" fmla="*/ 81 h 152"/>
                <a:gd name="T22" fmla="*/ 30 w 92"/>
                <a:gd name="T23" fmla="*/ 92 h 152"/>
                <a:gd name="T24" fmla="*/ 36 w 92"/>
                <a:gd name="T25" fmla="*/ 108 h 152"/>
                <a:gd name="T26" fmla="*/ 36 w 92"/>
                <a:gd name="T27" fmla="*/ 108 h 152"/>
                <a:gd name="T28" fmla="*/ 39 w 92"/>
                <a:gd name="T29" fmla="*/ 116 h 152"/>
                <a:gd name="T30" fmla="*/ 36 w 92"/>
                <a:gd name="T31" fmla="*/ 124 h 152"/>
                <a:gd name="T32" fmla="*/ 36 w 92"/>
                <a:gd name="T33" fmla="*/ 132 h 152"/>
                <a:gd name="T34" fmla="*/ 50 w 92"/>
                <a:gd name="T35" fmla="*/ 140 h 152"/>
                <a:gd name="T36" fmla="*/ 59 w 92"/>
                <a:gd name="T37" fmla="*/ 151 h 152"/>
                <a:gd name="T38" fmla="*/ 63 w 92"/>
                <a:gd name="T39" fmla="*/ 152 h 152"/>
                <a:gd name="T40" fmla="*/ 62 w 92"/>
                <a:gd name="T41" fmla="*/ 139 h 152"/>
                <a:gd name="T42" fmla="*/ 71 w 92"/>
                <a:gd name="T43" fmla="*/ 134 h 152"/>
                <a:gd name="T44" fmla="*/ 71 w 92"/>
                <a:gd name="T45" fmla="*/ 134 h 152"/>
                <a:gd name="T46" fmla="*/ 72 w 92"/>
                <a:gd name="T47" fmla="*/ 134 h 152"/>
                <a:gd name="T48" fmla="*/ 78 w 92"/>
                <a:gd name="T49" fmla="*/ 133 h 152"/>
                <a:gd name="T50" fmla="*/ 80 w 92"/>
                <a:gd name="T51" fmla="*/ 122 h 152"/>
                <a:gd name="T52" fmla="*/ 74 w 92"/>
                <a:gd name="T53" fmla="*/ 116 h 152"/>
                <a:gd name="T54" fmla="*/ 69 w 92"/>
                <a:gd name="T55" fmla="*/ 116 h 152"/>
                <a:gd name="T56" fmla="*/ 67 w 92"/>
                <a:gd name="T57" fmla="*/ 105 h 152"/>
                <a:gd name="T58" fmla="*/ 68 w 92"/>
                <a:gd name="T59" fmla="*/ 84 h 152"/>
                <a:gd name="T60" fmla="*/ 83 w 92"/>
                <a:gd name="T61" fmla="*/ 80 h 152"/>
                <a:gd name="T62" fmla="*/ 92 w 92"/>
                <a:gd name="T63" fmla="*/ 54 h 152"/>
                <a:gd name="T64" fmla="*/ 85 w 92"/>
                <a:gd name="T65" fmla="*/ 48 h 152"/>
                <a:gd name="T66" fmla="*/ 84 w 92"/>
                <a:gd name="T67" fmla="*/ 48 h 152"/>
                <a:gd name="T68" fmla="*/ 77 w 92"/>
                <a:gd name="T69" fmla="*/ 48 h 152"/>
                <a:gd name="T70" fmla="*/ 72 w 92"/>
                <a:gd name="T71" fmla="*/ 42 h 152"/>
                <a:gd name="T72" fmla="*/ 72 w 92"/>
                <a:gd name="T73" fmla="*/ 42 h 152"/>
                <a:gd name="T74" fmla="*/ 73 w 92"/>
                <a:gd name="T75" fmla="*/ 26 h 152"/>
                <a:gd name="T76" fmla="*/ 77 w 92"/>
                <a:gd name="T77" fmla="*/ 18 h 152"/>
                <a:gd name="T78" fmla="*/ 79 w 92"/>
                <a:gd name="T79" fmla="*/ 10 h 152"/>
                <a:gd name="T80" fmla="*/ 65 w 92"/>
                <a:gd name="T8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2" h="152">
                  <a:moveTo>
                    <a:pt x="54" y="9"/>
                  </a:moveTo>
                  <a:cubicBezTo>
                    <a:pt x="47" y="29"/>
                    <a:pt x="47" y="29"/>
                    <a:pt x="47" y="29"/>
                  </a:cubicBezTo>
                  <a:cubicBezTo>
                    <a:pt x="47" y="42"/>
                    <a:pt x="47" y="42"/>
                    <a:pt x="47" y="42"/>
                  </a:cubicBezTo>
                  <a:cubicBezTo>
                    <a:pt x="47" y="43"/>
                    <a:pt x="47" y="43"/>
                    <a:pt x="47" y="43"/>
                  </a:cubicBezTo>
                  <a:cubicBezTo>
                    <a:pt x="43" y="50"/>
                    <a:pt x="43" y="50"/>
                    <a:pt x="43" y="50"/>
                  </a:cubicBezTo>
                  <a:cubicBezTo>
                    <a:pt x="42" y="54"/>
                    <a:pt x="42" y="54"/>
                    <a:pt x="42" y="54"/>
                  </a:cubicBezTo>
                  <a:cubicBezTo>
                    <a:pt x="43" y="57"/>
                    <a:pt x="42" y="60"/>
                    <a:pt x="39" y="61"/>
                  </a:cubicBezTo>
                  <a:cubicBezTo>
                    <a:pt x="38" y="62"/>
                    <a:pt x="38" y="62"/>
                    <a:pt x="38" y="62"/>
                  </a:cubicBezTo>
                  <a:cubicBezTo>
                    <a:pt x="38" y="62"/>
                    <a:pt x="38" y="62"/>
                    <a:pt x="38" y="62"/>
                  </a:cubicBezTo>
                  <a:cubicBezTo>
                    <a:pt x="37" y="61"/>
                    <a:pt x="37" y="61"/>
                    <a:pt x="37" y="61"/>
                  </a:cubicBezTo>
                  <a:cubicBezTo>
                    <a:pt x="27" y="60"/>
                    <a:pt x="27" y="60"/>
                    <a:pt x="27" y="60"/>
                  </a:cubicBezTo>
                  <a:cubicBezTo>
                    <a:pt x="22" y="65"/>
                    <a:pt x="22" y="65"/>
                    <a:pt x="22" y="65"/>
                  </a:cubicBezTo>
                  <a:cubicBezTo>
                    <a:pt x="7" y="67"/>
                    <a:pt x="7" y="67"/>
                    <a:pt x="7" y="67"/>
                  </a:cubicBezTo>
                  <a:cubicBezTo>
                    <a:pt x="7" y="67"/>
                    <a:pt x="7" y="67"/>
                    <a:pt x="7" y="67"/>
                  </a:cubicBezTo>
                  <a:cubicBezTo>
                    <a:pt x="0" y="67"/>
                    <a:pt x="0" y="67"/>
                    <a:pt x="0" y="67"/>
                  </a:cubicBezTo>
                  <a:cubicBezTo>
                    <a:pt x="4" y="70"/>
                    <a:pt x="4" y="70"/>
                    <a:pt x="4" y="70"/>
                  </a:cubicBezTo>
                  <a:cubicBezTo>
                    <a:pt x="19" y="72"/>
                    <a:pt x="19" y="72"/>
                    <a:pt x="19" y="72"/>
                  </a:cubicBezTo>
                  <a:cubicBezTo>
                    <a:pt x="20" y="72"/>
                    <a:pt x="20" y="72"/>
                    <a:pt x="20" y="72"/>
                  </a:cubicBezTo>
                  <a:cubicBezTo>
                    <a:pt x="20" y="72"/>
                    <a:pt x="20" y="72"/>
                    <a:pt x="20" y="72"/>
                  </a:cubicBezTo>
                  <a:cubicBezTo>
                    <a:pt x="21" y="72"/>
                    <a:pt x="21" y="72"/>
                    <a:pt x="21" y="72"/>
                  </a:cubicBezTo>
                  <a:cubicBezTo>
                    <a:pt x="21" y="72"/>
                    <a:pt x="21" y="72"/>
                    <a:pt x="21" y="72"/>
                  </a:cubicBezTo>
                  <a:cubicBezTo>
                    <a:pt x="24" y="81"/>
                    <a:pt x="24" y="81"/>
                    <a:pt x="24" y="81"/>
                  </a:cubicBezTo>
                  <a:cubicBezTo>
                    <a:pt x="28" y="84"/>
                    <a:pt x="28" y="84"/>
                    <a:pt x="28" y="84"/>
                  </a:cubicBezTo>
                  <a:cubicBezTo>
                    <a:pt x="30" y="86"/>
                    <a:pt x="30" y="88"/>
                    <a:pt x="30" y="92"/>
                  </a:cubicBezTo>
                  <a:cubicBezTo>
                    <a:pt x="31" y="103"/>
                    <a:pt x="31" y="103"/>
                    <a:pt x="31" y="103"/>
                  </a:cubicBezTo>
                  <a:cubicBezTo>
                    <a:pt x="36" y="108"/>
                    <a:pt x="36" y="108"/>
                    <a:pt x="36" y="108"/>
                  </a:cubicBezTo>
                  <a:cubicBezTo>
                    <a:pt x="36" y="108"/>
                    <a:pt x="36" y="108"/>
                    <a:pt x="36" y="108"/>
                  </a:cubicBezTo>
                  <a:cubicBezTo>
                    <a:pt x="36" y="108"/>
                    <a:pt x="36" y="108"/>
                    <a:pt x="36" y="108"/>
                  </a:cubicBezTo>
                  <a:cubicBezTo>
                    <a:pt x="36" y="108"/>
                    <a:pt x="36" y="108"/>
                    <a:pt x="36" y="108"/>
                  </a:cubicBezTo>
                  <a:cubicBezTo>
                    <a:pt x="39" y="116"/>
                    <a:pt x="39" y="116"/>
                    <a:pt x="39" y="116"/>
                  </a:cubicBezTo>
                  <a:cubicBezTo>
                    <a:pt x="39" y="120"/>
                    <a:pt x="39" y="120"/>
                    <a:pt x="39" y="120"/>
                  </a:cubicBezTo>
                  <a:cubicBezTo>
                    <a:pt x="36" y="124"/>
                    <a:pt x="36" y="124"/>
                    <a:pt x="36" y="124"/>
                  </a:cubicBezTo>
                  <a:cubicBezTo>
                    <a:pt x="35" y="128"/>
                    <a:pt x="35" y="128"/>
                    <a:pt x="35" y="128"/>
                  </a:cubicBezTo>
                  <a:cubicBezTo>
                    <a:pt x="36" y="132"/>
                    <a:pt x="36" y="132"/>
                    <a:pt x="36" y="132"/>
                  </a:cubicBezTo>
                  <a:cubicBezTo>
                    <a:pt x="41" y="135"/>
                    <a:pt x="41" y="135"/>
                    <a:pt x="41" y="135"/>
                  </a:cubicBezTo>
                  <a:cubicBezTo>
                    <a:pt x="46" y="137"/>
                    <a:pt x="49" y="138"/>
                    <a:pt x="50" y="140"/>
                  </a:cubicBezTo>
                  <a:cubicBezTo>
                    <a:pt x="53" y="146"/>
                    <a:pt x="53" y="146"/>
                    <a:pt x="53" y="146"/>
                  </a:cubicBezTo>
                  <a:cubicBezTo>
                    <a:pt x="56" y="148"/>
                    <a:pt x="58" y="150"/>
                    <a:pt x="59" y="151"/>
                  </a:cubicBezTo>
                  <a:cubicBezTo>
                    <a:pt x="62" y="152"/>
                    <a:pt x="62" y="152"/>
                    <a:pt x="62" y="152"/>
                  </a:cubicBezTo>
                  <a:cubicBezTo>
                    <a:pt x="63" y="152"/>
                    <a:pt x="63" y="152"/>
                    <a:pt x="63" y="152"/>
                  </a:cubicBezTo>
                  <a:cubicBezTo>
                    <a:pt x="61" y="144"/>
                    <a:pt x="61" y="144"/>
                    <a:pt x="61" y="144"/>
                  </a:cubicBezTo>
                  <a:cubicBezTo>
                    <a:pt x="61" y="142"/>
                    <a:pt x="61" y="140"/>
                    <a:pt x="62" y="139"/>
                  </a:cubicBezTo>
                  <a:cubicBezTo>
                    <a:pt x="62" y="138"/>
                    <a:pt x="63" y="137"/>
                    <a:pt x="65" y="136"/>
                  </a:cubicBezTo>
                  <a:cubicBezTo>
                    <a:pt x="71" y="134"/>
                    <a:pt x="71" y="134"/>
                    <a:pt x="71" y="134"/>
                  </a:cubicBezTo>
                  <a:cubicBezTo>
                    <a:pt x="71" y="134"/>
                    <a:pt x="71" y="134"/>
                    <a:pt x="71" y="134"/>
                  </a:cubicBezTo>
                  <a:cubicBezTo>
                    <a:pt x="71" y="134"/>
                    <a:pt x="71" y="134"/>
                    <a:pt x="71" y="134"/>
                  </a:cubicBezTo>
                  <a:cubicBezTo>
                    <a:pt x="72" y="134"/>
                    <a:pt x="72" y="134"/>
                    <a:pt x="72" y="134"/>
                  </a:cubicBezTo>
                  <a:cubicBezTo>
                    <a:pt x="72" y="134"/>
                    <a:pt x="72" y="134"/>
                    <a:pt x="72" y="134"/>
                  </a:cubicBezTo>
                  <a:cubicBezTo>
                    <a:pt x="75" y="135"/>
                    <a:pt x="75" y="135"/>
                    <a:pt x="75" y="135"/>
                  </a:cubicBezTo>
                  <a:cubicBezTo>
                    <a:pt x="78" y="133"/>
                    <a:pt x="78" y="133"/>
                    <a:pt x="78" y="133"/>
                  </a:cubicBezTo>
                  <a:cubicBezTo>
                    <a:pt x="78" y="132"/>
                    <a:pt x="78" y="132"/>
                    <a:pt x="78" y="132"/>
                  </a:cubicBezTo>
                  <a:cubicBezTo>
                    <a:pt x="80" y="122"/>
                    <a:pt x="80" y="122"/>
                    <a:pt x="80" y="122"/>
                  </a:cubicBezTo>
                  <a:cubicBezTo>
                    <a:pt x="77" y="118"/>
                    <a:pt x="77" y="118"/>
                    <a:pt x="77" y="118"/>
                  </a:cubicBezTo>
                  <a:cubicBezTo>
                    <a:pt x="74" y="116"/>
                    <a:pt x="74" y="116"/>
                    <a:pt x="74" y="116"/>
                  </a:cubicBezTo>
                  <a:cubicBezTo>
                    <a:pt x="70" y="116"/>
                    <a:pt x="70" y="116"/>
                    <a:pt x="70" y="116"/>
                  </a:cubicBezTo>
                  <a:cubicBezTo>
                    <a:pt x="69" y="116"/>
                    <a:pt x="69" y="116"/>
                    <a:pt x="69" y="116"/>
                  </a:cubicBezTo>
                  <a:cubicBezTo>
                    <a:pt x="68" y="115"/>
                    <a:pt x="68" y="115"/>
                    <a:pt x="68" y="115"/>
                  </a:cubicBezTo>
                  <a:cubicBezTo>
                    <a:pt x="67" y="105"/>
                    <a:pt x="67" y="105"/>
                    <a:pt x="67" y="105"/>
                  </a:cubicBezTo>
                  <a:cubicBezTo>
                    <a:pt x="67" y="84"/>
                    <a:pt x="67" y="84"/>
                    <a:pt x="67" y="84"/>
                  </a:cubicBezTo>
                  <a:cubicBezTo>
                    <a:pt x="68" y="84"/>
                    <a:pt x="68" y="84"/>
                    <a:pt x="68" y="84"/>
                  </a:cubicBezTo>
                  <a:cubicBezTo>
                    <a:pt x="74" y="75"/>
                    <a:pt x="74" y="75"/>
                    <a:pt x="74" y="75"/>
                  </a:cubicBezTo>
                  <a:cubicBezTo>
                    <a:pt x="83" y="80"/>
                    <a:pt x="83" y="80"/>
                    <a:pt x="83" y="80"/>
                  </a:cubicBezTo>
                  <a:cubicBezTo>
                    <a:pt x="88" y="80"/>
                    <a:pt x="88" y="80"/>
                    <a:pt x="88" y="80"/>
                  </a:cubicBezTo>
                  <a:cubicBezTo>
                    <a:pt x="92" y="54"/>
                    <a:pt x="92" y="54"/>
                    <a:pt x="92" y="54"/>
                  </a:cubicBezTo>
                  <a:cubicBezTo>
                    <a:pt x="91" y="51"/>
                    <a:pt x="90" y="49"/>
                    <a:pt x="87" y="48"/>
                  </a:cubicBezTo>
                  <a:cubicBezTo>
                    <a:pt x="85" y="48"/>
                    <a:pt x="85" y="48"/>
                    <a:pt x="85" y="48"/>
                  </a:cubicBezTo>
                  <a:cubicBezTo>
                    <a:pt x="85" y="48"/>
                    <a:pt x="85" y="48"/>
                    <a:pt x="85" y="48"/>
                  </a:cubicBezTo>
                  <a:cubicBezTo>
                    <a:pt x="84" y="48"/>
                    <a:pt x="84" y="48"/>
                    <a:pt x="84" y="48"/>
                  </a:cubicBezTo>
                  <a:cubicBezTo>
                    <a:pt x="77" y="49"/>
                    <a:pt x="77" y="49"/>
                    <a:pt x="77" y="49"/>
                  </a:cubicBezTo>
                  <a:cubicBezTo>
                    <a:pt x="77" y="48"/>
                    <a:pt x="77" y="48"/>
                    <a:pt x="77" y="48"/>
                  </a:cubicBezTo>
                  <a:cubicBezTo>
                    <a:pt x="76" y="48"/>
                    <a:pt x="76" y="48"/>
                    <a:pt x="76" y="48"/>
                  </a:cubicBezTo>
                  <a:cubicBezTo>
                    <a:pt x="72" y="42"/>
                    <a:pt x="72" y="42"/>
                    <a:pt x="72" y="42"/>
                  </a:cubicBezTo>
                  <a:cubicBezTo>
                    <a:pt x="72" y="42"/>
                    <a:pt x="72" y="42"/>
                    <a:pt x="72" y="42"/>
                  </a:cubicBezTo>
                  <a:cubicBezTo>
                    <a:pt x="72" y="42"/>
                    <a:pt x="72" y="42"/>
                    <a:pt x="72" y="42"/>
                  </a:cubicBezTo>
                  <a:cubicBezTo>
                    <a:pt x="72" y="32"/>
                    <a:pt x="72" y="32"/>
                    <a:pt x="72" y="32"/>
                  </a:cubicBezTo>
                  <a:cubicBezTo>
                    <a:pt x="73" y="26"/>
                    <a:pt x="73" y="26"/>
                    <a:pt x="73" y="26"/>
                  </a:cubicBezTo>
                  <a:cubicBezTo>
                    <a:pt x="75" y="24"/>
                    <a:pt x="75" y="24"/>
                    <a:pt x="75" y="24"/>
                  </a:cubicBezTo>
                  <a:cubicBezTo>
                    <a:pt x="75" y="22"/>
                    <a:pt x="75" y="20"/>
                    <a:pt x="77" y="18"/>
                  </a:cubicBezTo>
                  <a:cubicBezTo>
                    <a:pt x="78" y="16"/>
                    <a:pt x="78" y="16"/>
                    <a:pt x="78" y="16"/>
                  </a:cubicBezTo>
                  <a:cubicBezTo>
                    <a:pt x="79" y="10"/>
                    <a:pt x="79" y="10"/>
                    <a:pt x="79" y="10"/>
                  </a:cubicBezTo>
                  <a:cubicBezTo>
                    <a:pt x="73" y="4"/>
                    <a:pt x="73" y="4"/>
                    <a:pt x="73" y="4"/>
                  </a:cubicBezTo>
                  <a:cubicBezTo>
                    <a:pt x="65" y="0"/>
                    <a:pt x="65" y="0"/>
                    <a:pt x="65" y="0"/>
                  </a:cubicBezTo>
                  <a:lnTo>
                    <a:pt x="5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lumMod val="50000"/>
                  </a:sysClr>
                </a:solidFill>
                <a:effectLst/>
                <a:uLnTx/>
                <a:uFillTx/>
              </a:endParaRPr>
            </a:p>
          </p:txBody>
        </p:sp>
        <p:sp>
          <p:nvSpPr>
            <p:cNvPr id="73" name="Freeform 8"/>
            <p:cNvSpPr>
              <a:spLocks/>
            </p:cNvSpPr>
            <p:nvPr/>
          </p:nvSpPr>
          <p:spPr bwMode="auto">
            <a:xfrm>
              <a:off x="2697163" y="1314451"/>
              <a:ext cx="2449513" cy="1852613"/>
            </a:xfrm>
            <a:custGeom>
              <a:avLst/>
              <a:gdLst>
                <a:gd name="T0" fmla="*/ 639 w 652"/>
                <a:gd name="T1" fmla="*/ 228 h 493"/>
                <a:gd name="T2" fmla="*/ 612 w 652"/>
                <a:gd name="T3" fmla="*/ 204 h 493"/>
                <a:gd name="T4" fmla="*/ 595 w 652"/>
                <a:gd name="T5" fmla="*/ 184 h 493"/>
                <a:gd name="T6" fmla="*/ 519 w 652"/>
                <a:gd name="T7" fmla="*/ 166 h 493"/>
                <a:gd name="T8" fmla="*/ 523 w 652"/>
                <a:gd name="T9" fmla="*/ 90 h 493"/>
                <a:gd name="T10" fmla="*/ 469 w 652"/>
                <a:gd name="T11" fmla="*/ 25 h 493"/>
                <a:gd name="T12" fmla="*/ 442 w 652"/>
                <a:gd name="T13" fmla="*/ 7 h 493"/>
                <a:gd name="T14" fmla="*/ 400 w 652"/>
                <a:gd name="T15" fmla="*/ 61 h 493"/>
                <a:gd name="T16" fmla="*/ 308 w 652"/>
                <a:gd name="T17" fmla="*/ 112 h 493"/>
                <a:gd name="T18" fmla="*/ 291 w 652"/>
                <a:gd name="T19" fmla="*/ 115 h 493"/>
                <a:gd name="T20" fmla="*/ 236 w 652"/>
                <a:gd name="T21" fmla="*/ 110 h 493"/>
                <a:gd name="T22" fmla="*/ 244 w 652"/>
                <a:gd name="T23" fmla="*/ 168 h 493"/>
                <a:gd name="T24" fmla="*/ 234 w 652"/>
                <a:gd name="T25" fmla="*/ 198 h 493"/>
                <a:gd name="T26" fmla="*/ 226 w 652"/>
                <a:gd name="T27" fmla="*/ 196 h 493"/>
                <a:gd name="T28" fmla="*/ 202 w 652"/>
                <a:gd name="T29" fmla="*/ 224 h 493"/>
                <a:gd name="T30" fmla="*/ 164 w 652"/>
                <a:gd name="T31" fmla="*/ 234 h 493"/>
                <a:gd name="T32" fmla="*/ 91 w 652"/>
                <a:gd name="T33" fmla="*/ 253 h 493"/>
                <a:gd name="T34" fmla="*/ 52 w 652"/>
                <a:gd name="T35" fmla="*/ 247 h 493"/>
                <a:gd name="T36" fmla="*/ 32 w 652"/>
                <a:gd name="T37" fmla="*/ 240 h 493"/>
                <a:gd name="T38" fmla="*/ 4 w 652"/>
                <a:gd name="T39" fmla="*/ 284 h 493"/>
                <a:gd name="T40" fmla="*/ 26 w 652"/>
                <a:gd name="T41" fmla="*/ 303 h 493"/>
                <a:gd name="T42" fmla="*/ 20 w 652"/>
                <a:gd name="T43" fmla="*/ 356 h 493"/>
                <a:gd name="T44" fmla="*/ 21 w 652"/>
                <a:gd name="T45" fmla="*/ 367 h 493"/>
                <a:gd name="T46" fmla="*/ 60 w 652"/>
                <a:gd name="T47" fmla="*/ 417 h 493"/>
                <a:gd name="T48" fmla="*/ 85 w 652"/>
                <a:gd name="T49" fmla="*/ 443 h 493"/>
                <a:gd name="T50" fmla="*/ 104 w 652"/>
                <a:gd name="T51" fmla="*/ 490 h 493"/>
                <a:gd name="T52" fmla="*/ 129 w 652"/>
                <a:gd name="T53" fmla="*/ 493 h 493"/>
                <a:gd name="T54" fmla="*/ 144 w 652"/>
                <a:gd name="T55" fmla="*/ 466 h 493"/>
                <a:gd name="T56" fmla="*/ 165 w 652"/>
                <a:gd name="T57" fmla="*/ 468 h 493"/>
                <a:gd name="T58" fmla="*/ 230 w 652"/>
                <a:gd name="T59" fmla="*/ 465 h 493"/>
                <a:gd name="T60" fmla="*/ 250 w 652"/>
                <a:gd name="T61" fmla="*/ 480 h 493"/>
                <a:gd name="T62" fmla="*/ 284 w 652"/>
                <a:gd name="T63" fmla="*/ 480 h 493"/>
                <a:gd name="T64" fmla="*/ 360 w 652"/>
                <a:gd name="T65" fmla="*/ 470 h 493"/>
                <a:gd name="T66" fmla="*/ 412 w 652"/>
                <a:gd name="T67" fmla="*/ 472 h 493"/>
                <a:gd name="T68" fmla="*/ 445 w 652"/>
                <a:gd name="T69" fmla="*/ 484 h 493"/>
                <a:gd name="T70" fmla="*/ 472 w 652"/>
                <a:gd name="T71" fmla="*/ 491 h 493"/>
                <a:gd name="T72" fmla="*/ 469 w 652"/>
                <a:gd name="T73" fmla="*/ 470 h 493"/>
                <a:gd name="T74" fmla="*/ 476 w 652"/>
                <a:gd name="T75" fmla="*/ 460 h 493"/>
                <a:gd name="T76" fmla="*/ 478 w 652"/>
                <a:gd name="T77" fmla="*/ 446 h 493"/>
                <a:gd name="T78" fmla="*/ 460 w 652"/>
                <a:gd name="T79" fmla="*/ 428 h 493"/>
                <a:gd name="T80" fmla="*/ 461 w 652"/>
                <a:gd name="T81" fmla="*/ 414 h 493"/>
                <a:gd name="T82" fmla="*/ 494 w 652"/>
                <a:gd name="T83" fmla="*/ 396 h 493"/>
                <a:gd name="T84" fmla="*/ 527 w 652"/>
                <a:gd name="T85" fmla="*/ 390 h 493"/>
                <a:gd name="T86" fmla="*/ 543 w 652"/>
                <a:gd name="T87" fmla="*/ 375 h 493"/>
                <a:gd name="T88" fmla="*/ 544 w 652"/>
                <a:gd name="T89" fmla="*/ 367 h 493"/>
                <a:gd name="T90" fmla="*/ 546 w 652"/>
                <a:gd name="T91" fmla="*/ 343 h 493"/>
                <a:gd name="T92" fmla="*/ 584 w 652"/>
                <a:gd name="T93" fmla="*/ 314 h 493"/>
                <a:gd name="T94" fmla="*/ 602 w 652"/>
                <a:gd name="T95" fmla="*/ 302 h 493"/>
                <a:gd name="T96" fmla="*/ 634 w 652"/>
                <a:gd name="T97" fmla="*/ 294 h 493"/>
                <a:gd name="T98" fmla="*/ 647 w 652"/>
                <a:gd name="T99" fmla="*/ 281 h 493"/>
                <a:gd name="T100" fmla="*/ 651 w 652"/>
                <a:gd name="T101" fmla="*/ 266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2" h="493">
                  <a:moveTo>
                    <a:pt x="651" y="265"/>
                  </a:moveTo>
                  <a:cubicBezTo>
                    <a:pt x="651" y="265"/>
                    <a:pt x="651" y="265"/>
                    <a:pt x="651" y="265"/>
                  </a:cubicBezTo>
                  <a:cubicBezTo>
                    <a:pt x="652" y="265"/>
                    <a:pt x="652" y="265"/>
                    <a:pt x="652" y="265"/>
                  </a:cubicBezTo>
                  <a:cubicBezTo>
                    <a:pt x="652" y="264"/>
                    <a:pt x="652" y="264"/>
                    <a:pt x="652" y="264"/>
                  </a:cubicBezTo>
                  <a:cubicBezTo>
                    <a:pt x="639" y="228"/>
                    <a:pt x="639" y="228"/>
                    <a:pt x="639" y="228"/>
                  </a:cubicBezTo>
                  <a:cubicBezTo>
                    <a:pt x="631" y="222"/>
                    <a:pt x="631" y="222"/>
                    <a:pt x="631" y="222"/>
                  </a:cubicBezTo>
                  <a:cubicBezTo>
                    <a:pt x="631" y="221"/>
                    <a:pt x="631" y="221"/>
                    <a:pt x="631" y="221"/>
                  </a:cubicBezTo>
                  <a:cubicBezTo>
                    <a:pt x="629" y="206"/>
                    <a:pt x="629" y="206"/>
                    <a:pt x="629" y="206"/>
                  </a:cubicBezTo>
                  <a:cubicBezTo>
                    <a:pt x="612" y="204"/>
                    <a:pt x="612" y="204"/>
                    <a:pt x="612" y="204"/>
                  </a:cubicBezTo>
                  <a:cubicBezTo>
                    <a:pt x="612" y="204"/>
                    <a:pt x="612" y="204"/>
                    <a:pt x="612" y="204"/>
                  </a:cubicBezTo>
                  <a:cubicBezTo>
                    <a:pt x="611" y="204"/>
                    <a:pt x="611" y="204"/>
                    <a:pt x="611" y="204"/>
                  </a:cubicBezTo>
                  <a:cubicBezTo>
                    <a:pt x="611" y="203"/>
                    <a:pt x="611" y="203"/>
                    <a:pt x="611" y="203"/>
                  </a:cubicBezTo>
                  <a:cubicBezTo>
                    <a:pt x="610" y="202"/>
                    <a:pt x="610" y="202"/>
                    <a:pt x="610" y="202"/>
                  </a:cubicBezTo>
                  <a:cubicBezTo>
                    <a:pt x="610" y="202"/>
                    <a:pt x="610" y="202"/>
                    <a:pt x="610" y="202"/>
                  </a:cubicBezTo>
                  <a:cubicBezTo>
                    <a:pt x="608" y="196"/>
                    <a:pt x="603" y="190"/>
                    <a:pt x="595" y="184"/>
                  </a:cubicBezTo>
                  <a:cubicBezTo>
                    <a:pt x="591" y="180"/>
                    <a:pt x="586" y="178"/>
                    <a:pt x="583" y="177"/>
                  </a:cubicBezTo>
                  <a:cubicBezTo>
                    <a:pt x="580" y="176"/>
                    <a:pt x="577" y="174"/>
                    <a:pt x="575" y="173"/>
                  </a:cubicBezTo>
                  <a:cubicBezTo>
                    <a:pt x="570" y="169"/>
                    <a:pt x="552" y="166"/>
                    <a:pt x="520" y="166"/>
                  </a:cubicBezTo>
                  <a:cubicBezTo>
                    <a:pt x="519" y="166"/>
                    <a:pt x="519" y="166"/>
                    <a:pt x="519" y="166"/>
                  </a:cubicBezTo>
                  <a:cubicBezTo>
                    <a:pt x="519" y="166"/>
                    <a:pt x="519" y="166"/>
                    <a:pt x="519" y="166"/>
                  </a:cubicBezTo>
                  <a:cubicBezTo>
                    <a:pt x="516" y="160"/>
                    <a:pt x="516" y="160"/>
                    <a:pt x="516" y="160"/>
                  </a:cubicBezTo>
                  <a:cubicBezTo>
                    <a:pt x="514" y="156"/>
                    <a:pt x="513" y="153"/>
                    <a:pt x="512" y="150"/>
                  </a:cubicBezTo>
                  <a:cubicBezTo>
                    <a:pt x="512" y="145"/>
                    <a:pt x="518" y="131"/>
                    <a:pt x="529" y="107"/>
                  </a:cubicBezTo>
                  <a:cubicBezTo>
                    <a:pt x="523" y="90"/>
                    <a:pt x="523" y="90"/>
                    <a:pt x="523" y="90"/>
                  </a:cubicBezTo>
                  <a:cubicBezTo>
                    <a:pt x="523" y="90"/>
                    <a:pt x="523" y="90"/>
                    <a:pt x="523" y="90"/>
                  </a:cubicBezTo>
                  <a:cubicBezTo>
                    <a:pt x="517" y="62"/>
                    <a:pt x="517" y="62"/>
                    <a:pt x="517" y="62"/>
                  </a:cubicBezTo>
                  <a:cubicBezTo>
                    <a:pt x="516" y="58"/>
                    <a:pt x="510" y="54"/>
                    <a:pt x="498" y="50"/>
                  </a:cubicBezTo>
                  <a:cubicBezTo>
                    <a:pt x="495" y="50"/>
                    <a:pt x="493" y="49"/>
                    <a:pt x="490" y="47"/>
                  </a:cubicBezTo>
                  <a:cubicBezTo>
                    <a:pt x="486" y="45"/>
                    <a:pt x="483" y="42"/>
                    <a:pt x="481" y="37"/>
                  </a:cubicBezTo>
                  <a:cubicBezTo>
                    <a:pt x="479" y="32"/>
                    <a:pt x="475" y="28"/>
                    <a:pt x="469" y="25"/>
                  </a:cubicBezTo>
                  <a:cubicBezTo>
                    <a:pt x="469" y="25"/>
                    <a:pt x="469" y="25"/>
                    <a:pt x="469" y="25"/>
                  </a:cubicBezTo>
                  <a:cubicBezTo>
                    <a:pt x="468" y="24"/>
                    <a:pt x="468" y="24"/>
                    <a:pt x="468" y="24"/>
                  </a:cubicBezTo>
                  <a:cubicBezTo>
                    <a:pt x="464" y="0"/>
                    <a:pt x="464" y="0"/>
                    <a:pt x="464" y="0"/>
                  </a:cubicBezTo>
                  <a:cubicBezTo>
                    <a:pt x="444" y="2"/>
                    <a:pt x="444" y="2"/>
                    <a:pt x="444" y="2"/>
                  </a:cubicBezTo>
                  <a:cubicBezTo>
                    <a:pt x="442" y="7"/>
                    <a:pt x="442" y="7"/>
                    <a:pt x="442" y="7"/>
                  </a:cubicBezTo>
                  <a:cubicBezTo>
                    <a:pt x="440" y="15"/>
                    <a:pt x="438" y="19"/>
                    <a:pt x="435" y="19"/>
                  </a:cubicBezTo>
                  <a:cubicBezTo>
                    <a:pt x="422" y="23"/>
                    <a:pt x="422" y="23"/>
                    <a:pt x="422" y="23"/>
                  </a:cubicBezTo>
                  <a:cubicBezTo>
                    <a:pt x="415" y="26"/>
                    <a:pt x="410" y="29"/>
                    <a:pt x="408" y="33"/>
                  </a:cubicBezTo>
                  <a:cubicBezTo>
                    <a:pt x="406" y="34"/>
                    <a:pt x="405" y="39"/>
                    <a:pt x="404" y="46"/>
                  </a:cubicBezTo>
                  <a:cubicBezTo>
                    <a:pt x="403" y="53"/>
                    <a:pt x="402" y="58"/>
                    <a:pt x="400" y="61"/>
                  </a:cubicBezTo>
                  <a:cubicBezTo>
                    <a:pt x="398" y="66"/>
                    <a:pt x="394" y="70"/>
                    <a:pt x="389" y="72"/>
                  </a:cubicBezTo>
                  <a:cubicBezTo>
                    <a:pt x="378" y="76"/>
                    <a:pt x="361" y="70"/>
                    <a:pt x="336" y="52"/>
                  </a:cubicBezTo>
                  <a:cubicBezTo>
                    <a:pt x="304" y="94"/>
                    <a:pt x="304" y="94"/>
                    <a:pt x="304" y="94"/>
                  </a:cubicBezTo>
                  <a:cubicBezTo>
                    <a:pt x="308" y="112"/>
                    <a:pt x="308" y="112"/>
                    <a:pt x="308" y="112"/>
                  </a:cubicBezTo>
                  <a:cubicBezTo>
                    <a:pt x="308" y="112"/>
                    <a:pt x="308" y="112"/>
                    <a:pt x="308" y="112"/>
                  </a:cubicBezTo>
                  <a:cubicBezTo>
                    <a:pt x="308" y="112"/>
                    <a:pt x="308" y="112"/>
                    <a:pt x="308" y="112"/>
                  </a:cubicBezTo>
                  <a:cubicBezTo>
                    <a:pt x="308" y="113"/>
                    <a:pt x="308" y="113"/>
                    <a:pt x="308" y="113"/>
                  </a:cubicBezTo>
                  <a:cubicBezTo>
                    <a:pt x="308" y="113"/>
                    <a:pt x="308" y="113"/>
                    <a:pt x="308" y="113"/>
                  </a:cubicBezTo>
                  <a:cubicBezTo>
                    <a:pt x="306" y="116"/>
                    <a:pt x="304" y="117"/>
                    <a:pt x="301" y="118"/>
                  </a:cubicBezTo>
                  <a:cubicBezTo>
                    <a:pt x="298" y="118"/>
                    <a:pt x="294" y="117"/>
                    <a:pt x="291" y="115"/>
                  </a:cubicBezTo>
                  <a:cubicBezTo>
                    <a:pt x="288" y="112"/>
                    <a:pt x="278" y="110"/>
                    <a:pt x="264" y="110"/>
                  </a:cubicBezTo>
                  <a:cubicBezTo>
                    <a:pt x="257" y="109"/>
                    <a:pt x="257" y="109"/>
                    <a:pt x="257" y="109"/>
                  </a:cubicBezTo>
                  <a:cubicBezTo>
                    <a:pt x="257" y="109"/>
                    <a:pt x="257" y="109"/>
                    <a:pt x="257" y="109"/>
                  </a:cubicBezTo>
                  <a:cubicBezTo>
                    <a:pt x="247" y="108"/>
                    <a:pt x="247" y="108"/>
                    <a:pt x="247" y="108"/>
                  </a:cubicBezTo>
                  <a:cubicBezTo>
                    <a:pt x="236" y="110"/>
                    <a:pt x="236" y="110"/>
                    <a:pt x="236" y="110"/>
                  </a:cubicBezTo>
                  <a:cubicBezTo>
                    <a:pt x="241" y="117"/>
                    <a:pt x="241" y="117"/>
                    <a:pt x="241" y="117"/>
                  </a:cubicBezTo>
                  <a:cubicBezTo>
                    <a:pt x="245" y="122"/>
                    <a:pt x="246" y="126"/>
                    <a:pt x="246" y="128"/>
                  </a:cubicBezTo>
                  <a:cubicBezTo>
                    <a:pt x="242" y="154"/>
                    <a:pt x="242" y="154"/>
                    <a:pt x="242" y="154"/>
                  </a:cubicBezTo>
                  <a:cubicBezTo>
                    <a:pt x="244" y="168"/>
                    <a:pt x="244" y="168"/>
                    <a:pt x="244" y="168"/>
                  </a:cubicBezTo>
                  <a:cubicBezTo>
                    <a:pt x="244" y="168"/>
                    <a:pt x="244" y="168"/>
                    <a:pt x="244" y="168"/>
                  </a:cubicBezTo>
                  <a:cubicBezTo>
                    <a:pt x="244" y="168"/>
                    <a:pt x="244" y="168"/>
                    <a:pt x="244" y="168"/>
                  </a:cubicBezTo>
                  <a:cubicBezTo>
                    <a:pt x="244" y="168"/>
                    <a:pt x="244" y="168"/>
                    <a:pt x="244" y="168"/>
                  </a:cubicBezTo>
                  <a:cubicBezTo>
                    <a:pt x="244" y="168"/>
                    <a:pt x="244" y="168"/>
                    <a:pt x="244" y="168"/>
                  </a:cubicBezTo>
                  <a:cubicBezTo>
                    <a:pt x="236" y="194"/>
                    <a:pt x="236" y="194"/>
                    <a:pt x="236" y="194"/>
                  </a:cubicBezTo>
                  <a:cubicBezTo>
                    <a:pt x="235" y="197"/>
                    <a:pt x="234" y="198"/>
                    <a:pt x="234" y="198"/>
                  </a:cubicBezTo>
                  <a:cubicBezTo>
                    <a:pt x="233" y="198"/>
                    <a:pt x="233" y="198"/>
                    <a:pt x="233" y="198"/>
                  </a:cubicBezTo>
                  <a:cubicBezTo>
                    <a:pt x="233" y="197"/>
                    <a:pt x="233" y="197"/>
                    <a:pt x="233" y="197"/>
                  </a:cubicBezTo>
                  <a:cubicBezTo>
                    <a:pt x="232" y="195"/>
                    <a:pt x="232" y="195"/>
                    <a:pt x="232" y="195"/>
                  </a:cubicBezTo>
                  <a:cubicBezTo>
                    <a:pt x="230" y="192"/>
                    <a:pt x="229" y="190"/>
                    <a:pt x="228" y="191"/>
                  </a:cubicBezTo>
                  <a:cubicBezTo>
                    <a:pt x="227" y="191"/>
                    <a:pt x="226" y="193"/>
                    <a:pt x="226" y="196"/>
                  </a:cubicBezTo>
                  <a:cubicBezTo>
                    <a:pt x="224" y="204"/>
                    <a:pt x="220" y="210"/>
                    <a:pt x="213" y="216"/>
                  </a:cubicBezTo>
                  <a:cubicBezTo>
                    <a:pt x="206" y="222"/>
                    <a:pt x="206" y="222"/>
                    <a:pt x="206" y="222"/>
                  </a:cubicBezTo>
                  <a:cubicBezTo>
                    <a:pt x="202" y="224"/>
                    <a:pt x="202" y="224"/>
                    <a:pt x="202" y="224"/>
                  </a:cubicBezTo>
                  <a:cubicBezTo>
                    <a:pt x="202" y="224"/>
                    <a:pt x="202" y="224"/>
                    <a:pt x="202" y="224"/>
                  </a:cubicBezTo>
                  <a:cubicBezTo>
                    <a:pt x="202" y="224"/>
                    <a:pt x="202" y="224"/>
                    <a:pt x="202" y="224"/>
                  </a:cubicBezTo>
                  <a:cubicBezTo>
                    <a:pt x="176" y="224"/>
                    <a:pt x="176" y="224"/>
                    <a:pt x="176" y="224"/>
                  </a:cubicBezTo>
                  <a:cubicBezTo>
                    <a:pt x="166" y="234"/>
                    <a:pt x="166" y="234"/>
                    <a:pt x="166" y="234"/>
                  </a:cubicBezTo>
                  <a:cubicBezTo>
                    <a:pt x="165" y="234"/>
                    <a:pt x="165" y="234"/>
                    <a:pt x="165" y="234"/>
                  </a:cubicBezTo>
                  <a:cubicBezTo>
                    <a:pt x="164" y="234"/>
                    <a:pt x="164" y="234"/>
                    <a:pt x="164" y="234"/>
                  </a:cubicBezTo>
                  <a:cubicBezTo>
                    <a:pt x="164" y="234"/>
                    <a:pt x="164" y="234"/>
                    <a:pt x="164" y="234"/>
                  </a:cubicBezTo>
                  <a:cubicBezTo>
                    <a:pt x="136" y="230"/>
                    <a:pt x="136" y="230"/>
                    <a:pt x="136" y="230"/>
                  </a:cubicBezTo>
                  <a:cubicBezTo>
                    <a:pt x="132" y="234"/>
                    <a:pt x="128" y="236"/>
                    <a:pt x="123" y="235"/>
                  </a:cubicBezTo>
                  <a:cubicBezTo>
                    <a:pt x="119" y="234"/>
                    <a:pt x="112" y="236"/>
                    <a:pt x="103" y="239"/>
                  </a:cubicBezTo>
                  <a:cubicBezTo>
                    <a:pt x="92" y="252"/>
                    <a:pt x="92" y="252"/>
                    <a:pt x="92" y="252"/>
                  </a:cubicBezTo>
                  <a:cubicBezTo>
                    <a:pt x="91" y="253"/>
                    <a:pt x="91" y="253"/>
                    <a:pt x="91" y="253"/>
                  </a:cubicBezTo>
                  <a:cubicBezTo>
                    <a:pt x="74" y="254"/>
                    <a:pt x="74" y="254"/>
                    <a:pt x="74" y="254"/>
                  </a:cubicBezTo>
                  <a:cubicBezTo>
                    <a:pt x="74" y="239"/>
                    <a:pt x="74" y="239"/>
                    <a:pt x="74" y="239"/>
                  </a:cubicBezTo>
                  <a:cubicBezTo>
                    <a:pt x="62" y="239"/>
                    <a:pt x="62" y="239"/>
                    <a:pt x="62" y="239"/>
                  </a:cubicBezTo>
                  <a:cubicBezTo>
                    <a:pt x="60" y="245"/>
                    <a:pt x="60" y="245"/>
                    <a:pt x="60" y="245"/>
                  </a:cubicBezTo>
                  <a:cubicBezTo>
                    <a:pt x="52" y="247"/>
                    <a:pt x="52" y="247"/>
                    <a:pt x="52" y="247"/>
                  </a:cubicBezTo>
                  <a:cubicBezTo>
                    <a:pt x="51" y="247"/>
                    <a:pt x="51" y="247"/>
                    <a:pt x="51" y="247"/>
                  </a:cubicBezTo>
                  <a:cubicBezTo>
                    <a:pt x="51" y="247"/>
                    <a:pt x="51" y="247"/>
                    <a:pt x="51" y="247"/>
                  </a:cubicBezTo>
                  <a:cubicBezTo>
                    <a:pt x="51" y="247"/>
                    <a:pt x="51" y="247"/>
                    <a:pt x="51" y="247"/>
                  </a:cubicBezTo>
                  <a:cubicBezTo>
                    <a:pt x="50" y="247"/>
                    <a:pt x="50" y="247"/>
                    <a:pt x="50" y="247"/>
                  </a:cubicBezTo>
                  <a:cubicBezTo>
                    <a:pt x="45" y="244"/>
                    <a:pt x="39" y="241"/>
                    <a:pt x="32" y="240"/>
                  </a:cubicBezTo>
                  <a:cubicBezTo>
                    <a:pt x="29" y="240"/>
                    <a:pt x="24" y="242"/>
                    <a:pt x="18" y="248"/>
                  </a:cubicBezTo>
                  <a:cubicBezTo>
                    <a:pt x="11" y="254"/>
                    <a:pt x="6" y="259"/>
                    <a:pt x="4" y="264"/>
                  </a:cubicBezTo>
                  <a:cubicBezTo>
                    <a:pt x="5" y="264"/>
                    <a:pt x="6" y="266"/>
                    <a:pt x="6" y="268"/>
                  </a:cubicBezTo>
                  <a:cubicBezTo>
                    <a:pt x="7" y="271"/>
                    <a:pt x="7" y="274"/>
                    <a:pt x="7" y="277"/>
                  </a:cubicBezTo>
                  <a:cubicBezTo>
                    <a:pt x="7" y="280"/>
                    <a:pt x="6" y="282"/>
                    <a:pt x="4" y="284"/>
                  </a:cubicBezTo>
                  <a:cubicBezTo>
                    <a:pt x="2" y="285"/>
                    <a:pt x="1" y="288"/>
                    <a:pt x="0" y="295"/>
                  </a:cubicBezTo>
                  <a:cubicBezTo>
                    <a:pt x="6" y="299"/>
                    <a:pt x="6" y="299"/>
                    <a:pt x="6" y="299"/>
                  </a:cubicBezTo>
                  <a:cubicBezTo>
                    <a:pt x="15" y="290"/>
                    <a:pt x="15" y="290"/>
                    <a:pt x="15" y="290"/>
                  </a:cubicBezTo>
                  <a:cubicBezTo>
                    <a:pt x="26" y="302"/>
                    <a:pt x="26" y="302"/>
                    <a:pt x="26" y="302"/>
                  </a:cubicBezTo>
                  <a:cubicBezTo>
                    <a:pt x="26" y="303"/>
                    <a:pt x="26" y="303"/>
                    <a:pt x="26" y="303"/>
                  </a:cubicBezTo>
                  <a:cubicBezTo>
                    <a:pt x="28" y="325"/>
                    <a:pt x="28" y="325"/>
                    <a:pt x="28" y="325"/>
                  </a:cubicBezTo>
                  <a:cubicBezTo>
                    <a:pt x="28" y="326"/>
                    <a:pt x="28" y="326"/>
                    <a:pt x="28" y="326"/>
                  </a:cubicBezTo>
                  <a:cubicBezTo>
                    <a:pt x="28" y="326"/>
                    <a:pt x="28" y="326"/>
                    <a:pt x="28" y="326"/>
                  </a:cubicBezTo>
                  <a:cubicBezTo>
                    <a:pt x="22" y="356"/>
                    <a:pt x="22" y="356"/>
                    <a:pt x="22" y="356"/>
                  </a:cubicBezTo>
                  <a:cubicBezTo>
                    <a:pt x="20" y="356"/>
                    <a:pt x="20" y="356"/>
                    <a:pt x="20" y="356"/>
                  </a:cubicBezTo>
                  <a:cubicBezTo>
                    <a:pt x="11" y="356"/>
                    <a:pt x="5" y="356"/>
                    <a:pt x="2" y="358"/>
                  </a:cubicBezTo>
                  <a:cubicBezTo>
                    <a:pt x="3" y="360"/>
                    <a:pt x="7" y="363"/>
                    <a:pt x="14" y="368"/>
                  </a:cubicBezTo>
                  <a:cubicBezTo>
                    <a:pt x="19" y="367"/>
                    <a:pt x="19" y="367"/>
                    <a:pt x="19" y="367"/>
                  </a:cubicBezTo>
                  <a:cubicBezTo>
                    <a:pt x="20" y="367"/>
                    <a:pt x="20" y="367"/>
                    <a:pt x="20" y="367"/>
                  </a:cubicBezTo>
                  <a:cubicBezTo>
                    <a:pt x="21" y="367"/>
                    <a:pt x="21" y="367"/>
                    <a:pt x="21" y="367"/>
                  </a:cubicBezTo>
                  <a:cubicBezTo>
                    <a:pt x="34" y="380"/>
                    <a:pt x="34" y="380"/>
                    <a:pt x="34" y="380"/>
                  </a:cubicBezTo>
                  <a:cubicBezTo>
                    <a:pt x="39" y="384"/>
                    <a:pt x="39" y="392"/>
                    <a:pt x="32" y="403"/>
                  </a:cubicBezTo>
                  <a:cubicBezTo>
                    <a:pt x="34" y="416"/>
                    <a:pt x="34" y="416"/>
                    <a:pt x="34" y="416"/>
                  </a:cubicBezTo>
                  <a:cubicBezTo>
                    <a:pt x="39" y="417"/>
                    <a:pt x="39" y="417"/>
                    <a:pt x="39" y="417"/>
                  </a:cubicBezTo>
                  <a:cubicBezTo>
                    <a:pt x="60" y="417"/>
                    <a:pt x="60" y="417"/>
                    <a:pt x="60" y="417"/>
                  </a:cubicBezTo>
                  <a:cubicBezTo>
                    <a:pt x="49" y="426"/>
                    <a:pt x="49" y="426"/>
                    <a:pt x="49" y="426"/>
                  </a:cubicBezTo>
                  <a:cubicBezTo>
                    <a:pt x="55" y="430"/>
                    <a:pt x="55" y="430"/>
                    <a:pt x="55" y="430"/>
                  </a:cubicBezTo>
                  <a:cubicBezTo>
                    <a:pt x="55" y="430"/>
                    <a:pt x="55" y="430"/>
                    <a:pt x="55" y="430"/>
                  </a:cubicBezTo>
                  <a:cubicBezTo>
                    <a:pt x="63" y="434"/>
                    <a:pt x="63" y="434"/>
                    <a:pt x="63" y="434"/>
                  </a:cubicBezTo>
                  <a:cubicBezTo>
                    <a:pt x="85" y="443"/>
                    <a:pt x="85" y="443"/>
                    <a:pt x="85" y="443"/>
                  </a:cubicBezTo>
                  <a:cubicBezTo>
                    <a:pt x="85" y="444"/>
                    <a:pt x="85" y="444"/>
                    <a:pt x="85" y="444"/>
                  </a:cubicBezTo>
                  <a:cubicBezTo>
                    <a:pt x="86" y="444"/>
                    <a:pt x="86" y="444"/>
                    <a:pt x="86" y="444"/>
                  </a:cubicBezTo>
                  <a:cubicBezTo>
                    <a:pt x="88" y="476"/>
                    <a:pt x="88" y="476"/>
                    <a:pt x="88" y="476"/>
                  </a:cubicBezTo>
                  <a:cubicBezTo>
                    <a:pt x="88" y="483"/>
                    <a:pt x="93" y="488"/>
                    <a:pt x="103" y="491"/>
                  </a:cubicBezTo>
                  <a:cubicBezTo>
                    <a:pt x="104" y="490"/>
                    <a:pt x="104" y="490"/>
                    <a:pt x="104" y="490"/>
                  </a:cubicBezTo>
                  <a:cubicBezTo>
                    <a:pt x="105" y="490"/>
                    <a:pt x="105" y="490"/>
                    <a:pt x="105" y="490"/>
                  </a:cubicBezTo>
                  <a:cubicBezTo>
                    <a:pt x="105" y="490"/>
                    <a:pt x="105" y="490"/>
                    <a:pt x="105" y="490"/>
                  </a:cubicBezTo>
                  <a:cubicBezTo>
                    <a:pt x="128" y="493"/>
                    <a:pt x="128" y="493"/>
                    <a:pt x="128" y="493"/>
                  </a:cubicBezTo>
                  <a:cubicBezTo>
                    <a:pt x="129" y="493"/>
                    <a:pt x="129" y="493"/>
                    <a:pt x="129" y="493"/>
                  </a:cubicBezTo>
                  <a:cubicBezTo>
                    <a:pt x="129" y="493"/>
                    <a:pt x="129" y="493"/>
                    <a:pt x="129" y="493"/>
                  </a:cubicBezTo>
                  <a:cubicBezTo>
                    <a:pt x="130" y="492"/>
                    <a:pt x="130" y="492"/>
                    <a:pt x="130" y="492"/>
                  </a:cubicBezTo>
                  <a:cubicBezTo>
                    <a:pt x="132" y="488"/>
                    <a:pt x="134" y="484"/>
                    <a:pt x="134" y="484"/>
                  </a:cubicBezTo>
                  <a:cubicBezTo>
                    <a:pt x="134" y="483"/>
                    <a:pt x="134" y="483"/>
                    <a:pt x="134" y="483"/>
                  </a:cubicBezTo>
                  <a:cubicBezTo>
                    <a:pt x="133" y="479"/>
                    <a:pt x="135" y="476"/>
                    <a:pt x="138" y="474"/>
                  </a:cubicBezTo>
                  <a:cubicBezTo>
                    <a:pt x="141" y="471"/>
                    <a:pt x="143" y="469"/>
                    <a:pt x="144" y="466"/>
                  </a:cubicBezTo>
                  <a:cubicBezTo>
                    <a:pt x="145" y="466"/>
                    <a:pt x="145" y="466"/>
                    <a:pt x="145" y="466"/>
                  </a:cubicBezTo>
                  <a:cubicBezTo>
                    <a:pt x="146" y="462"/>
                    <a:pt x="150" y="462"/>
                    <a:pt x="157" y="464"/>
                  </a:cubicBezTo>
                  <a:cubicBezTo>
                    <a:pt x="157" y="464"/>
                    <a:pt x="157" y="464"/>
                    <a:pt x="157" y="464"/>
                  </a:cubicBezTo>
                  <a:cubicBezTo>
                    <a:pt x="157" y="464"/>
                    <a:pt x="157" y="464"/>
                    <a:pt x="157" y="464"/>
                  </a:cubicBezTo>
                  <a:cubicBezTo>
                    <a:pt x="165" y="468"/>
                    <a:pt x="165" y="468"/>
                    <a:pt x="165" y="468"/>
                  </a:cubicBezTo>
                  <a:cubicBezTo>
                    <a:pt x="190" y="473"/>
                    <a:pt x="190" y="473"/>
                    <a:pt x="190" y="473"/>
                  </a:cubicBezTo>
                  <a:cubicBezTo>
                    <a:pt x="206" y="472"/>
                    <a:pt x="206" y="472"/>
                    <a:pt x="206" y="472"/>
                  </a:cubicBezTo>
                  <a:cubicBezTo>
                    <a:pt x="217" y="467"/>
                    <a:pt x="217" y="467"/>
                    <a:pt x="217" y="467"/>
                  </a:cubicBezTo>
                  <a:cubicBezTo>
                    <a:pt x="219" y="464"/>
                    <a:pt x="220" y="463"/>
                    <a:pt x="222" y="462"/>
                  </a:cubicBezTo>
                  <a:cubicBezTo>
                    <a:pt x="224" y="462"/>
                    <a:pt x="226" y="462"/>
                    <a:pt x="230" y="465"/>
                  </a:cubicBezTo>
                  <a:cubicBezTo>
                    <a:pt x="231" y="466"/>
                    <a:pt x="231" y="466"/>
                    <a:pt x="231" y="466"/>
                  </a:cubicBezTo>
                  <a:cubicBezTo>
                    <a:pt x="233" y="467"/>
                    <a:pt x="234" y="470"/>
                    <a:pt x="236" y="474"/>
                  </a:cubicBezTo>
                  <a:cubicBezTo>
                    <a:pt x="244" y="480"/>
                    <a:pt x="244" y="480"/>
                    <a:pt x="244" y="480"/>
                  </a:cubicBezTo>
                  <a:cubicBezTo>
                    <a:pt x="250" y="480"/>
                    <a:pt x="250" y="480"/>
                    <a:pt x="250" y="480"/>
                  </a:cubicBezTo>
                  <a:cubicBezTo>
                    <a:pt x="250" y="480"/>
                    <a:pt x="250" y="480"/>
                    <a:pt x="250" y="480"/>
                  </a:cubicBezTo>
                  <a:cubicBezTo>
                    <a:pt x="251" y="480"/>
                    <a:pt x="251" y="480"/>
                    <a:pt x="251" y="480"/>
                  </a:cubicBezTo>
                  <a:cubicBezTo>
                    <a:pt x="251" y="480"/>
                    <a:pt x="251" y="480"/>
                    <a:pt x="251" y="480"/>
                  </a:cubicBezTo>
                  <a:cubicBezTo>
                    <a:pt x="260" y="484"/>
                    <a:pt x="260" y="484"/>
                    <a:pt x="260" y="484"/>
                  </a:cubicBezTo>
                  <a:cubicBezTo>
                    <a:pt x="275" y="482"/>
                    <a:pt x="275" y="482"/>
                    <a:pt x="275" y="482"/>
                  </a:cubicBezTo>
                  <a:cubicBezTo>
                    <a:pt x="284" y="480"/>
                    <a:pt x="284" y="480"/>
                    <a:pt x="284" y="480"/>
                  </a:cubicBezTo>
                  <a:cubicBezTo>
                    <a:pt x="307" y="482"/>
                    <a:pt x="307" y="482"/>
                    <a:pt x="307" y="482"/>
                  </a:cubicBezTo>
                  <a:cubicBezTo>
                    <a:pt x="317" y="479"/>
                    <a:pt x="317" y="479"/>
                    <a:pt x="317" y="479"/>
                  </a:cubicBezTo>
                  <a:cubicBezTo>
                    <a:pt x="328" y="474"/>
                    <a:pt x="328" y="474"/>
                    <a:pt x="328" y="474"/>
                  </a:cubicBezTo>
                  <a:cubicBezTo>
                    <a:pt x="331" y="472"/>
                    <a:pt x="334" y="471"/>
                    <a:pt x="338" y="470"/>
                  </a:cubicBezTo>
                  <a:cubicBezTo>
                    <a:pt x="360" y="470"/>
                    <a:pt x="360" y="470"/>
                    <a:pt x="360" y="470"/>
                  </a:cubicBezTo>
                  <a:cubicBezTo>
                    <a:pt x="368" y="467"/>
                    <a:pt x="368" y="467"/>
                    <a:pt x="368" y="467"/>
                  </a:cubicBezTo>
                  <a:cubicBezTo>
                    <a:pt x="371" y="465"/>
                    <a:pt x="374" y="464"/>
                    <a:pt x="376" y="464"/>
                  </a:cubicBezTo>
                  <a:cubicBezTo>
                    <a:pt x="389" y="464"/>
                    <a:pt x="389" y="464"/>
                    <a:pt x="389" y="464"/>
                  </a:cubicBezTo>
                  <a:cubicBezTo>
                    <a:pt x="395" y="468"/>
                    <a:pt x="395" y="468"/>
                    <a:pt x="395" y="468"/>
                  </a:cubicBezTo>
                  <a:cubicBezTo>
                    <a:pt x="412" y="472"/>
                    <a:pt x="412" y="472"/>
                    <a:pt x="412" y="472"/>
                  </a:cubicBezTo>
                  <a:cubicBezTo>
                    <a:pt x="414" y="472"/>
                    <a:pt x="417" y="474"/>
                    <a:pt x="421" y="478"/>
                  </a:cubicBezTo>
                  <a:cubicBezTo>
                    <a:pt x="428" y="482"/>
                    <a:pt x="428" y="482"/>
                    <a:pt x="428" y="482"/>
                  </a:cubicBezTo>
                  <a:cubicBezTo>
                    <a:pt x="429" y="483"/>
                    <a:pt x="429" y="483"/>
                    <a:pt x="429" y="483"/>
                  </a:cubicBezTo>
                  <a:cubicBezTo>
                    <a:pt x="445" y="484"/>
                    <a:pt x="445" y="484"/>
                    <a:pt x="445" y="484"/>
                  </a:cubicBezTo>
                  <a:cubicBezTo>
                    <a:pt x="445" y="484"/>
                    <a:pt x="445" y="484"/>
                    <a:pt x="445" y="484"/>
                  </a:cubicBezTo>
                  <a:cubicBezTo>
                    <a:pt x="446" y="484"/>
                    <a:pt x="446" y="484"/>
                    <a:pt x="446" y="484"/>
                  </a:cubicBezTo>
                  <a:cubicBezTo>
                    <a:pt x="453" y="488"/>
                    <a:pt x="453" y="488"/>
                    <a:pt x="453" y="488"/>
                  </a:cubicBezTo>
                  <a:cubicBezTo>
                    <a:pt x="463" y="490"/>
                    <a:pt x="463" y="490"/>
                    <a:pt x="463" y="490"/>
                  </a:cubicBezTo>
                  <a:cubicBezTo>
                    <a:pt x="464" y="490"/>
                    <a:pt x="464" y="490"/>
                    <a:pt x="464" y="490"/>
                  </a:cubicBezTo>
                  <a:cubicBezTo>
                    <a:pt x="472" y="491"/>
                    <a:pt x="472" y="491"/>
                    <a:pt x="472" y="491"/>
                  </a:cubicBezTo>
                  <a:cubicBezTo>
                    <a:pt x="474" y="486"/>
                    <a:pt x="474" y="486"/>
                    <a:pt x="474" y="486"/>
                  </a:cubicBezTo>
                  <a:cubicBezTo>
                    <a:pt x="471" y="478"/>
                    <a:pt x="471" y="478"/>
                    <a:pt x="471" y="478"/>
                  </a:cubicBezTo>
                  <a:cubicBezTo>
                    <a:pt x="469" y="470"/>
                    <a:pt x="469" y="470"/>
                    <a:pt x="469" y="470"/>
                  </a:cubicBezTo>
                  <a:cubicBezTo>
                    <a:pt x="469" y="470"/>
                    <a:pt x="469" y="470"/>
                    <a:pt x="469" y="470"/>
                  </a:cubicBezTo>
                  <a:cubicBezTo>
                    <a:pt x="469" y="470"/>
                    <a:pt x="469" y="470"/>
                    <a:pt x="469" y="470"/>
                  </a:cubicBezTo>
                  <a:cubicBezTo>
                    <a:pt x="470" y="468"/>
                    <a:pt x="470" y="468"/>
                    <a:pt x="470" y="468"/>
                  </a:cubicBezTo>
                  <a:cubicBezTo>
                    <a:pt x="476" y="461"/>
                    <a:pt x="476" y="461"/>
                    <a:pt x="476" y="461"/>
                  </a:cubicBezTo>
                  <a:cubicBezTo>
                    <a:pt x="476" y="460"/>
                    <a:pt x="476" y="460"/>
                    <a:pt x="476" y="460"/>
                  </a:cubicBezTo>
                  <a:cubicBezTo>
                    <a:pt x="476" y="460"/>
                    <a:pt x="476" y="460"/>
                    <a:pt x="476" y="460"/>
                  </a:cubicBezTo>
                  <a:cubicBezTo>
                    <a:pt x="476" y="460"/>
                    <a:pt x="476" y="460"/>
                    <a:pt x="476" y="460"/>
                  </a:cubicBezTo>
                  <a:cubicBezTo>
                    <a:pt x="476" y="460"/>
                    <a:pt x="476" y="460"/>
                    <a:pt x="476" y="460"/>
                  </a:cubicBezTo>
                  <a:cubicBezTo>
                    <a:pt x="482" y="456"/>
                    <a:pt x="482" y="456"/>
                    <a:pt x="482" y="456"/>
                  </a:cubicBezTo>
                  <a:cubicBezTo>
                    <a:pt x="482" y="456"/>
                    <a:pt x="482" y="456"/>
                    <a:pt x="482" y="456"/>
                  </a:cubicBezTo>
                  <a:cubicBezTo>
                    <a:pt x="480" y="454"/>
                    <a:pt x="480" y="454"/>
                    <a:pt x="480" y="454"/>
                  </a:cubicBezTo>
                  <a:cubicBezTo>
                    <a:pt x="478" y="446"/>
                    <a:pt x="478" y="446"/>
                    <a:pt x="478" y="446"/>
                  </a:cubicBezTo>
                  <a:cubicBezTo>
                    <a:pt x="478" y="444"/>
                    <a:pt x="477" y="444"/>
                    <a:pt x="474" y="442"/>
                  </a:cubicBezTo>
                  <a:cubicBezTo>
                    <a:pt x="474" y="442"/>
                    <a:pt x="474" y="442"/>
                    <a:pt x="474" y="442"/>
                  </a:cubicBezTo>
                  <a:cubicBezTo>
                    <a:pt x="468" y="436"/>
                    <a:pt x="468" y="436"/>
                    <a:pt x="468" y="436"/>
                  </a:cubicBezTo>
                  <a:cubicBezTo>
                    <a:pt x="461" y="429"/>
                    <a:pt x="461" y="429"/>
                    <a:pt x="461" y="429"/>
                  </a:cubicBezTo>
                  <a:cubicBezTo>
                    <a:pt x="460" y="428"/>
                    <a:pt x="460" y="428"/>
                    <a:pt x="460" y="428"/>
                  </a:cubicBezTo>
                  <a:cubicBezTo>
                    <a:pt x="460" y="428"/>
                    <a:pt x="460" y="428"/>
                    <a:pt x="460" y="428"/>
                  </a:cubicBezTo>
                  <a:cubicBezTo>
                    <a:pt x="460" y="428"/>
                    <a:pt x="460" y="428"/>
                    <a:pt x="460" y="428"/>
                  </a:cubicBezTo>
                  <a:cubicBezTo>
                    <a:pt x="460" y="427"/>
                    <a:pt x="460" y="427"/>
                    <a:pt x="460" y="427"/>
                  </a:cubicBezTo>
                  <a:cubicBezTo>
                    <a:pt x="461" y="419"/>
                    <a:pt x="461" y="419"/>
                    <a:pt x="461" y="419"/>
                  </a:cubicBezTo>
                  <a:cubicBezTo>
                    <a:pt x="461" y="414"/>
                    <a:pt x="461" y="414"/>
                    <a:pt x="461" y="414"/>
                  </a:cubicBezTo>
                  <a:cubicBezTo>
                    <a:pt x="458" y="404"/>
                    <a:pt x="458" y="404"/>
                    <a:pt x="458" y="404"/>
                  </a:cubicBezTo>
                  <a:cubicBezTo>
                    <a:pt x="467" y="402"/>
                    <a:pt x="467" y="402"/>
                    <a:pt x="467" y="402"/>
                  </a:cubicBezTo>
                  <a:cubicBezTo>
                    <a:pt x="471" y="398"/>
                    <a:pt x="471" y="398"/>
                    <a:pt x="471" y="398"/>
                  </a:cubicBezTo>
                  <a:cubicBezTo>
                    <a:pt x="482" y="398"/>
                    <a:pt x="482" y="398"/>
                    <a:pt x="482" y="398"/>
                  </a:cubicBezTo>
                  <a:cubicBezTo>
                    <a:pt x="494" y="396"/>
                    <a:pt x="494" y="396"/>
                    <a:pt x="494" y="396"/>
                  </a:cubicBezTo>
                  <a:cubicBezTo>
                    <a:pt x="494" y="396"/>
                    <a:pt x="494" y="396"/>
                    <a:pt x="494" y="396"/>
                  </a:cubicBezTo>
                  <a:cubicBezTo>
                    <a:pt x="502" y="397"/>
                    <a:pt x="502" y="397"/>
                    <a:pt x="502" y="397"/>
                  </a:cubicBezTo>
                  <a:cubicBezTo>
                    <a:pt x="510" y="394"/>
                    <a:pt x="510" y="394"/>
                    <a:pt x="510" y="394"/>
                  </a:cubicBezTo>
                  <a:cubicBezTo>
                    <a:pt x="520" y="392"/>
                    <a:pt x="520" y="392"/>
                    <a:pt x="520" y="392"/>
                  </a:cubicBezTo>
                  <a:cubicBezTo>
                    <a:pt x="527" y="390"/>
                    <a:pt x="527" y="390"/>
                    <a:pt x="527" y="390"/>
                  </a:cubicBezTo>
                  <a:cubicBezTo>
                    <a:pt x="527" y="390"/>
                    <a:pt x="527" y="390"/>
                    <a:pt x="527" y="390"/>
                  </a:cubicBezTo>
                  <a:cubicBezTo>
                    <a:pt x="544" y="386"/>
                    <a:pt x="544" y="386"/>
                    <a:pt x="544" y="386"/>
                  </a:cubicBezTo>
                  <a:cubicBezTo>
                    <a:pt x="547" y="384"/>
                    <a:pt x="547" y="384"/>
                    <a:pt x="547" y="384"/>
                  </a:cubicBezTo>
                  <a:cubicBezTo>
                    <a:pt x="546" y="380"/>
                    <a:pt x="546" y="380"/>
                    <a:pt x="546" y="380"/>
                  </a:cubicBezTo>
                  <a:cubicBezTo>
                    <a:pt x="543" y="375"/>
                    <a:pt x="543" y="375"/>
                    <a:pt x="543" y="375"/>
                  </a:cubicBezTo>
                  <a:cubicBezTo>
                    <a:pt x="543" y="374"/>
                    <a:pt x="543" y="374"/>
                    <a:pt x="543" y="374"/>
                  </a:cubicBezTo>
                  <a:cubicBezTo>
                    <a:pt x="543" y="374"/>
                    <a:pt x="543" y="374"/>
                    <a:pt x="543" y="374"/>
                  </a:cubicBezTo>
                  <a:cubicBezTo>
                    <a:pt x="543" y="374"/>
                    <a:pt x="543" y="374"/>
                    <a:pt x="543" y="374"/>
                  </a:cubicBezTo>
                  <a:cubicBezTo>
                    <a:pt x="544" y="368"/>
                    <a:pt x="544" y="368"/>
                    <a:pt x="544" y="368"/>
                  </a:cubicBezTo>
                  <a:cubicBezTo>
                    <a:pt x="544" y="367"/>
                    <a:pt x="544" y="367"/>
                    <a:pt x="544" y="367"/>
                  </a:cubicBezTo>
                  <a:cubicBezTo>
                    <a:pt x="544" y="359"/>
                    <a:pt x="544" y="359"/>
                    <a:pt x="544" y="359"/>
                  </a:cubicBezTo>
                  <a:cubicBezTo>
                    <a:pt x="542" y="352"/>
                    <a:pt x="542" y="352"/>
                    <a:pt x="542" y="352"/>
                  </a:cubicBezTo>
                  <a:cubicBezTo>
                    <a:pt x="542" y="352"/>
                    <a:pt x="542" y="352"/>
                    <a:pt x="542" y="352"/>
                  </a:cubicBezTo>
                  <a:cubicBezTo>
                    <a:pt x="542" y="351"/>
                    <a:pt x="542" y="351"/>
                    <a:pt x="542" y="351"/>
                  </a:cubicBezTo>
                  <a:cubicBezTo>
                    <a:pt x="546" y="343"/>
                    <a:pt x="546" y="343"/>
                    <a:pt x="546" y="343"/>
                  </a:cubicBezTo>
                  <a:cubicBezTo>
                    <a:pt x="548" y="340"/>
                    <a:pt x="550" y="338"/>
                    <a:pt x="552" y="338"/>
                  </a:cubicBezTo>
                  <a:cubicBezTo>
                    <a:pt x="563" y="338"/>
                    <a:pt x="563" y="338"/>
                    <a:pt x="563" y="338"/>
                  </a:cubicBezTo>
                  <a:cubicBezTo>
                    <a:pt x="564" y="338"/>
                    <a:pt x="566" y="338"/>
                    <a:pt x="568" y="336"/>
                  </a:cubicBezTo>
                  <a:cubicBezTo>
                    <a:pt x="584" y="315"/>
                    <a:pt x="584" y="315"/>
                    <a:pt x="584" y="315"/>
                  </a:cubicBezTo>
                  <a:cubicBezTo>
                    <a:pt x="584" y="314"/>
                    <a:pt x="584" y="314"/>
                    <a:pt x="584" y="314"/>
                  </a:cubicBezTo>
                  <a:cubicBezTo>
                    <a:pt x="584" y="314"/>
                    <a:pt x="584" y="314"/>
                    <a:pt x="584" y="314"/>
                  </a:cubicBezTo>
                  <a:cubicBezTo>
                    <a:pt x="593" y="307"/>
                    <a:pt x="593" y="307"/>
                    <a:pt x="593" y="307"/>
                  </a:cubicBezTo>
                  <a:cubicBezTo>
                    <a:pt x="594" y="306"/>
                    <a:pt x="594" y="306"/>
                    <a:pt x="594" y="306"/>
                  </a:cubicBezTo>
                  <a:cubicBezTo>
                    <a:pt x="597" y="306"/>
                    <a:pt x="599" y="304"/>
                    <a:pt x="600" y="304"/>
                  </a:cubicBezTo>
                  <a:cubicBezTo>
                    <a:pt x="602" y="302"/>
                    <a:pt x="602" y="302"/>
                    <a:pt x="602" y="302"/>
                  </a:cubicBezTo>
                  <a:cubicBezTo>
                    <a:pt x="605" y="298"/>
                    <a:pt x="607" y="296"/>
                    <a:pt x="609" y="296"/>
                  </a:cubicBezTo>
                  <a:cubicBezTo>
                    <a:pt x="622" y="299"/>
                    <a:pt x="622" y="299"/>
                    <a:pt x="622" y="299"/>
                  </a:cubicBezTo>
                  <a:cubicBezTo>
                    <a:pt x="634" y="294"/>
                    <a:pt x="634" y="294"/>
                    <a:pt x="634" y="294"/>
                  </a:cubicBezTo>
                  <a:cubicBezTo>
                    <a:pt x="634" y="294"/>
                    <a:pt x="634" y="294"/>
                    <a:pt x="634" y="294"/>
                  </a:cubicBezTo>
                  <a:cubicBezTo>
                    <a:pt x="634" y="294"/>
                    <a:pt x="634" y="294"/>
                    <a:pt x="634" y="294"/>
                  </a:cubicBezTo>
                  <a:cubicBezTo>
                    <a:pt x="634" y="294"/>
                    <a:pt x="634" y="294"/>
                    <a:pt x="634" y="294"/>
                  </a:cubicBezTo>
                  <a:cubicBezTo>
                    <a:pt x="635" y="294"/>
                    <a:pt x="635" y="294"/>
                    <a:pt x="635" y="294"/>
                  </a:cubicBezTo>
                  <a:cubicBezTo>
                    <a:pt x="642" y="293"/>
                    <a:pt x="642" y="293"/>
                    <a:pt x="642" y="293"/>
                  </a:cubicBezTo>
                  <a:cubicBezTo>
                    <a:pt x="647" y="290"/>
                    <a:pt x="647" y="290"/>
                    <a:pt x="647" y="290"/>
                  </a:cubicBezTo>
                  <a:cubicBezTo>
                    <a:pt x="647" y="281"/>
                    <a:pt x="647" y="281"/>
                    <a:pt x="647" y="281"/>
                  </a:cubicBezTo>
                  <a:cubicBezTo>
                    <a:pt x="649" y="270"/>
                    <a:pt x="649" y="270"/>
                    <a:pt x="649" y="270"/>
                  </a:cubicBezTo>
                  <a:cubicBezTo>
                    <a:pt x="649" y="269"/>
                    <a:pt x="649" y="269"/>
                    <a:pt x="649" y="269"/>
                  </a:cubicBezTo>
                  <a:cubicBezTo>
                    <a:pt x="649" y="269"/>
                    <a:pt x="649" y="269"/>
                    <a:pt x="649" y="269"/>
                  </a:cubicBezTo>
                  <a:cubicBezTo>
                    <a:pt x="649" y="269"/>
                    <a:pt x="649" y="269"/>
                    <a:pt x="649" y="269"/>
                  </a:cubicBezTo>
                  <a:cubicBezTo>
                    <a:pt x="651" y="266"/>
                    <a:pt x="651" y="266"/>
                    <a:pt x="651" y="266"/>
                  </a:cubicBezTo>
                  <a:lnTo>
                    <a:pt x="651" y="2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lumMod val="50000"/>
                  </a:sysClr>
                </a:solidFill>
                <a:effectLst/>
                <a:uLnTx/>
                <a:uFillTx/>
              </a:endParaRPr>
            </a:p>
          </p:txBody>
        </p:sp>
        <p:sp>
          <p:nvSpPr>
            <p:cNvPr id="74" name="Freeform 9"/>
            <p:cNvSpPr>
              <a:spLocks/>
            </p:cNvSpPr>
            <p:nvPr/>
          </p:nvSpPr>
          <p:spPr bwMode="auto">
            <a:xfrm>
              <a:off x="4283076" y="2768601"/>
              <a:ext cx="1525588" cy="1096963"/>
            </a:xfrm>
            <a:custGeom>
              <a:avLst/>
              <a:gdLst>
                <a:gd name="T0" fmla="*/ 241 w 406"/>
                <a:gd name="T1" fmla="*/ 29 h 292"/>
                <a:gd name="T2" fmla="*/ 229 w 406"/>
                <a:gd name="T3" fmla="*/ 42 h 292"/>
                <a:gd name="T4" fmla="*/ 191 w 406"/>
                <a:gd name="T5" fmla="*/ 14 h 292"/>
                <a:gd name="T6" fmla="*/ 178 w 406"/>
                <a:gd name="T7" fmla="*/ 9 h 292"/>
                <a:gd name="T8" fmla="*/ 144 w 406"/>
                <a:gd name="T9" fmla="*/ 2 h 292"/>
                <a:gd name="T10" fmla="*/ 115 w 406"/>
                <a:gd name="T11" fmla="*/ 5 h 292"/>
                <a:gd name="T12" fmla="*/ 99 w 406"/>
                <a:gd name="T13" fmla="*/ 10 h 292"/>
                <a:gd name="T14" fmla="*/ 72 w 406"/>
                <a:gd name="T15" fmla="*/ 13 h 292"/>
                <a:gd name="T16" fmla="*/ 42 w 406"/>
                <a:gd name="T17" fmla="*/ 20 h 292"/>
                <a:gd name="T18" fmla="*/ 50 w 406"/>
                <a:gd name="T19" fmla="*/ 45 h 292"/>
                <a:gd name="T20" fmla="*/ 62 w 406"/>
                <a:gd name="T21" fmla="*/ 65 h 292"/>
                <a:gd name="T22" fmla="*/ 53 w 406"/>
                <a:gd name="T23" fmla="*/ 89 h 292"/>
                <a:gd name="T24" fmla="*/ 56 w 406"/>
                <a:gd name="T25" fmla="*/ 102 h 292"/>
                <a:gd name="T26" fmla="*/ 30 w 406"/>
                <a:gd name="T27" fmla="*/ 105 h 292"/>
                <a:gd name="T28" fmla="*/ 10 w 406"/>
                <a:gd name="T29" fmla="*/ 121 h 292"/>
                <a:gd name="T30" fmla="*/ 2 w 406"/>
                <a:gd name="T31" fmla="*/ 136 h 292"/>
                <a:gd name="T32" fmla="*/ 5 w 406"/>
                <a:gd name="T33" fmla="*/ 169 h 292"/>
                <a:gd name="T34" fmla="*/ 9 w 406"/>
                <a:gd name="T35" fmla="*/ 197 h 292"/>
                <a:gd name="T36" fmla="*/ 39 w 406"/>
                <a:gd name="T37" fmla="*/ 209 h 292"/>
                <a:gd name="T38" fmla="*/ 51 w 406"/>
                <a:gd name="T39" fmla="*/ 218 h 292"/>
                <a:gd name="T40" fmla="*/ 64 w 406"/>
                <a:gd name="T41" fmla="*/ 229 h 292"/>
                <a:gd name="T42" fmla="*/ 94 w 406"/>
                <a:gd name="T43" fmla="*/ 242 h 292"/>
                <a:gd name="T44" fmla="*/ 136 w 406"/>
                <a:gd name="T45" fmla="*/ 250 h 292"/>
                <a:gd name="T46" fmla="*/ 159 w 406"/>
                <a:gd name="T47" fmla="*/ 256 h 292"/>
                <a:gd name="T48" fmla="*/ 170 w 406"/>
                <a:gd name="T49" fmla="*/ 268 h 292"/>
                <a:gd name="T50" fmla="*/ 175 w 406"/>
                <a:gd name="T51" fmla="*/ 278 h 292"/>
                <a:gd name="T52" fmla="*/ 183 w 406"/>
                <a:gd name="T53" fmla="*/ 289 h 292"/>
                <a:gd name="T54" fmla="*/ 196 w 406"/>
                <a:gd name="T55" fmla="*/ 284 h 292"/>
                <a:gd name="T56" fmla="*/ 210 w 406"/>
                <a:gd name="T57" fmla="*/ 280 h 292"/>
                <a:gd name="T58" fmla="*/ 222 w 406"/>
                <a:gd name="T59" fmla="*/ 276 h 292"/>
                <a:gd name="T60" fmla="*/ 227 w 406"/>
                <a:gd name="T61" fmla="*/ 261 h 292"/>
                <a:gd name="T62" fmla="*/ 242 w 406"/>
                <a:gd name="T63" fmla="*/ 235 h 292"/>
                <a:gd name="T64" fmla="*/ 240 w 406"/>
                <a:gd name="T65" fmla="*/ 210 h 292"/>
                <a:gd name="T66" fmla="*/ 246 w 406"/>
                <a:gd name="T67" fmla="*/ 203 h 292"/>
                <a:gd name="T68" fmla="*/ 278 w 406"/>
                <a:gd name="T69" fmla="*/ 214 h 292"/>
                <a:gd name="T70" fmla="*/ 285 w 406"/>
                <a:gd name="T71" fmla="*/ 231 h 292"/>
                <a:gd name="T72" fmla="*/ 299 w 406"/>
                <a:gd name="T73" fmla="*/ 249 h 292"/>
                <a:gd name="T74" fmla="*/ 325 w 406"/>
                <a:gd name="T75" fmla="*/ 259 h 292"/>
                <a:gd name="T76" fmla="*/ 333 w 406"/>
                <a:gd name="T77" fmla="*/ 261 h 292"/>
                <a:gd name="T78" fmla="*/ 350 w 406"/>
                <a:gd name="T79" fmla="*/ 254 h 292"/>
                <a:gd name="T80" fmla="*/ 361 w 406"/>
                <a:gd name="T81" fmla="*/ 236 h 292"/>
                <a:gd name="T82" fmla="*/ 347 w 406"/>
                <a:gd name="T83" fmla="*/ 229 h 292"/>
                <a:gd name="T84" fmla="*/ 367 w 406"/>
                <a:gd name="T85" fmla="*/ 203 h 292"/>
                <a:gd name="T86" fmla="*/ 376 w 406"/>
                <a:gd name="T87" fmla="*/ 175 h 292"/>
                <a:gd name="T88" fmla="*/ 403 w 406"/>
                <a:gd name="T89" fmla="*/ 145 h 292"/>
                <a:gd name="T90" fmla="*/ 400 w 406"/>
                <a:gd name="T91" fmla="*/ 127 h 292"/>
                <a:gd name="T92" fmla="*/ 382 w 406"/>
                <a:gd name="T93" fmla="*/ 84 h 292"/>
                <a:gd name="T94" fmla="*/ 368 w 406"/>
                <a:gd name="T95" fmla="*/ 79 h 292"/>
                <a:gd name="T96" fmla="*/ 337 w 406"/>
                <a:gd name="T97" fmla="*/ 50 h 292"/>
                <a:gd name="T98" fmla="*/ 329 w 406"/>
                <a:gd name="T99" fmla="*/ 53 h 292"/>
                <a:gd name="T100" fmla="*/ 308 w 406"/>
                <a:gd name="T101" fmla="*/ 39 h 292"/>
                <a:gd name="T102" fmla="*/ 281 w 406"/>
                <a:gd name="T103" fmla="*/ 25 h 292"/>
                <a:gd name="T104" fmla="*/ 272 w 406"/>
                <a:gd name="T105" fmla="*/ 27 h 292"/>
                <a:gd name="T106" fmla="*/ 242 w 406"/>
                <a:gd name="T107" fmla="*/ 15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06" h="292">
                  <a:moveTo>
                    <a:pt x="242" y="15"/>
                  </a:moveTo>
                  <a:cubicBezTo>
                    <a:pt x="239" y="18"/>
                    <a:pt x="239" y="18"/>
                    <a:pt x="239" y="18"/>
                  </a:cubicBezTo>
                  <a:cubicBezTo>
                    <a:pt x="239" y="19"/>
                    <a:pt x="240" y="23"/>
                    <a:pt x="241" y="28"/>
                  </a:cubicBezTo>
                  <a:cubicBezTo>
                    <a:pt x="241" y="29"/>
                    <a:pt x="241" y="29"/>
                    <a:pt x="241" y="29"/>
                  </a:cubicBezTo>
                  <a:cubicBezTo>
                    <a:pt x="241" y="29"/>
                    <a:pt x="241" y="29"/>
                    <a:pt x="241" y="29"/>
                  </a:cubicBezTo>
                  <a:cubicBezTo>
                    <a:pt x="241" y="29"/>
                    <a:pt x="241" y="29"/>
                    <a:pt x="241" y="29"/>
                  </a:cubicBezTo>
                  <a:cubicBezTo>
                    <a:pt x="236" y="39"/>
                    <a:pt x="236" y="39"/>
                    <a:pt x="236" y="39"/>
                  </a:cubicBezTo>
                  <a:cubicBezTo>
                    <a:pt x="230" y="41"/>
                    <a:pt x="230" y="41"/>
                    <a:pt x="230" y="41"/>
                  </a:cubicBezTo>
                  <a:cubicBezTo>
                    <a:pt x="229" y="42"/>
                    <a:pt x="229" y="42"/>
                    <a:pt x="229" y="42"/>
                  </a:cubicBezTo>
                  <a:cubicBezTo>
                    <a:pt x="229" y="42"/>
                    <a:pt x="229" y="42"/>
                    <a:pt x="229" y="42"/>
                  </a:cubicBezTo>
                  <a:cubicBezTo>
                    <a:pt x="218" y="37"/>
                    <a:pt x="218" y="37"/>
                    <a:pt x="218" y="37"/>
                  </a:cubicBezTo>
                  <a:cubicBezTo>
                    <a:pt x="218" y="37"/>
                    <a:pt x="218" y="37"/>
                    <a:pt x="218" y="37"/>
                  </a:cubicBezTo>
                  <a:cubicBezTo>
                    <a:pt x="218" y="37"/>
                    <a:pt x="218" y="37"/>
                    <a:pt x="218" y="37"/>
                  </a:cubicBezTo>
                  <a:cubicBezTo>
                    <a:pt x="198" y="19"/>
                    <a:pt x="198" y="19"/>
                    <a:pt x="198" y="19"/>
                  </a:cubicBezTo>
                  <a:cubicBezTo>
                    <a:pt x="191" y="14"/>
                    <a:pt x="191" y="14"/>
                    <a:pt x="191" y="14"/>
                  </a:cubicBezTo>
                  <a:cubicBezTo>
                    <a:pt x="179" y="10"/>
                    <a:pt x="179" y="10"/>
                    <a:pt x="179" y="10"/>
                  </a:cubicBezTo>
                  <a:cubicBezTo>
                    <a:pt x="179" y="9"/>
                    <a:pt x="179" y="9"/>
                    <a:pt x="179" y="9"/>
                  </a:cubicBezTo>
                  <a:cubicBezTo>
                    <a:pt x="179" y="9"/>
                    <a:pt x="179" y="9"/>
                    <a:pt x="179" y="9"/>
                  </a:cubicBezTo>
                  <a:cubicBezTo>
                    <a:pt x="178" y="9"/>
                    <a:pt x="178" y="9"/>
                    <a:pt x="178" y="9"/>
                  </a:cubicBezTo>
                  <a:cubicBezTo>
                    <a:pt x="178" y="9"/>
                    <a:pt x="178" y="9"/>
                    <a:pt x="178" y="9"/>
                  </a:cubicBezTo>
                  <a:cubicBezTo>
                    <a:pt x="173" y="5"/>
                    <a:pt x="173" y="5"/>
                    <a:pt x="173" y="5"/>
                  </a:cubicBezTo>
                  <a:cubicBezTo>
                    <a:pt x="163" y="2"/>
                    <a:pt x="163" y="2"/>
                    <a:pt x="163" y="2"/>
                  </a:cubicBezTo>
                  <a:cubicBezTo>
                    <a:pt x="157" y="3"/>
                    <a:pt x="157" y="3"/>
                    <a:pt x="157" y="3"/>
                  </a:cubicBezTo>
                  <a:cubicBezTo>
                    <a:pt x="157" y="3"/>
                    <a:pt x="157" y="3"/>
                    <a:pt x="157" y="3"/>
                  </a:cubicBezTo>
                  <a:cubicBezTo>
                    <a:pt x="144" y="2"/>
                    <a:pt x="144" y="2"/>
                    <a:pt x="144" y="2"/>
                  </a:cubicBezTo>
                  <a:cubicBezTo>
                    <a:pt x="144" y="2"/>
                    <a:pt x="144" y="2"/>
                    <a:pt x="144" y="2"/>
                  </a:cubicBezTo>
                  <a:cubicBezTo>
                    <a:pt x="134" y="0"/>
                    <a:pt x="134" y="0"/>
                    <a:pt x="134" y="0"/>
                  </a:cubicBezTo>
                  <a:cubicBezTo>
                    <a:pt x="129" y="0"/>
                    <a:pt x="129" y="0"/>
                    <a:pt x="129" y="0"/>
                  </a:cubicBezTo>
                  <a:cubicBezTo>
                    <a:pt x="124" y="3"/>
                    <a:pt x="124" y="3"/>
                    <a:pt x="124" y="3"/>
                  </a:cubicBezTo>
                  <a:cubicBezTo>
                    <a:pt x="122" y="4"/>
                    <a:pt x="119" y="5"/>
                    <a:pt x="115" y="5"/>
                  </a:cubicBezTo>
                  <a:cubicBezTo>
                    <a:pt x="106" y="7"/>
                    <a:pt x="106" y="7"/>
                    <a:pt x="106" y="7"/>
                  </a:cubicBezTo>
                  <a:cubicBezTo>
                    <a:pt x="99" y="9"/>
                    <a:pt x="99" y="9"/>
                    <a:pt x="99" y="9"/>
                  </a:cubicBezTo>
                  <a:cubicBezTo>
                    <a:pt x="99" y="10"/>
                    <a:pt x="99" y="10"/>
                    <a:pt x="99" y="10"/>
                  </a:cubicBezTo>
                  <a:cubicBezTo>
                    <a:pt x="99" y="10"/>
                    <a:pt x="99" y="10"/>
                    <a:pt x="99" y="10"/>
                  </a:cubicBezTo>
                  <a:cubicBezTo>
                    <a:pt x="99" y="10"/>
                    <a:pt x="99" y="10"/>
                    <a:pt x="99" y="10"/>
                  </a:cubicBezTo>
                  <a:cubicBezTo>
                    <a:pt x="90" y="11"/>
                    <a:pt x="90" y="11"/>
                    <a:pt x="90" y="11"/>
                  </a:cubicBezTo>
                  <a:cubicBezTo>
                    <a:pt x="81" y="14"/>
                    <a:pt x="81" y="14"/>
                    <a:pt x="81" y="14"/>
                  </a:cubicBezTo>
                  <a:cubicBezTo>
                    <a:pt x="81" y="14"/>
                    <a:pt x="81" y="14"/>
                    <a:pt x="81" y="14"/>
                  </a:cubicBezTo>
                  <a:cubicBezTo>
                    <a:pt x="80" y="14"/>
                    <a:pt x="80" y="14"/>
                    <a:pt x="80" y="14"/>
                  </a:cubicBezTo>
                  <a:cubicBezTo>
                    <a:pt x="72" y="13"/>
                    <a:pt x="72" y="13"/>
                    <a:pt x="72" y="13"/>
                  </a:cubicBezTo>
                  <a:cubicBezTo>
                    <a:pt x="60" y="15"/>
                    <a:pt x="60" y="15"/>
                    <a:pt x="60" y="15"/>
                  </a:cubicBezTo>
                  <a:cubicBezTo>
                    <a:pt x="51" y="15"/>
                    <a:pt x="51" y="15"/>
                    <a:pt x="51" y="15"/>
                  </a:cubicBezTo>
                  <a:cubicBezTo>
                    <a:pt x="47" y="19"/>
                    <a:pt x="47" y="19"/>
                    <a:pt x="47" y="19"/>
                  </a:cubicBezTo>
                  <a:cubicBezTo>
                    <a:pt x="46" y="19"/>
                    <a:pt x="46" y="19"/>
                    <a:pt x="46" y="19"/>
                  </a:cubicBezTo>
                  <a:cubicBezTo>
                    <a:pt x="42" y="20"/>
                    <a:pt x="42" y="20"/>
                    <a:pt x="42" y="20"/>
                  </a:cubicBezTo>
                  <a:cubicBezTo>
                    <a:pt x="44" y="25"/>
                    <a:pt x="44" y="25"/>
                    <a:pt x="44" y="25"/>
                  </a:cubicBezTo>
                  <a:cubicBezTo>
                    <a:pt x="44" y="33"/>
                    <a:pt x="44" y="33"/>
                    <a:pt x="44" y="33"/>
                  </a:cubicBezTo>
                  <a:cubicBezTo>
                    <a:pt x="42" y="39"/>
                    <a:pt x="42" y="39"/>
                    <a:pt x="42" y="39"/>
                  </a:cubicBezTo>
                  <a:cubicBezTo>
                    <a:pt x="49" y="45"/>
                    <a:pt x="49" y="45"/>
                    <a:pt x="49" y="45"/>
                  </a:cubicBezTo>
                  <a:cubicBezTo>
                    <a:pt x="50" y="45"/>
                    <a:pt x="50" y="45"/>
                    <a:pt x="50" y="45"/>
                  </a:cubicBezTo>
                  <a:cubicBezTo>
                    <a:pt x="50" y="45"/>
                    <a:pt x="50" y="45"/>
                    <a:pt x="50" y="45"/>
                  </a:cubicBezTo>
                  <a:cubicBezTo>
                    <a:pt x="50" y="45"/>
                    <a:pt x="50" y="45"/>
                    <a:pt x="50" y="45"/>
                  </a:cubicBezTo>
                  <a:cubicBezTo>
                    <a:pt x="55" y="51"/>
                    <a:pt x="55" y="51"/>
                    <a:pt x="55" y="51"/>
                  </a:cubicBezTo>
                  <a:cubicBezTo>
                    <a:pt x="59" y="54"/>
                    <a:pt x="60" y="56"/>
                    <a:pt x="60" y="59"/>
                  </a:cubicBezTo>
                  <a:cubicBezTo>
                    <a:pt x="62" y="65"/>
                    <a:pt x="62" y="65"/>
                    <a:pt x="62" y="65"/>
                  </a:cubicBezTo>
                  <a:cubicBezTo>
                    <a:pt x="65" y="71"/>
                    <a:pt x="65" y="71"/>
                    <a:pt x="65" y="71"/>
                  </a:cubicBezTo>
                  <a:cubicBezTo>
                    <a:pt x="65" y="71"/>
                    <a:pt x="65" y="71"/>
                    <a:pt x="64" y="71"/>
                  </a:cubicBezTo>
                  <a:cubicBezTo>
                    <a:pt x="57" y="77"/>
                    <a:pt x="57" y="77"/>
                    <a:pt x="57" y="77"/>
                  </a:cubicBezTo>
                  <a:cubicBezTo>
                    <a:pt x="52" y="83"/>
                    <a:pt x="52" y="83"/>
                    <a:pt x="52" y="83"/>
                  </a:cubicBezTo>
                  <a:cubicBezTo>
                    <a:pt x="53" y="89"/>
                    <a:pt x="53" y="89"/>
                    <a:pt x="53" y="89"/>
                  </a:cubicBezTo>
                  <a:cubicBezTo>
                    <a:pt x="56" y="98"/>
                    <a:pt x="56" y="98"/>
                    <a:pt x="56" y="98"/>
                  </a:cubicBezTo>
                  <a:cubicBezTo>
                    <a:pt x="57" y="99"/>
                    <a:pt x="57" y="99"/>
                    <a:pt x="57" y="99"/>
                  </a:cubicBezTo>
                  <a:cubicBezTo>
                    <a:pt x="57" y="99"/>
                    <a:pt x="57" y="99"/>
                    <a:pt x="57" y="99"/>
                  </a:cubicBezTo>
                  <a:cubicBezTo>
                    <a:pt x="57" y="99"/>
                    <a:pt x="57" y="99"/>
                    <a:pt x="57" y="99"/>
                  </a:cubicBezTo>
                  <a:cubicBezTo>
                    <a:pt x="56" y="102"/>
                    <a:pt x="56" y="102"/>
                    <a:pt x="56" y="102"/>
                  </a:cubicBezTo>
                  <a:cubicBezTo>
                    <a:pt x="55" y="104"/>
                    <a:pt x="54" y="106"/>
                    <a:pt x="53" y="107"/>
                  </a:cubicBezTo>
                  <a:cubicBezTo>
                    <a:pt x="51" y="109"/>
                    <a:pt x="47" y="109"/>
                    <a:pt x="40" y="107"/>
                  </a:cubicBezTo>
                  <a:cubicBezTo>
                    <a:pt x="30" y="105"/>
                    <a:pt x="30" y="105"/>
                    <a:pt x="30" y="105"/>
                  </a:cubicBezTo>
                  <a:cubicBezTo>
                    <a:pt x="30" y="105"/>
                    <a:pt x="30" y="105"/>
                    <a:pt x="30" y="105"/>
                  </a:cubicBezTo>
                  <a:cubicBezTo>
                    <a:pt x="30" y="105"/>
                    <a:pt x="30" y="105"/>
                    <a:pt x="30" y="105"/>
                  </a:cubicBezTo>
                  <a:cubicBezTo>
                    <a:pt x="30" y="105"/>
                    <a:pt x="30" y="105"/>
                    <a:pt x="30" y="105"/>
                  </a:cubicBezTo>
                  <a:cubicBezTo>
                    <a:pt x="22" y="101"/>
                    <a:pt x="22" y="101"/>
                    <a:pt x="22" y="101"/>
                  </a:cubicBezTo>
                  <a:cubicBezTo>
                    <a:pt x="11" y="101"/>
                    <a:pt x="11" y="101"/>
                    <a:pt x="11" y="101"/>
                  </a:cubicBezTo>
                  <a:cubicBezTo>
                    <a:pt x="11" y="101"/>
                    <a:pt x="11" y="101"/>
                    <a:pt x="11" y="101"/>
                  </a:cubicBezTo>
                  <a:cubicBezTo>
                    <a:pt x="10" y="121"/>
                    <a:pt x="10" y="121"/>
                    <a:pt x="10" y="121"/>
                  </a:cubicBezTo>
                  <a:cubicBezTo>
                    <a:pt x="10" y="124"/>
                    <a:pt x="8" y="125"/>
                    <a:pt x="5" y="125"/>
                  </a:cubicBezTo>
                  <a:cubicBezTo>
                    <a:pt x="4" y="126"/>
                    <a:pt x="3" y="127"/>
                    <a:pt x="3" y="131"/>
                  </a:cubicBezTo>
                  <a:cubicBezTo>
                    <a:pt x="3" y="131"/>
                    <a:pt x="3" y="131"/>
                    <a:pt x="3" y="131"/>
                  </a:cubicBezTo>
                  <a:cubicBezTo>
                    <a:pt x="3" y="131"/>
                    <a:pt x="3" y="131"/>
                    <a:pt x="3" y="131"/>
                  </a:cubicBezTo>
                  <a:cubicBezTo>
                    <a:pt x="2" y="136"/>
                    <a:pt x="2" y="136"/>
                    <a:pt x="2" y="136"/>
                  </a:cubicBezTo>
                  <a:cubicBezTo>
                    <a:pt x="5" y="139"/>
                    <a:pt x="7" y="141"/>
                    <a:pt x="8" y="142"/>
                  </a:cubicBezTo>
                  <a:cubicBezTo>
                    <a:pt x="10" y="152"/>
                    <a:pt x="10" y="152"/>
                    <a:pt x="10" y="152"/>
                  </a:cubicBezTo>
                  <a:cubicBezTo>
                    <a:pt x="10" y="155"/>
                    <a:pt x="10" y="155"/>
                    <a:pt x="10" y="155"/>
                  </a:cubicBezTo>
                  <a:cubicBezTo>
                    <a:pt x="9" y="157"/>
                    <a:pt x="9" y="159"/>
                    <a:pt x="8" y="161"/>
                  </a:cubicBezTo>
                  <a:cubicBezTo>
                    <a:pt x="5" y="169"/>
                    <a:pt x="5" y="169"/>
                    <a:pt x="5" y="169"/>
                  </a:cubicBezTo>
                  <a:cubicBezTo>
                    <a:pt x="0" y="179"/>
                    <a:pt x="0" y="179"/>
                    <a:pt x="0" y="179"/>
                  </a:cubicBezTo>
                  <a:cubicBezTo>
                    <a:pt x="0" y="181"/>
                    <a:pt x="0" y="181"/>
                    <a:pt x="0" y="181"/>
                  </a:cubicBezTo>
                  <a:cubicBezTo>
                    <a:pt x="1" y="185"/>
                    <a:pt x="1" y="185"/>
                    <a:pt x="1" y="185"/>
                  </a:cubicBezTo>
                  <a:cubicBezTo>
                    <a:pt x="6" y="192"/>
                    <a:pt x="6" y="192"/>
                    <a:pt x="6" y="192"/>
                  </a:cubicBezTo>
                  <a:cubicBezTo>
                    <a:pt x="8" y="194"/>
                    <a:pt x="8" y="195"/>
                    <a:pt x="9" y="197"/>
                  </a:cubicBezTo>
                  <a:cubicBezTo>
                    <a:pt x="14" y="203"/>
                    <a:pt x="14" y="203"/>
                    <a:pt x="14" y="203"/>
                  </a:cubicBezTo>
                  <a:cubicBezTo>
                    <a:pt x="21" y="212"/>
                    <a:pt x="21" y="212"/>
                    <a:pt x="21" y="212"/>
                  </a:cubicBezTo>
                  <a:cubicBezTo>
                    <a:pt x="24" y="214"/>
                    <a:pt x="26" y="216"/>
                    <a:pt x="26" y="216"/>
                  </a:cubicBezTo>
                  <a:cubicBezTo>
                    <a:pt x="34" y="211"/>
                    <a:pt x="34" y="211"/>
                    <a:pt x="34" y="211"/>
                  </a:cubicBezTo>
                  <a:cubicBezTo>
                    <a:pt x="36" y="210"/>
                    <a:pt x="37" y="209"/>
                    <a:pt x="39" y="209"/>
                  </a:cubicBezTo>
                  <a:cubicBezTo>
                    <a:pt x="40" y="209"/>
                    <a:pt x="43" y="210"/>
                    <a:pt x="46" y="212"/>
                  </a:cubicBezTo>
                  <a:cubicBezTo>
                    <a:pt x="46" y="212"/>
                    <a:pt x="46" y="212"/>
                    <a:pt x="46" y="212"/>
                  </a:cubicBezTo>
                  <a:cubicBezTo>
                    <a:pt x="47" y="212"/>
                    <a:pt x="47" y="212"/>
                    <a:pt x="47" y="212"/>
                  </a:cubicBezTo>
                  <a:cubicBezTo>
                    <a:pt x="47" y="213"/>
                    <a:pt x="47" y="213"/>
                    <a:pt x="47" y="213"/>
                  </a:cubicBezTo>
                  <a:cubicBezTo>
                    <a:pt x="51" y="218"/>
                    <a:pt x="51" y="218"/>
                    <a:pt x="51" y="218"/>
                  </a:cubicBezTo>
                  <a:cubicBezTo>
                    <a:pt x="53" y="222"/>
                    <a:pt x="53" y="222"/>
                    <a:pt x="53" y="222"/>
                  </a:cubicBezTo>
                  <a:cubicBezTo>
                    <a:pt x="54" y="224"/>
                    <a:pt x="54" y="224"/>
                    <a:pt x="54" y="224"/>
                  </a:cubicBezTo>
                  <a:cubicBezTo>
                    <a:pt x="56" y="225"/>
                    <a:pt x="56" y="225"/>
                    <a:pt x="56" y="225"/>
                  </a:cubicBezTo>
                  <a:cubicBezTo>
                    <a:pt x="61" y="229"/>
                    <a:pt x="61" y="229"/>
                    <a:pt x="61" y="229"/>
                  </a:cubicBezTo>
                  <a:cubicBezTo>
                    <a:pt x="64" y="229"/>
                    <a:pt x="64" y="229"/>
                    <a:pt x="64" y="229"/>
                  </a:cubicBezTo>
                  <a:cubicBezTo>
                    <a:pt x="65" y="230"/>
                    <a:pt x="67" y="231"/>
                    <a:pt x="68" y="232"/>
                  </a:cubicBezTo>
                  <a:cubicBezTo>
                    <a:pt x="69" y="234"/>
                    <a:pt x="73" y="235"/>
                    <a:pt x="81" y="237"/>
                  </a:cubicBezTo>
                  <a:cubicBezTo>
                    <a:pt x="81" y="237"/>
                    <a:pt x="81" y="237"/>
                    <a:pt x="81" y="237"/>
                  </a:cubicBezTo>
                  <a:cubicBezTo>
                    <a:pt x="93" y="242"/>
                    <a:pt x="93" y="242"/>
                    <a:pt x="93" y="242"/>
                  </a:cubicBezTo>
                  <a:cubicBezTo>
                    <a:pt x="94" y="242"/>
                    <a:pt x="94" y="242"/>
                    <a:pt x="94" y="242"/>
                  </a:cubicBezTo>
                  <a:cubicBezTo>
                    <a:pt x="94" y="242"/>
                    <a:pt x="94" y="242"/>
                    <a:pt x="94" y="242"/>
                  </a:cubicBezTo>
                  <a:cubicBezTo>
                    <a:pt x="102" y="246"/>
                    <a:pt x="102" y="246"/>
                    <a:pt x="102" y="246"/>
                  </a:cubicBezTo>
                  <a:cubicBezTo>
                    <a:pt x="117" y="249"/>
                    <a:pt x="117" y="249"/>
                    <a:pt x="117" y="249"/>
                  </a:cubicBezTo>
                  <a:cubicBezTo>
                    <a:pt x="117" y="250"/>
                    <a:pt x="117" y="250"/>
                    <a:pt x="117" y="250"/>
                  </a:cubicBezTo>
                  <a:cubicBezTo>
                    <a:pt x="136" y="250"/>
                    <a:pt x="136" y="250"/>
                    <a:pt x="136" y="250"/>
                  </a:cubicBezTo>
                  <a:cubicBezTo>
                    <a:pt x="144" y="247"/>
                    <a:pt x="144" y="247"/>
                    <a:pt x="144" y="247"/>
                  </a:cubicBezTo>
                  <a:cubicBezTo>
                    <a:pt x="152" y="247"/>
                    <a:pt x="152" y="247"/>
                    <a:pt x="152" y="247"/>
                  </a:cubicBezTo>
                  <a:cubicBezTo>
                    <a:pt x="152" y="248"/>
                    <a:pt x="152" y="248"/>
                    <a:pt x="152" y="248"/>
                  </a:cubicBezTo>
                  <a:cubicBezTo>
                    <a:pt x="152" y="248"/>
                    <a:pt x="152" y="248"/>
                    <a:pt x="152" y="248"/>
                  </a:cubicBezTo>
                  <a:cubicBezTo>
                    <a:pt x="159" y="256"/>
                    <a:pt x="159" y="256"/>
                    <a:pt x="159" y="256"/>
                  </a:cubicBezTo>
                  <a:cubicBezTo>
                    <a:pt x="159" y="256"/>
                    <a:pt x="159" y="256"/>
                    <a:pt x="159" y="256"/>
                  </a:cubicBezTo>
                  <a:cubicBezTo>
                    <a:pt x="159" y="256"/>
                    <a:pt x="159" y="256"/>
                    <a:pt x="159" y="256"/>
                  </a:cubicBezTo>
                  <a:cubicBezTo>
                    <a:pt x="163" y="263"/>
                    <a:pt x="163" y="263"/>
                    <a:pt x="163" y="263"/>
                  </a:cubicBezTo>
                  <a:cubicBezTo>
                    <a:pt x="166" y="266"/>
                    <a:pt x="166" y="266"/>
                    <a:pt x="166" y="266"/>
                  </a:cubicBezTo>
                  <a:cubicBezTo>
                    <a:pt x="170" y="268"/>
                    <a:pt x="170" y="268"/>
                    <a:pt x="170" y="268"/>
                  </a:cubicBezTo>
                  <a:cubicBezTo>
                    <a:pt x="171" y="269"/>
                    <a:pt x="171" y="269"/>
                    <a:pt x="171" y="269"/>
                  </a:cubicBezTo>
                  <a:cubicBezTo>
                    <a:pt x="171" y="269"/>
                    <a:pt x="171" y="269"/>
                    <a:pt x="171" y="269"/>
                  </a:cubicBezTo>
                  <a:cubicBezTo>
                    <a:pt x="171" y="269"/>
                    <a:pt x="171" y="269"/>
                    <a:pt x="171" y="269"/>
                  </a:cubicBezTo>
                  <a:cubicBezTo>
                    <a:pt x="175" y="277"/>
                    <a:pt x="175" y="277"/>
                    <a:pt x="175" y="277"/>
                  </a:cubicBezTo>
                  <a:cubicBezTo>
                    <a:pt x="175" y="278"/>
                    <a:pt x="175" y="278"/>
                    <a:pt x="175" y="278"/>
                  </a:cubicBezTo>
                  <a:cubicBezTo>
                    <a:pt x="175" y="278"/>
                    <a:pt x="175" y="278"/>
                    <a:pt x="175" y="278"/>
                  </a:cubicBezTo>
                  <a:cubicBezTo>
                    <a:pt x="175" y="278"/>
                    <a:pt x="175" y="278"/>
                    <a:pt x="175" y="278"/>
                  </a:cubicBezTo>
                  <a:cubicBezTo>
                    <a:pt x="177" y="287"/>
                    <a:pt x="177" y="287"/>
                    <a:pt x="177" y="287"/>
                  </a:cubicBezTo>
                  <a:cubicBezTo>
                    <a:pt x="183" y="289"/>
                    <a:pt x="183" y="289"/>
                    <a:pt x="183" y="289"/>
                  </a:cubicBezTo>
                  <a:cubicBezTo>
                    <a:pt x="183" y="289"/>
                    <a:pt x="183" y="289"/>
                    <a:pt x="183" y="289"/>
                  </a:cubicBezTo>
                  <a:cubicBezTo>
                    <a:pt x="184" y="289"/>
                    <a:pt x="184" y="289"/>
                    <a:pt x="184" y="289"/>
                  </a:cubicBezTo>
                  <a:cubicBezTo>
                    <a:pt x="184" y="289"/>
                    <a:pt x="184" y="289"/>
                    <a:pt x="184" y="289"/>
                  </a:cubicBezTo>
                  <a:cubicBezTo>
                    <a:pt x="188" y="292"/>
                    <a:pt x="188" y="292"/>
                    <a:pt x="188" y="292"/>
                  </a:cubicBezTo>
                  <a:cubicBezTo>
                    <a:pt x="194" y="290"/>
                    <a:pt x="194" y="290"/>
                    <a:pt x="194" y="290"/>
                  </a:cubicBezTo>
                  <a:cubicBezTo>
                    <a:pt x="196" y="284"/>
                    <a:pt x="196" y="284"/>
                    <a:pt x="196" y="284"/>
                  </a:cubicBezTo>
                  <a:cubicBezTo>
                    <a:pt x="196" y="284"/>
                    <a:pt x="196" y="284"/>
                    <a:pt x="196" y="284"/>
                  </a:cubicBezTo>
                  <a:cubicBezTo>
                    <a:pt x="196" y="284"/>
                    <a:pt x="196" y="284"/>
                    <a:pt x="196" y="284"/>
                  </a:cubicBezTo>
                  <a:cubicBezTo>
                    <a:pt x="203" y="277"/>
                    <a:pt x="203" y="277"/>
                    <a:pt x="203" y="277"/>
                  </a:cubicBezTo>
                  <a:cubicBezTo>
                    <a:pt x="210" y="279"/>
                    <a:pt x="210" y="279"/>
                    <a:pt x="210" y="279"/>
                  </a:cubicBezTo>
                  <a:cubicBezTo>
                    <a:pt x="210" y="280"/>
                    <a:pt x="210" y="280"/>
                    <a:pt x="210" y="280"/>
                  </a:cubicBezTo>
                  <a:cubicBezTo>
                    <a:pt x="214" y="288"/>
                    <a:pt x="214" y="288"/>
                    <a:pt x="214" y="288"/>
                  </a:cubicBezTo>
                  <a:cubicBezTo>
                    <a:pt x="222" y="285"/>
                    <a:pt x="222" y="285"/>
                    <a:pt x="222" y="285"/>
                  </a:cubicBezTo>
                  <a:cubicBezTo>
                    <a:pt x="222" y="277"/>
                    <a:pt x="222" y="277"/>
                    <a:pt x="222" y="277"/>
                  </a:cubicBezTo>
                  <a:cubicBezTo>
                    <a:pt x="222" y="277"/>
                    <a:pt x="222" y="277"/>
                    <a:pt x="222" y="277"/>
                  </a:cubicBezTo>
                  <a:cubicBezTo>
                    <a:pt x="222" y="276"/>
                    <a:pt x="222" y="276"/>
                    <a:pt x="222" y="276"/>
                  </a:cubicBezTo>
                  <a:cubicBezTo>
                    <a:pt x="223" y="276"/>
                    <a:pt x="223" y="276"/>
                    <a:pt x="223" y="276"/>
                  </a:cubicBezTo>
                  <a:cubicBezTo>
                    <a:pt x="228" y="273"/>
                    <a:pt x="228" y="273"/>
                    <a:pt x="228" y="273"/>
                  </a:cubicBezTo>
                  <a:cubicBezTo>
                    <a:pt x="227" y="262"/>
                    <a:pt x="227" y="262"/>
                    <a:pt x="227" y="262"/>
                  </a:cubicBezTo>
                  <a:cubicBezTo>
                    <a:pt x="227" y="261"/>
                    <a:pt x="227" y="261"/>
                    <a:pt x="227" y="261"/>
                  </a:cubicBezTo>
                  <a:cubicBezTo>
                    <a:pt x="227" y="261"/>
                    <a:pt x="227" y="261"/>
                    <a:pt x="227" y="261"/>
                  </a:cubicBezTo>
                  <a:cubicBezTo>
                    <a:pt x="227" y="261"/>
                    <a:pt x="227" y="261"/>
                    <a:pt x="227" y="261"/>
                  </a:cubicBezTo>
                  <a:cubicBezTo>
                    <a:pt x="233" y="248"/>
                    <a:pt x="233" y="248"/>
                    <a:pt x="233" y="248"/>
                  </a:cubicBezTo>
                  <a:cubicBezTo>
                    <a:pt x="239" y="246"/>
                    <a:pt x="239" y="246"/>
                    <a:pt x="239" y="246"/>
                  </a:cubicBezTo>
                  <a:cubicBezTo>
                    <a:pt x="236" y="235"/>
                    <a:pt x="236" y="235"/>
                    <a:pt x="236" y="235"/>
                  </a:cubicBezTo>
                  <a:cubicBezTo>
                    <a:pt x="242" y="235"/>
                    <a:pt x="242" y="235"/>
                    <a:pt x="242" y="235"/>
                  </a:cubicBezTo>
                  <a:cubicBezTo>
                    <a:pt x="242" y="230"/>
                    <a:pt x="242" y="230"/>
                    <a:pt x="242" y="230"/>
                  </a:cubicBezTo>
                  <a:cubicBezTo>
                    <a:pt x="239" y="219"/>
                    <a:pt x="239" y="219"/>
                    <a:pt x="239" y="219"/>
                  </a:cubicBezTo>
                  <a:cubicBezTo>
                    <a:pt x="239" y="219"/>
                    <a:pt x="239" y="219"/>
                    <a:pt x="239" y="219"/>
                  </a:cubicBezTo>
                  <a:cubicBezTo>
                    <a:pt x="239" y="218"/>
                    <a:pt x="239" y="218"/>
                    <a:pt x="239" y="218"/>
                  </a:cubicBezTo>
                  <a:cubicBezTo>
                    <a:pt x="240" y="210"/>
                    <a:pt x="240" y="210"/>
                    <a:pt x="240" y="210"/>
                  </a:cubicBezTo>
                  <a:cubicBezTo>
                    <a:pt x="240" y="209"/>
                    <a:pt x="240" y="209"/>
                    <a:pt x="240" y="209"/>
                  </a:cubicBezTo>
                  <a:cubicBezTo>
                    <a:pt x="240" y="209"/>
                    <a:pt x="240" y="209"/>
                    <a:pt x="240" y="209"/>
                  </a:cubicBezTo>
                  <a:cubicBezTo>
                    <a:pt x="244" y="203"/>
                    <a:pt x="244" y="203"/>
                    <a:pt x="244" y="203"/>
                  </a:cubicBezTo>
                  <a:cubicBezTo>
                    <a:pt x="245" y="203"/>
                    <a:pt x="245" y="203"/>
                    <a:pt x="245" y="203"/>
                  </a:cubicBezTo>
                  <a:cubicBezTo>
                    <a:pt x="246" y="203"/>
                    <a:pt x="246" y="203"/>
                    <a:pt x="246" y="203"/>
                  </a:cubicBezTo>
                  <a:cubicBezTo>
                    <a:pt x="257" y="205"/>
                    <a:pt x="257" y="205"/>
                    <a:pt x="257" y="205"/>
                  </a:cubicBezTo>
                  <a:cubicBezTo>
                    <a:pt x="258" y="205"/>
                    <a:pt x="258" y="205"/>
                    <a:pt x="258" y="205"/>
                  </a:cubicBezTo>
                  <a:cubicBezTo>
                    <a:pt x="266" y="207"/>
                    <a:pt x="266" y="207"/>
                    <a:pt x="266" y="207"/>
                  </a:cubicBezTo>
                  <a:cubicBezTo>
                    <a:pt x="274" y="205"/>
                    <a:pt x="274" y="205"/>
                    <a:pt x="274" y="205"/>
                  </a:cubicBezTo>
                  <a:cubicBezTo>
                    <a:pt x="278" y="214"/>
                    <a:pt x="278" y="214"/>
                    <a:pt x="278" y="214"/>
                  </a:cubicBezTo>
                  <a:cubicBezTo>
                    <a:pt x="279" y="214"/>
                    <a:pt x="279" y="214"/>
                    <a:pt x="279" y="214"/>
                  </a:cubicBezTo>
                  <a:cubicBezTo>
                    <a:pt x="279" y="220"/>
                    <a:pt x="279" y="220"/>
                    <a:pt x="279" y="220"/>
                  </a:cubicBezTo>
                  <a:cubicBezTo>
                    <a:pt x="280" y="226"/>
                    <a:pt x="280" y="226"/>
                    <a:pt x="280" y="226"/>
                  </a:cubicBezTo>
                  <a:cubicBezTo>
                    <a:pt x="281" y="229"/>
                    <a:pt x="282" y="230"/>
                    <a:pt x="284" y="231"/>
                  </a:cubicBezTo>
                  <a:cubicBezTo>
                    <a:pt x="285" y="231"/>
                    <a:pt x="285" y="231"/>
                    <a:pt x="285" y="231"/>
                  </a:cubicBezTo>
                  <a:cubicBezTo>
                    <a:pt x="288" y="232"/>
                    <a:pt x="290" y="233"/>
                    <a:pt x="291" y="236"/>
                  </a:cubicBezTo>
                  <a:cubicBezTo>
                    <a:pt x="291" y="238"/>
                    <a:pt x="293" y="240"/>
                    <a:pt x="296" y="244"/>
                  </a:cubicBezTo>
                  <a:cubicBezTo>
                    <a:pt x="299" y="249"/>
                    <a:pt x="299" y="249"/>
                    <a:pt x="299" y="249"/>
                  </a:cubicBezTo>
                  <a:cubicBezTo>
                    <a:pt x="299" y="249"/>
                    <a:pt x="299" y="249"/>
                    <a:pt x="299" y="249"/>
                  </a:cubicBezTo>
                  <a:cubicBezTo>
                    <a:pt x="299" y="249"/>
                    <a:pt x="299" y="249"/>
                    <a:pt x="299" y="249"/>
                  </a:cubicBezTo>
                  <a:cubicBezTo>
                    <a:pt x="302" y="254"/>
                    <a:pt x="302" y="254"/>
                    <a:pt x="302" y="254"/>
                  </a:cubicBezTo>
                  <a:cubicBezTo>
                    <a:pt x="305" y="253"/>
                    <a:pt x="305" y="253"/>
                    <a:pt x="305" y="253"/>
                  </a:cubicBezTo>
                  <a:cubicBezTo>
                    <a:pt x="312" y="247"/>
                    <a:pt x="312" y="247"/>
                    <a:pt x="312" y="247"/>
                  </a:cubicBezTo>
                  <a:cubicBezTo>
                    <a:pt x="316" y="256"/>
                    <a:pt x="316" y="256"/>
                    <a:pt x="316" y="256"/>
                  </a:cubicBezTo>
                  <a:cubicBezTo>
                    <a:pt x="325" y="259"/>
                    <a:pt x="325" y="259"/>
                    <a:pt x="325" y="259"/>
                  </a:cubicBezTo>
                  <a:cubicBezTo>
                    <a:pt x="326" y="259"/>
                    <a:pt x="326" y="259"/>
                    <a:pt x="326" y="259"/>
                  </a:cubicBezTo>
                  <a:cubicBezTo>
                    <a:pt x="326" y="260"/>
                    <a:pt x="326" y="260"/>
                    <a:pt x="326" y="260"/>
                  </a:cubicBezTo>
                  <a:cubicBezTo>
                    <a:pt x="330" y="268"/>
                    <a:pt x="330" y="268"/>
                    <a:pt x="330" y="268"/>
                  </a:cubicBezTo>
                  <a:cubicBezTo>
                    <a:pt x="332" y="269"/>
                    <a:pt x="332" y="269"/>
                    <a:pt x="332" y="269"/>
                  </a:cubicBezTo>
                  <a:cubicBezTo>
                    <a:pt x="333" y="261"/>
                    <a:pt x="333" y="261"/>
                    <a:pt x="333" y="261"/>
                  </a:cubicBezTo>
                  <a:cubicBezTo>
                    <a:pt x="333" y="261"/>
                    <a:pt x="333" y="261"/>
                    <a:pt x="333" y="261"/>
                  </a:cubicBezTo>
                  <a:cubicBezTo>
                    <a:pt x="333" y="260"/>
                    <a:pt x="333" y="260"/>
                    <a:pt x="333" y="260"/>
                  </a:cubicBezTo>
                  <a:cubicBezTo>
                    <a:pt x="350" y="259"/>
                    <a:pt x="350" y="259"/>
                    <a:pt x="350" y="259"/>
                  </a:cubicBezTo>
                  <a:cubicBezTo>
                    <a:pt x="351" y="258"/>
                    <a:pt x="351" y="258"/>
                    <a:pt x="351" y="258"/>
                  </a:cubicBezTo>
                  <a:cubicBezTo>
                    <a:pt x="351" y="257"/>
                    <a:pt x="351" y="255"/>
                    <a:pt x="350" y="254"/>
                  </a:cubicBezTo>
                  <a:cubicBezTo>
                    <a:pt x="349" y="252"/>
                    <a:pt x="349" y="250"/>
                    <a:pt x="348" y="247"/>
                  </a:cubicBezTo>
                  <a:cubicBezTo>
                    <a:pt x="348" y="244"/>
                    <a:pt x="348" y="241"/>
                    <a:pt x="349" y="240"/>
                  </a:cubicBezTo>
                  <a:cubicBezTo>
                    <a:pt x="350" y="239"/>
                    <a:pt x="351" y="239"/>
                    <a:pt x="353" y="239"/>
                  </a:cubicBezTo>
                  <a:cubicBezTo>
                    <a:pt x="360" y="242"/>
                    <a:pt x="360" y="242"/>
                    <a:pt x="360" y="242"/>
                  </a:cubicBezTo>
                  <a:cubicBezTo>
                    <a:pt x="361" y="236"/>
                    <a:pt x="361" y="236"/>
                    <a:pt x="361" y="236"/>
                  </a:cubicBezTo>
                  <a:cubicBezTo>
                    <a:pt x="348" y="230"/>
                    <a:pt x="348" y="230"/>
                    <a:pt x="348" y="230"/>
                  </a:cubicBezTo>
                  <a:cubicBezTo>
                    <a:pt x="347" y="230"/>
                    <a:pt x="347" y="230"/>
                    <a:pt x="347" y="230"/>
                  </a:cubicBezTo>
                  <a:cubicBezTo>
                    <a:pt x="347" y="230"/>
                    <a:pt x="347" y="230"/>
                    <a:pt x="347" y="230"/>
                  </a:cubicBezTo>
                  <a:cubicBezTo>
                    <a:pt x="347" y="229"/>
                    <a:pt x="347" y="229"/>
                    <a:pt x="347" y="229"/>
                  </a:cubicBezTo>
                  <a:cubicBezTo>
                    <a:pt x="347" y="229"/>
                    <a:pt x="347" y="229"/>
                    <a:pt x="347" y="229"/>
                  </a:cubicBezTo>
                  <a:cubicBezTo>
                    <a:pt x="345" y="213"/>
                    <a:pt x="345" y="213"/>
                    <a:pt x="345" y="213"/>
                  </a:cubicBezTo>
                  <a:cubicBezTo>
                    <a:pt x="345" y="203"/>
                    <a:pt x="345" y="203"/>
                    <a:pt x="345" y="203"/>
                  </a:cubicBezTo>
                  <a:cubicBezTo>
                    <a:pt x="345" y="201"/>
                    <a:pt x="345" y="201"/>
                    <a:pt x="345" y="201"/>
                  </a:cubicBezTo>
                  <a:cubicBezTo>
                    <a:pt x="345" y="201"/>
                    <a:pt x="345" y="201"/>
                    <a:pt x="345" y="201"/>
                  </a:cubicBezTo>
                  <a:cubicBezTo>
                    <a:pt x="367" y="203"/>
                    <a:pt x="367" y="203"/>
                    <a:pt x="367" y="203"/>
                  </a:cubicBezTo>
                  <a:cubicBezTo>
                    <a:pt x="373" y="198"/>
                    <a:pt x="373" y="198"/>
                    <a:pt x="373" y="198"/>
                  </a:cubicBezTo>
                  <a:cubicBezTo>
                    <a:pt x="374" y="196"/>
                    <a:pt x="374" y="195"/>
                    <a:pt x="373" y="194"/>
                  </a:cubicBezTo>
                  <a:cubicBezTo>
                    <a:pt x="367" y="192"/>
                    <a:pt x="364" y="190"/>
                    <a:pt x="364" y="187"/>
                  </a:cubicBezTo>
                  <a:cubicBezTo>
                    <a:pt x="364" y="186"/>
                    <a:pt x="365" y="185"/>
                    <a:pt x="367" y="184"/>
                  </a:cubicBezTo>
                  <a:cubicBezTo>
                    <a:pt x="376" y="175"/>
                    <a:pt x="376" y="175"/>
                    <a:pt x="376" y="175"/>
                  </a:cubicBezTo>
                  <a:cubicBezTo>
                    <a:pt x="386" y="174"/>
                    <a:pt x="386" y="174"/>
                    <a:pt x="386" y="174"/>
                  </a:cubicBezTo>
                  <a:cubicBezTo>
                    <a:pt x="391" y="165"/>
                    <a:pt x="391" y="165"/>
                    <a:pt x="391" y="165"/>
                  </a:cubicBezTo>
                  <a:cubicBezTo>
                    <a:pt x="391" y="157"/>
                    <a:pt x="391" y="157"/>
                    <a:pt x="391" y="157"/>
                  </a:cubicBezTo>
                  <a:cubicBezTo>
                    <a:pt x="399" y="155"/>
                    <a:pt x="399" y="155"/>
                    <a:pt x="399" y="155"/>
                  </a:cubicBezTo>
                  <a:cubicBezTo>
                    <a:pt x="401" y="149"/>
                    <a:pt x="402" y="146"/>
                    <a:pt x="403" y="145"/>
                  </a:cubicBezTo>
                  <a:cubicBezTo>
                    <a:pt x="406" y="138"/>
                    <a:pt x="406" y="138"/>
                    <a:pt x="406" y="138"/>
                  </a:cubicBezTo>
                  <a:cubicBezTo>
                    <a:pt x="400" y="128"/>
                    <a:pt x="400" y="128"/>
                    <a:pt x="400" y="128"/>
                  </a:cubicBezTo>
                  <a:cubicBezTo>
                    <a:pt x="400" y="128"/>
                    <a:pt x="400" y="128"/>
                    <a:pt x="400" y="128"/>
                  </a:cubicBezTo>
                  <a:cubicBezTo>
                    <a:pt x="400" y="128"/>
                    <a:pt x="400" y="128"/>
                    <a:pt x="400" y="128"/>
                  </a:cubicBezTo>
                  <a:cubicBezTo>
                    <a:pt x="400" y="127"/>
                    <a:pt x="400" y="127"/>
                    <a:pt x="400" y="127"/>
                  </a:cubicBezTo>
                  <a:cubicBezTo>
                    <a:pt x="397" y="114"/>
                    <a:pt x="397" y="114"/>
                    <a:pt x="397" y="114"/>
                  </a:cubicBezTo>
                  <a:cubicBezTo>
                    <a:pt x="397" y="113"/>
                    <a:pt x="397" y="113"/>
                    <a:pt x="397" y="113"/>
                  </a:cubicBezTo>
                  <a:cubicBezTo>
                    <a:pt x="394" y="99"/>
                    <a:pt x="394" y="99"/>
                    <a:pt x="394" y="99"/>
                  </a:cubicBezTo>
                  <a:cubicBezTo>
                    <a:pt x="390" y="91"/>
                    <a:pt x="390" y="91"/>
                    <a:pt x="390" y="91"/>
                  </a:cubicBezTo>
                  <a:cubicBezTo>
                    <a:pt x="382" y="84"/>
                    <a:pt x="382" y="84"/>
                    <a:pt x="382" y="84"/>
                  </a:cubicBezTo>
                  <a:cubicBezTo>
                    <a:pt x="382" y="84"/>
                    <a:pt x="382" y="84"/>
                    <a:pt x="382" y="84"/>
                  </a:cubicBezTo>
                  <a:cubicBezTo>
                    <a:pt x="382" y="83"/>
                    <a:pt x="382" y="83"/>
                    <a:pt x="382" y="83"/>
                  </a:cubicBezTo>
                  <a:cubicBezTo>
                    <a:pt x="382" y="83"/>
                    <a:pt x="382" y="83"/>
                    <a:pt x="382" y="83"/>
                  </a:cubicBezTo>
                  <a:cubicBezTo>
                    <a:pt x="382" y="75"/>
                    <a:pt x="382" y="75"/>
                    <a:pt x="382" y="75"/>
                  </a:cubicBezTo>
                  <a:cubicBezTo>
                    <a:pt x="368" y="79"/>
                    <a:pt x="368" y="79"/>
                    <a:pt x="368" y="79"/>
                  </a:cubicBezTo>
                  <a:cubicBezTo>
                    <a:pt x="368" y="79"/>
                    <a:pt x="368" y="79"/>
                    <a:pt x="368" y="79"/>
                  </a:cubicBezTo>
                  <a:cubicBezTo>
                    <a:pt x="362" y="72"/>
                    <a:pt x="362" y="72"/>
                    <a:pt x="362" y="72"/>
                  </a:cubicBezTo>
                  <a:cubicBezTo>
                    <a:pt x="344" y="59"/>
                    <a:pt x="344" y="59"/>
                    <a:pt x="344" y="59"/>
                  </a:cubicBezTo>
                  <a:cubicBezTo>
                    <a:pt x="344" y="59"/>
                    <a:pt x="344" y="59"/>
                    <a:pt x="344" y="59"/>
                  </a:cubicBezTo>
                  <a:cubicBezTo>
                    <a:pt x="337" y="50"/>
                    <a:pt x="337" y="50"/>
                    <a:pt x="337" y="50"/>
                  </a:cubicBezTo>
                  <a:cubicBezTo>
                    <a:pt x="332" y="47"/>
                    <a:pt x="332" y="47"/>
                    <a:pt x="332" y="47"/>
                  </a:cubicBezTo>
                  <a:cubicBezTo>
                    <a:pt x="330" y="51"/>
                    <a:pt x="330" y="51"/>
                    <a:pt x="330" y="51"/>
                  </a:cubicBezTo>
                  <a:cubicBezTo>
                    <a:pt x="330" y="52"/>
                    <a:pt x="330" y="52"/>
                    <a:pt x="330" y="52"/>
                  </a:cubicBezTo>
                  <a:cubicBezTo>
                    <a:pt x="329" y="53"/>
                    <a:pt x="329" y="53"/>
                    <a:pt x="329" y="53"/>
                  </a:cubicBezTo>
                  <a:cubicBezTo>
                    <a:pt x="329" y="53"/>
                    <a:pt x="329" y="53"/>
                    <a:pt x="329" y="53"/>
                  </a:cubicBezTo>
                  <a:cubicBezTo>
                    <a:pt x="328" y="53"/>
                    <a:pt x="328" y="53"/>
                    <a:pt x="328" y="53"/>
                  </a:cubicBezTo>
                  <a:cubicBezTo>
                    <a:pt x="322" y="53"/>
                    <a:pt x="322" y="53"/>
                    <a:pt x="322" y="53"/>
                  </a:cubicBezTo>
                  <a:cubicBezTo>
                    <a:pt x="322" y="53"/>
                    <a:pt x="322" y="53"/>
                    <a:pt x="322" y="53"/>
                  </a:cubicBezTo>
                  <a:cubicBezTo>
                    <a:pt x="321" y="53"/>
                    <a:pt x="321" y="53"/>
                    <a:pt x="321" y="53"/>
                  </a:cubicBezTo>
                  <a:cubicBezTo>
                    <a:pt x="308" y="39"/>
                    <a:pt x="308" y="39"/>
                    <a:pt x="308" y="39"/>
                  </a:cubicBezTo>
                  <a:cubicBezTo>
                    <a:pt x="305" y="38"/>
                    <a:pt x="302" y="35"/>
                    <a:pt x="298" y="31"/>
                  </a:cubicBezTo>
                  <a:cubicBezTo>
                    <a:pt x="292" y="27"/>
                    <a:pt x="292" y="27"/>
                    <a:pt x="292" y="27"/>
                  </a:cubicBezTo>
                  <a:cubicBezTo>
                    <a:pt x="292" y="26"/>
                    <a:pt x="292" y="26"/>
                    <a:pt x="292" y="26"/>
                  </a:cubicBezTo>
                  <a:cubicBezTo>
                    <a:pt x="285" y="22"/>
                    <a:pt x="285" y="22"/>
                    <a:pt x="285" y="22"/>
                  </a:cubicBezTo>
                  <a:cubicBezTo>
                    <a:pt x="281" y="25"/>
                    <a:pt x="281" y="25"/>
                    <a:pt x="281" y="25"/>
                  </a:cubicBezTo>
                  <a:cubicBezTo>
                    <a:pt x="281" y="26"/>
                    <a:pt x="281" y="26"/>
                    <a:pt x="281" y="26"/>
                  </a:cubicBezTo>
                  <a:cubicBezTo>
                    <a:pt x="280" y="26"/>
                    <a:pt x="280" y="26"/>
                    <a:pt x="280" y="26"/>
                  </a:cubicBezTo>
                  <a:cubicBezTo>
                    <a:pt x="280" y="26"/>
                    <a:pt x="280" y="26"/>
                    <a:pt x="280" y="26"/>
                  </a:cubicBezTo>
                  <a:cubicBezTo>
                    <a:pt x="276" y="25"/>
                    <a:pt x="276" y="25"/>
                    <a:pt x="276" y="25"/>
                  </a:cubicBezTo>
                  <a:cubicBezTo>
                    <a:pt x="272" y="27"/>
                    <a:pt x="272" y="27"/>
                    <a:pt x="272" y="27"/>
                  </a:cubicBezTo>
                  <a:cubicBezTo>
                    <a:pt x="272" y="27"/>
                    <a:pt x="272" y="27"/>
                    <a:pt x="272" y="27"/>
                  </a:cubicBezTo>
                  <a:cubicBezTo>
                    <a:pt x="272" y="28"/>
                    <a:pt x="272" y="28"/>
                    <a:pt x="272" y="28"/>
                  </a:cubicBezTo>
                  <a:cubicBezTo>
                    <a:pt x="271" y="28"/>
                    <a:pt x="271" y="28"/>
                    <a:pt x="271" y="28"/>
                  </a:cubicBezTo>
                  <a:cubicBezTo>
                    <a:pt x="266" y="29"/>
                    <a:pt x="266" y="29"/>
                    <a:pt x="266" y="29"/>
                  </a:cubicBezTo>
                  <a:cubicBezTo>
                    <a:pt x="258" y="24"/>
                    <a:pt x="250" y="20"/>
                    <a:pt x="24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lumMod val="50000"/>
                  </a:sysClr>
                </a:solidFill>
                <a:effectLst/>
                <a:uLnTx/>
                <a:uFillTx/>
              </a:endParaRPr>
            </a:p>
          </p:txBody>
        </p:sp>
        <p:sp>
          <p:nvSpPr>
            <p:cNvPr id="75" name="Freeform 10"/>
            <p:cNvSpPr>
              <a:spLocks/>
            </p:cNvSpPr>
            <p:nvPr/>
          </p:nvSpPr>
          <p:spPr bwMode="auto">
            <a:xfrm>
              <a:off x="5157788" y="3535363"/>
              <a:ext cx="1322388" cy="1157288"/>
            </a:xfrm>
            <a:custGeom>
              <a:avLst/>
              <a:gdLst>
                <a:gd name="T0" fmla="*/ 10 w 352"/>
                <a:gd name="T1" fmla="*/ 14 h 308"/>
                <a:gd name="T2" fmla="*/ 9 w 352"/>
                <a:gd name="T3" fmla="*/ 35 h 308"/>
                <a:gd name="T4" fmla="*/ 5 w 352"/>
                <a:gd name="T5" fmla="*/ 57 h 308"/>
                <a:gd name="T6" fmla="*/ 20 w 352"/>
                <a:gd name="T7" fmla="*/ 69 h 308"/>
                <a:gd name="T8" fmla="*/ 36 w 352"/>
                <a:gd name="T9" fmla="*/ 97 h 308"/>
                <a:gd name="T10" fmla="*/ 37 w 352"/>
                <a:gd name="T11" fmla="*/ 122 h 308"/>
                <a:gd name="T12" fmla="*/ 46 w 352"/>
                <a:gd name="T13" fmla="*/ 143 h 308"/>
                <a:gd name="T14" fmla="*/ 50 w 352"/>
                <a:gd name="T15" fmla="*/ 175 h 308"/>
                <a:gd name="T16" fmla="*/ 47 w 352"/>
                <a:gd name="T17" fmla="*/ 218 h 308"/>
                <a:gd name="T18" fmla="*/ 55 w 352"/>
                <a:gd name="T19" fmla="*/ 231 h 308"/>
                <a:gd name="T20" fmla="*/ 63 w 352"/>
                <a:gd name="T21" fmla="*/ 213 h 308"/>
                <a:gd name="T22" fmla="*/ 78 w 352"/>
                <a:gd name="T23" fmla="*/ 220 h 308"/>
                <a:gd name="T24" fmla="*/ 86 w 352"/>
                <a:gd name="T25" fmla="*/ 237 h 308"/>
                <a:gd name="T26" fmla="*/ 102 w 352"/>
                <a:gd name="T27" fmla="*/ 239 h 308"/>
                <a:gd name="T28" fmla="*/ 120 w 352"/>
                <a:gd name="T29" fmla="*/ 279 h 308"/>
                <a:gd name="T30" fmla="*/ 123 w 352"/>
                <a:gd name="T31" fmla="*/ 299 h 308"/>
                <a:gd name="T32" fmla="*/ 132 w 352"/>
                <a:gd name="T33" fmla="*/ 308 h 308"/>
                <a:gd name="T34" fmla="*/ 153 w 352"/>
                <a:gd name="T35" fmla="*/ 293 h 308"/>
                <a:gd name="T36" fmla="*/ 165 w 352"/>
                <a:gd name="T37" fmla="*/ 268 h 308"/>
                <a:gd name="T38" fmla="*/ 174 w 352"/>
                <a:gd name="T39" fmla="*/ 255 h 308"/>
                <a:gd name="T40" fmla="*/ 187 w 352"/>
                <a:gd name="T41" fmla="*/ 235 h 308"/>
                <a:gd name="T42" fmla="*/ 196 w 352"/>
                <a:gd name="T43" fmla="*/ 218 h 308"/>
                <a:gd name="T44" fmla="*/ 221 w 352"/>
                <a:gd name="T45" fmla="*/ 225 h 308"/>
                <a:gd name="T46" fmla="*/ 230 w 352"/>
                <a:gd name="T47" fmla="*/ 236 h 308"/>
                <a:gd name="T48" fmla="*/ 240 w 352"/>
                <a:gd name="T49" fmla="*/ 233 h 308"/>
                <a:gd name="T50" fmla="*/ 256 w 352"/>
                <a:gd name="T51" fmla="*/ 249 h 308"/>
                <a:gd name="T52" fmla="*/ 275 w 352"/>
                <a:gd name="T53" fmla="*/ 233 h 308"/>
                <a:gd name="T54" fmla="*/ 264 w 352"/>
                <a:gd name="T55" fmla="*/ 229 h 308"/>
                <a:gd name="T56" fmla="*/ 260 w 352"/>
                <a:gd name="T57" fmla="*/ 210 h 308"/>
                <a:gd name="T58" fmla="*/ 275 w 352"/>
                <a:gd name="T59" fmla="*/ 209 h 308"/>
                <a:gd name="T60" fmla="*/ 259 w 352"/>
                <a:gd name="T61" fmla="*/ 187 h 308"/>
                <a:gd name="T62" fmla="*/ 255 w 352"/>
                <a:gd name="T63" fmla="*/ 163 h 308"/>
                <a:gd name="T64" fmla="*/ 304 w 352"/>
                <a:gd name="T65" fmla="*/ 143 h 308"/>
                <a:gd name="T66" fmla="*/ 328 w 352"/>
                <a:gd name="T67" fmla="*/ 121 h 308"/>
                <a:gd name="T68" fmla="*/ 333 w 352"/>
                <a:gd name="T69" fmla="*/ 112 h 308"/>
                <a:gd name="T70" fmla="*/ 344 w 352"/>
                <a:gd name="T71" fmla="*/ 86 h 308"/>
                <a:gd name="T72" fmla="*/ 326 w 352"/>
                <a:gd name="T73" fmla="*/ 78 h 308"/>
                <a:gd name="T74" fmla="*/ 316 w 352"/>
                <a:gd name="T75" fmla="*/ 68 h 308"/>
                <a:gd name="T76" fmla="*/ 305 w 352"/>
                <a:gd name="T77" fmla="*/ 73 h 308"/>
                <a:gd name="T78" fmla="*/ 298 w 352"/>
                <a:gd name="T79" fmla="*/ 63 h 308"/>
                <a:gd name="T80" fmla="*/ 288 w 352"/>
                <a:gd name="T81" fmla="*/ 62 h 308"/>
                <a:gd name="T82" fmla="*/ 263 w 352"/>
                <a:gd name="T83" fmla="*/ 58 h 308"/>
                <a:gd name="T84" fmla="*/ 253 w 352"/>
                <a:gd name="T85" fmla="*/ 60 h 308"/>
                <a:gd name="T86" fmla="*/ 220 w 352"/>
                <a:gd name="T87" fmla="*/ 56 h 308"/>
                <a:gd name="T88" fmla="*/ 217 w 352"/>
                <a:gd name="T89" fmla="*/ 39 h 308"/>
                <a:gd name="T90" fmla="*/ 180 w 352"/>
                <a:gd name="T91" fmla="*/ 16 h 308"/>
                <a:gd name="T92" fmla="*/ 163 w 352"/>
                <a:gd name="T93" fmla="*/ 6 h 308"/>
                <a:gd name="T94" fmla="*/ 160 w 352"/>
                <a:gd name="T95" fmla="*/ 31 h 308"/>
                <a:gd name="T96" fmla="*/ 140 w 352"/>
                <a:gd name="T97" fmla="*/ 33 h 308"/>
                <a:gd name="T98" fmla="*/ 131 w 352"/>
                <a:gd name="T99" fmla="*/ 42 h 308"/>
                <a:gd name="T100" fmla="*/ 122 w 352"/>
                <a:gd name="T101" fmla="*/ 55 h 308"/>
                <a:gd name="T102" fmla="*/ 95 w 352"/>
                <a:gd name="T103" fmla="*/ 68 h 308"/>
                <a:gd name="T104" fmla="*/ 78 w 352"/>
                <a:gd name="T105" fmla="*/ 50 h 308"/>
                <a:gd name="T106" fmla="*/ 63 w 352"/>
                <a:gd name="T107" fmla="*/ 47 h 308"/>
                <a:gd name="T108" fmla="*/ 49 w 352"/>
                <a:gd name="T109" fmla="*/ 31 h 308"/>
                <a:gd name="T110" fmla="*/ 34 w 352"/>
                <a:gd name="T111" fmla="*/ 8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52" h="308">
                  <a:moveTo>
                    <a:pt x="33" y="8"/>
                  </a:moveTo>
                  <a:cubicBezTo>
                    <a:pt x="24" y="5"/>
                    <a:pt x="24" y="5"/>
                    <a:pt x="24" y="5"/>
                  </a:cubicBezTo>
                  <a:cubicBezTo>
                    <a:pt x="14" y="4"/>
                    <a:pt x="14" y="4"/>
                    <a:pt x="14" y="4"/>
                  </a:cubicBezTo>
                  <a:cubicBezTo>
                    <a:pt x="11" y="7"/>
                    <a:pt x="11" y="7"/>
                    <a:pt x="11" y="7"/>
                  </a:cubicBezTo>
                  <a:cubicBezTo>
                    <a:pt x="10" y="14"/>
                    <a:pt x="10" y="14"/>
                    <a:pt x="10" y="14"/>
                  </a:cubicBezTo>
                  <a:cubicBezTo>
                    <a:pt x="11" y="14"/>
                    <a:pt x="11" y="14"/>
                    <a:pt x="11" y="14"/>
                  </a:cubicBezTo>
                  <a:cubicBezTo>
                    <a:pt x="13" y="25"/>
                    <a:pt x="13" y="25"/>
                    <a:pt x="13" y="25"/>
                  </a:cubicBezTo>
                  <a:cubicBezTo>
                    <a:pt x="14" y="33"/>
                    <a:pt x="14" y="33"/>
                    <a:pt x="14" y="33"/>
                  </a:cubicBezTo>
                  <a:cubicBezTo>
                    <a:pt x="14" y="35"/>
                    <a:pt x="14" y="35"/>
                    <a:pt x="14" y="35"/>
                  </a:cubicBezTo>
                  <a:cubicBezTo>
                    <a:pt x="9" y="35"/>
                    <a:pt x="9" y="35"/>
                    <a:pt x="9" y="35"/>
                  </a:cubicBezTo>
                  <a:cubicBezTo>
                    <a:pt x="11" y="45"/>
                    <a:pt x="11" y="45"/>
                    <a:pt x="11" y="45"/>
                  </a:cubicBezTo>
                  <a:cubicBezTo>
                    <a:pt x="3" y="48"/>
                    <a:pt x="3" y="48"/>
                    <a:pt x="3" y="48"/>
                  </a:cubicBezTo>
                  <a:cubicBezTo>
                    <a:pt x="0" y="54"/>
                    <a:pt x="0" y="54"/>
                    <a:pt x="0" y="54"/>
                  </a:cubicBezTo>
                  <a:cubicBezTo>
                    <a:pt x="4" y="57"/>
                    <a:pt x="4" y="57"/>
                    <a:pt x="4" y="57"/>
                  </a:cubicBezTo>
                  <a:cubicBezTo>
                    <a:pt x="5" y="57"/>
                    <a:pt x="5" y="57"/>
                    <a:pt x="5" y="57"/>
                  </a:cubicBezTo>
                  <a:cubicBezTo>
                    <a:pt x="5" y="57"/>
                    <a:pt x="5" y="57"/>
                    <a:pt x="5" y="57"/>
                  </a:cubicBezTo>
                  <a:cubicBezTo>
                    <a:pt x="19" y="68"/>
                    <a:pt x="19" y="68"/>
                    <a:pt x="19" y="68"/>
                  </a:cubicBezTo>
                  <a:cubicBezTo>
                    <a:pt x="19" y="69"/>
                    <a:pt x="19" y="69"/>
                    <a:pt x="19" y="69"/>
                  </a:cubicBezTo>
                  <a:cubicBezTo>
                    <a:pt x="20" y="69"/>
                    <a:pt x="20" y="69"/>
                    <a:pt x="20" y="69"/>
                  </a:cubicBezTo>
                  <a:cubicBezTo>
                    <a:pt x="20" y="69"/>
                    <a:pt x="20" y="69"/>
                    <a:pt x="20" y="69"/>
                  </a:cubicBezTo>
                  <a:cubicBezTo>
                    <a:pt x="20" y="70"/>
                    <a:pt x="20" y="70"/>
                    <a:pt x="20" y="70"/>
                  </a:cubicBezTo>
                  <a:cubicBezTo>
                    <a:pt x="22" y="80"/>
                    <a:pt x="22" y="80"/>
                    <a:pt x="22" y="80"/>
                  </a:cubicBezTo>
                  <a:cubicBezTo>
                    <a:pt x="28" y="89"/>
                    <a:pt x="28" y="89"/>
                    <a:pt x="28" y="89"/>
                  </a:cubicBezTo>
                  <a:cubicBezTo>
                    <a:pt x="30" y="91"/>
                    <a:pt x="32" y="94"/>
                    <a:pt x="35" y="97"/>
                  </a:cubicBezTo>
                  <a:cubicBezTo>
                    <a:pt x="36" y="97"/>
                    <a:pt x="36" y="97"/>
                    <a:pt x="36" y="97"/>
                  </a:cubicBezTo>
                  <a:cubicBezTo>
                    <a:pt x="36" y="97"/>
                    <a:pt x="36" y="97"/>
                    <a:pt x="36" y="97"/>
                  </a:cubicBezTo>
                  <a:cubicBezTo>
                    <a:pt x="36" y="98"/>
                    <a:pt x="36" y="98"/>
                    <a:pt x="36" y="98"/>
                  </a:cubicBezTo>
                  <a:cubicBezTo>
                    <a:pt x="36" y="98"/>
                    <a:pt x="36" y="98"/>
                    <a:pt x="36" y="98"/>
                  </a:cubicBezTo>
                  <a:cubicBezTo>
                    <a:pt x="36" y="107"/>
                    <a:pt x="36" y="107"/>
                    <a:pt x="36" y="107"/>
                  </a:cubicBezTo>
                  <a:cubicBezTo>
                    <a:pt x="37" y="110"/>
                    <a:pt x="37" y="115"/>
                    <a:pt x="37" y="122"/>
                  </a:cubicBezTo>
                  <a:cubicBezTo>
                    <a:pt x="41" y="128"/>
                    <a:pt x="43" y="131"/>
                    <a:pt x="43" y="133"/>
                  </a:cubicBezTo>
                  <a:cubicBezTo>
                    <a:pt x="43" y="135"/>
                    <a:pt x="44" y="138"/>
                    <a:pt x="46" y="143"/>
                  </a:cubicBezTo>
                  <a:cubicBezTo>
                    <a:pt x="46" y="143"/>
                    <a:pt x="46" y="143"/>
                    <a:pt x="46" y="143"/>
                  </a:cubicBezTo>
                  <a:cubicBezTo>
                    <a:pt x="46" y="143"/>
                    <a:pt x="46" y="143"/>
                    <a:pt x="46" y="143"/>
                  </a:cubicBezTo>
                  <a:cubicBezTo>
                    <a:pt x="46" y="143"/>
                    <a:pt x="46" y="143"/>
                    <a:pt x="46" y="143"/>
                  </a:cubicBezTo>
                  <a:cubicBezTo>
                    <a:pt x="47" y="149"/>
                    <a:pt x="46" y="153"/>
                    <a:pt x="45" y="157"/>
                  </a:cubicBezTo>
                  <a:cubicBezTo>
                    <a:pt x="44" y="160"/>
                    <a:pt x="45" y="165"/>
                    <a:pt x="50" y="173"/>
                  </a:cubicBezTo>
                  <a:cubicBezTo>
                    <a:pt x="50" y="173"/>
                    <a:pt x="50" y="173"/>
                    <a:pt x="50" y="173"/>
                  </a:cubicBezTo>
                  <a:cubicBezTo>
                    <a:pt x="51" y="174"/>
                    <a:pt x="51" y="174"/>
                    <a:pt x="51" y="174"/>
                  </a:cubicBezTo>
                  <a:cubicBezTo>
                    <a:pt x="50" y="175"/>
                    <a:pt x="50" y="175"/>
                    <a:pt x="50" y="175"/>
                  </a:cubicBezTo>
                  <a:cubicBezTo>
                    <a:pt x="44" y="189"/>
                    <a:pt x="44" y="189"/>
                    <a:pt x="44" y="189"/>
                  </a:cubicBezTo>
                  <a:cubicBezTo>
                    <a:pt x="45" y="192"/>
                    <a:pt x="45" y="194"/>
                    <a:pt x="45" y="196"/>
                  </a:cubicBezTo>
                  <a:cubicBezTo>
                    <a:pt x="44" y="209"/>
                    <a:pt x="44" y="209"/>
                    <a:pt x="44" y="209"/>
                  </a:cubicBezTo>
                  <a:cubicBezTo>
                    <a:pt x="43" y="213"/>
                    <a:pt x="43" y="216"/>
                    <a:pt x="45" y="217"/>
                  </a:cubicBezTo>
                  <a:cubicBezTo>
                    <a:pt x="47" y="218"/>
                    <a:pt x="47" y="218"/>
                    <a:pt x="47" y="218"/>
                  </a:cubicBezTo>
                  <a:cubicBezTo>
                    <a:pt x="51" y="220"/>
                    <a:pt x="52" y="222"/>
                    <a:pt x="52" y="224"/>
                  </a:cubicBezTo>
                  <a:cubicBezTo>
                    <a:pt x="52" y="231"/>
                    <a:pt x="52" y="231"/>
                    <a:pt x="52" y="231"/>
                  </a:cubicBezTo>
                  <a:cubicBezTo>
                    <a:pt x="54" y="231"/>
                    <a:pt x="54" y="231"/>
                    <a:pt x="54" y="231"/>
                  </a:cubicBezTo>
                  <a:cubicBezTo>
                    <a:pt x="54" y="232"/>
                    <a:pt x="54" y="232"/>
                    <a:pt x="54" y="232"/>
                  </a:cubicBezTo>
                  <a:cubicBezTo>
                    <a:pt x="55" y="231"/>
                    <a:pt x="55" y="231"/>
                    <a:pt x="55" y="231"/>
                  </a:cubicBezTo>
                  <a:cubicBezTo>
                    <a:pt x="57" y="229"/>
                    <a:pt x="58" y="228"/>
                    <a:pt x="58" y="226"/>
                  </a:cubicBezTo>
                  <a:cubicBezTo>
                    <a:pt x="59" y="225"/>
                    <a:pt x="59" y="225"/>
                    <a:pt x="59" y="225"/>
                  </a:cubicBezTo>
                  <a:cubicBezTo>
                    <a:pt x="59" y="224"/>
                    <a:pt x="59" y="224"/>
                    <a:pt x="59" y="224"/>
                  </a:cubicBezTo>
                  <a:cubicBezTo>
                    <a:pt x="61" y="223"/>
                    <a:pt x="62" y="222"/>
                    <a:pt x="63" y="220"/>
                  </a:cubicBezTo>
                  <a:cubicBezTo>
                    <a:pt x="63" y="218"/>
                    <a:pt x="63" y="215"/>
                    <a:pt x="63" y="213"/>
                  </a:cubicBezTo>
                  <a:cubicBezTo>
                    <a:pt x="62" y="211"/>
                    <a:pt x="62" y="211"/>
                    <a:pt x="62" y="211"/>
                  </a:cubicBezTo>
                  <a:cubicBezTo>
                    <a:pt x="64" y="210"/>
                    <a:pt x="64" y="210"/>
                    <a:pt x="64" y="210"/>
                  </a:cubicBezTo>
                  <a:cubicBezTo>
                    <a:pt x="70" y="209"/>
                    <a:pt x="74" y="209"/>
                    <a:pt x="75" y="212"/>
                  </a:cubicBezTo>
                  <a:cubicBezTo>
                    <a:pt x="78" y="220"/>
                    <a:pt x="78" y="220"/>
                    <a:pt x="78" y="220"/>
                  </a:cubicBezTo>
                  <a:cubicBezTo>
                    <a:pt x="78" y="220"/>
                    <a:pt x="78" y="220"/>
                    <a:pt x="78" y="220"/>
                  </a:cubicBezTo>
                  <a:cubicBezTo>
                    <a:pt x="78" y="221"/>
                    <a:pt x="78" y="221"/>
                    <a:pt x="78" y="221"/>
                  </a:cubicBezTo>
                  <a:cubicBezTo>
                    <a:pt x="80" y="234"/>
                    <a:pt x="80" y="234"/>
                    <a:pt x="80" y="234"/>
                  </a:cubicBezTo>
                  <a:cubicBezTo>
                    <a:pt x="85" y="237"/>
                    <a:pt x="85" y="237"/>
                    <a:pt x="85" y="237"/>
                  </a:cubicBezTo>
                  <a:cubicBezTo>
                    <a:pt x="85" y="237"/>
                    <a:pt x="85" y="237"/>
                    <a:pt x="85" y="237"/>
                  </a:cubicBezTo>
                  <a:cubicBezTo>
                    <a:pt x="86" y="237"/>
                    <a:pt x="86" y="237"/>
                    <a:pt x="86" y="237"/>
                  </a:cubicBezTo>
                  <a:cubicBezTo>
                    <a:pt x="89" y="239"/>
                    <a:pt x="89" y="239"/>
                    <a:pt x="89" y="239"/>
                  </a:cubicBezTo>
                  <a:cubicBezTo>
                    <a:pt x="92" y="236"/>
                    <a:pt x="92" y="236"/>
                    <a:pt x="92" y="236"/>
                  </a:cubicBezTo>
                  <a:cubicBezTo>
                    <a:pt x="96" y="233"/>
                    <a:pt x="96" y="233"/>
                    <a:pt x="96" y="233"/>
                  </a:cubicBezTo>
                  <a:cubicBezTo>
                    <a:pt x="97" y="233"/>
                    <a:pt x="97" y="233"/>
                    <a:pt x="97" y="233"/>
                  </a:cubicBezTo>
                  <a:cubicBezTo>
                    <a:pt x="100" y="234"/>
                    <a:pt x="101" y="236"/>
                    <a:pt x="102" y="239"/>
                  </a:cubicBezTo>
                  <a:cubicBezTo>
                    <a:pt x="104" y="249"/>
                    <a:pt x="104" y="249"/>
                    <a:pt x="104" y="249"/>
                  </a:cubicBezTo>
                  <a:cubicBezTo>
                    <a:pt x="104" y="251"/>
                    <a:pt x="104" y="251"/>
                    <a:pt x="104" y="251"/>
                  </a:cubicBezTo>
                  <a:cubicBezTo>
                    <a:pt x="115" y="274"/>
                    <a:pt x="115" y="274"/>
                    <a:pt x="115" y="274"/>
                  </a:cubicBezTo>
                  <a:cubicBezTo>
                    <a:pt x="119" y="278"/>
                    <a:pt x="119" y="278"/>
                    <a:pt x="119" y="278"/>
                  </a:cubicBezTo>
                  <a:cubicBezTo>
                    <a:pt x="120" y="279"/>
                    <a:pt x="120" y="279"/>
                    <a:pt x="120" y="279"/>
                  </a:cubicBezTo>
                  <a:cubicBezTo>
                    <a:pt x="120" y="279"/>
                    <a:pt x="120" y="279"/>
                    <a:pt x="120" y="279"/>
                  </a:cubicBezTo>
                  <a:cubicBezTo>
                    <a:pt x="122" y="289"/>
                    <a:pt x="122" y="289"/>
                    <a:pt x="122" y="289"/>
                  </a:cubicBezTo>
                  <a:cubicBezTo>
                    <a:pt x="122" y="289"/>
                    <a:pt x="122" y="289"/>
                    <a:pt x="122" y="289"/>
                  </a:cubicBezTo>
                  <a:cubicBezTo>
                    <a:pt x="123" y="298"/>
                    <a:pt x="123" y="298"/>
                    <a:pt x="123" y="298"/>
                  </a:cubicBezTo>
                  <a:cubicBezTo>
                    <a:pt x="123" y="299"/>
                    <a:pt x="123" y="299"/>
                    <a:pt x="123" y="299"/>
                  </a:cubicBezTo>
                  <a:cubicBezTo>
                    <a:pt x="126" y="295"/>
                    <a:pt x="128" y="293"/>
                    <a:pt x="130" y="293"/>
                  </a:cubicBezTo>
                  <a:cubicBezTo>
                    <a:pt x="131" y="294"/>
                    <a:pt x="132" y="295"/>
                    <a:pt x="132" y="296"/>
                  </a:cubicBezTo>
                  <a:cubicBezTo>
                    <a:pt x="132" y="299"/>
                    <a:pt x="132" y="299"/>
                    <a:pt x="132" y="299"/>
                  </a:cubicBezTo>
                  <a:cubicBezTo>
                    <a:pt x="132" y="306"/>
                    <a:pt x="132" y="306"/>
                    <a:pt x="132" y="306"/>
                  </a:cubicBezTo>
                  <a:cubicBezTo>
                    <a:pt x="132" y="308"/>
                    <a:pt x="132" y="308"/>
                    <a:pt x="132" y="308"/>
                  </a:cubicBezTo>
                  <a:cubicBezTo>
                    <a:pt x="134" y="308"/>
                    <a:pt x="135" y="308"/>
                    <a:pt x="136" y="307"/>
                  </a:cubicBezTo>
                  <a:cubicBezTo>
                    <a:pt x="140" y="301"/>
                    <a:pt x="140" y="301"/>
                    <a:pt x="140" y="301"/>
                  </a:cubicBezTo>
                  <a:cubicBezTo>
                    <a:pt x="144" y="297"/>
                    <a:pt x="144" y="297"/>
                    <a:pt x="144" y="297"/>
                  </a:cubicBezTo>
                  <a:cubicBezTo>
                    <a:pt x="147" y="295"/>
                    <a:pt x="150" y="293"/>
                    <a:pt x="153" y="293"/>
                  </a:cubicBezTo>
                  <a:cubicBezTo>
                    <a:pt x="153" y="293"/>
                    <a:pt x="153" y="293"/>
                    <a:pt x="153" y="293"/>
                  </a:cubicBezTo>
                  <a:cubicBezTo>
                    <a:pt x="162" y="295"/>
                    <a:pt x="162" y="295"/>
                    <a:pt x="162" y="295"/>
                  </a:cubicBezTo>
                  <a:cubicBezTo>
                    <a:pt x="164" y="294"/>
                    <a:pt x="164" y="294"/>
                    <a:pt x="164" y="294"/>
                  </a:cubicBezTo>
                  <a:cubicBezTo>
                    <a:pt x="169" y="288"/>
                    <a:pt x="169" y="288"/>
                    <a:pt x="169" y="288"/>
                  </a:cubicBezTo>
                  <a:cubicBezTo>
                    <a:pt x="168" y="279"/>
                    <a:pt x="168" y="279"/>
                    <a:pt x="168" y="279"/>
                  </a:cubicBezTo>
                  <a:cubicBezTo>
                    <a:pt x="165" y="275"/>
                    <a:pt x="164" y="271"/>
                    <a:pt x="165" y="268"/>
                  </a:cubicBezTo>
                  <a:cubicBezTo>
                    <a:pt x="166" y="261"/>
                    <a:pt x="166" y="261"/>
                    <a:pt x="166" y="261"/>
                  </a:cubicBezTo>
                  <a:cubicBezTo>
                    <a:pt x="166" y="260"/>
                    <a:pt x="166" y="260"/>
                    <a:pt x="166" y="260"/>
                  </a:cubicBezTo>
                  <a:cubicBezTo>
                    <a:pt x="166" y="259"/>
                    <a:pt x="166" y="259"/>
                    <a:pt x="166" y="259"/>
                  </a:cubicBezTo>
                  <a:cubicBezTo>
                    <a:pt x="166" y="259"/>
                    <a:pt x="166" y="259"/>
                    <a:pt x="166" y="259"/>
                  </a:cubicBezTo>
                  <a:cubicBezTo>
                    <a:pt x="174" y="255"/>
                    <a:pt x="174" y="255"/>
                    <a:pt x="174" y="255"/>
                  </a:cubicBezTo>
                  <a:cubicBezTo>
                    <a:pt x="174" y="255"/>
                    <a:pt x="174" y="255"/>
                    <a:pt x="174" y="255"/>
                  </a:cubicBezTo>
                  <a:cubicBezTo>
                    <a:pt x="174" y="255"/>
                    <a:pt x="174" y="255"/>
                    <a:pt x="174" y="255"/>
                  </a:cubicBezTo>
                  <a:cubicBezTo>
                    <a:pt x="180" y="251"/>
                    <a:pt x="180" y="251"/>
                    <a:pt x="180" y="251"/>
                  </a:cubicBezTo>
                  <a:cubicBezTo>
                    <a:pt x="186" y="242"/>
                    <a:pt x="186" y="242"/>
                    <a:pt x="186" y="242"/>
                  </a:cubicBezTo>
                  <a:cubicBezTo>
                    <a:pt x="187" y="235"/>
                    <a:pt x="187" y="235"/>
                    <a:pt x="187" y="235"/>
                  </a:cubicBezTo>
                  <a:cubicBezTo>
                    <a:pt x="180" y="218"/>
                    <a:pt x="180" y="218"/>
                    <a:pt x="180" y="218"/>
                  </a:cubicBezTo>
                  <a:cubicBezTo>
                    <a:pt x="196" y="225"/>
                    <a:pt x="196" y="225"/>
                    <a:pt x="196" y="225"/>
                  </a:cubicBezTo>
                  <a:cubicBezTo>
                    <a:pt x="196" y="219"/>
                    <a:pt x="196" y="219"/>
                    <a:pt x="196" y="219"/>
                  </a:cubicBezTo>
                  <a:cubicBezTo>
                    <a:pt x="196" y="219"/>
                    <a:pt x="196" y="219"/>
                    <a:pt x="196" y="219"/>
                  </a:cubicBezTo>
                  <a:cubicBezTo>
                    <a:pt x="196" y="218"/>
                    <a:pt x="196" y="218"/>
                    <a:pt x="196" y="218"/>
                  </a:cubicBezTo>
                  <a:cubicBezTo>
                    <a:pt x="202" y="213"/>
                    <a:pt x="202" y="213"/>
                    <a:pt x="202" y="213"/>
                  </a:cubicBezTo>
                  <a:cubicBezTo>
                    <a:pt x="213" y="210"/>
                    <a:pt x="213" y="210"/>
                    <a:pt x="213" y="210"/>
                  </a:cubicBezTo>
                  <a:cubicBezTo>
                    <a:pt x="214" y="210"/>
                    <a:pt x="214" y="210"/>
                    <a:pt x="214" y="210"/>
                  </a:cubicBezTo>
                  <a:cubicBezTo>
                    <a:pt x="221" y="225"/>
                    <a:pt x="221" y="225"/>
                    <a:pt x="221" y="225"/>
                  </a:cubicBezTo>
                  <a:cubicBezTo>
                    <a:pt x="221" y="225"/>
                    <a:pt x="221" y="225"/>
                    <a:pt x="221" y="225"/>
                  </a:cubicBezTo>
                  <a:cubicBezTo>
                    <a:pt x="220" y="231"/>
                    <a:pt x="220" y="231"/>
                    <a:pt x="220" y="231"/>
                  </a:cubicBezTo>
                  <a:cubicBezTo>
                    <a:pt x="221" y="236"/>
                    <a:pt x="221" y="236"/>
                    <a:pt x="221" y="236"/>
                  </a:cubicBezTo>
                  <a:cubicBezTo>
                    <a:pt x="222" y="239"/>
                    <a:pt x="223" y="240"/>
                    <a:pt x="225" y="240"/>
                  </a:cubicBezTo>
                  <a:cubicBezTo>
                    <a:pt x="226" y="240"/>
                    <a:pt x="228" y="239"/>
                    <a:pt x="229" y="237"/>
                  </a:cubicBezTo>
                  <a:cubicBezTo>
                    <a:pt x="230" y="236"/>
                    <a:pt x="230" y="236"/>
                    <a:pt x="230" y="236"/>
                  </a:cubicBezTo>
                  <a:cubicBezTo>
                    <a:pt x="230" y="236"/>
                    <a:pt x="230" y="236"/>
                    <a:pt x="230" y="236"/>
                  </a:cubicBezTo>
                  <a:cubicBezTo>
                    <a:pt x="230" y="236"/>
                    <a:pt x="230" y="236"/>
                    <a:pt x="230" y="236"/>
                  </a:cubicBezTo>
                  <a:cubicBezTo>
                    <a:pt x="240" y="233"/>
                    <a:pt x="240" y="233"/>
                    <a:pt x="240" y="233"/>
                  </a:cubicBezTo>
                  <a:cubicBezTo>
                    <a:pt x="240" y="233"/>
                    <a:pt x="240" y="233"/>
                    <a:pt x="240" y="233"/>
                  </a:cubicBezTo>
                  <a:cubicBezTo>
                    <a:pt x="240" y="233"/>
                    <a:pt x="240" y="233"/>
                    <a:pt x="240" y="233"/>
                  </a:cubicBezTo>
                  <a:cubicBezTo>
                    <a:pt x="245" y="233"/>
                    <a:pt x="248" y="234"/>
                    <a:pt x="249" y="236"/>
                  </a:cubicBezTo>
                  <a:cubicBezTo>
                    <a:pt x="250" y="247"/>
                    <a:pt x="250" y="247"/>
                    <a:pt x="250" y="247"/>
                  </a:cubicBezTo>
                  <a:cubicBezTo>
                    <a:pt x="250" y="247"/>
                    <a:pt x="250" y="247"/>
                    <a:pt x="250" y="247"/>
                  </a:cubicBezTo>
                  <a:cubicBezTo>
                    <a:pt x="252" y="248"/>
                    <a:pt x="252" y="248"/>
                    <a:pt x="252" y="248"/>
                  </a:cubicBezTo>
                  <a:cubicBezTo>
                    <a:pt x="256" y="249"/>
                    <a:pt x="256" y="249"/>
                    <a:pt x="256" y="249"/>
                  </a:cubicBezTo>
                  <a:cubicBezTo>
                    <a:pt x="262" y="249"/>
                    <a:pt x="262" y="249"/>
                    <a:pt x="262" y="249"/>
                  </a:cubicBezTo>
                  <a:cubicBezTo>
                    <a:pt x="272" y="246"/>
                    <a:pt x="272" y="246"/>
                    <a:pt x="272" y="246"/>
                  </a:cubicBezTo>
                  <a:cubicBezTo>
                    <a:pt x="278" y="241"/>
                    <a:pt x="278" y="241"/>
                    <a:pt x="278" y="241"/>
                  </a:cubicBezTo>
                  <a:cubicBezTo>
                    <a:pt x="278" y="236"/>
                    <a:pt x="278" y="236"/>
                    <a:pt x="278" y="236"/>
                  </a:cubicBezTo>
                  <a:cubicBezTo>
                    <a:pt x="275" y="233"/>
                    <a:pt x="275" y="233"/>
                    <a:pt x="275" y="233"/>
                  </a:cubicBezTo>
                  <a:cubicBezTo>
                    <a:pt x="265" y="229"/>
                    <a:pt x="265" y="229"/>
                    <a:pt x="265" y="229"/>
                  </a:cubicBezTo>
                  <a:cubicBezTo>
                    <a:pt x="265" y="229"/>
                    <a:pt x="265" y="229"/>
                    <a:pt x="265" y="229"/>
                  </a:cubicBezTo>
                  <a:cubicBezTo>
                    <a:pt x="264" y="229"/>
                    <a:pt x="264" y="229"/>
                    <a:pt x="264" y="229"/>
                  </a:cubicBezTo>
                  <a:cubicBezTo>
                    <a:pt x="264" y="229"/>
                    <a:pt x="264" y="229"/>
                    <a:pt x="264" y="229"/>
                  </a:cubicBezTo>
                  <a:cubicBezTo>
                    <a:pt x="264" y="229"/>
                    <a:pt x="264" y="229"/>
                    <a:pt x="264" y="229"/>
                  </a:cubicBezTo>
                  <a:cubicBezTo>
                    <a:pt x="252" y="217"/>
                    <a:pt x="252" y="217"/>
                    <a:pt x="252" y="217"/>
                  </a:cubicBezTo>
                  <a:cubicBezTo>
                    <a:pt x="253" y="216"/>
                    <a:pt x="253" y="216"/>
                    <a:pt x="253" y="216"/>
                  </a:cubicBezTo>
                  <a:cubicBezTo>
                    <a:pt x="259" y="211"/>
                    <a:pt x="259" y="211"/>
                    <a:pt x="259" y="211"/>
                  </a:cubicBezTo>
                  <a:cubicBezTo>
                    <a:pt x="260" y="210"/>
                    <a:pt x="260" y="210"/>
                    <a:pt x="260" y="210"/>
                  </a:cubicBezTo>
                  <a:cubicBezTo>
                    <a:pt x="260" y="210"/>
                    <a:pt x="260" y="210"/>
                    <a:pt x="260" y="210"/>
                  </a:cubicBezTo>
                  <a:cubicBezTo>
                    <a:pt x="266" y="208"/>
                    <a:pt x="266" y="208"/>
                    <a:pt x="266" y="208"/>
                  </a:cubicBezTo>
                  <a:cubicBezTo>
                    <a:pt x="266" y="208"/>
                    <a:pt x="266" y="208"/>
                    <a:pt x="266" y="208"/>
                  </a:cubicBezTo>
                  <a:cubicBezTo>
                    <a:pt x="267" y="208"/>
                    <a:pt x="267" y="208"/>
                    <a:pt x="267" y="208"/>
                  </a:cubicBezTo>
                  <a:cubicBezTo>
                    <a:pt x="275" y="209"/>
                    <a:pt x="275" y="209"/>
                    <a:pt x="275" y="209"/>
                  </a:cubicBezTo>
                  <a:cubicBezTo>
                    <a:pt x="275" y="209"/>
                    <a:pt x="275" y="209"/>
                    <a:pt x="275" y="209"/>
                  </a:cubicBezTo>
                  <a:cubicBezTo>
                    <a:pt x="276" y="210"/>
                    <a:pt x="276" y="210"/>
                    <a:pt x="276" y="210"/>
                  </a:cubicBezTo>
                  <a:cubicBezTo>
                    <a:pt x="276" y="207"/>
                    <a:pt x="276" y="207"/>
                    <a:pt x="276" y="207"/>
                  </a:cubicBezTo>
                  <a:cubicBezTo>
                    <a:pt x="272" y="201"/>
                    <a:pt x="272" y="201"/>
                    <a:pt x="272" y="201"/>
                  </a:cubicBezTo>
                  <a:cubicBezTo>
                    <a:pt x="267" y="198"/>
                    <a:pt x="267" y="198"/>
                    <a:pt x="267" y="198"/>
                  </a:cubicBezTo>
                  <a:cubicBezTo>
                    <a:pt x="259" y="187"/>
                    <a:pt x="259" y="187"/>
                    <a:pt x="259" y="187"/>
                  </a:cubicBezTo>
                  <a:cubicBezTo>
                    <a:pt x="259" y="187"/>
                    <a:pt x="259" y="187"/>
                    <a:pt x="259" y="187"/>
                  </a:cubicBezTo>
                  <a:cubicBezTo>
                    <a:pt x="259" y="186"/>
                    <a:pt x="259" y="186"/>
                    <a:pt x="259" y="186"/>
                  </a:cubicBezTo>
                  <a:cubicBezTo>
                    <a:pt x="259" y="186"/>
                    <a:pt x="259" y="186"/>
                    <a:pt x="259" y="186"/>
                  </a:cubicBezTo>
                  <a:cubicBezTo>
                    <a:pt x="255" y="173"/>
                    <a:pt x="255" y="173"/>
                    <a:pt x="255" y="173"/>
                  </a:cubicBezTo>
                  <a:cubicBezTo>
                    <a:pt x="255" y="163"/>
                    <a:pt x="255" y="163"/>
                    <a:pt x="255" y="163"/>
                  </a:cubicBezTo>
                  <a:cubicBezTo>
                    <a:pt x="261" y="157"/>
                    <a:pt x="261" y="157"/>
                    <a:pt x="261" y="157"/>
                  </a:cubicBezTo>
                  <a:cubicBezTo>
                    <a:pt x="271" y="157"/>
                    <a:pt x="271" y="157"/>
                    <a:pt x="271" y="157"/>
                  </a:cubicBezTo>
                  <a:cubicBezTo>
                    <a:pt x="293" y="159"/>
                    <a:pt x="293" y="159"/>
                    <a:pt x="293" y="159"/>
                  </a:cubicBezTo>
                  <a:cubicBezTo>
                    <a:pt x="304" y="144"/>
                    <a:pt x="304" y="144"/>
                    <a:pt x="304" y="144"/>
                  </a:cubicBezTo>
                  <a:cubicBezTo>
                    <a:pt x="304" y="143"/>
                    <a:pt x="304" y="143"/>
                    <a:pt x="304" y="143"/>
                  </a:cubicBezTo>
                  <a:cubicBezTo>
                    <a:pt x="305" y="143"/>
                    <a:pt x="305" y="143"/>
                    <a:pt x="305" y="143"/>
                  </a:cubicBezTo>
                  <a:cubicBezTo>
                    <a:pt x="313" y="139"/>
                    <a:pt x="313" y="139"/>
                    <a:pt x="313" y="139"/>
                  </a:cubicBezTo>
                  <a:cubicBezTo>
                    <a:pt x="317" y="130"/>
                    <a:pt x="317" y="130"/>
                    <a:pt x="317" y="130"/>
                  </a:cubicBezTo>
                  <a:cubicBezTo>
                    <a:pt x="318" y="130"/>
                    <a:pt x="318" y="130"/>
                    <a:pt x="318" y="130"/>
                  </a:cubicBezTo>
                  <a:cubicBezTo>
                    <a:pt x="328" y="121"/>
                    <a:pt x="328" y="121"/>
                    <a:pt x="328" y="121"/>
                  </a:cubicBezTo>
                  <a:cubicBezTo>
                    <a:pt x="333" y="112"/>
                    <a:pt x="333" y="112"/>
                    <a:pt x="333" y="112"/>
                  </a:cubicBezTo>
                  <a:cubicBezTo>
                    <a:pt x="333" y="112"/>
                    <a:pt x="333" y="112"/>
                    <a:pt x="333" y="112"/>
                  </a:cubicBezTo>
                  <a:cubicBezTo>
                    <a:pt x="333" y="112"/>
                    <a:pt x="333" y="112"/>
                    <a:pt x="333" y="112"/>
                  </a:cubicBezTo>
                  <a:cubicBezTo>
                    <a:pt x="333" y="112"/>
                    <a:pt x="333" y="112"/>
                    <a:pt x="333" y="112"/>
                  </a:cubicBezTo>
                  <a:cubicBezTo>
                    <a:pt x="333" y="112"/>
                    <a:pt x="333" y="112"/>
                    <a:pt x="333" y="112"/>
                  </a:cubicBezTo>
                  <a:cubicBezTo>
                    <a:pt x="337" y="108"/>
                    <a:pt x="337" y="108"/>
                    <a:pt x="337" y="108"/>
                  </a:cubicBezTo>
                  <a:cubicBezTo>
                    <a:pt x="342" y="100"/>
                    <a:pt x="342" y="100"/>
                    <a:pt x="342" y="100"/>
                  </a:cubicBezTo>
                  <a:cubicBezTo>
                    <a:pt x="343" y="87"/>
                    <a:pt x="343" y="87"/>
                    <a:pt x="343" y="87"/>
                  </a:cubicBezTo>
                  <a:cubicBezTo>
                    <a:pt x="343" y="86"/>
                    <a:pt x="343" y="86"/>
                    <a:pt x="343" y="86"/>
                  </a:cubicBezTo>
                  <a:cubicBezTo>
                    <a:pt x="344" y="86"/>
                    <a:pt x="344" y="86"/>
                    <a:pt x="344" y="86"/>
                  </a:cubicBezTo>
                  <a:cubicBezTo>
                    <a:pt x="350" y="81"/>
                    <a:pt x="350" y="81"/>
                    <a:pt x="350" y="81"/>
                  </a:cubicBezTo>
                  <a:cubicBezTo>
                    <a:pt x="352" y="80"/>
                    <a:pt x="352" y="80"/>
                    <a:pt x="352" y="80"/>
                  </a:cubicBezTo>
                  <a:cubicBezTo>
                    <a:pt x="342" y="78"/>
                    <a:pt x="342" y="78"/>
                    <a:pt x="342" y="78"/>
                  </a:cubicBezTo>
                  <a:cubicBezTo>
                    <a:pt x="326" y="79"/>
                    <a:pt x="326" y="79"/>
                    <a:pt x="326" y="79"/>
                  </a:cubicBezTo>
                  <a:cubicBezTo>
                    <a:pt x="326" y="78"/>
                    <a:pt x="326" y="78"/>
                    <a:pt x="326" y="78"/>
                  </a:cubicBezTo>
                  <a:cubicBezTo>
                    <a:pt x="320" y="74"/>
                    <a:pt x="320" y="74"/>
                    <a:pt x="320" y="74"/>
                  </a:cubicBezTo>
                  <a:cubicBezTo>
                    <a:pt x="319" y="74"/>
                    <a:pt x="319" y="74"/>
                    <a:pt x="319" y="74"/>
                  </a:cubicBezTo>
                  <a:cubicBezTo>
                    <a:pt x="319" y="73"/>
                    <a:pt x="319" y="73"/>
                    <a:pt x="319" y="73"/>
                  </a:cubicBezTo>
                  <a:cubicBezTo>
                    <a:pt x="319" y="73"/>
                    <a:pt x="319" y="73"/>
                    <a:pt x="319" y="73"/>
                  </a:cubicBezTo>
                  <a:cubicBezTo>
                    <a:pt x="316" y="68"/>
                    <a:pt x="316" y="68"/>
                    <a:pt x="316" y="68"/>
                  </a:cubicBezTo>
                  <a:cubicBezTo>
                    <a:pt x="315" y="69"/>
                    <a:pt x="315" y="69"/>
                    <a:pt x="315" y="69"/>
                  </a:cubicBezTo>
                  <a:cubicBezTo>
                    <a:pt x="315" y="70"/>
                    <a:pt x="315" y="70"/>
                    <a:pt x="315" y="70"/>
                  </a:cubicBezTo>
                  <a:cubicBezTo>
                    <a:pt x="314" y="71"/>
                    <a:pt x="312" y="71"/>
                    <a:pt x="309" y="71"/>
                  </a:cubicBezTo>
                  <a:cubicBezTo>
                    <a:pt x="307" y="72"/>
                    <a:pt x="307" y="72"/>
                    <a:pt x="307" y="72"/>
                  </a:cubicBezTo>
                  <a:cubicBezTo>
                    <a:pt x="306" y="73"/>
                    <a:pt x="306" y="73"/>
                    <a:pt x="305" y="73"/>
                  </a:cubicBezTo>
                  <a:cubicBezTo>
                    <a:pt x="304" y="73"/>
                    <a:pt x="303" y="72"/>
                    <a:pt x="303" y="70"/>
                  </a:cubicBezTo>
                  <a:cubicBezTo>
                    <a:pt x="302" y="68"/>
                    <a:pt x="301" y="66"/>
                    <a:pt x="299" y="64"/>
                  </a:cubicBezTo>
                  <a:cubicBezTo>
                    <a:pt x="299" y="63"/>
                    <a:pt x="299" y="63"/>
                    <a:pt x="299" y="63"/>
                  </a:cubicBezTo>
                  <a:cubicBezTo>
                    <a:pt x="299" y="63"/>
                    <a:pt x="299" y="63"/>
                    <a:pt x="299" y="63"/>
                  </a:cubicBezTo>
                  <a:cubicBezTo>
                    <a:pt x="298" y="63"/>
                    <a:pt x="298" y="63"/>
                    <a:pt x="298" y="63"/>
                  </a:cubicBezTo>
                  <a:cubicBezTo>
                    <a:pt x="296" y="58"/>
                    <a:pt x="296" y="58"/>
                    <a:pt x="296" y="58"/>
                  </a:cubicBezTo>
                  <a:cubicBezTo>
                    <a:pt x="295" y="58"/>
                    <a:pt x="295" y="58"/>
                    <a:pt x="295" y="58"/>
                  </a:cubicBezTo>
                  <a:cubicBezTo>
                    <a:pt x="289" y="62"/>
                    <a:pt x="289" y="62"/>
                    <a:pt x="289" y="62"/>
                  </a:cubicBezTo>
                  <a:cubicBezTo>
                    <a:pt x="288" y="62"/>
                    <a:pt x="288" y="62"/>
                    <a:pt x="288" y="62"/>
                  </a:cubicBezTo>
                  <a:cubicBezTo>
                    <a:pt x="288" y="62"/>
                    <a:pt x="288" y="62"/>
                    <a:pt x="288" y="62"/>
                  </a:cubicBezTo>
                  <a:cubicBezTo>
                    <a:pt x="274" y="65"/>
                    <a:pt x="274" y="65"/>
                    <a:pt x="274" y="65"/>
                  </a:cubicBezTo>
                  <a:cubicBezTo>
                    <a:pt x="273" y="65"/>
                    <a:pt x="273" y="65"/>
                    <a:pt x="273" y="65"/>
                  </a:cubicBezTo>
                  <a:cubicBezTo>
                    <a:pt x="272" y="64"/>
                    <a:pt x="272" y="64"/>
                    <a:pt x="272" y="64"/>
                  </a:cubicBezTo>
                  <a:cubicBezTo>
                    <a:pt x="263" y="58"/>
                    <a:pt x="263" y="58"/>
                    <a:pt x="263" y="58"/>
                  </a:cubicBezTo>
                  <a:cubicBezTo>
                    <a:pt x="263" y="58"/>
                    <a:pt x="263" y="58"/>
                    <a:pt x="263" y="58"/>
                  </a:cubicBezTo>
                  <a:cubicBezTo>
                    <a:pt x="263" y="58"/>
                    <a:pt x="263" y="58"/>
                    <a:pt x="263" y="58"/>
                  </a:cubicBezTo>
                  <a:cubicBezTo>
                    <a:pt x="263" y="57"/>
                    <a:pt x="263" y="57"/>
                    <a:pt x="263" y="57"/>
                  </a:cubicBezTo>
                  <a:cubicBezTo>
                    <a:pt x="262" y="57"/>
                    <a:pt x="262" y="57"/>
                    <a:pt x="262" y="57"/>
                  </a:cubicBezTo>
                  <a:cubicBezTo>
                    <a:pt x="260" y="52"/>
                    <a:pt x="260" y="52"/>
                    <a:pt x="260" y="52"/>
                  </a:cubicBezTo>
                  <a:cubicBezTo>
                    <a:pt x="253" y="60"/>
                    <a:pt x="253" y="60"/>
                    <a:pt x="253" y="60"/>
                  </a:cubicBezTo>
                  <a:cubicBezTo>
                    <a:pt x="248" y="65"/>
                    <a:pt x="245" y="67"/>
                    <a:pt x="242" y="65"/>
                  </a:cubicBezTo>
                  <a:cubicBezTo>
                    <a:pt x="233" y="60"/>
                    <a:pt x="233" y="60"/>
                    <a:pt x="233" y="60"/>
                  </a:cubicBezTo>
                  <a:cubicBezTo>
                    <a:pt x="227" y="60"/>
                    <a:pt x="227" y="60"/>
                    <a:pt x="227" y="60"/>
                  </a:cubicBezTo>
                  <a:cubicBezTo>
                    <a:pt x="226" y="60"/>
                    <a:pt x="226" y="60"/>
                    <a:pt x="226" y="60"/>
                  </a:cubicBezTo>
                  <a:cubicBezTo>
                    <a:pt x="220" y="56"/>
                    <a:pt x="220" y="56"/>
                    <a:pt x="220" y="56"/>
                  </a:cubicBezTo>
                  <a:cubicBezTo>
                    <a:pt x="219" y="55"/>
                    <a:pt x="219" y="55"/>
                    <a:pt x="219" y="55"/>
                  </a:cubicBezTo>
                  <a:cubicBezTo>
                    <a:pt x="218" y="55"/>
                    <a:pt x="218" y="55"/>
                    <a:pt x="218" y="55"/>
                  </a:cubicBezTo>
                  <a:cubicBezTo>
                    <a:pt x="221" y="44"/>
                    <a:pt x="221" y="44"/>
                    <a:pt x="221" y="44"/>
                  </a:cubicBezTo>
                  <a:cubicBezTo>
                    <a:pt x="221" y="40"/>
                    <a:pt x="221" y="40"/>
                    <a:pt x="221" y="40"/>
                  </a:cubicBezTo>
                  <a:cubicBezTo>
                    <a:pt x="217" y="39"/>
                    <a:pt x="217" y="39"/>
                    <a:pt x="217" y="39"/>
                  </a:cubicBezTo>
                  <a:cubicBezTo>
                    <a:pt x="217" y="39"/>
                    <a:pt x="217" y="39"/>
                    <a:pt x="217" y="39"/>
                  </a:cubicBezTo>
                  <a:cubicBezTo>
                    <a:pt x="209" y="30"/>
                    <a:pt x="209" y="30"/>
                    <a:pt x="209" y="30"/>
                  </a:cubicBezTo>
                  <a:cubicBezTo>
                    <a:pt x="209" y="23"/>
                    <a:pt x="209" y="23"/>
                    <a:pt x="209" y="23"/>
                  </a:cubicBezTo>
                  <a:cubicBezTo>
                    <a:pt x="188" y="21"/>
                    <a:pt x="188" y="21"/>
                    <a:pt x="188" y="21"/>
                  </a:cubicBezTo>
                  <a:cubicBezTo>
                    <a:pt x="180" y="16"/>
                    <a:pt x="180" y="16"/>
                    <a:pt x="180" y="16"/>
                  </a:cubicBezTo>
                  <a:cubicBezTo>
                    <a:pt x="178" y="15"/>
                    <a:pt x="177" y="13"/>
                    <a:pt x="175" y="9"/>
                  </a:cubicBezTo>
                  <a:cubicBezTo>
                    <a:pt x="174" y="6"/>
                    <a:pt x="174" y="6"/>
                    <a:pt x="174" y="6"/>
                  </a:cubicBezTo>
                  <a:cubicBezTo>
                    <a:pt x="173" y="0"/>
                    <a:pt x="173" y="0"/>
                    <a:pt x="173" y="0"/>
                  </a:cubicBezTo>
                  <a:cubicBezTo>
                    <a:pt x="170" y="0"/>
                    <a:pt x="170" y="0"/>
                    <a:pt x="170" y="0"/>
                  </a:cubicBezTo>
                  <a:cubicBezTo>
                    <a:pt x="163" y="6"/>
                    <a:pt x="163" y="6"/>
                    <a:pt x="163" y="6"/>
                  </a:cubicBezTo>
                  <a:cubicBezTo>
                    <a:pt x="156" y="15"/>
                    <a:pt x="156" y="15"/>
                    <a:pt x="156" y="15"/>
                  </a:cubicBezTo>
                  <a:cubicBezTo>
                    <a:pt x="157" y="22"/>
                    <a:pt x="157" y="22"/>
                    <a:pt x="157" y="22"/>
                  </a:cubicBezTo>
                  <a:cubicBezTo>
                    <a:pt x="160" y="30"/>
                    <a:pt x="160" y="30"/>
                    <a:pt x="160" y="30"/>
                  </a:cubicBezTo>
                  <a:cubicBezTo>
                    <a:pt x="160" y="31"/>
                    <a:pt x="160" y="31"/>
                    <a:pt x="160" y="31"/>
                  </a:cubicBezTo>
                  <a:cubicBezTo>
                    <a:pt x="160" y="31"/>
                    <a:pt x="160" y="31"/>
                    <a:pt x="160" y="31"/>
                  </a:cubicBezTo>
                  <a:cubicBezTo>
                    <a:pt x="160" y="31"/>
                    <a:pt x="160" y="31"/>
                    <a:pt x="160" y="31"/>
                  </a:cubicBezTo>
                  <a:cubicBezTo>
                    <a:pt x="160" y="32"/>
                    <a:pt x="160" y="32"/>
                    <a:pt x="160" y="32"/>
                  </a:cubicBezTo>
                  <a:cubicBezTo>
                    <a:pt x="159" y="34"/>
                    <a:pt x="157" y="35"/>
                    <a:pt x="153" y="35"/>
                  </a:cubicBezTo>
                  <a:cubicBezTo>
                    <a:pt x="145" y="35"/>
                    <a:pt x="145" y="35"/>
                    <a:pt x="145" y="35"/>
                  </a:cubicBezTo>
                  <a:cubicBezTo>
                    <a:pt x="140" y="33"/>
                    <a:pt x="140" y="33"/>
                    <a:pt x="140" y="33"/>
                  </a:cubicBezTo>
                  <a:cubicBezTo>
                    <a:pt x="134" y="35"/>
                    <a:pt x="134" y="35"/>
                    <a:pt x="134" y="35"/>
                  </a:cubicBezTo>
                  <a:cubicBezTo>
                    <a:pt x="133" y="36"/>
                    <a:pt x="133" y="36"/>
                    <a:pt x="133" y="36"/>
                  </a:cubicBezTo>
                  <a:cubicBezTo>
                    <a:pt x="132" y="35"/>
                    <a:pt x="132" y="35"/>
                    <a:pt x="132" y="35"/>
                  </a:cubicBezTo>
                  <a:cubicBezTo>
                    <a:pt x="131" y="41"/>
                    <a:pt x="131" y="41"/>
                    <a:pt x="131" y="41"/>
                  </a:cubicBezTo>
                  <a:cubicBezTo>
                    <a:pt x="131" y="42"/>
                    <a:pt x="131" y="42"/>
                    <a:pt x="131" y="42"/>
                  </a:cubicBezTo>
                  <a:cubicBezTo>
                    <a:pt x="131" y="43"/>
                    <a:pt x="131" y="43"/>
                    <a:pt x="131" y="43"/>
                  </a:cubicBezTo>
                  <a:cubicBezTo>
                    <a:pt x="130" y="43"/>
                    <a:pt x="130" y="43"/>
                    <a:pt x="130" y="43"/>
                  </a:cubicBezTo>
                  <a:cubicBezTo>
                    <a:pt x="120" y="40"/>
                    <a:pt x="120" y="40"/>
                    <a:pt x="120" y="40"/>
                  </a:cubicBezTo>
                  <a:cubicBezTo>
                    <a:pt x="120" y="43"/>
                    <a:pt x="120" y="45"/>
                    <a:pt x="122" y="48"/>
                  </a:cubicBezTo>
                  <a:cubicBezTo>
                    <a:pt x="123" y="51"/>
                    <a:pt x="123" y="53"/>
                    <a:pt x="122" y="55"/>
                  </a:cubicBezTo>
                  <a:cubicBezTo>
                    <a:pt x="121" y="58"/>
                    <a:pt x="121" y="58"/>
                    <a:pt x="121" y="58"/>
                  </a:cubicBezTo>
                  <a:cubicBezTo>
                    <a:pt x="120" y="60"/>
                    <a:pt x="116" y="60"/>
                    <a:pt x="111" y="60"/>
                  </a:cubicBezTo>
                  <a:cubicBezTo>
                    <a:pt x="104" y="60"/>
                    <a:pt x="104" y="60"/>
                    <a:pt x="104" y="60"/>
                  </a:cubicBezTo>
                  <a:cubicBezTo>
                    <a:pt x="104" y="71"/>
                    <a:pt x="104" y="71"/>
                    <a:pt x="104" y="71"/>
                  </a:cubicBezTo>
                  <a:cubicBezTo>
                    <a:pt x="95" y="68"/>
                    <a:pt x="95" y="68"/>
                    <a:pt x="95" y="68"/>
                  </a:cubicBezTo>
                  <a:cubicBezTo>
                    <a:pt x="95" y="68"/>
                    <a:pt x="95" y="68"/>
                    <a:pt x="95" y="68"/>
                  </a:cubicBezTo>
                  <a:cubicBezTo>
                    <a:pt x="94" y="67"/>
                    <a:pt x="94" y="67"/>
                    <a:pt x="94" y="67"/>
                  </a:cubicBezTo>
                  <a:cubicBezTo>
                    <a:pt x="90" y="59"/>
                    <a:pt x="90" y="59"/>
                    <a:pt x="90" y="59"/>
                  </a:cubicBezTo>
                  <a:cubicBezTo>
                    <a:pt x="80" y="56"/>
                    <a:pt x="80" y="56"/>
                    <a:pt x="80" y="56"/>
                  </a:cubicBezTo>
                  <a:cubicBezTo>
                    <a:pt x="78" y="50"/>
                    <a:pt x="78" y="50"/>
                    <a:pt x="78" y="50"/>
                  </a:cubicBezTo>
                  <a:cubicBezTo>
                    <a:pt x="74" y="53"/>
                    <a:pt x="74" y="53"/>
                    <a:pt x="74" y="53"/>
                  </a:cubicBezTo>
                  <a:cubicBezTo>
                    <a:pt x="74" y="53"/>
                    <a:pt x="74" y="53"/>
                    <a:pt x="74" y="53"/>
                  </a:cubicBezTo>
                  <a:cubicBezTo>
                    <a:pt x="68" y="54"/>
                    <a:pt x="68" y="54"/>
                    <a:pt x="68" y="54"/>
                  </a:cubicBezTo>
                  <a:cubicBezTo>
                    <a:pt x="66" y="54"/>
                    <a:pt x="66" y="54"/>
                    <a:pt x="66" y="54"/>
                  </a:cubicBezTo>
                  <a:cubicBezTo>
                    <a:pt x="63" y="47"/>
                    <a:pt x="63" y="47"/>
                    <a:pt x="63" y="47"/>
                  </a:cubicBezTo>
                  <a:cubicBezTo>
                    <a:pt x="60" y="43"/>
                    <a:pt x="60" y="43"/>
                    <a:pt x="60" y="43"/>
                  </a:cubicBezTo>
                  <a:cubicBezTo>
                    <a:pt x="59" y="42"/>
                    <a:pt x="59" y="42"/>
                    <a:pt x="59" y="42"/>
                  </a:cubicBezTo>
                  <a:cubicBezTo>
                    <a:pt x="56" y="38"/>
                    <a:pt x="55" y="35"/>
                    <a:pt x="54" y="33"/>
                  </a:cubicBezTo>
                  <a:cubicBezTo>
                    <a:pt x="54" y="32"/>
                    <a:pt x="53" y="32"/>
                    <a:pt x="51" y="31"/>
                  </a:cubicBezTo>
                  <a:cubicBezTo>
                    <a:pt x="49" y="31"/>
                    <a:pt x="49" y="31"/>
                    <a:pt x="49" y="31"/>
                  </a:cubicBezTo>
                  <a:cubicBezTo>
                    <a:pt x="47" y="30"/>
                    <a:pt x="45" y="27"/>
                    <a:pt x="43" y="24"/>
                  </a:cubicBezTo>
                  <a:cubicBezTo>
                    <a:pt x="42" y="17"/>
                    <a:pt x="42" y="17"/>
                    <a:pt x="42" y="17"/>
                  </a:cubicBezTo>
                  <a:cubicBezTo>
                    <a:pt x="42" y="11"/>
                    <a:pt x="42" y="11"/>
                    <a:pt x="42" y="11"/>
                  </a:cubicBezTo>
                  <a:cubicBezTo>
                    <a:pt x="39" y="6"/>
                    <a:pt x="39" y="6"/>
                    <a:pt x="39" y="6"/>
                  </a:cubicBezTo>
                  <a:cubicBezTo>
                    <a:pt x="34" y="8"/>
                    <a:pt x="34" y="8"/>
                    <a:pt x="34" y="8"/>
                  </a:cubicBezTo>
                  <a:cubicBezTo>
                    <a:pt x="34" y="8"/>
                    <a:pt x="34" y="8"/>
                    <a:pt x="34" y="8"/>
                  </a:cubicBezTo>
                  <a:cubicBezTo>
                    <a:pt x="33" y="8"/>
                    <a:pt x="33" y="8"/>
                    <a:pt x="3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lumMod val="50000"/>
                  </a:sysClr>
                </a:solidFill>
                <a:effectLst/>
                <a:uLnTx/>
                <a:uFillTx/>
              </a:endParaRPr>
            </a:p>
          </p:txBody>
        </p:sp>
        <p:sp>
          <p:nvSpPr>
            <p:cNvPr id="76" name="Freeform 11"/>
            <p:cNvSpPr>
              <a:spLocks/>
            </p:cNvSpPr>
            <p:nvPr/>
          </p:nvSpPr>
          <p:spPr bwMode="auto">
            <a:xfrm>
              <a:off x="2963863" y="3065463"/>
              <a:ext cx="2366963" cy="1435100"/>
            </a:xfrm>
            <a:custGeom>
              <a:avLst/>
              <a:gdLst>
                <a:gd name="T0" fmla="*/ 67 w 630"/>
                <a:gd name="T1" fmla="*/ 18 h 382"/>
                <a:gd name="T2" fmla="*/ 34 w 630"/>
                <a:gd name="T3" fmla="*/ 29 h 382"/>
                <a:gd name="T4" fmla="*/ 22 w 630"/>
                <a:gd name="T5" fmla="*/ 54 h 382"/>
                <a:gd name="T6" fmla="*/ 10 w 630"/>
                <a:gd name="T7" fmla="*/ 105 h 382"/>
                <a:gd name="T8" fmla="*/ 9 w 630"/>
                <a:gd name="T9" fmla="*/ 119 h 382"/>
                <a:gd name="T10" fmla="*/ 31 w 630"/>
                <a:gd name="T11" fmla="*/ 166 h 382"/>
                <a:gd name="T12" fmla="*/ 65 w 630"/>
                <a:gd name="T13" fmla="*/ 204 h 382"/>
                <a:gd name="T14" fmla="*/ 93 w 630"/>
                <a:gd name="T15" fmla="*/ 196 h 382"/>
                <a:gd name="T16" fmla="*/ 118 w 630"/>
                <a:gd name="T17" fmla="*/ 230 h 382"/>
                <a:gd name="T18" fmla="*/ 146 w 630"/>
                <a:gd name="T19" fmla="*/ 250 h 382"/>
                <a:gd name="T20" fmla="*/ 157 w 630"/>
                <a:gd name="T21" fmla="*/ 271 h 382"/>
                <a:gd name="T22" fmla="*/ 189 w 630"/>
                <a:gd name="T23" fmla="*/ 293 h 382"/>
                <a:gd name="T24" fmla="*/ 204 w 630"/>
                <a:gd name="T25" fmla="*/ 302 h 382"/>
                <a:gd name="T26" fmla="*/ 237 w 630"/>
                <a:gd name="T27" fmla="*/ 314 h 382"/>
                <a:gd name="T28" fmla="*/ 300 w 630"/>
                <a:gd name="T29" fmla="*/ 324 h 382"/>
                <a:gd name="T30" fmla="*/ 297 w 630"/>
                <a:gd name="T31" fmla="*/ 350 h 382"/>
                <a:gd name="T32" fmla="*/ 387 w 630"/>
                <a:gd name="T33" fmla="*/ 339 h 382"/>
                <a:gd name="T34" fmla="*/ 397 w 630"/>
                <a:gd name="T35" fmla="*/ 369 h 382"/>
                <a:gd name="T36" fmla="*/ 479 w 630"/>
                <a:gd name="T37" fmla="*/ 357 h 382"/>
                <a:gd name="T38" fmla="*/ 513 w 630"/>
                <a:gd name="T39" fmla="*/ 340 h 382"/>
                <a:gd name="T40" fmla="*/ 570 w 630"/>
                <a:gd name="T41" fmla="*/ 360 h 382"/>
                <a:gd name="T42" fmla="*/ 570 w 630"/>
                <a:gd name="T43" fmla="*/ 358 h 382"/>
                <a:gd name="T44" fmla="*/ 597 w 630"/>
                <a:gd name="T45" fmla="*/ 348 h 382"/>
                <a:gd name="T46" fmla="*/ 608 w 630"/>
                <a:gd name="T47" fmla="*/ 332 h 382"/>
                <a:gd name="T48" fmla="*/ 625 w 630"/>
                <a:gd name="T49" fmla="*/ 281 h 382"/>
                <a:gd name="T50" fmla="*/ 617 w 630"/>
                <a:gd name="T51" fmla="*/ 248 h 382"/>
                <a:gd name="T52" fmla="*/ 602 w 630"/>
                <a:gd name="T53" fmla="*/ 207 h 382"/>
                <a:gd name="T54" fmla="*/ 594 w 630"/>
                <a:gd name="T55" fmla="*/ 192 h 382"/>
                <a:gd name="T56" fmla="*/ 584 w 630"/>
                <a:gd name="T57" fmla="*/ 197 h 382"/>
                <a:gd name="T58" fmla="*/ 558 w 630"/>
                <a:gd name="T59" fmla="*/ 203 h 382"/>
                <a:gd name="T60" fmla="*/ 533 w 630"/>
                <a:gd name="T61" fmla="*/ 214 h 382"/>
                <a:gd name="T62" fmla="*/ 514 w 630"/>
                <a:gd name="T63" fmla="*/ 191 h 382"/>
                <a:gd name="T64" fmla="*/ 496 w 630"/>
                <a:gd name="T65" fmla="*/ 173 h 382"/>
                <a:gd name="T66" fmla="*/ 443 w 630"/>
                <a:gd name="T67" fmla="*/ 167 h 382"/>
                <a:gd name="T68" fmla="*/ 404 w 630"/>
                <a:gd name="T69" fmla="*/ 150 h 382"/>
                <a:gd name="T70" fmla="*/ 390 w 630"/>
                <a:gd name="T71" fmla="*/ 134 h 382"/>
                <a:gd name="T72" fmla="*/ 369 w 630"/>
                <a:gd name="T73" fmla="*/ 136 h 382"/>
                <a:gd name="T74" fmla="*/ 347 w 630"/>
                <a:gd name="T75" fmla="*/ 98 h 382"/>
                <a:gd name="T76" fmla="*/ 357 w 630"/>
                <a:gd name="T77" fmla="*/ 74 h 382"/>
                <a:gd name="T78" fmla="*/ 357 w 630"/>
                <a:gd name="T79" fmla="*/ 40 h 382"/>
                <a:gd name="T80" fmla="*/ 358 w 630"/>
                <a:gd name="T81" fmla="*/ 22 h 382"/>
                <a:gd name="T82" fmla="*/ 355 w 630"/>
                <a:gd name="T83" fmla="*/ 20 h 382"/>
                <a:gd name="T84" fmla="*/ 347 w 630"/>
                <a:gd name="T85" fmla="*/ 15 h 382"/>
                <a:gd name="T86" fmla="*/ 305 w 630"/>
                <a:gd name="T87" fmla="*/ 2 h 382"/>
                <a:gd name="T88" fmla="*/ 260 w 630"/>
                <a:gd name="T89" fmla="*/ 12 h 382"/>
                <a:gd name="T90" fmla="*/ 221 w 630"/>
                <a:gd name="T91" fmla="*/ 18 h 382"/>
                <a:gd name="T92" fmla="*/ 206 w 630"/>
                <a:gd name="T93" fmla="*/ 20 h 382"/>
                <a:gd name="T94" fmla="*/ 172 w 630"/>
                <a:gd name="T95" fmla="*/ 18 h 382"/>
                <a:gd name="T96" fmla="*/ 153 w 630"/>
                <a:gd name="T97" fmla="*/ 0 h 382"/>
                <a:gd name="T98" fmla="*/ 135 w 630"/>
                <a:gd name="T99" fmla="*/ 10 h 382"/>
                <a:gd name="T100" fmla="*/ 93 w 630"/>
                <a:gd name="T101" fmla="*/ 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0" h="382">
                  <a:moveTo>
                    <a:pt x="78" y="2"/>
                  </a:moveTo>
                  <a:cubicBezTo>
                    <a:pt x="78" y="2"/>
                    <a:pt x="78" y="2"/>
                    <a:pt x="78" y="2"/>
                  </a:cubicBezTo>
                  <a:cubicBezTo>
                    <a:pt x="76" y="6"/>
                    <a:pt x="73" y="8"/>
                    <a:pt x="70" y="11"/>
                  </a:cubicBezTo>
                  <a:cubicBezTo>
                    <a:pt x="68" y="12"/>
                    <a:pt x="67" y="14"/>
                    <a:pt x="67" y="16"/>
                  </a:cubicBezTo>
                  <a:cubicBezTo>
                    <a:pt x="67" y="18"/>
                    <a:pt x="67" y="18"/>
                    <a:pt x="67" y="18"/>
                  </a:cubicBezTo>
                  <a:cubicBezTo>
                    <a:pt x="67" y="20"/>
                    <a:pt x="66" y="23"/>
                    <a:pt x="63" y="28"/>
                  </a:cubicBezTo>
                  <a:cubicBezTo>
                    <a:pt x="62" y="30"/>
                    <a:pt x="62" y="30"/>
                    <a:pt x="62" y="30"/>
                  </a:cubicBezTo>
                  <a:cubicBezTo>
                    <a:pt x="61" y="31"/>
                    <a:pt x="60" y="32"/>
                    <a:pt x="57" y="32"/>
                  </a:cubicBezTo>
                  <a:cubicBezTo>
                    <a:pt x="34" y="29"/>
                    <a:pt x="34" y="29"/>
                    <a:pt x="34" y="29"/>
                  </a:cubicBezTo>
                  <a:cubicBezTo>
                    <a:pt x="34" y="29"/>
                    <a:pt x="34" y="29"/>
                    <a:pt x="34" y="29"/>
                  </a:cubicBezTo>
                  <a:cubicBezTo>
                    <a:pt x="33" y="34"/>
                    <a:pt x="33" y="34"/>
                    <a:pt x="33" y="34"/>
                  </a:cubicBezTo>
                  <a:cubicBezTo>
                    <a:pt x="33" y="35"/>
                    <a:pt x="33" y="35"/>
                    <a:pt x="33" y="35"/>
                  </a:cubicBezTo>
                  <a:cubicBezTo>
                    <a:pt x="32" y="35"/>
                    <a:pt x="32" y="35"/>
                    <a:pt x="32" y="35"/>
                  </a:cubicBezTo>
                  <a:cubicBezTo>
                    <a:pt x="32" y="35"/>
                    <a:pt x="32" y="35"/>
                    <a:pt x="32" y="35"/>
                  </a:cubicBezTo>
                  <a:cubicBezTo>
                    <a:pt x="26" y="44"/>
                    <a:pt x="22" y="50"/>
                    <a:pt x="22" y="54"/>
                  </a:cubicBezTo>
                  <a:cubicBezTo>
                    <a:pt x="21" y="56"/>
                    <a:pt x="24" y="63"/>
                    <a:pt x="29" y="75"/>
                  </a:cubicBezTo>
                  <a:cubicBezTo>
                    <a:pt x="33" y="84"/>
                    <a:pt x="33" y="84"/>
                    <a:pt x="33" y="84"/>
                  </a:cubicBezTo>
                  <a:cubicBezTo>
                    <a:pt x="34" y="88"/>
                    <a:pt x="33" y="92"/>
                    <a:pt x="29" y="98"/>
                  </a:cubicBezTo>
                  <a:cubicBezTo>
                    <a:pt x="22" y="105"/>
                    <a:pt x="22" y="105"/>
                    <a:pt x="22" y="105"/>
                  </a:cubicBezTo>
                  <a:cubicBezTo>
                    <a:pt x="10" y="105"/>
                    <a:pt x="10" y="105"/>
                    <a:pt x="10" y="105"/>
                  </a:cubicBezTo>
                  <a:cubicBezTo>
                    <a:pt x="8" y="92"/>
                    <a:pt x="8" y="92"/>
                    <a:pt x="8" y="92"/>
                  </a:cubicBezTo>
                  <a:cubicBezTo>
                    <a:pt x="5" y="108"/>
                    <a:pt x="5" y="108"/>
                    <a:pt x="5" y="108"/>
                  </a:cubicBezTo>
                  <a:cubicBezTo>
                    <a:pt x="10" y="116"/>
                    <a:pt x="10" y="116"/>
                    <a:pt x="10" y="116"/>
                  </a:cubicBezTo>
                  <a:cubicBezTo>
                    <a:pt x="10" y="117"/>
                    <a:pt x="10" y="118"/>
                    <a:pt x="10" y="118"/>
                  </a:cubicBezTo>
                  <a:cubicBezTo>
                    <a:pt x="9" y="119"/>
                    <a:pt x="9" y="119"/>
                    <a:pt x="9" y="119"/>
                  </a:cubicBezTo>
                  <a:cubicBezTo>
                    <a:pt x="7" y="120"/>
                    <a:pt x="5" y="124"/>
                    <a:pt x="3" y="131"/>
                  </a:cubicBezTo>
                  <a:cubicBezTo>
                    <a:pt x="0" y="137"/>
                    <a:pt x="1" y="143"/>
                    <a:pt x="6" y="150"/>
                  </a:cubicBezTo>
                  <a:cubicBezTo>
                    <a:pt x="16" y="150"/>
                    <a:pt x="16" y="150"/>
                    <a:pt x="16" y="150"/>
                  </a:cubicBezTo>
                  <a:cubicBezTo>
                    <a:pt x="19" y="151"/>
                    <a:pt x="24" y="156"/>
                    <a:pt x="31" y="165"/>
                  </a:cubicBezTo>
                  <a:cubicBezTo>
                    <a:pt x="31" y="166"/>
                    <a:pt x="31" y="166"/>
                    <a:pt x="31" y="166"/>
                  </a:cubicBezTo>
                  <a:cubicBezTo>
                    <a:pt x="31" y="166"/>
                    <a:pt x="31" y="166"/>
                    <a:pt x="31" y="166"/>
                  </a:cubicBezTo>
                  <a:cubicBezTo>
                    <a:pt x="31" y="169"/>
                    <a:pt x="32" y="171"/>
                    <a:pt x="34" y="172"/>
                  </a:cubicBezTo>
                  <a:cubicBezTo>
                    <a:pt x="55" y="192"/>
                    <a:pt x="55" y="192"/>
                    <a:pt x="55" y="192"/>
                  </a:cubicBezTo>
                  <a:cubicBezTo>
                    <a:pt x="55" y="192"/>
                    <a:pt x="55" y="192"/>
                    <a:pt x="55" y="192"/>
                  </a:cubicBezTo>
                  <a:cubicBezTo>
                    <a:pt x="65" y="204"/>
                    <a:pt x="65" y="204"/>
                    <a:pt x="65" y="204"/>
                  </a:cubicBezTo>
                  <a:cubicBezTo>
                    <a:pt x="71" y="204"/>
                    <a:pt x="71" y="204"/>
                    <a:pt x="71" y="204"/>
                  </a:cubicBezTo>
                  <a:cubicBezTo>
                    <a:pt x="77" y="193"/>
                    <a:pt x="77" y="193"/>
                    <a:pt x="77" y="193"/>
                  </a:cubicBezTo>
                  <a:cubicBezTo>
                    <a:pt x="77" y="193"/>
                    <a:pt x="77" y="193"/>
                    <a:pt x="77" y="193"/>
                  </a:cubicBezTo>
                  <a:cubicBezTo>
                    <a:pt x="78" y="192"/>
                    <a:pt x="78" y="192"/>
                    <a:pt x="78" y="192"/>
                  </a:cubicBezTo>
                  <a:cubicBezTo>
                    <a:pt x="93" y="196"/>
                    <a:pt x="93" y="196"/>
                    <a:pt x="93" y="196"/>
                  </a:cubicBezTo>
                  <a:cubicBezTo>
                    <a:pt x="93" y="196"/>
                    <a:pt x="93" y="196"/>
                    <a:pt x="93" y="196"/>
                  </a:cubicBezTo>
                  <a:cubicBezTo>
                    <a:pt x="93" y="197"/>
                    <a:pt x="93" y="197"/>
                    <a:pt x="93" y="197"/>
                  </a:cubicBezTo>
                  <a:cubicBezTo>
                    <a:pt x="95" y="207"/>
                    <a:pt x="95" y="207"/>
                    <a:pt x="95" y="207"/>
                  </a:cubicBezTo>
                  <a:cubicBezTo>
                    <a:pt x="112" y="227"/>
                    <a:pt x="112" y="227"/>
                    <a:pt x="112" y="227"/>
                  </a:cubicBezTo>
                  <a:cubicBezTo>
                    <a:pt x="118" y="230"/>
                    <a:pt x="118" y="230"/>
                    <a:pt x="118" y="230"/>
                  </a:cubicBezTo>
                  <a:cubicBezTo>
                    <a:pt x="119" y="230"/>
                    <a:pt x="119" y="230"/>
                    <a:pt x="119" y="230"/>
                  </a:cubicBezTo>
                  <a:cubicBezTo>
                    <a:pt x="121" y="232"/>
                    <a:pt x="121" y="232"/>
                    <a:pt x="121" y="232"/>
                  </a:cubicBezTo>
                  <a:cubicBezTo>
                    <a:pt x="122" y="232"/>
                    <a:pt x="122" y="232"/>
                    <a:pt x="122" y="232"/>
                  </a:cubicBezTo>
                  <a:cubicBezTo>
                    <a:pt x="135" y="252"/>
                    <a:pt x="135" y="252"/>
                    <a:pt x="135" y="252"/>
                  </a:cubicBezTo>
                  <a:cubicBezTo>
                    <a:pt x="146" y="250"/>
                    <a:pt x="146" y="250"/>
                    <a:pt x="146" y="250"/>
                  </a:cubicBezTo>
                  <a:cubicBezTo>
                    <a:pt x="147" y="250"/>
                    <a:pt x="147" y="250"/>
                    <a:pt x="147" y="250"/>
                  </a:cubicBezTo>
                  <a:cubicBezTo>
                    <a:pt x="147" y="250"/>
                    <a:pt x="147" y="250"/>
                    <a:pt x="147" y="250"/>
                  </a:cubicBezTo>
                  <a:cubicBezTo>
                    <a:pt x="148" y="251"/>
                    <a:pt x="148" y="251"/>
                    <a:pt x="148" y="251"/>
                  </a:cubicBezTo>
                  <a:cubicBezTo>
                    <a:pt x="148" y="252"/>
                    <a:pt x="148" y="252"/>
                    <a:pt x="148" y="252"/>
                  </a:cubicBezTo>
                  <a:cubicBezTo>
                    <a:pt x="157" y="271"/>
                    <a:pt x="157" y="271"/>
                    <a:pt x="157" y="271"/>
                  </a:cubicBezTo>
                  <a:cubicBezTo>
                    <a:pt x="169" y="278"/>
                    <a:pt x="169" y="278"/>
                    <a:pt x="169" y="278"/>
                  </a:cubicBezTo>
                  <a:cubicBezTo>
                    <a:pt x="178" y="280"/>
                    <a:pt x="178" y="280"/>
                    <a:pt x="178" y="280"/>
                  </a:cubicBezTo>
                  <a:cubicBezTo>
                    <a:pt x="182" y="292"/>
                    <a:pt x="182" y="292"/>
                    <a:pt x="182" y="292"/>
                  </a:cubicBezTo>
                  <a:cubicBezTo>
                    <a:pt x="189" y="292"/>
                    <a:pt x="189" y="292"/>
                    <a:pt x="189" y="292"/>
                  </a:cubicBezTo>
                  <a:cubicBezTo>
                    <a:pt x="189" y="293"/>
                    <a:pt x="189" y="293"/>
                    <a:pt x="189" y="293"/>
                  </a:cubicBezTo>
                  <a:cubicBezTo>
                    <a:pt x="189" y="293"/>
                    <a:pt x="189" y="293"/>
                    <a:pt x="189" y="293"/>
                  </a:cubicBezTo>
                  <a:cubicBezTo>
                    <a:pt x="204" y="301"/>
                    <a:pt x="204" y="301"/>
                    <a:pt x="204" y="301"/>
                  </a:cubicBezTo>
                  <a:cubicBezTo>
                    <a:pt x="204" y="301"/>
                    <a:pt x="204" y="301"/>
                    <a:pt x="204" y="301"/>
                  </a:cubicBezTo>
                  <a:cubicBezTo>
                    <a:pt x="204" y="301"/>
                    <a:pt x="204" y="301"/>
                    <a:pt x="204" y="301"/>
                  </a:cubicBezTo>
                  <a:cubicBezTo>
                    <a:pt x="204" y="302"/>
                    <a:pt x="204" y="302"/>
                    <a:pt x="204" y="302"/>
                  </a:cubicBezTo>
                  <a:cubicBezTo>
                    <a:pt x="215" y="314"/>
                    <a:pt x="215" y="314"/>
                    <a:pt x="215" y="314"/>
                  </a:cubicBezTo>
                  <a:cubicBezTo>
                    <a:pt x="230" y="312"/>
                    <a:pt x="230" y="312"/>
                    <a:pt x="230" y="312"/>
                  </a:cubicBezTo>
                  <a:cubicBezTo>
                    <a:pt x="231" y="312"/>
                    <a:pt x="231" y="312"/>
                    <a:pt x="231" y="312"/>
                  </a:cubicBezTo>
                  <a:cubicBezTo>
                    <a:pt x="236" y="314"/>
                    <a:pt x="236" y="314"/>
                    <a:pt x="236" y="314"/>
                  </a:cubicBezTo>
                  <a:cubicBezTo>
                    <a:pt x="237" y="314"/>
                    <a:pt x="237" y="314"/>
                    <a:pt x="237" y="314"/>
                  </a:cubicBezTo>
                  <a:cubicBezTo>
                    <a:pt x="246" y="322"/>
                    <a:pt x="246" y="322"/>
                    <a:pt x="246" y="322"/>
                  </a:cubicBezTo>
                  <a:cubicBezTo>
                    <a:pt x="263" y="324"/>
                    <a:pt x="263" y="324"/>
                    <a:pt x="263" y="324"/>
                  </a:cubicBezTo>
                  <a:cubicBezTo>
                    <a:pt x="274" y="322"/>
                    <a:pt x="274" y="322"/>
                    <a:pt x="274" y="322"/>
                  </a:cubicBezTo>
                  <a:cubicBezTo>
                    <a:pt x="274" y="322"/>
                    <a:pt x="274" y="322"/>
                    <a:pt x="274" y="322"/>
                  </a:cubicBezTo>
                  <a:cubicBezTo>
                    <a:pt x="288" y="320"/>
                    <a:pt x="297" y="321"/>
                    <a:pt x="300" y="324"/>
                  </a:cubicBezTo>
                  <a:cubicBezTo>
                    <a:pt x="302" y="328"/>
                    <a:pt x="301" y="331"/>
                    <a:pt x="296" y="335"/>
                  </a:cubicBezTo>
                  <a:cubicBezTo>
                    <a:pt x="292" y="339"/>
                    <a:pt x="292" y="339"/>
                    <a:pt x="292" y="339"/>
                  </a:cubicBezTo>
                  <a:cubicBezTo>
                    <a:pt x="291" y="341"/>
                    <a:pt x="292" y="344"/>
                    <a:pt x="297" y="349"/>
                  </a:cubicBezTo>
                  <a:cubicBezTo>
                    <a:pt x="298" y="350"/>
                    <a:pt x="298" y="350"/>
                    <a:pt x="298" y="350"/>
                  </a:cubicBezTo>
                  <a:cubicBezTo>
                    <a:pt x="297" y="350"/>
                    <a:pt x="297" y="350"/>
                    <a:pt x="297" y="350"/>
                  </a:cubicBezTo>
                  <a:cubicBezTo>
                    <a:pt x="301" y="352"/>
                    <a:pt x="301" y="352"/>
                    <a:pt x="301" y="352"/>
                  </a:cubicBezTo>
                  <a:cubicBezTo>
                    <a:pt x="302" y="351"/>
                    <a:pt x="302" y="351"/>
                    <a:pt x="302" y="351"/>
                  </a:cubicBezTo>
                  <a:cubicBezTo>
                    <a:pt x="312" y="332"/>
                    <a:pt x="320" y="322"/>
                    <a:pt x="325" y="320"/>
                  </a:cubicBezTo>
                  <a:cubicBezTo>
                    <a:pt x="331" y="318"/>
                    <a:pt x="344" y="323"/>
                    <a:pt x="363" y="335"/>
                  </a:cubicBezTo>
                  <a:cubicBezTo>
                    <a:pt x="387" y="339"/>
                    <a:pt x="387" y="339"/>
                    <a:pt x="387" y="339"/>
                  </a:cubicBezTo>
                  <a:cubicBezTo>
                    <a:pt x="387" y="340"/>
                    <a:pt x="387" y="340"/>
                    <a:pt x="387" y="340"/>
                  </a:cubicBezTo>
                  <a:cubicBezTo>
                    <a:pt x="387" y="341"/>
                    <a:pt x="387" y="341"/>
                    <a:pt x="387" y="341"/>
                  </a:cubicBezTo>
                  <a:cubicBezTo>
                    <a:pt x="386" y="352"/>
                    <a:pt x="386" y="352"/>
                    <a:pt x="386" y="352"/>
                  </a:cubicBezTo>
                  <a:cubicBezTo>
                    <a:pt x="398" y="354"/>
                    <a:pt x="398" y="354"/>
                    <a:pt x="398" y="354"/>
                  </a:cubicBezTo>
                  <a:cubicBezTo>
                    <a:pt x="397" y="369"/>
                    <a:pt x="397" y="369"/>
                    <a:pt x="397" y="369"/>
                  </a:cubicBezTo>
                  <a:cubicBezTo>
                    <a:pt x="401" y="376"/>
                    <a:pt x="404" y="380"/>
                    <a:pt x="405" y="381"/>
                  </a:cubicBezTo>
                  <a:cubicBezTo>
                    <a:pt x="408" y="382"/>
                    <a:pt x="420" y="382"/>
                    <a:pt x="441" y="381"/>
                  </a:cubicBezTo>
                  <a:cubicBezTo>
                    <a:pt x="453" y="374"/>
                    <a:pt x="453" y="374"/>
                    <a:pt x="453" y="374"/>
                  </a:cubicBezTo>
                  <a:cubicBezTo>
                    <a:pt x="465" y="358"/>
                    <a:pt x="465" y="358"/>
                    <a:pt x="465" y="358"/>
                  </a:cubicBezTo>
                  <a:cubicBezTo>
                    <a:pt x="479" y="357"/>
                    <a:pt x="479" y="357"/>
                    <a:pt x="479" y="357"/>
                  </a:cubicBezTo>
                  <a:cubicBezTo>
                    <a:pt x="486" y="355"/>
                    <a:pt x="486" y="355"/>
                    <a:pt x="486" y="355"/>
                  </a:cubicBezTo>
                  <a:cubicBezTo>
                    <a:pt x="513" y="340"/>
                    <a:pt x="513" y="340"/>
                    <a:pt x="513" y="340"/>
                  </a:cubicBezTo>
                  <a:cubicBezTo>
                    <a:pt x="513" y="340"/>
                    <a:pt x="513" y="340"/>
                    <a:pt x="513" y="340"/>
                  </a:cubicBezTo>
                  <a:cubicBezTo>
                    <a:pt x="513" y="340"/>
                    <a:pt x="513" y="340"/>
                    <a:pt x="513" y="340"/>
                  </a:cubicBezTo>
                  <a:cubicBezTo>
                    <a:pt x="513" y="340"/>
                    <a:pt x="513" y="340"/>
                    <a:pt x="513" y="340"/>
                  </a:cubicBezTo>
                  <a:cubicBezTo>
                    <a:pt x="529" y="338"/>
                    <a:pt x="537" y="338"/>
                    <a:pt x="540" y="340"/>
                  </a:cubicBezTo>
                  <a:cubicBezTo>
                    <a:pt x="557" y="354"/>
                    <a:pt x="557" y="354"/>
                    <a:pt x="557" y="354"/>
                  </a:cubicBezTo>
                  <a:cubicBezTo>
                    <a:pt x="562" y="356"/>
                    <a:pt x="562" y="356"/>
                    <a:pt x="562" y="356"/>
                  </a:cubicBezTo>
                  <a:cubicBezTo>
                    <a:pt x="563" y="357"/>
                    <a:pt x="563" y="357"/>
                    <a:pt x="563" y="357"/>
                  </a:cubicBezTo>
                  <a:cubicBezTo>
                    <a:pt x="570" y="360"/>
                    <a:pt x="570" y="360"/>
                    <a:pt x="570" y="360"/>
                  </a:cubicBezTo>
                  <a:cubicBezTo>
                    <a:pt x="570" y="360"/>
                    <a:pt x="570" y="360"/>
                    <a:pt x="570" y="360"/>
                  </a:cubicBezTo>
                  <a:cubicBezTo>
                    <a:pt x="570" y="359"/>
                    <a:pt x="570" y="359"/>
                    <a:pt x="570" y="359"/>
                  </a:cubicBezTo>
                  <a:cubicBezTo>
                    <a:pt x="570" y="358"/>
                    <a:pt x="570" y="358"/>
                    <a:pt x="570" y="358"/>
                  </a:cubicBezTo>
                  <a:cubicBezTo>
                    <a:pt x="570" y="358"/>
                    <a:pt x="570" y="358"/>
                    <a:pt x="570" y="358"/>
                  </a:cubicBezTo>
                  <a:cubicBezTo>
                    <a:pt x="570" y="358"/>
                    <a:pt x="570" y="358"/>
                    <a:pt x="570" y="358"/>
                  </a:cubicBezTo>
                  <a:cubicBezTo>
                    <a:pt x="573" y="346"/>
                    <a:pt x="573" y="346"/>
                    <a:pt x="573" y="346"/>
                  </a:cubicBezTo>
                  <a:cubicBezTo>
                    <a:pt x="572" y="342"/>
                    <a:pt x="572" y="339"/>
                    <a:pt x="573" y="337"/>
                  </a:cubicBezTo>
                  <a:cubicBezTo>
                    <a:pt x="574" y="335"/>
                    <a:pt x="576" y="334"/>
                    <a:pt x="579" y="333"/>
                  </a:cubicBezTo>
                  <a:cubicBezTo>
                    <a:pt x="585" y="332"/>
                    <a:pt x="591" y="337"/>
                    <a:pt x="596" y="348"/>
                  </a:cubicBezTo>
                  <a:cubicBezTo>
                    <a:pt x="597" y="348"/>
                    <a:pt x="597" y="348"/>
                    <a:pt x="597" y="348"/>
                  </a:cubicBezTo>
                  <a:cubicBezTo>
                    <a:pt x="597" y="348"/>
                    <a:pt x="597" y="348"/>
                    <a:pt x="597" y="348"/>
                  </a:cubicBezTo>
                  <a:cubicBezTo>
                    <a:pt x="607" y="344"/>
                    <a:pt x="607" y="344"/>
                    <a:pt x="607" y="344"/>
                  </a:cubicBezTo>
                  <a:cubicBezTo>
                    <a:pt x="609" y="344"/>
                    <a:pt x="610" y="342"/>
                    <a:pt x="610" y="340"/>
                  </a:cubicBezTo>
                  <a:cubicBezTo>
                    <a:pt x="608" y="332"/>
                    <a:pt x="608" y="332"/>
                    <a:pt x="608" y="332"/>
                  </a:cubicBezTo>
                  <a:cubicBezTo>
                    <a:pt x="608" y="332"/>
                    <a:pt x="608" y="332"/>
                    <a:pt x="608" y="332"/>
                  </a:cubicBezTo>
                  <a:cubicBezTo>
                    <a:pt x="607" y="329"/>
                    <a:pt x="608" y="326"/>
                    <a:pt x="611" y="325"/>
                  </a:cubicBezTo>
                  <a:cubicBezTo>
                    <a:pt x="615" y="322"/>
                    <a:pt x="615" y="322"/>
                    <a:pt x="615" y="322"/>
                  </a:cubicBezTo>
                  <a:cubicBezTo>
                    <a:pt x="624" y="312"/>
                    <a:pt x="624" y="312"/>
                    <a:pt x="624" y="312"/>
                  </a:cubicBezTo>
                  <a:cubicBezTo>
                    <a:pt x="630" y="299"/>
                    <a:pt x="630" y="299"/>
                    <a:pt x="630" y="299"/>
                  </a:cubicBezTo>
                  <a:cubicBezTo>
                    <a:pt x="625" y="291"/>
                    <a:pt x="623" y="285"/>
                    <a:pt x="625" y="281"/>
                  </a:cubicBezTo>
                  <a:cubicBezTo>
                    <a:pt x="626" y="270"/>
                    <a:pt x="626" y="270"/>
                    <a:pt x="626" y="270"/>
                  </a:cubicBezTo>
                  <a:cubicBezTo>
                    <a:pt x="623" y="265"/>
                    <a:pt x="622" y="262"/>
                    <a:pt x="622" y="259"/>
                  </a:cubicBezTo>
                  <a:cubicBezTo>
                    <a:pt x="622" y="258"/>
                    <a:pt x="621" y="254"/>
                    <a:pt x="617" y="249"/>
                  </a:cubicBezTo>
                  <a:cubicBezTo>
                    <a:pt x="617" y="249"/>
                    <a:pt x="617" y="249"/>
                    <a:pt x="617" y="249"/>
                  </a:cubicBezTo>
                  <a:cubicBezTo>
                    <a:pt x="617" y="248"/>
                    <a:pt x="617" y="248"/>
                    <a:pt x="617" y="248"/>
                  </a:cubicBezTo>
                  <a:cubicBezTo>
                    <a:pt x="616" y="234"/>
                    <a:pt x="616" y="234"/>
                    <a:pt x="616" y="234"/>
                  </a:cubicBezTo>
                  <a:cubicBezTo>
                    <a:pt x="615" y="231"/>
                    <a:pt x="615" y="228"/>
                    <a:pt x="616" y="224"/>
                  </a:cubicBezTo>
                  <a:cubicBezTo>
                    <a:pt x="612" y="221"/>
                    <a:pt x="610" y="219"/>
                    <a:pt x="608" y="216"/>
                  </a:cubicBezTo>
                  <a:cubicBezTo>
                    <a:pt x="602" y="208"/>
                    <a:pt x="602" y="208"/>
                    <a:pt x="602" y="208"/>
                  </a:cubicBezTo>
                  <a:cubicBezTo>
                    <a:pt x="602" y="207"/>
                    <a:pt x="602" y="207"/>
                    <a:pt x="602" y="207"/>
                  </a:cubicBezTo>
                  <a:cubicBezTo>
                    <a:pt x="602" y="207"/>
                    <a:pt x="602" y="207"/>
                    <a:pt x="602" y="207"/>
                  </a:cubicBezTo>
                  <a:cubicBezTo>
                    <a:pt x="602" y="206"/>
                    <a:pt x="602" y="206"/>
                    <a:pt x="602" y="206"/>
                  </a:cubicBezTo>
                  <a:cubicBezTo>
                    <a:pt x="600" y="196"/>
                    <a:pt x="600" y="196"/>
                    <a:pt x="600" y="196"/>
                  </a:cubicBezTo>
                  <a:cubicBezTo>
                    <a:pt x="594" y="191"/>
                    <a:pt x="594" y="191"/>
                    <a:pt x="594" y="191"/>
                  </a:cubicBezTo>
                  <a:cubicBezTo>
                    <a:pt x="594" y="192"/>
                    <a:pt x="594" y="192"/>
                    <a:pt x="594" y="192"/>
                  </a:cubicBezTo>
                  <a:cubicBezTo>
                    <a:pt x="582" y="183"/>
                    <a:pt x="582" y="183"/>
                    <a:pt x="582" y="183"/>
                  </a:cubicBezTo>
                  <a:cubicBezTo>
                    <a:pt x="582" y="183"/>
                    <a:pt x="582" y="183"/>
                    <a:pt x="582" y="183"/>
                  </a:cubicBezTo>
                  <a:cubicBezTo>
                    <a:pt x="584" y="196"/>
                    <a:pt x="584" y="196"/>
                    <a:pt x="584" y="196"/>
                  </a:cubicBezTo>
                  <a:cubicBezTo>
                    <a:pt x="584" y="196"/>
                    <a:pt x="584" y="196"/>
                    <a:pt x="584" y="196"/>
                  </a:cubicBezTo>
                  <a:cubicBezTo>
                    <a:pt x="584" y="197"/>
                    <a:pt x="584" y="197"/>
                    <a:pt x="584" y="197"/>
                  </a:cubicBezTo>
                  <a:cubicBezTo>
                    <a:pt x="578" y="200"/>
                    <a:pt x="578" y="200"/>
                    <a:pt x="578" y="200"/>
                  </a:cubicBezTo>
                  <a:cubicBezTo>
                    <a:pt x="577" y="208"/>
                    <a:pt x="577" y="208"/>
                    <a:pt x="577" y="208"/>
                  </a:cubicBezTo>
                  <a:cubicBezTo>
                    <a:pt x="577" y="209"/>
                    <a:pt x="577" y="209"/>
                    <a:pt x="577" y="209"/>
                  </a:cubicBezTo>
                  <a:cubicBezTo>
                    <a:pt x="563" y="215"/>
                    <a:pt x="563" y="215"/>
                    <a:pt x="563" y="215"/>
                  </a:cubicBezTo>
                  <a:cubicBezTo>
                    <a:pt x="558" y="203"/>
                    <a:pt x="558" y="203"/>
                    <a:pt x="558" y="203"/>
                  </a:cubicBezTo>
                  <a:cubicBezTo>
                    <a:pt x="555" y="203"/>
                    <a:pt x="555" y="203"/>
                    <a:pt x="555" y="203"/>
                  </a:cubicBezTo>
                  <a:cubicBezTo>
                    <a:pt x="551" y="207"/>
                    <a:pt x="551" y="207"/>
                    <a:pt x="551" y="207"/>
                  </a:cubicBezTo>
                  <a:cubicBezTo>
                    <a:pt x="548" y="215"/>
                    <a:pt x="548" y="215"/>
                    <a:pt x="548" y="215"/>
                  </a:cubicBezTo>
                  <a:cubicBezTo>
                    <a:pt x="538" y="218"/>
                    <a:pt x="538" y="218"/>
                    <a:pt x="538" y="218"/>
                  </a:cubicBezTo>
                  <a:cubicBezTo>
                    <a:pt x="533" y="214"/>
                    <a:pt x="533" y="214"/>
                    <a:pt x="533" y="214"/>
                  </a:cubicBezTo>
                  <a:cubicBezTo>
                    <a:pt x="525" y="211"/>
                    <a:pt x="525" y="211"/>
                    <a:pt x="525" y="211"/>
                  </a:cubicBezTo>
                  <a:cubicBezTo>
                    <a:pt x="522" y="200"/>
                    <a:pt x="522" y="200"/>
                    <a:pt x="522" y="200"/>
                  </a:cubicBezTo>
                  <a:cubicBezTo>
                    <a:pt x="519" y="193"/>
                    <a:pt x="519" y="193"/>
                    <a:pt x="519" y="193"/>
                  </a:cubicBezTo>
                  <a:cubicBezTo>
                    <a:pt x="514" y="191"/>
                    <a:pt x="514" y="191"/>
                    <a:pt x="514" y="191"/>
                  </a:cubicBezTo>
                  <a:cubicBezTo>
                    <a:pt x="514" y="191"/>
                    <a:pt x="514" y="191"/>
                    <a:pt x="514" y="191"/>
                  </a:cubicBezTo>
                  <a:cubicBezTo>
                    <a:pt x="510" y="186"/>
                    <a:pt x="510" y="186"/>
                    <a:pt x="510" y="186"/>
                  </a:cubicBezTo>
                  <a:cubicBezTo>
                    <a:pt x="510" y="186"/>
                    <a:pt x="510" y="186"/>
                    <a:pt x="510" y="186"/>
                  </a:cubicBezTo>
                  <a:cubicBezTo>
                    <a:pt x="507" y="180"/>
                    <a:pt x="507" y="180"/>
                    <a:pt x="507" y="180"/>
                  </a:cubicBezTo>
                  <a:cubicBezTo>
                    <a:pt x="501" y="173"/>
                    <a:pt x="501" y="173"/>
                    <a:pt x="501" y="173"/>
                  </a:cubicBezTo>
                  <a:cubicBezTo>
                    <a:pt x="496" y="173"/>
                    <a:pt x="496" y="173"/>
                    <a:pt x="496" y="173"/>
                  </a:cubicBezTo>
                  <a:cubicBezTo>
                    <a:pt x="488" y="175"/>
                    <a:pt x="488" y="175"/>
                    <a:pt x="488" y="175"/>
                  </a:cubicBezTo>
                  <a:cubicBezTo>
                    <a:pt x="488" y="176"/>
                    <a:pt x="488" y="176"/>
                    <a:pt x="488" y="176"/>
                  </a:cubicBezTo>
                  <a:cubicBezTo>
                    <a:pt x="467" y="175"/>
                    <a:pt x="467" y="175"/>
                    <a:pt x="467" y="175"/>
                  </a:cubicBezTo>
                  <a:cubicBezTo>
                    <a:pt x="452" y="171"/>
                    <a:pt x="452" y="171"/>
                    <a:pt x="452" y="171"/>
                  </a:cubicBezTo>
                  <a:cubicBezTo>
                    <a:pt x="451" y="171"/>
                    <a:pt x="448" y="169"/>
                    <a:pt x="443" y="167"/>
                  </a:cubicBezTo>
                  <a:cubicBezTo>
                    <a:pt x="431" y="163"/>
                    <a:pt x="431" y="163"/>
                    <a:pt x="431" y="163"/>
                  </a:cubicBezTo>
                  <a:cubicBezTo>
                    <a:pt x="422" y="160"/>
                    <a:pt x="417" y="158"/>
                    <a:pt x="416" y="156"/>
                  </a:cubicBezTo>
                  <a:cubicBezTo>
                    <a:pt x="414" y="155"/>
                    <a:pt x="414" y="155"/>
                    <a:pt x="414" y="155"/>
                  </a:cubicBezTo>
                  <a:cubicBezTo>
                    <a:pt x="411" y="154"/>
                    <a:pt x="411" y="154"/>
                    <a:pt x="411" y="154"/>
                  </a:cubicBezTo>
                  <a:cubicBezTo>
                    <a:pt x="404" y="150"/>
                    <a:pt x="404" y="150"/>
                    <a:pt x="404" y="150"/>
                  </a:cubicBezTo>
                  <a:cubicBezTo>
                    <a:pt x="403" y="149"/>
                    <a:pt x="403" y="149"/>
                    <a:pt x="403" y="149"/>
                  </a:cubicBezTo>
                  <a:cubicBezTo>
                    <a:pt x="402" y="148"/>
                    <a:pt x="401" y="147"/>
                    <a:pt x="400" y="145"/>
                  </a:cubicBezTo>
                  <a:cubicBezTo>
                    <a:pt x="398" y="141"/>
                    <a:pt x="398" y="141"/>
                    <a:pt x="398" y="141"/>
                  </a:cubicBezTo>
                  <a:cubicBezTo>
                    <a:pt x="395" y="137"/>
                    <a:pt x="395" y="137"/>
                    <a:pt x="395" y="137"/>
                  </a:cubicBezTo>
                  <a:cubicBezTo>
                    <a:pt x="390" y="134"/>
                    <a:pt x="390" y="134"/>
                    <a:pt x="390" y="134"/>
                  </a:cubicBezTo>
                  <a:cubicBezTo>
                    <a:pt x="388" y="135"/>
                    <a:pt x="388" y="135"/>
                    <a:pt x="388" y="135"/>
                  </a:cubicBezTo>
                  <a:cubicBezTo>
                    <a:pt x="386" y="137"/>
                    <a:pt x="386" y="137"/>
                    <a:pt x="386" y="137"/>
                  </a:cubicBezTo>
                  <a:cubicBezTo>
                    <a:pt x="385" y="138"/>
                    <a:pt x="385" y="138"/>
                    <a:pt x="385" y="138"/>
                  </a:cubicBezTo>
                  <a:cubicBezTo>
                    <a:pt x="383" y="139"/>
                    <a:pt x="381" y="140"/>
                    <a:pt x="379" y="141"/>
                  </a:cubicBezTo>
                  <a:cubicBezTo>
                    <a:pt x="376" y="141"/>
                    <a:pt x="373" y="140"/>
                    <a:pt x="369" y="136"/>
                  </a:cubicBezTo>
                  <a:cubicBezTo>
                    <a:pt x="361" y="128"/>
                    <a:pt x="361" y="128"/>
                    <a:pt x="361" y="128"/>
                  </a:cubicBezTo>
                  <a:cubicBezTo>
                    <a:pt x="359" y="124"/>
                    <a:pt x="357" y="121"/>
                    <a:pt x="356" y="119"/>
                  </a:cubicBezTo>
                  <a:cubicBezTo>
                    <a:pt x="354" y="116"/>
                    <a:pt x="354" y="116"/>
                    <a:pt x="354" y="116"/>
                  </a:cubicBezTo>
                  <a:cubicBezTo>
                    <a:pt x="351" y="113"/>
                    <a:pt x="349" y="110"/>
                    <a:pt x="348" y="108"/>
                  </a:cubicBezTo>
                  <a:cubicBezTo>
                    <a:pt x="347" y="104"/>
                    <a:pt x="346" y="101"/>
                    <a:pt x="347" y="98"/>
                  </a:cubicBezTo>
                  <a:cubicBezTo>
                    <a:pt x="347" y="98"/>
                    <a:pt x="347" y="98"/>
                    <a:pt x="347" y="98"/>
                  </a:cubicBezTo>
                  <a:cubicBezTo>
                    <a:pt x="347" y="98"/>
                    <a:pt x="347" y="98"/>
                    <a:pt x="347" y="98"/>
                  </a:cubicBezTo>
                  <a:cubicBezTo>
                    <a:pt x="353" y="89"/>
                    <a:pt x="353" y="89"/>
                    <a:pt x="353" y="89"/>
                  </a:cubicBezTo>
                  <a:cubicBezTo>
                    <a:pt x="355" y="80"/>
                    <a:pt x="355" y="80"/>
                    <a:pt x="355" y="80"/>
                  </a:cubicBezTo>
                  <a:cubicBezTo>
                    <a:pt x="357" y="74"/>
                    <a:pt x="357" y="74"/>
                    <a:pt x="357" y="74"/>
                  </a:cubicBezTo>
                  <a:cubicBezTo>
                    <a:pt x="355" y="64"/>
                    <a:pt x="355" y="64"/>
                    <a:pt x="355" y="64"/>
                  </a:cubicBezTo>
                  <a:cubicBezTo>
                    <a:pt x="349" y="59"/>
                    <a:pt x="349" y="59"/>
                    <a:pt x="349" y="59"/>
                  </a:cubicBezTo>
                  <a:cubicBezTo>
                    <a:pt x="350" y="52"/>
                    <a:pt x="350" y="52"/>
                    <a:pt x="350" y="52"/>
                  </a:cubicBezTo>
                  <a:cubicBezTo>
                    <a:pt x="350" y="46"/>
                    <a:pt x="352" y="43"/>
                    <a:pt x="356" y="42"/>
                  </a:cubicBezTo>
                  <a:cubicBezTo>
                    <a:pt x="357" y="42"/>
                    <a:pt x="358" y="41"/>
                    <a:pt x="357" y="40"/>
                  </a:cubicBezTo>
                  <a:cubicBezTo>
                    <a:pt x="357" y="39"/>
                    <a:pt x="357" y="39"/>
                    <a:pt x="357" y="39"/>
                  </a:cubicBezTo>
                  <a:cubicBezTo>
                    <a:pt x="358" y="31"/>
                    <a:pt x="358" y="31"/>
                    <a:pt x="358" y="31"/>
                  </a:cubicBezTo>
                  <a:cubicBezTo>
                    <a:pt x="358" y="31"/>
                    <a:pt x="358" y="31"/>
                    <a:pt x="358" y="31"/>
                  </a:cubicBezTo>
                  <a:cubicBezTo>
                    <a:pt x="358" y="31"/>
                    <a:pt x="358" y="31"/>
                    <a:pt x="358" y="31"/>
                  </a:cubicBezTo>
                  <a:cubicBezTo>
                    <a:pt x="358" y="22"/>
                    <a:pt x="358" y="22"/>
                    <a:pt x="358" y="22"/>
                  </a:cubicBezTo>
                  <a:cubicBezTo>
                    <a:pt x="357" y="22"/>
                    <a:pt x="357" y="22"/>
                    <a:pt x="357" y="22"/>
                  </a:cubicBezTo>
                  <a:cubicBezTo>
                    <a:pt x="357" y="21"/>
                    <a:pt x="357" y="21"/>
                    <a:pt x="357" y="21"/>
                  </a:cubicBezTo>
                  <a:cubicBezTo>
                    <a:pt x="357" y="21"/>
                    <a:pt x="357" y="21"/>
                    <a:pt x="357" y="21"/>
                  </a:cubicBezTo>
                  <a:cubicBezTo>
                    <a:pt x="357" y="21"/>
                    <a:pt x="357" y="21"/>
                    <a:pt x="357" y="21"/>
                  </a:cubicBezTo>
                  <a:cubicBezTo>
                    <a:pt x="355" y="20"/>
                    <a:pt x="355" y="20"/>
                    <a:pt x="355" y="20"/>
                  </a:cubicBezTo>
                  <a:cubicBezTo>
                    <a:pt x="355" y="20"/>
                    <a:pt x="355" y="20"/>
                    <a:pt x="355" y="20"/>
                  </a:cubicBezTo>
                  <a:cubicBezTo>
                    <a:pt x="355" y="20"/>
                    <a:pt x="355" y="20"/>
                    <a:pt x="355" y="20"/>
                  </a:cubicBezTo>
                  <a:cubicBezTo>
                    <a:pt x="347" y="15"/>
                    <a:pt x="347" y="15"/>
                    <a:pt x="347" y="15"/>
                  </a:cubicBezTo>
                  <a:cubicBezTo>
                    <a:pt x="347" y="15"/>
                    <a:pt x="347" y="15"/>
                    <a:pt x="347" y="15"/>
                  </a:cubicBezTo>
                  <a:cubicBezTo>
                    <a:pt x="347" y="15"/>
                    <a:pt x="347" y="15"/>
                    <a:pt x="347" y="15"/>
                  </a:cubicBezTo>
                  <a:cubicBezTo>
                    <a:pt x="341" y="10"/>
                    <a:pt x="341" y="10"/>
                    <a:pt x="341" y="10"/>
                  </a:cubicBezTo>
                  <a:cubicBezTo>
                    <a:pt x="323" y="7"/>
                    <a:pt x="323" y="7"/>
                    <a:pt x="323" y="7"/>
                  </a:cubicBezTo>
                  <a:cubicBezTo>
                    <a:pt x="323" y="7"/>
                    <a:pt x="323" y="7"/>
                    <a:pt x="323" y="7"/>
                  </a:cubicBezTo>
                  <a:cubicBezTo>
                    <a:pt x="317" y="2"/>
                    <a:pt x="317" y="2"/>
                    <a:pt x="317" y="2"/>
                  </a:cubicBezTo>
                  <a:cubicBezTo>
                    <a:pt x="305" y="2"/>
                    <a:pt x="305" y="2"/>
                    <a:pt x="305" y="2"/>
                  </a:cubicBezTo>
                  <a:cubicBezTo>
                    <a:pt x="304" y="2"/>
                    <a:pt x="302" y="4"/>
                    <a:pt x="299" y="5"/>
                  </a:cubicBezTo>
                  <a:cubicBezTo>
                    <a:pt x="299" y="5"/>
                    <a:pt x="299" y="5"/>
                    <a:pt x="299" y="5"/>
                  </a:cubicBezTo>
                  <a:cubicBezTo>
                    <a:pt x="290" y="8"/>
                    <a:pt x="290" y="8"/>
                    <a:pt x="290" y="8"/>
                  </a:cubicBezTo>
                  <a:cubicBezTo>
                    <a:pt x="268" y="8"/>
                    <a:pt x="268" y="8"/>
                    <a:pt x="268" y="8"/>
                  </a:cubicBezTo>
                  <a:cubicBezTo>
                    <a:pt x="265" y="9"/>
                    <a:pt x="262" y="10"/>
                    <a:pt x="260" y="12"/>
                  </a:cubicBezTo>
                  <a:cubicBezTo>
                    <a:pt x="258" y="14"/>
                    <a:pt x="253" y="15"/>
                    <a:pt x="247" y="17"/>
                  </a:cubicBezTo>
                  <a:cubicBezTo>
                    <a:pt x="237" y="20"/>
                    <a:pt x="237" y="20"/>
                    <a:pt x="237" y="20"/>
                  </a:cubicBezTo>
                  <a:cubicBezTo>
                    <a:pt x="237" y="20"/>
                    <a:pt x="237" y="20"/>
                    <a:pt x="237" y="20"/>
                  </a:cubicBezTo>
                  <a:cubicBezTo>
                    <a:pt x="236" y="20"/>
                    <a:pt x="236" y="20"/>
                    <a:pt x="236" y="20"/>
                  </a:cubicBezTo>
                  <a:cubicBezTo>
                    <a:pt x="221" y="18"/>
                    <a:pt x="221" y="18"/>
                    <a:pt x="221" y="18"/>
                  </a:cubicBezTo>
                  <a:cubicBezTo>
                    <a:pt x="220" y="18"/>
                    <a:pt x="220" y="18"/>
                    <a:pt x="220" y="18"/>
                  </a:cubicBezTo>
                  <a:cubicBezTo>
                    <a:pt x="221" y="18"/>
                    <a:pt x="221" y="18"/>
                    <a:pt x="221" y="18"/>
                  </a:cubicBezTo>
                  <a:cubicBezTo>
                    <a:pt x="220" y="18"/>
                    <a:pt x="220" y="18"/>
                    <a:pt x="220" y="18"/>
                  </a:cubicBezTo>
                  <a:cubicBezTo>
                    <a:pt x="215" y="18"/>
                    <a:pt x="215" y="18"/>
                    <a:pt x="215" y="18"/>
                  </a:cubicBezTo>
                  <a:cubicBezTo>
                    <a:pt x="206" y="20"/>
                    <a:pt x="206" y="20"/>
                    <a:pt x="206" y="20"/>
                  </a:cubicBezTo>
                  <a:cubicBezTo>
                    <a:pt x="189" y="22"/>
                    <a:pt x="189" y="22"/>
                    <a:pt x="189" y="22"/>
                  </a:cubicBezTo>
                  <a:cubicBezTo>
                    <a:pt x="188" y="22"/>
                    <a:pt x="188" y="22"/>
                    <a:pt x="188" y="22"/>
                  </a:cubicBezTo>
                  <a:cubicBezTo>
                    <a:pt x="188" y="22"/>
                    <a:pt x="188" y="22"/>
                    <a:pt x="188" y="22"/>
                  </a:cubicBezTo>
                  <a:cubicBezTo>
                    <a:pt x="179" y="18"/>
                    <a:pt x="179" y="18"/>
                    <a:pt x="179" y="18"/>
                  </a:cubicBezTo>
                  <a:cubicBezTo>
                    <a:pt x="172" y="18"/>
                    <a:pt x="172" y="18"/>
                    <a:pt x="172" y="18"/>
                  </a:cubicBezTo>
                  <a:cubicBezTo>
                    <a:pt x="169" y="18"/>
                    <a:pt x="165" y="15"/>
                    <a:pt x="161" y="10"/>
                  </a:cubicBezTo>
                  <a:cubicBezTo>
                    <a:pt x="161" y="10"/>
                    <a:pt x="161" y="10"/>
                    <a:pt x="161" y="10"/>
                  </a:cubicBezTo>
                  <a:cubicBezTo>
                    <a:pt x="160" y="6"/>
                    <a:pt x="159" y="4"/>
                    <a:pt x="158" y="4"/>
                  </a:cubicBezTo>
                  <a:cubicBezTo>
                    <a:pt x="156" y="2"/>
                    <a:pt x="156" y="2"/>
                    <a:pt x="156" y="2"/>
                  </a:cubicBezTo>
                  <a:cubicBezTo>
                    <a:pt x="153" y="0"/>
                    <a:pt x="153" y="0"/>
                    <a:pt x="153" y="0"/>
                  </a:cubicBezTo>
                  <a:cubicBezTo>
                    <a:pt x="149" y="4"/>
                    <a:pt x="149" y="4"/>
                    <a:pt x="149" y="4"/>
                  </a:cubicBezTo>
                  <a:cubicBezTo>
                    <a:pt x="149" y="4"/>
                    <a:pt x="149" y="4"/>
                    <a:pt x="149" y="4"/>
                  </a:cubicBezTo>
                  <a:cubicBezTo>
                    <a:pt x="136" y="10"/>
                    <a:pt x="136" y="10"/>
                    <a:pt x="136" y="10"/>
                  </a:cubicBezTo>
                  <a:cubicBezTo>
                    <a:pt x="136" y="10"/>
                    <a:pt x="136" y="10"/>
                    <a:pt x="136" y="10"/>
                  </a:cubicBezTo>
                  <a:cubicBezTo>
                    <a:pt x="135" y="10"/>
                    <a:pt x="135" y="10"/>
                    <a:pt x="135" y="10"/>
                  </a:cubicBezTo>
                  <a:cubicBezTo>
                    <a:pt x="119" y="11"/>
                    <a:pt x="119" y="11"/>
                    <a:pt x="119" y="11"/>
                  </a:cubicBezTo>
                  <a:cubicBezTo>
                    <a:pt x="117" y="11"/>
                    <a:pt x="113" y="10"/>
                    <a:pt x="107" y="8"/>
                  </a:cubicBezTo>
                  <a:cubicBezTo>
                    <a:pt x="93" y="6"/>
                    <a:pt x="93" y="6"/>
                    <a:pt x="93" y="6"/>
                  </a:cubicBezTo>
                  <a:cubicBezTo>
                    <a:pt x="93" y="6"/>
                    <a:pt x="93" y="6"/>
                    <a:pt x="93" y="6"/>
                  </a:cubicBezTo>
                  <a:cubicBezTo>
                    <a:pt x="93" y="6"/>
                    <a:pt x="93" y="6"/>
                    <a:pt x="93" y="6"/>
                  </a:cubicBezTo>
                  <a:cubicBezTo>
                    <a:pt x="85" y="2"/>
                    <a:pt x="85" y="2"/>
                    <a:pt x="85" y="2"/>
                  </a:cubicBezTo>
                  <a:lnTo>
                    <a:pt x="7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lumMod val="50000"/>
                  </a:sysClr>
                </a:solidFill>
                <a:effectLst/>
                <a:uLnTx/>
                <a:uFillTx/>
              </a:endParaRPr>
            </a:p>
          </p:txBody>
        </p:sp>
        <p:sp>
          <p:nvSpPr>
            <p:cNvPr id="77" name="Freeform 12"/>
            <p:cNvSpPr>
              <a:spLocks/>
            </p:cNvSpPr>
            <p:nvPr/>
          </p:nvSpPr>
          <p:spPr bwMode="auto">
            <a:xfrm>
              <a:off x="5119688" y="4260851"/>
              <a:ext cx="1068388" cy="1111250"/>
            </a:xfrm>
            <a:custGeom>
              <a:avLst/>
              <a:gdLst>
                <a:gd name="T0" fmla="*/ 9 w 284"/>
                <a:gd name="T1" fmla="*/ 182 h 296"/>
                <a:gd name="T2" fmla="*/ 40 w 284"/>
                <a:gd name="T3" fmla="*/ 181 h 296"/>
                <a:gd name="T4" fmla="*/ 42 w 284"/>
                <a:gd name="T5" fmla="*/ 195 h 296"/>
                <a:gd name="T6" fmla="*/ 67 w 284"/>
                <a:gd name="T7" fmla="*/ 221 h 296"/>
                <a:gd name="T8" fmla="*/ 71 w 284"/>
                <a:gd name="T9" fmla="*/ 260 h 296"/>
                <a:gd name="T10" fmla="*/ 110 w 284"/>
                <a:gd name="T11" fmla="*/ 270 h 296"/>
                <a:gd name="T12" fmla="*/ 117 w 284"/>
                <a:gd name="T13" fmla="*/ 282 h 296"/>
                <a:gd name="T14" fmla="*/ 135 w 284"/>
                <a:gd name="T15" fmla="*/ 296 h 296"/>
                <a:gd name="T16" fmla="*/ 135 w 284"/>
                <a:gd name="T17" fmla="*/ 284 h 296"/>
                <a:gd name="T18" fmla="*/ 134 w 284"/>
                <a:gd name="T19" fmla="*/ 244 h 296"/>
                <a:gd name="T20" fmla="*/ 161 w 284"/>
                <a:gd name="T21" fmla="*/ 236 h 296"/>
                <a:gd name="T22" fmla="*/ 189 w 284"/>
                <a:gd name="T23" fmla="*/ 236 h 296"/>
                <a:gd name="T24" fmla="*/ 219 w 284"/>
                <a:gd name="T25" fmla="*/ 233 h 296"/>
                <a:gd name="T26" fmla="*/ 255 w 284"/>
                <a:gd name="T27" fmla="*/ 211 h 296"/>
                <a:gd name="T28" fmla="*/ 265 w 284"/>
                <a:gd name="T29" fmla="*/ 214 h 296"/>
                <a:gd name="T30" fmla="*/ 269 w 284"/>
                <a:gd name="T31" fmla="*/ 216 h 296"/>
                <a:gd name="T32" fmla="*/ 284 w 284"/>
                <a:gd name="T33" fmla="*/ 205 h 296"/>
                <a:gd name="T34" fmla="*/ 273 w 284"/>
                <a:gd name="T35" fmla="*/ 194 h 296"/>
                <a:gd name="T36" fmla="*/ 251 w 284"/>
                <a:gd name="T37" fmla="*/ 180 h 296"/>
                <a:gd name="T38" fmla="*/ 235 w 284"/>
                <a:gd name="T39" fmla="*/ 182 h 296"/>
                <a:gd name="T40" fmla="*/ 230 w 284"/>
                <a:gd name="T41" fmla="*/ 170 h 296"/>
                <a:gd name="T42" fmla="*/ 233 w 284"/>
                <a:gd name="T43" fmla="*/ 155 h 296"/>
                <a:gd name="T44" fmla="*/ 225 w 284"/>
                <a:gd name="T45" fmla="*/ 136 h 296"/>
                <a:gd name="T46" fmla="*/ 232 w 284"/>
                <a:gd name="T47" fmla="*/ 106 h 296"/>
                <a:gd name="T48" fmla="*/ 215 w 284"/>
                <a:gd name="T49" fmla="*/ 102 h 296"/>
                <a:gd name="T50" fmla="*/ 200 w 284"/>
                <a:gd name="T51" fmla="*/ 84 h 296"/>
                <a:gd name="T52" fmla="*/ 198 w 284"/>
                <a:gd name="T53" fmla="*/ 74 h 296"/>
                <a:gd name="T54" fmla="*/ 205 w 284"/>
                <a:gd name="T55" fmla="*/ 66 h 296"/>
                <a:gd name="T56" fmla="*/ 235 w 284"/>
                <a:gd name="T57" fmla="*/ 63 h 296"/>
                <a:gd name="T58" fmla="*/ 242 w 284"/>
                <a:gd name="T59" fmla="*/ 66 h 296"/>
                <a:gd name="T60" fmla="*/ 255 w 284"/>
                <a:gd name="T61" fmla="*/ 54 h 296"/>
                <a:gd name="T62" fmla="*/ 234 w 284"/>
                <a:gd name="T63" fmla="*/ 52 h 296"/>
                <a:gd name="T64" fmla="*/ 226 w 284"/>
                <a:gd name="T65" fmla="*/ 44 h 296"/>
                <a:gd name="T66" fmla="*/ 222 w 284"/>
                <a:gd name="T67" fmla="*/ 22 h 296"/>
                <a:gd name="T68" fmla="*/ 198 w 284"/>
                <a:gd name="T69" fmla="*/ 34 h 296"/>
                <a:gd name="T70" fmla="*/ 200 w 284"/>
                <a:gd name="T71" fmla="*/ 50 h 296"/>
                <a:gd name="T72" fmla="*/ 192 w 284"/>
                <a:gd name="T73" fmla="*/ 62 h 296"/>
                <a:gd name="T74" fmla="*/ 182 w 284"/>
                <a:gd name="T75" fmla="*/ 85 h 296"/>
                <a:gd name="T76" fmla="*/ 183 w 284"/>
                <a:gd name="T77" fmla="*/ 98 h 296"/>
                <a:gd name="T78" fmla="*/ 177 w 284"/>
                <a:gd name="T79" fmla="*/ 104 h 296"/>
                <a:gd name="T80" fmla="*/ 172 w 284"/>
                <a:gd name="T81" fmla="*/ 107 h 296"/>
                <a:gd name="T82" fmla="*/ 153 w 284"/>
                <a:gd name="T83" fmla="*/ 112 h 296"/>
                <a:gd name="T84" fmla="*/ 138 w 284"/>
                <a:gd name="T85" fmla="*/ 110 h 296"/>
                <a:gd name="T86" fmla="*/ 128 w 284"/>
                <a:gd name="T87" fmla="*/ 106 h 296"/>
                <a:gd name="T88" fmla="*/ 121 w 284"/>
                <a:gd name="T89" fmla="*/ 84 h 296"/>
                <a:gd name="T90" fmla="*/ 112 w 284"/>
                <a:gd name="T91" fmla="*/ 64 h 296"/>
                <a:gd name="T92" fmla="*/ 109 w 284"/>
                <a:gd name="T93" fmla="*/ 57 h 296"/>
                <a:gd name="T94" fmla="*/ 99 w 284"/>
                <a:gd name="T95" fmla="*/ 52 h 296"/>
                <a:gd name="T96" fmla="*/ 86 w 284"/>
                <a:gd name="T97" fmla="*/ 44 h 296"/>
                <a:gd name="T98" fmla="*/ 85 w 284"/>
                <a:gd name="T99" fmla="*/ 35 h 296"/>
                <a:gd name="T100" fmla="*/ 77 w 284"/>
                <a:gd name="T101" fmla="*/ 29 h 296"/>
                <a:gd name="T102" fmla="*/ 60 w 284"/>
                <a:gd name="T103" fmla="*/ 42 h 296"/>
                <a:gd name="T104" fmla="*/ 49 w 284"/>
                <a:gd name="T105" fmla="*/ 21 h 296"/>
                <a:gd name="T106" fmla="*/ 39 w 284"/>
                <a:gd name="T107" fmla="*/ 10 h 296"/>
                <a:gd name="T108" fmla="*/ 28 w 284"/>
                <a:gd name="T109" fmla="*/ 33 h 296"/>
                <a:gd name="T110" fmla="*/ 27 w 284"/>
                <a:gd name="T111" fmla="*/ 54 h 296"/>
                <a:gd name="T112" fmla="*/ 45 w 284"/>
                <a:gd name="T113" fmla="*/ 70 h 296"/>
                <a:gd name="T114" fmla="*/ 31 w 284"/>
                <a:gd name="T115" fmla="*/ 128 h 296"/>
                <a:gd name="T116" fmla="*/ 1 w 284"/>
                <a:gd name="T117" fmla="*/ 174 h 296"/>
                <a:gd name="T118" fmla="*/ 1 w 284"/>
                <a:gd name="T119" fmla="*/ 182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4" h="296">
                  <a:moveTo>
                    <a:pt x="1" y="182"/>
                  </a:moveTo>
                  <a:cubicBezTo>
                    <a:pt x="0" y="187"/>
                    <a:pt x="0" y="187"/>
                    <a:pt x="0" y="187"/>
                  </a:cubicBezTo>
                  <a:cubicBezTo>
                    <a:pt x="2" y="187"/>
                    <a:pt x="5" y="185"/>
                    <a:pt x="9" y="183"/>
                  </a:cubicBezTo>
                  <a:cubicBezTo>
                    <a:pt x="9" y="182"/>
                    <a:pt x="9" y="182"/>
                    <a:pt x="9" y="182"/>
                  </a:cubicBezTo>
                  <a:cubicBezTo>
                    <a:pt x="10" y="182"/>
                    <a:pt x="10" y="182"/>
                    <a:pt x="10" y="182"/>
                  </a:cubicBezTo>
                  <a:cubicBezTo>
                    <a:pt x="26" y="180"/>
                    <a:pt x="26" y="180"/>
                    <a:pt x="26" y="180"/>
                  </a:cubicBezTo>
                  <a:cubicBezTo>
                    <a:pt x="36" y="175"/>
                    <a:pt x="36" y="175"/>
                    <a:pt x="36" y="175"/>
                  </a:cubicBezTo>
                  <a:cubicBezTo>
                    <a:pt x="40" y="181"/>
                    <a:pt x="40" y="181"/>
                    <a:pt x="40" y="181"/>
                  </a:cubicBezTo>
                  <a:cubicBezTo>
                    <a:pt x="41" y="181"/>
                    <a:pt x="41" y="181"/>
                    <a:pt x="41" y="181"/>
                  </a:cubicBezTo>
                  <a:cubicBezTo>
                    <a:pt x="36" y="189"/>
                    <a:pt x="36" y="189"/>
                    <a:pt x="36" y="189"/>
                  </a:cubicBezTo>
                  <a:cubicBezTo>
                    <a:pt x="42" y="194"/>
                    <a:pt x="42" y="194"/>
                    <a:pt x="42" y="194"/>
                  </a:cubicBezTo>
                  <a:cubicBezTo>
                    <a:pt x="42" y="195"/>
                    <a:pt x="42" y="195"/>
                    <a:pt x="42" y="195"/>
                  </a:cubicBezTo>
                  <a:cubicBezTo>
                    <a:pt x="42" y="196"/>
                    <a:pt x="42" y="196"/>
                    <a:pt x="42" y="196"/>
                  </a:cubicBezTo>
                  <a:cubicBezTo>
                    <a:pt x="38" y="213"/>
                    <a:pt x="38" y="213"/>
                    <a:pt x="38" y="213"/>
                  </a:cubicBezTo>
                  <a:cubicBezTo>
                    <a:pt x="48" y="220"/>
                    <a:pt x="48" y="220"/>
                    <a:pt x="48" y="220"/>
                  </a:cubicBezTo>
                  <a:cubicBezTo>
                    <a:pt x="67" y="221"/>
                    <a:pt x="67" y="221"/>
                    <a:pt x="67" y="221"/>
                  </a:cubicBezTo>
                  <a:cubicBezTo>
                    <a:pt x="64" y="225"/>
                    <a:pt x="64" y="225"/>
                    <a:pt x="64" y="225"/>
                  </a:cubicBezTo>
                  <a:cubicBezTo>
                    <a:pt x="52" y="240"/>
                    <a:pt x="47" y="248"/>
                    <a:pt x="47" y="251"/>
                  </a:cubicBezTo>
                  <a:cubicBezTo>
                    <a:pt x="54" y="253"/>
                    <a:pt x="54" y="253"/>
                    <a:pt x="54" y="253"/>
                  </a:cubicBezTo>
                  <a:cubicBezTo>
                    <a:pt x="64" y="254"/>
                    <a:pt x="69" y="256"/>
                    <a:pt x="71" y="260"/>
                  </a:cubicBezTo>
                  <a:cubicBezTo>
                    <a:pt x="74" y="265"/>
                    <a:pt x="76" y="270"/>
                    <a:pt x="78" y="275"/>
                  </a:cubicBezTo>
                  <a:cubicBezTo>
                    <a:pt x="89" y="281"/>
                    <a:pt x="89" y="281"/>
                    <a:pt x="89" y="281"/>
                  </a:cubicBezTo>
                  <a:cubicBezTo>
                    <a:pt x="96" y="282"/>
                    <a:pt x="96" y="282"/>
                    <a:pt x="96" y="282"/>
                  </a:cubicBezTo>
                  <a:cubicBezTo>
                    <a:pt x="110" y="270"/>
                    <a:pt x="110" y="270"/>
                    <a:pt x="110" y="270"/>
                  </a:cubicBezTo>
                  <a:cubicBezTo>
                    <a:pt x="117" y="281"/>
                    <a:pt x="117" y="281"/>
                    <a:pt x="117" y="281"/>
                  </a:cubicBezTo>
                  <a:cubicBezTo>
                    <a:pt x="117" y="282"/>
                    <a:pt x="117" y="282"/>
                    <a:pt x="117" y="282"/>
                  </a:cubicBezTo>
                  <a:cubicBezTo>
                    <a:pt x="117" y="282"/>
                    <a:pt x="117" y="282"/>
                    <a:pt x="117" y="282"/>
                  </a:cubicBezTo>
                  <a:cubicBezTo>
                    <a:pt x="117" y="282"/>
                    <a:pt x="117" y="282"/>
                    <a:pt x="117" y="282"/>
                  </a:cubicBezTo>
                  <a:cubicBezTo>
                    <a:pt x="120" y="292"/>
                    <a:pt x="120" y="292"/>
                    <a:pt x="120" y="292"/>
                  </a:cubicBezTo>
                  <a:cubicBezTo>
                    <a:pt x="126" y="293"/>
                    <a:pt x="126" y="293"/>
                    <a:pt x="126" y="293"/>
                  </a:cubicBezTo>
                  <a:cubicBezTo>
                    <a:pt x="126" y="293"/>
                    <a:pt x="126" y="293"/>
                    <a:pt x="126" y="293"/>
                  </a:cubicBezTo>
                  <a:cubicBezTo>
                    <a:pt x="135" y="296"/>
                    <a:pt x="135" y="296"/>
                    <a:pt x="135" y="296"/>
                  </a:cubicBezTo>
                  <a:cubicBezTo>
                    <a:pt x="137" y="296"/>
                    <a:pt x="137" y="296"/>
                    <a:pt x="137" y="296"/>
                  </a:cubicBezTo>
                  <a:cubicBezTo>
                    <a:pt x="137" y="295"/>
                    <a:pt x="137" y="295"/>
                    <a:pt x="137" y="295"/>
                  </a:cubicBezTo>
                  <a:cubicBezTo>
                    <a:pt x="136" y="285"/>
                    <a:pt x="136" y="285"/>
                    <a:pt x="136" y="285"/>
                  </a:cubicBezTo>
                  <a:cubicBezTo>
                    <a:pt x="135" y="284"/>
                    <a:pt x="135" y="284"/>
                    <a:pt x="135" y="284"/>
                  </a:cubicBezTo>
                  <a:cubicBezTo>
                    <a:pt x="130" y="261"/>
                    <a:pt x="130" y="261"/>
                    <a:pt x="130" y="261"/>
                  </a:cubicBezTo>
                  <a:cubicBezTo>
                    <a:pt x="130" y="260"/>
                    <a:pt x="130" y="260"/>
                    <a:pt x="130" y="260"/>
                  </a:cubicBezTo>
                  <a:cubicBezTo>
                    <a:pt x="133" y="244"/>
                    <a:pt x="133" y="244"/>
                    <a:pt x="133" y="244"/>
                  </a:cubicBezTo>
                  <a:cubicBezTo>
                    <a:pt x="134" y="244"/>
                    <a:pt x="134" y="244"/>
                    <a:pt x="134" y="244"/>
                  </a:cubicBezTo>
                  <a:cubicBezTo>
                    <a:pt x="135" y="244"/>
                    <a:pt x="135" y="244"/>
                    <a:pt x="135" y="244"/>
                  </a:cubicBezTo>
                  <a:cubicBezTo>
                    <a:pt x="146" y="245"/>
                    <a:pt x="146" y="245"/>
                    <a:pt x="146" y="245"/>
                  </a:cubicBezTo>
                  <a:cubicBezTo>
                    <a:pt x="160" y="235"/>
                    <a:pt x="160" y="235"/>
                    <a:pt x="160" y="235"/>
                  </a:cubicBezTo>
                  <a:cubicBezTo>
                    <a:pt x="161" y="236"/>
                    <a:pt x="161" y="236"/>
                    <a:pt x="161" y="236"/>
                  </a:cubicBezTo>
                  <a:cubicBezTo>
                    <a:pt x="168" y="241"/>
                    <a:pt x="173" y="246"/>
                    <a:pt x="175" y="249"/>
                  </a:cubicBezTo>
                  <a:cubicBezTo>
                    <a:pt x="178" y="248"/>
                    <a:pt x="182" y="244"/>
                    <a:pt x="188" y="237"/>
                  </a:cubicBezTo>
                  <a:cubicBezTo>
                    <a:pt x="189" y="236"/>
                    <a:pt x="189" y="236"/>
                    <a:pt x="189" y="236"/>
                  </a:cubicBezTo>
                  <a:cubicBezTo>
                    <a:pt x="189" y="236"/>
                    <a:pt x="189" y="236"/>
                    <a:pt x="189" y="236"/>
                  </a:cubicBezTo>
                  <a:cubicBezTo>
                    <a:pt x="209" y="241"/>
                    <a:pt x="209" y="241"/>
                    <a:pt x="209" y="241"/>
                  </a:cubicBezTo>
                  <a:cubicBezTo>
                    <a:pt x="218" y="234"/>
                    <a:pt x="218" y="234"/>
                    <a:pt x="218" y="234"/>
                  </a:cubicBezTo>
                  <a:cubicBezTo>
                    <a:pt x="219" y="233"/>
                    <a:pt x="219" y="233"/>
                    <a:pt x="219" y="233"/>
                  </a:cubicBezTo>
                  <a:cubicBezTo>
                    <a:pt x="219" y="233"/>
                    <a:pt x="219" y="233"/>
                    <a:pt x="219" y="233"/>
                  </a:cubicBezTo>
                  <a:cubicBezTo>
                    <a:pt x="219" y="233"/>
                    <a:pt x="219" y="233"/>
                    <a:pt x="219" y="233"/>
                  </a:cubicBezTo>
                  <a:cubicBezTo>
                    <a:pt x="220" y="233"/>
                    <a:pt x="220" y="233"/>
                    <a:pt x="220" y="233"/>
                  </a:cubicBezTo>
                  <a:cubicBezTo>
                    <a:pt x="228" y="235"/>
                    <a:pt x="228" y="235"/>
                    <a:pt x="228" y="235"/>
                  </a:cubicBezTo>
                  <a:cubicBezTo>
                    <a:pt x="255" y="211"/>
                    <a:pt x="255" y="211"/>
                    <a:pt x="255" y="211"/>
                  </a:cubicBezTo>
                  <a:cubicBezTo>
                    <a:pt x="264" y="213"/>
                    <a:pt x="264" y="213"/>
                    <a:pt x="264" y="213"/>
                  </a:cubicBezTo>
                  <a:cubicBezTo>
                    <a:pt x="264" y="213"/>
                    <a:pt x="264" y="213"/>
                    <a:pt x="264" y="213"/>
                  </a:cubicBezTo>
                  <a:cubicBezTo>
                    <a:pt x="264" y="214"/>
                    <a:pt x="264" y="214"/>
                    <a:pt x="264" y="214"/>
                  </a:cubicBezTo>
                  <a:cubicBezTo>
                    <a:pt x="265" y="214"/>
                    <a:pt x="265" y="214"/>
                    <a:pt x="265" y="214"/>
                  </a:cubicBezTo>
                  <a:cubicBezTo>
                    <a:pt x="265" y="214"/>
                    <a:pt x="265" y="214"/>
                    <a:pt x="265" y="214"/>
                  </a:cubicBezTo>
                  <a:cubicBezTo>
                    <a:pt x="267" y="218"/>
                    <a:pt x="267" y="218"/>
                    <a:pt x="267" y="218"/>
                  </a:cubicBezTo>
                  <a:cubicBezTo>
                    <a:pt x="269" y="216"/>
                    <a:pt x="269" y="216"/>
                    <a:pt x="269" y="216"/>
                  </a:cubicBezTo>
                  <a:cubicBezTo>
                    <a:pt x="269" y="216"/>
                    <a:pt x="269" y="216"/>
                    <a:pt x="269" y="216"/>
                  </a:cubicBezTo>
                  <a:cubicBezTo>
                    <a:pt x="269" y="215"/>
                    <a:pt x="269" y="215"/>
                    <a:pt x="269" y="215"/>
                  </a:cubicBezTo>
                  <a:cubicBezTo>
                    <a:pt x="270" y="215"/>
                    <a:pt x="270" y="215"/>
                    <a:pt x="270" y="215"/>
                  </a:cubicBezTo>
                  <a:cubicBezTo>
                    <a:pt x="278" y="211"/>
                    <a:pt x="278" y="211"/>
                    <a:pt x="278" y="211"/>
                  </a:cubicBezTo>
                  <a:cubicBezTo>
                    <a:pt x="284" y="205"/>
                    <a:pt x="284" y="205"/>
                    <a:pt x="284" y="205"/>
                  </a:cubicBezTo>
                  <a:cubicBezTo>
                    <a:pt x="282" y="193"/>
                    <a:pt x="282" y="193"/>
                    <a:pt x="282" y="193"/>
                  </a:cubicBezTo>
                  <a:cubicBezTo>
                    <a:pt x="281" y="191"/>
                    <a:pt x="281" y="191"/>
                    <a:pt x="281" y="191"/>
                  </a:cubicBezTo>
                  <a:cubicBezTo>
                    <a:pt x="273" y="194"/>
                    <a:pt x="273" y="194"/>
                    <a:pt x="273" y="194"/>
                  </a:cubicBezTo>
                  <a:cubicBezTo>
                    <a:pt x="273" y="194"/>
                    <a:pt x="273" y="194"/>
                    <a:pt x="273" y="194"/>
                  </a:cubicBezTo>
                  <a:cubicBezTo>
                    <a:pt x="271" y="195"/>
                    <a:pt x="269" y="196"/>
                    <a:pt x="266" y="196"/>
                  </a:cubicBezTo>
                  <a:cubicBezTo>
                    <a:pt x="257" y="196"/>
                    <a:pt x="257" y="196"/>
                    <a:pt x="257" y="196"/>
                  </a:cubicBezTo>
                  <a:cubicBezTo>
                    <a:pt x="255" y="196"/>
                    <a:pt x="253" y="195"/>
                    <a:pt x="252" y="193"/>
                  </a:cubicBezTo>
                  <a:cubicBezTo>
                    <a:pt x="251" y="180"/>
                    <a:pt x="251" y="180"/>
                    <a:pt x="251" y="180"/>
                  </a:cubicBezTo>
                  <a:cubicBezTo>
                    <a:pt x="248" y="179"/>
                    <a:pt x="247" y="178"/>
                    <a:pt x="246" y="178"/>
                  </a:cubicBezTo>
                  <a:cubicBezTo>
                    <a:pt x="244" y="179"/>
                    <a:pt x="244" y="179"/>
                    <a:pt x="244" y="179"/>
                  </a:cubicBezTo>
                  <a:cubicBezTo>
                    <a:pt x="241" y="180"/>
                    <a:pt x="241" y="180"/>
                    <a:pt x="241" y="180"/>
                  </a:cubicBezTo>
                  <a:cubicBezTo>
                    <a:pt x="235" y="182"/>
                    <a:pt x="235" y="182"/>
                    <a:pt x="235" y="182"/>
                  </a:cubicBezTo>
                  <a:cubicBezTo>
                    <a:pt x="234" y="182"/>
                    <a:pt x="234" y="182"/>
                    <a:pt x="234" y="182"/>
                  </a:cubicBezTo>
                  <a:cubicBezTo>
                    <a:pt x="233" y="181"/>
                    <a:pt x="233" y="181"/>
                    <a:pt x="233" y="181"/>
                  </a:cubicBezTo>
                  <a:cubicBezTo>
                    <a:pt x="230" y="175"/>
                    <a:pt x="230" y="175"/>
                    <a:pt x="230" y="175"/>
                  </a:cubicBezTo>
                  <a:cubicBezTo>
                    <a:pt x="230" y="170"/>
                    <a:pt x="230" y="170"/>
                    <a:pt x="230" y="170"/>
                  </a:cubicBezTo>
                  <a:cubicBezTo>
                    <a:pt x="230" y="170"/>
                    <a:pt x="230" y="170"/>
                    <a:pt x="230" y="170"/>
                  </a:cubicBezTo>
                  <a:cubicBezTo>
                    <a:pt x="233" y="155"/>
                    <a:pt x="233" y="155"/>
                    <a:pt x="233" y="155"/>
                  </a:cubicBezTo>
                  <a:cubicBezTo>
                    <a:pt x="233" y="155"/>
                    <a:pt x="233" y="155"/>
                    <a:pt x="233" y="155"/>
                  </a:cubicBezTo>
                  <a:cubicBezTo>
                    <a:pt x="233" y="155"/>
                    <a:pt x="233" y="155"/>
                    <a:pt x="233" y="155"/>
                  </a:cubicBezTo>
                  <a:cubicBezTo>
                    <a:pt x="233" y="154"/>
                    <a:pt x="233" y="154"/>
                    <a:pt x="233" y="154"/>
                  </a:cubicBezTo>
                  <a:cubicBezTo>
                    <a:pt x="237" y="147"/>
                    <a:pt x="237" y="147"/>
                    <a:pt x="237" y="147"/>
                  </a:cubicBezTo>
                  <a:cubicBezTo>
                    <a:pt x="226" y="137"/>
                    <a:pt x="226" y="137"/>
                    <a:pt x="226" y="137"/>
                  </a:cubicBezTo>
                  <a:cubicBezTo>
                    <a:pt x="225" y="136"/>
                    <a:pt x="225" y="136"/>
                    <a:pt x="225" y="136"/>
                  </a:cubicBezTo>
                  <a:cubicBezTo>
                    <a:pt x="225" y="136"/>
                    <a:pt x="225" y="136"/>
                    <a:pt x="225" y="136"/>
                  </a:cubicBezTo>
                  <a:cubicBezTo>
                    <a:pt x="225" y="124"/>
                    <a:pt x="225" y="124"/>
                    <a:pt x="225" y="124"/>
                  </a:cubicBezTo>
                  <a:cubicBezTo>
                    <a:pt x="225" y="124"/>
                    <a:pt x="225" y="124"/>
                    <a:pt x="225" y="124"/>
                  </a:cubicBezTo>
                  <a:cubicBezTo>
                    <a:pt x="232" y="106"/>
                    <a:pt x="232" y="106"/>
                    <a:pt x="232" y="106"/>
                  </a:cubicBezTo>
                  <a:cubicBezTo>
                    <a:pt x="228" y="96"/>
                    <a:pt x="228" y="96"/>
                    <a:pt x="228" y="96"/>
                  </a:cubicBezTo>
                  <a:cubicBezTo>
                    <a:pt x="224" y="95"/>
                    <a:pt x="224" y="95"/>
                    <a:pt x="224" y="95"/>
                  </a:cubicBezTo>
                  <a:cubicBezTo>
                    <a:pt x="220" y="95"/>
                    <a:pt x="220" y="95"/>
                    <a:pt x="220" y="95"/>
                  </a:cubicBezTo>
                  <a:cubicBezTo>
                    <a:pt x="215" y="102"/>
                    <a:pt x="215" y="102"/>
                    <a:pt x="215" y="102"/>
                  </a:cubicBezTo>
                  <a:cubicBezTo>
                    <a:pt x="210" y="98"/>
                    <a:pt x="210" y="98"/>
                    <a:pt x="210" y="98"/>
                  </a:cubicBezTo>
                  <a:cubicBezTo>
                    <a:pt x="204" y="95"/>
                    <a:pt x="204" y="95"/>
                    <a:pt x="204" y="95"/>
                  </a:cubicBezTo>
                  <a:cubicBezTo>
                    <a:pt x="200" y="84"/>
                    <a:pt x="200" y="84"/>
                    <a:pt x="200" y="84"/>
                  </a:cubicBezTo>
                  <a:cubicBezTo>
                    <a:pt x="200" y="84"/>
                    <a:pt x="200" y="84"/>
                    <a:pt x="200" y="84"/>
                  </a:cubicBezTo>
                  <a:cubicBezTo>
                    <a:pt x="200" y="84"/>
                    <a:pt x="200" y="84"/>
                    <a:pt x="200" y="84"/>
                  </a:cubicBezTo>
                  <a:cubicBezTo>
                    <a:pt x="198" y="76"/>
                    <a:pt x="198" y="76"/>
                    <a:pt x="198" y="76"/>
                  </a:cubicBezTo>
                  <a:cubicBezTo>
                    <a:pt x="198" y="75"/>
                    <a:pt x="198" y="75"/>
                    <a:pt x="198" y="75"/>
                  </a:cubicBezTo>
                  <a:cubicBezTo>
                    <a:pt x="198" y="74"/>
                    <a:pt x="198" y="74"/>
                    <a:pt x="198" y="74"/>
                  </a:cubicBezTo>
                  <a:cubicBezTo>
                    <a:pt x="199" y="74"/>
                    <a:pt x="199" y="74"/>
                    <a:pt x="199" y="74"/>
                  </a:cubicBezTo>
                  <a:cubicBezTo>
                    <a:pt x="204" y="66"/>
                    <a:pt x="204" y="66"/>
                    <a:pt x="204" y="66"/>
                  </a:cubicBezTo>
                  <a:cubicBezTo>
                    <a:pt x="205" y="66"/>
                    <a:pt x="205" y="66"/>
                    <a:pt x="205" y="66"/>
                  </a:cubicBezTo>
                  <a:cubicBezTo>
                    <a:pt x="205" y="66"/>
                    <a:pt x="205" y="66"/>
                    <a:pt x="205" y="66"/>
                  </a:cubicBezTo>
                  <a:cubicBezTo>
                    <a:pt x="206" y="66"/>
                    <a:pt x="206" y="66"/>
                    <a:pt x="206" y="66"/>
                  </a:cubicBezTo>
                  <a:cubicBezTo>
                    <a:pt x="210" y="65"/>
                    <a:pt x="210" y="65"/>
                    <a:pt x="210" y="65"/>
                  </a:cubicBezTo>
                  <a:cubicBezTo>
                    <a:pt x="214" y="64"/>
                    <a:pt x="214" y="64"/>
                    <a:pt x="214" y="64"/>
                  </a:cubicBezTo>
                  <a:cubicBezTo>
                    <a:pt x="235" y="63"/>
                    <a:pt x="235" y="63"/>
                    <a:pt x="235" y="63"/>
                  </a:cubicBezTo>
                  <a:cubicBezTo>
                    <a:pt x="235" y="63"/>
                    <a:pt x="235" y="63"/>
                    <a:pt x="235" y="63"/>
                  </a:cubicBezTo>
                  <a:cubicBezTo>
                    <a:pt x="238" y="64"/>
                    <a:pt x="238" y="64"/>
                    <a:pt x="238" y="64"/>
                  </a:cubicBezTo>
                  <a:cubicBezTo>
                    <a:pt x="239" y="64"/>
                    <a:pt x="239" y="64"/>
                    <a:pt x="239" y="64"/>
                  </a:cubicBezTo>
                  <a:cubicBezTo>
                    <a:pt x="242" y="66"/>
                    <a:pt x="242" y="66"/>
                    <a:pt x="242" y="66"/>
                  </a:cubicBezTo>
                  <a:cubicBezTo>
                    <a:pt x="248" y="63"/>
                    <a:pt x="248" y="63"/>
                    <a:pt x="248" y="63"/>
                  </a:cubicBezTo>
                  <a:cubicBezTo>
                    <a:pt x="253" y="60"/>
                    <a:pt x="253" y="60"/>
                    <a:pt x="253" y="60"/>
                  </a:cubicBezTo>
                  <a:cubicBezTo>
                    <a:pt x="255" y="56"/>
                    <a:pt x="255" y="56"/>
                    <a:pt x="255" y="56"/>
                  </a:cubicBezTo>
                  <a:cubicBezTo>
                    <a:pt x="255" y="54"/>
                    <a:pt x="255" y="54"/>
                    <a:pt x="255" y="54"/>
                  </a:cubicBezTo>
                  <a:cubicBezTo>
                    <a:pt x="255" y="45"/>
                    <a:pt x="255" y="45"/>
                    <a:pt x="255" y="45"/>
                  </a:cubicBezTo>
                  <a:cubicBezTo>
                    <a:pt x="251" y="44"/>
                    <a:pt x="251" y="44"/>
                    <a:pt x="251" y="44"/>
                  </a:cubicBezTo>
                  <a:cubicBezTo>
                    <a:pt x="242" y="47"/>
                    <a:pt x="242" y="47"/>
                    <a:pt x="242" y="47"/>
                  </a:cubicBezTo>
                  <a:cubicBezTo>
                    <a:pt x="240" y="50"/>
                    <a:pt x="237" y="52"/>
                    <a:pt x="234" y="52"/>
                  </a:cubicBezTo>
                  <a:cubicBezTo>
                    <a:pt x="231" y="52"/>
                    <a:pt x="229" y="49"/>
                    <a:pt x="227" y="45"/>
                  </a:cubicBezTo>
                  <a:cubicBezTo>
                    <a:pt x="227" y="45"/>
                    <a:pt x="227" y="45"/>
                    <a:pt x="227" y="45"/>
                  </a:cubicBezTo>
                  <a:cubicBezTo>
                    <a:pt x="226" y="45"/>
                    <a:pt x="226" y="45"/>
                    <a:pt x="226" y="45"/>
                  </a:cubicBezTo>
                  <a:cubicBezTo>
                    <a:pt x="226" y="44"/>
                    <a:pt x="226" y="44"/>
                    <a:pt x="226" y="44"/>
                  </a:cubicBezTo>
                  <a:cubicBezTo>
                    <a:pt x="226" y="39"/>
                    <a:pt x="226" y="39"/>
                    <a:pt x="226" y="39"/>
                  </a:cubicBezTo>
                  <a:cubicBezTo>
                    <a:pt x="226" y="38"/>
                    <a:pt x="226" y="38"/>
                    <a:pt x="226" y="38"/>
                  </a:cubicBezTo>
                  <a:cubicBezTo>
                    <a:pt x="226" y="33"/>
                    <a:pt x="226" y="33"/>
                    <a:pt x="226" y="33"/>
                  </a:cubicBezTo>
                  <a:cubicBezTo>
                    <a:pt x="222" y="22"/>
                    <a:pt x="222" y="22"/>
                    <a:pt x="222" y="22"/>
                  </a:cubicBezTo>
                  <a:cubicBezTo>
                    <a:pt x="213" y="24"/>
                    <a:pt x="213" y="24"/>
                    <a:pt x="213" y="24"/>
                  </a:cubicBezTo>
                  <a:cubicBezTo>
                    <a:pt x="210" y="28"/>
                    <a:pt x="210" y="28"/>
                    <a:pt x="210" y="28"/>
                  </a:cubicBezTo>
                  <a:cubicBezTo>
                    <a:pt x="211" y="40"/>
                    <a:pt x="211" y="40"/>
                    <a:pt x="211" y="40"/>
                  </a:cubicBezTo>
                  <a:cubicBezTo>
                    <a:pt x="198" y="34"/>
                    <a:pt x="198" y="34"/>
                    <a:pt x="198" y="34"/>
                  </a:cubicBezTo>
                  <a:cubicBezTo>
                    <a:pt x="201" y="41"/>
                    <a:pt x="201" y="41"/>
                    <a:pt x="201" y="41"/>
                  </a:cubicBezTo>
                  <a:cubicBezTo>
                    <a:pt x="201" y="41"/>
                    <a:pt x="201" y="41"/>
                    <a:pt x="201" y="41"/>
                  </a:cubicBezTo>
                  <a:cubicBezTo>
                    <a:pt x="201" y="42"/>
                    <a:pt x="201" y="42"/>
                    <a:pt x="201" y="42"/>
                  </a:cubicBezTo>
                  <a:cubicBezTo>
                    <a:pt x="200" y="50"/>
                    <a:pt x="200" y="50"/>
                    <a:pt x="200" y="50"/>
                  </a:cubicBezTo>
                  <a:cubicBezTo>
                    <a:pt x="200" y="51"/>
                    <a:pt x="200" y="51"/>
                    <a:pt x="200" y="51"/>
                  </a:cubicBezTo>
                  <a:cubicBezTo>
                    <a:pt x="200" y="51"/>
                    <a:pt x="200" y="51"/>
                    <a:pt x="200" y="51"/>
                  </a:cubicBezTo>
                  <a:cubicBezTo>
                    <a:pt x="192" y="62"/>
                    <a:pt x="192" y="62"/>
                    <a:pt x="192" y="62"/>
                  </a:cubicBezTo>
                  <a:cubicBezTo>
                    <a:pt x="192" y="62"/>
                    <a:pt x="192" y="62"/>
                    <a:pt x="192" y="62"/>
                  </a:cubicBezTo>
                  <a:cubicBezTo>
                    <a:pt x="180" y="69"/>
                    <a:pt x="180" y="69"/>
                    <a:pt x="180" y="69"/>
                  </a:cubicBezTo>
                  <a:cubicBezTo>
                    <a:pt x="179" y="76"/>
                    <a:pt x="179" y="76"/>
                    <a:pt x="179" y="76"/>
                  </a:cubicBezTo>
                  <a:cubicBezTo>
                    <a:pt x="178" y="78"/>
                    <a:pt x="180" y="81"/>
                    <a:pt x="182" y="85"/>
                  </a:cubicBezTo>
                  <a:cubicBezTo>
                    <a:pt x="182" y="85"/>
                    <a:pt x="182" y="85"/>
                    <a:pt x="182" y="85"/>
                  </a:cubicBezTo>
                  <a:cubicBezTo>
                    <a:pt x="182" y="86"/>
                    <a:pt x="182" y="86"/>
                    <a:pt x="182" y="86"/>
                  </a:cubicBezTo>
                  <a:cubicBezTo>
                    <a:pt x="183" y="96"/>
                    <a:pt x="183" y="96"/>
                    <a:pt x="183" y="96"/>
                  </a:cubicBezTo>
                  <a:cubicBezTo>
                    <a:pt x="183" y="97"/>
                    <a:pt x="183" y="97"/>
                    <a:pt x="183" y="97"/>
                  </a:cubicBezTo>
                  <a:cubicBezTo>
                    <a:pt x="183" y="98"/>
                    <a:pt x="183" y="98"/>
                    <a:pt x="183" y="98"/>
                  </a:cubicBezTo>
                  <a:cubicBezTo>
                    <a:pt x="178" y="104"/>
                    <a:pt x="178" y="104"/>
                    <a:pt x="178" y="104"/>
                  </a:cubicBezTo>
                  <a:cubicBezTo>
                    <a:pt x="178" y="104"/>
                    <a:pt x="178" y="104"/>
                    <a:pt x="178" y="104"/>
                  </a:cubicBezTo>
                  <a:cubicBezTo>
                    <a:pt x="177" y="104"/>
                    <a:pt x="177" y="104"/>
                    <a:pt x="177" y="104"/>
                  </a:cubicBezTo>
                  <a:cubicBezTo>
                    <a:pt x="177" y="104"/>
                    <a:pt x="177" y="104"/>
                    <a:pt x="177" y="104"/>
                  </a:cubicBezTo>
                  <a:cubicBezTo>
                    <a:pt x="173" y="107"/>
                    <a:pt x="173" y="107"/>
                    <a:pt x="173" y="107"/>
                  </a:cubicBezTo>
                  <a:cubicBezTo>
                    <a:pt x="173" y="107"/>
                    <a:pt x="173" y="107"/>
                    <a:pt x="173" y="107"/>
                  </a:cubicBezTo>
                  <a:cubicBezTo>
                    <a:pt x="173" y="107"/>
                    <a:pt x="173" y="107"/>
                    <a:pt x="173" y="107"/>
                  </a:cubicBezTo>
                  <a:cubicBezTo>
                    <a:pt x="172" y="107"/>
                    <a:pt x="172" y="107"/>
                    <a:pt x="172" y="107"/>
                  </a:cubicBezTo>
                  <a:cubicBezTo>
                    <a:pt x="172" y="107"/>
                    <a:pt x="172" y="107"/>
                    <a:pt x="172" y="107"/>
                  </a:cubicBezTo>
                  <a:cubicBezTo>
                    <a:pt x="163" y="105"/>
                    <a:pt x="163" y="105"/>
                    <a:pt x="163" y="105"/>
                  </a:cubicBezTo>
                  <a:cubicBezTo>
                    <a:pt x="161" y="105"/>
                    <a:pt x="159" y="106"/>
                    <a:pt x="157" y="107"/>
                  </a:cubicBezTo>
                  <a:cubicBezTo>
                    <a:pt x="153" y="112"/>
                    <a:pt x="153" y="112"/>
                    <a:pt x="153" y="112"/>
                  </a:cubicBezTo>
                  <a:cubicBezTo>
                    <a:pt x="150" y="116"/>
                    <a:pt x="150" y="116"/>
                    <a:pt x="150" y="116"/>
                  </a:cubicBezTo>
                  <a:cubicBezTo>
                    <a:pt x="148" y="119"/>
                    <a:pt x="145" y="120"/>
                    <a:pt x="141" y="119"/>
                  </a:cubicBezTo>
                  <a:cubicBezTo>
                    <a:pt x="138" y="119"/>
                    <a:pt x="137" y="116"/>
                    <a:pt x="138" y="112"/>
                  </a:cubicBezTo>
                  <a:cubicBezTo>
                    <a:pt x="138" y="110"/>
                    <a:pt x="138" y="110"/>
                    <a:pt x="138" y="110"/>
                  </a:cubicBezTo>
                  <a:cubicBezTo>
                    <a:pt x="137" y="107"/>
                    <a:pt x="137" y="107"/>
                    <a:pt x="137" y="107"/>
                  </a:cubicBezTo>
                  <a:cubicBezTo>
                    <a:pt x="136" y="109"/>
                    <a:pt x="136" y="109"/>
                    <a:pt x="136" y="109"/>
                  </a:cubicBezTo>
                  <a:cubicBezTo>
                    <a:pt x="135" y="110"/>
                    <a:pt x="133" y="111"/>
                    <a:pt x="132" y="111"/>
                  </a:cubicBezTo>
                  <a:cubicBezTo>
                    <a:pt x="130" y="110"/>
                    <a:pt x="129" y="109"/>
                    <a:pt x="128" y="106"/>
                  </a:cubicBezTo>
                  <a:cubicBezTo>
                    <a:pt x="128" y="106"/>
                    <a:pt x="128" y="106"/>
                    <a:pt x="128" y="106"/>
                  </a:cubicBezTo>
                  <a:cubicBezTo>
                    <a:pt x="127" y="96"/>
                    <a:pt x="127" y="96"/>
                    <a:pt x="127" y="96"/>
                  </a:cubicBezTo>
                  <a:cubicBezTo>
                    <a:pt x="125" y="88"/>
                    <a:pt x="125" y="88"/>
                    <a:pt x="125" y="88"/>
                  </a:cubicBezTo>
                  <a:cubicBezTo>
                    <a:pt x="121" y="84"/>
                    <a:pt x="121" y="84"/>
                    <a:pt x="121" y="84"/>
                  </a:cubicBezTo>
                  <a:cubicBezTo>
                    <a:pt x="121" y="84"/>
                    <a:pt x="121" y="84"/>
                    <a:pt x="121" y="84"/>
                  </a:cubicBezTo>
                  <a:cubicBezTo>
                    <a:pt x="121" y="83"/>
                    <a:pt x="121" y="83"/>
                    <a:pt x="121" y="83"/>
                  </a:cubicBezTo>
                  <a:cubicBezTo>
                    <a:pt x="113" y="64"/>
                    <a:pt x="113" y="64"/>
                    <a:pt x="113" y="64"/>
                  </a:cubicBezTo>
                  <a:cubicBezTo>
                    <a:pt x="112" y="64"/>
                    <a:pt x="112" y="64"/>
                    <a:pt x="112" y="64"/>
                  </a:cubicBezTo>
                  <a:cubicBezTo>
                    <a:pt x="110" y="58"/>
                    <a:pt x="110" y="58"/>
                    <a:pt x="110" y="58"/>
                  </a:cubicBezTo>
                  <a:cubicBezTo>
                    <a:pt x="110" y="58"/>
                    <a:pt x="110" y="58"/>
                    <a:pt x="110" y="58"/>
                  </a:cubicBezTo>
                  <a:cubicBezTo>
                    <a:pt x="109" y="58"/>
                    <a:pt x="109" y="58"/>
                    <a:pt x="109" y="58"/>
                  </a:cubicBezTo>
                  <a:cubicBezTo>
                    <a:pt x="109" y="57"/>
                    <a:pt x="109" y="57"/>
                    <a:pt x="109" y="57"/>
                  </a:cubicBezTo>
                  <a:cubicBezTo>
                    <a:pt x="108" y="47"/>
                    <a:pt x="108" y="47"/>
                    <a:pt x="108" y="47"/>
                  </a:cubicBezTo>
                  <a:cubicBezTo>
                    <a:pt x="107" y="45"/>
                    <a:pt x="107" y="45"/>
                    <a:pt x="107" y="45"/>
                  </a:cubicBezTo>
                  <a:cubicBezTo>
                    <a:pt x="105" y="46"/>
                    <a:pt x="105" y="46"/>
                    <a:pt x="105" y="46"/>
                  </a:cubicBezTo>
                  <a:cubicBezTo>
                    <a:pt x="102" y="50"/>
                    <a:pt x="100" y="52"/>
                    <a:pt x="99" y="52"/>
                  </a:cubicBezTo>
                  <a:cubicBezTo>
                    <a:pt x="98" y="52"/>
                    <a:pt x="96" y="50"/>
                    <a:pt x="93" y="48"/>
                  </a:cubicBezTo>
                  <a:cubicBezTo>
                    <a:pt x="87" y="45"/>
                    <a:pt x="87" y="45"/>
                    <a:pt x="87" y="45"/>
                  </a:cubicBezTo>
                  <a:cubicBezTo>
                    <a:pt x="86" y="44"/>
                    <a:pt x="86" y="44"/>
                    <a:pt x="86" y="44"/>
                  </a:cubicBezTo>
                  <a:cubicBezTo>
                    <a:pt x="86" y="44"/>
                    <a:pt x="86" y="44"/>
                    <a:pt x="86" y="44"/>
                  </a:cubicBezTo>
                  <a:cubicBezTo>
                    <a:pt x="86" y="44"/>
                    <a:pt x="86" y="44"/>
                    <a:pt x="86" y="44"/>
                  </a:cubicBezTo>
                  <a:cubicBezTo>
                    <a:pt x="85" y="43"/>
                    <a:pt x="85" y="43"/>
                    <a:pt x="85" y="43"/>
                  </a:cubicBezTo>
                  <a:cubicBezTo>
                    <a:pt x="85" y="35"/>
                    <a:pt x="85" y="35"/>
                    <a:pt x="85" y="35"/>
                  </a:cubicBezTo>
                  <a:cubicBezTo>
                    <a:pt x="85" y="35"/>
                    <a:pt x="85" y="35"/>
                    <a:pt x="85" y="35"/>
                  </a:cubicBezTo>
                  <a:cubicBezTo>
                    <a:pt x="84" y="29"/>
                    <a:pt x="84" y="29"/>
                    <a:pt x="84" y="29"/>
                  </a:cubicBezTo>
                  <a:cubicBezTo>
                    <a:pt x="81" y="21"/>
                    <a:pt x="81" y="21"/>
                    <a:pt x="81" y="21"/>
                  </a:cubicBezTo>
                  <a:cubicBezTo>
                    <a:pt x="77" y="21"/>
                    <a:pt x="77" y="21"/>
                    <a:pt x="77" y="21"/>
                  </a:cubicBezTo>
                  <a:cubicBezTo>
                    <a:pt x="78" y="24"/>
                    <a:pt x="77" y="27"/>
                    <a:pt x="77" y="29"/>
                  </a:cubicBezTo>
                  <a:cubicBezTo>
                    <a:pt x="76" y="31"/>
                    <a:pt x="74" y="33"/>
                    <a:pt x="72" y="35"/>
                  </a:cubicBezTo>
                  <a:cubicBezTo>
                    <a:pt x="71" y="38"/>
                    <a:pt x="70" y="40"/>
                    <a:pt x="68" y="41"/>
                  </a:cubicBezTo>
                  <a:cubicBezTo>
                    <a:pt x="66" y="44"/>
                    <a:pt x="64" y="44"/>
                    <a:pt x="61" y="42"/>
                  </a:cubicBezTo>
                  <a:cubicBezTo>
                    <a:pt x="60" y="42"/>
                    <a:pt x="60" y="42"/>
                    <a:pt x="60" y="42"/>
                  </a:cubicBezTo>
                  <a:cubicBezTo>
                    <a:pt x="58" y="41"/>
                    <a:pt x="57" y="38"/>
                    <a:pt x="58" y="33"/>
                  </a:cubicBezTo>
                  <a:cubicBezTo>
                    <a:pt x="58" y="31"/>
                    <a:pt x="58" y="31"/>
                    <a:pt x="58" y="31"/>
                  </a:cubicBezTo>
                  <a:cubicBezTo>
                    <a:pt x="53" y="28"/>
                    <a:pt x="53" y="28"/>
                    <a:pt x="53" y="28"/>
                  </a:cubicBezTo>
                  <a:cubicBezTo>
                    <a:pt x="51" y="27"/>
                    <a:pt x="49" y="24"/>
                    <a:pt x="49" y="21"/>
                  </a:cubicBezTo>
                  <a:cubicBezTo>
                    <a:pt x="51" y="3"/>
                    <a:pt x="51" y="3"/>
                    <a:pt x="51" y="3"/>
                  </a:cubicBezTo>
                  <a:cubicBezTo>
                    <a:pt x="50" y="0"/>
                    <a:pt x="50" y="0"/>
                    <a:pt x="50" y="0"/>
                  </a:cubicBezTo>
                  <a:cubicBezTo>
                    <a:pt x="44" y="7"/>
                    <a:pt x="44" y="7"/>
                    <a:pt x="44" y="7"/>
                  </a:cubicBezTo>
                  <a:cubicBezTo>
                    <a:pt x="39" y="10"/>
                    <a:pt x="39" y="10"/>
                    <a:pt x="39" y="10"/>
                  </a:cubicBezTo>
                  <a:cubicBezTo>
                    <a:pt x="38" y="13"/>
                    <a:pt x="38" y="13"/>
                    <a:pt x="38" y="13"/>
                  </a:cubicBezTo>
                  <a:cubicBezTo>
                    <a:pt x="40" y="17"/>
                    <a:pt x="41" y="20"/>
                    <a:pt x="41" y="22"/>
                  </a:cubicBezTo>
                  <a:cubicBezTo>
                    <a:pt x="41" y="26"/>
                    <a:pt x="39" y="29"/>
                    <a:pt x="35" y="30"/>
                  </a:cubicBezTo>
                  <a:cubicBezTo>
                    <a:pt x="28" y="33"/>
                    <a:pt x="28" y="33"/>
                    <a:pt x="28" y="33"/>
                  </a:cubicBezTo>
                  <a:cubicBezTo>
                    <a:pt x="26" y="34"/>
                    <a:pt x="26" y="34"/>
                    <a:pt x="26" y="34"/>
                  </a:cubicBezTo>
                  <a:cubicBezTo>
                    <a:pt x="25" y="37"/>
                    <a:pt x="25" y="37"/>
                    <a:pt x="25" y="37"/>
                  </a:cubicBezTo>
                  <a:cubicBezTo>
                    <a:pt x="25" y="48"/>
                    <a:pt x="25" y="48"/>
                    <a:pt x="25" y="48"/>
                  </a:cubicBezTo>
                  <a:cubicBezTo>
                    <a:pt x="26" y="52"/>
                    <a:pt x="26" y="54"/>
                    <a:pt x="27" y="54"/>
                  </a:cubicBezTo>
                  <a:cubicBezTo>
                    <a:pt x="30" y="55"/>
                    <a:pt x="33" y="55"/>
                    <a:pt x="35" y="53"/>
                  </a:cubicBezTo>
                  <a:cubicBezTo>
                    <a:pt x="37" y="52"/>
                    <a:pt x="37" y="52"/>
                    <a:pt x="37" y="52"/>
                  </a:cubicBezTo>
                  <a:cubicBezTo>
                    <a:pt x="45" y="69"/>
                    <a:pt x="45" y="69"/>
                    <a:pt x="45" y="69"/>
                  </a:cubicBezTo>
                  <a:cubicBezTo>
                    <a:pt x="45" y="70"/>
                    <a:pt x="45" y="70"/>
                    <a:pt x="45" y="70"/>
                  </a:cubicBezTo>
                  <a:cubicBezTo>
                    <a:pt x="45" y="70"/>
                    <a:pt x="45" y="70"/>
                    <a:pt x="45" y="70"/>
                  </a:cubicBezTo>
                  <a:cubicBezTo>
                    <a:pt x="45" y="70"/>
                    <a:pt x="45" y="70"/>
                    <a:pt x="45" y="70"/>
                  </a:cubicBezTo>
                  <a:cubicBezTo>
                    <a:pt x="42" y="102"/>
                    <a:pt x="39" y="120"/>
                    <a:pt x="36" y="125"/>
                  </a:cubicBezTo>
                  <a:cubicBezTo>
                    <a:pt x="34" y="126"/>
                    <a:pt x="33" y="127"/>
                    <a:pt x="31" y="128"/>
                  </a:cubicBezTo>
                  <a:cubicBezTo>
                    <a:pt x="28" y="128"/>
                    <a:pt x="26" y="127"/>
                    <a:pt x="23" y="126"/>
                  </a:cubicBezTo>
                  <a:cubicBezTo>
                    <a:pt x="13" y="146"/>
                    <a:pt x="6" y="157"/>
                    <a:pt x="3" y="159"/>
                  </a:cubicBezTo>
                  <a:cubicBezTo>
                    <a:pt x="3" y="159"/>
                    <a:pt x="3" y="159"/>
                    <a:pt x="3" y="159"/>
                  </a:cubicBezTo>
                  <a:cubicBezTo>
                    <a:pt x="1" y="159"/>
                    <a:pt x="1" y="164"/>
                    <a:pt x="1" y="174"/>
                  </a:cubicBezTo>
                  <a:cubicBezTo>
                    <a:pt x="3" y="176"/>
                    <a:pt x="3" y="176"/>
                    <a:pt x="3" y="176"/>
                  </a:cubicBezTo>
                  <a:cubicBezTo>
                    <a:pt x="4" y="176"/>
                    <a:pt x="4" y="176"/>
                    <a:pt x="4" y="176"/>
                  </a:cubicBezTo>
                  <a:cubicBezTo>
                    <a:pt x="5" y="177"/>
                    <a:pt x="5" y="177"/>
                    <a:pt x="5" y="177"/>
                  </a:cubicBezTo>
                  <a:lnTo>
                    <a:pt x="1" y="1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lumMod val="50000"/>
                  </a:sysClr>
                </a:solidFill>
                <a:effectLst/>
                <a:uLnTx/>
                <a:uFillTx/>
              </a:endParaRPr>
            </a:p>
          </p:txBody>
        </p:sp>
        <p:sp>
          <p:nvSpPr>
            <p:cNvPr id="78" name="Freeform 13"/>
            <p:cNvSpPr>
              <a:spLocks/>
            </p:cNvSpPr>
            <p:nvPr/>
          </p:nvSpPr>
          <p:spPr bwMode="auto">
            <a:xfrm>
              <a:off x="5883276" y="4244976"/>
              <a:ext cx="720725" cy="623888"/>
            </a:xfrm>
            <a:custGeom>
              <a:avLst/>
              <a:gdLst>
                <a:gd name="T0" fmla="*/ 143 w 192"/>
                <a:gd name="T1" fmla="*/ 7 h 166"/>
                <a:gd name="T2" fmla="*/ 131 w 192"/>
                <a:gd name="T3" fmla="*/ 10 h 166"/>
                <a:gd name="T4" fmla="*/ 130 w 192"/>
                <a:gd name="T5" fmla="*/ 0 h 166"/>
                <a:gd name="T6" fmla="*/ 126 w 192"/>
                <a:gd name="T7" fmla="*/ 10 h 166"/>
                <a:gd name="T8" fmla="*/ 119 w 192"/>
                <a:gd name="T9" fmla="*/ 18 h 166"/>
                <a:gd name="T10" fmla="*/ 108 w 192"/>
                <a:gd name="T11" fmla="*/ 17 h 166"/>
                <a:gd name="T12" fmla="*/ 106 w 192"/>
                <a:gd name="T13" fmla="*/ 25 h 166"/>
                <a:gd name="T14" fmla="*/ 95 w 192"/>
                <a:gd name="T15" fmla="*/ 28 h 166"/>
                <a:gd name="T16" fmla="*/ 91 w 192"/>
                <a:gd name="T17" fmla="*/ 30 h 166"/>
                <a:gd name="T18" fmla="*/ 80 w 192"/>
                <a:gd name="T19" fmla="*/ 26 h 166"/>
                <a:gd name="T20" fmla="*/ 74 w 192"/>
                <a:gd name="T21" fmla="*/ 24 h 166"/>
                <a:gd name="T22" fmla="*/ 84 w 192"/>
                <a:gd name="T23" fmla="*/ 40 h 166"/>
                <a:gd name="T24" fmla="*/ 90 w 192"/>
                <a:gd name="T25" fmla="*/ 46 h 166"/>
                <a:gd name="T26" fmla="*/ 88 w 192"/>
                <a:gd name="T27" fmla="*/ 55 h 166"/>
                <a:gd name="T28" fmla="*/ 70 w 192"/>
                <a:gd name="T29" fmla="*/ 64 h 166"/>
                <a:gd name="T30" fmla="*/ 62 w 192"/>
                <a:gd name="T31" fmla="*/ 65 h 166"/>
                <a:gd name="T32" fmla="*/ 55 w 192"/>
                <a:gd name="T33" fmla="*/ 63 h 166"/>
                <a:gd name="T34" fmla="*/ 47 w 192"/>
                <a:gd name="T35" fmla="*/ 71 h 166"/>
                <a:gd name="T36" fmla="*/ 39 w 192"/>
                <a:gd name="T37" fmla="*/ 74 h 166"/>
                <a:gd name="T38" fmla="*/ 8 w 192"/>
                <a:gd name="T39" fmla="*/ 74 h 166"/>
                <a:gd name="T40" fmla="*/ 5 w 192"/>
                <a:gd name="T41" fmla="*/ 96 h 166"/>
                <a:gd name="T42" fmla="*/ 11 w 192"/>
                <a:gd name="T43" fmla="*/ 100 h 166"/>
                <a:gd name="T44" fmla="*/ 15 w 192"/>
                <a:gd name="T45" fmla="*/ 95 h 166"/>
                <a:gd name="T46" fmla="*/ 28 w 192"/>
                <a:gd name="T47" fmla="*/ 96 h 166"/>
                <a:gd name="T48" fmla="*/ 31 w 192"/>
                <a:gd name="T49" fmla="*/ 118 h 166"/>
                <a:gd name="T50" fmla="*/ 26 w 192"/>
                <a:gd name="T51" fmla="*/ 130 h 166"/>
                <a:gd name="T52" fmla="*/ 38 w 192"/>
                <a:gd name="T53" fmla="*/ 148 h 166"/>
                <a:gd name="T54" fmla="*/ 33 w 192"/>
                <a:gd name="T55" fmla="*/ 166 h 166"/>
                <a:gd name="T56" fmla="*/ 46 w 192"/>
                <a:gd name="T57" fmla="*/ 159 h 166"/>
                <a:gd name="T58" fmla="*/ 55 w 192"/>
                <a:gd name="T59" fmla="*/ 160 h 166"/>
                <a:gd name="T60" fmla="*/ 84 w 192"/>
                <a:gd name="T61" fmla="*/ 160 h 166"/>
                <a:gd name="T62" fmla="*/ 99 w 192"/>
                <a:gd name="T63" fmla="*/ 150 h 166"/>
                <a:gd name="T64" fmla="*/ 115 w 192"/>
                <a:gd name="T65" fmla="*/ 137 h 166"/>
                <a:gd name="T66" fmla="*/ 125 w 192"/>
                <a:gd name="T67" fmla="*/ 141 h 166"/>
                <a:gd name="T68" fmla="*/ 138 w 192"/>
                <a:gd name="T69" fmla="*/ 146 h 166"/>
                <a:gd name="T70" fmla="*/ 147 w 192"/>
                <a:gd name="T71" fmla="*/ 149 h 166"/>
                <a:gd name="T72" fmla="*/ 148 w 192"/>
                <a:gd name="T73" fmla="*/ 144 h 166"/>
                <a:gd name="T74" fmla="*/ 152 w 192"/>
                <a:gd name="T75" fmla="*/ 142 h 166"/>
                <a:gd name="T76" fmla="*/ 158 w 192"/>
                <a:gd name="T77" fmla="*/ 138 h 166"/>
                <a:gd name="T78" fmla="*/ 174 w 192"/>
                <a:gd name="T79" fmla="*/ 126 h 166"/>
                <a:gd name="T80" fmla="*/ 176 w 192"/>
                <a:gd name="T81" fmla="*/ 124 h 166"/>
                <a:gd name="T82" fmla="*/ 184 w 192"/>
                <a:gd name="T83" fmla="*/ 122 h 166"/>
                <a:gd name="T84" fmla="*/ 190 w 192"/>
                <a:gd name="T85" fmla="*/ 118 h 166"/>
                <a:gd name="T86" fmla="*/ 186 w 192"/>
                <a:gd name="T87" fmla="*/ 103 h 166"/>
                <a:gd name="T88" fmla="*/ 188 w 192"/>
                <a:gd name="T89" fmla="*/ 94 h 166"/>
                <a:gd name="T90" fmla="*/ 174 w 192"/>
                <a:gd name="T91" fmla="*/ 83 h 166"/>
                <a:gd name="T92" fmla="*/ 187 w 192"/>
                <a:gd name="T93" fmla="*/ 34 h 166"/>
                <a:gd name="T94" fmla="*/ 179 w 192"/>
                <a:gd name="T95" fmla="*/ 38 h 166"/>
                <a:gd name="T96" fmla="*/ 169 w 192"/>
                <a:gd name="T97" fmla="*/ 38 h 166"/>
                <a:gd name="T98" fmla="*/ 167 w 192"/>
                <a:gd name="T99" fmla="*/ 34 h 166"/>
                <a:gd name="T100" fmla="*/ 166 w 192"/>
                <a:gd name="T101" fmla="*/ 32 h 166"/>
                <a:gd name="T102" fmla="*/ 157 w 192"/>
                <a:gd name="T103" fmla="*/ 2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2" h="166">
                  <a:moveTo>
                    <a:pt x="151" y="3"/>
                  </a:moveTo>
                  <a:cubicBezTo>
                    <a:pt x="148" y="2"/>
                    <a:pt x="148" y="2"/>
                    <a:pt x="148" y="2"/>
                  </a:cubicBezTo>
                  <a:cubicBezTo>
                    <a:pt x="145" y="4"/>
                    <a:pt x="145" y="4"/>
                    <a:pt x="145" y="4"/>
                  </a:cubicBezTo>
                  <a:cubicBezTo>
                    <a:pt x="143" y="7"/>
                    <a:pt x="143" y="7"/>
                    <a:pt x="143" y="7"/>
                  </a:cubicBezTo>
                  <a:cubicBezTo>
                    <a:pt x="141" y="11"/>
                    <a:pt x="140" y="13"/>
                    <a:pt x="137" y="13"/>
                  </a:cubicBezTo>
                  <a:cubicBezTo>
                    <a:pt x="135" y="13"/>
                    <a:pt x="133" y="12"/>
                    <a:pt x="132" y="10"/>
                  </a:cubicBezTo>
                  <a:cubicBezTo>
                    <a:pt x="132" y="10"/>
                    <a:pt x="132" y="10"/>
                    <a:pt x="132" y="10"/>
                  </a:cubicBezTo>
                  <a:cubicBezTo>
                    <a:pt x="131" y="10"/>
                    <a:pt x="131" y="10"/>
                    <a:pt x="131" y="10"/>
                  </a:cubicBezTo>
                  <a:cubicBezTo>
                    <a:pt x="131" y="10"/>
                    <a:pt x="131" y="10"/>
                    <a:pt x="131" y="10"/>
                  </a:cubicBezTo>
                  <a:cubicBezTo>
                    <a:pt x="130" y="6"/>
                    <a:pt x="130" y="6"/>
                    <a:pt x="130" y="6"/>
                  </a:cubicBezTo>
                  <a:cubicBezTo>
                    <a:pt x="130" y="5"/>
                    <a:pt x="130" y="5"/>
                    <a:pt x="130" y="5"/>
                  </a:cubicBezTo>
                  <a:cubicBezTo>
                    <a:pt x="130" y="0"/>
                    <a:pt x="130" y="0"/>
                    <a:pt x="130" y="0"/>
                  </a:cubicBezTo>
                  <a:cubicBezTo>
                    <a:pt x="127" y="0"/>
                    <a:pt x="127" y="0"/>
                    <a:pt x="127" y="0"/>
                  </a:cubicBezTo>
                  <a:cubicBezTo>
                    <a:pt x="127" y="0"/>
                    <a:pt x="127" y="0"/>
                    <a:pt x="127" y="0"/>
                  </a:cubicBezTo>
                  <a:cubicBezTo>
                    <a:pt x="126" y="4"/>
                    <a:pt x="126" y="4"/>
                    <a:pt x="126" y="4"/>
                  </a:cubicBezTo>
                  <a:cubicBezTo>
                    <a:pt x="126" y="10"/>
                    <a:pt x="126" y="10"/>
                    <a:pt x="126" y="10"/>
                  </a:cubicBezTo>
                  <a:cubicBezTo>
                    <a:pt x="125" y="10"/>
                    <a:pt x="125" y="10"/>
                    <a:pt x="125" y="10"/>
                  </a:cubicBezTo>
                  <a:cubicBezTo>
                    <a:pt x="125" y="10"/>
                    <a:pt x="125" y="10"/>
                    <a:pt x="125" y="10"/>
                  </a:cubicBezTo>
                  <a:cubicBezTo>
                    <a:pt x="120" y="17"/>
                    <a:pt x="120" y="17"/>
                    <a:pt x="120" y="17"/>
                  </a:cubicBezTo>
                  <a:cubicBezTo>
                    <a:pt x="119" y="18"/>
                    <a:pt x="119" y="18"/>
                    <a:pt x="119" y="18"/>
                  </a:cubicBezTo>
                  <a:cubicBezTo>
                    <a:pt x="118" y="18"/>
                    <a:pt x="118" y="18"/>
                    <a:pt x="118" y="18"/>
                  </a:cubicBezTo>
                  <a:cubicBezTo>
                    <a:pt x="109" y="17"/>
                    <a:pt x="109" y="17"/>
                    <a:pt x="109" y="17"/>
                  </a:cubicBezTo>
                  <a:cubicBezTo>
                    <a:pt x="108" y="17"/>
                    <a:pt x="108" y="17"/>
                    <a:pt x="108" y="17"/>
                  </a:cubicBezTo>
                  <a:cubicBezTo>
                    <a:pt x="108" y="17"/>
                    <a:pt x="108" y="17"/>
                    <a:pt x="108" y="17"/>
                  </a:cubicBezTo>
                  <a:cubicBezTo>
                    <a:pt x="108" y="17"/>
                    <a:pt x="108" y="17"/>
                    <a:pt x="108" y="17"/>
                  </a:cubicBezTo>
                  <a:cubicBezTo>
                    <a:pt x="108" y="18"/>
                    <a:pt x="108" y="18"/>
                    <a:pt x="108" y="18"/>
                  </a:cubicBezTo>
                  <a:cubicBezTo>
                    <a:pt x="105" y="22"/>
                    <a:pt x="105" y="22"/>
                    <a:pt x="105" y="22"/>
                  </a:cubicBezTo>
                  <a:cubicBezTo>
                    <a:pt x="106" y="25"/>
                    <a:pt x="106" y="25"/>
                    <a:pt x="106" y="25"/>
                  </a:cubicBezTo>
                  <a:cubicBezTo>
                    <a:pt x="106" y="25"/>
                    <a:pt x="106" y="25"/>
                    <a:pt x="106" y="25"/>
                  </a:cubicBezTo>
                  <a:cubicBezTo>
                    <a:pt x="104" y="29"/>
                    <a:pt x="104" y="29"/>
                    <a:pt x="104" y="29"/>
                  </a:cubicBezTo>
                  <a:cubicBezTo>
                    <a:pt x="95" y="29"/>
                    <a:pt x="95" y="29"/>
                    <a:pt x="95" y="29"/>
                  </a:cubicBezTo>
                  <a:cubicBezTo>
                    <a:pt x="95" y="28"/>
                    <a:pt x="95" y="28"/>
                    <a:pt x="95" y="28"/>
                  </a:cubicBezTo>
                  <a:cubicBezTo>
                    <a:pt x="94" y="27"/>
                    <a:pt x="94" y="27"/>
                    <a:pt x="94" y="27"/>
                  </a:cubicBezTo>
                  <a:cubicBezTo>
                    <a:pt x="93" y="26"/>
                    <a:pt x="93" y="26"/>
                    <a:pt x="93" y="26"/>
                  </a:cubicBezTo>
                  <a:cubicBezTo>
                    <a:pt x="91" y="29"/>
                    <a:pt x="91" y="29"/>
                    <a:pt x="91" y="29"/>
                  </a:cubicBezTo>
                  <a:cubicBezTo>
                    <a:pt x="91" y="30"/>
                    <a:pt x="91" y="30"/>
                    <a:pt x="91" y="30"/>
                  </a:cubicBezTo>
                  <a:cubicBezTo>
                    <a:pt x="85" y="30"/>
                    <a:pt x="85" y="30"/>
                    <a:pt x="85" y="30"/>
                  </a:cubicBezTo>
                  <a:cubicBezTo>
                    <a:pt x="84" y="30"/>
                    <a:pt x="84" y="30"/>
                    <a:pt x="84" y="30"/>
                  </a:cubicBezTo>
                  <a:cubicBezTo>
                    <a:pt x="81" y="27"/>
                    <a:pt x="81" y="27"/>
                    <a:pt x="81" y="27"/>
                  </a:cubicBezTo>
                  <a:cubicBezTo>
                    <a:pt x="80" y="26"/>
                    <a:pt x="80" y="26"/>
                    <a:pt x="80" y="26"/>
                  </a:cubicBezTo>
                  <a:cubicBezTo>
                    <a:pt x="80" y="26"/>
                    <a:pt x="80" y="26"/>
                    <a:pt x="80" y="26"/>
                  </a:cubicBezTo>
                  <a:cubicBezTo>
                    <a:pt x="80" y="26"/>
                    <a:pt x="80" y="26"/>
                    <a:pt x="80" y="26"/>
                  </a:cubicBezTo>
                  <a:cubicBezTo>
                    <a:pt x="80" y="25"/>
                    <a:pt x="80" y="25"/>
                    <a:pt x="80" y="25"/>
                  </a:cubicBezTo>
                  <a:cubicBezTo>
                    <a:pt x="74" y="24"/>
                    <a:pt x="74" y="24"/>
                    <a:pt x="74" y="24"/>
                  </a:cubicBezTo>
                  <a:cubicBezTo>
                    <a:pt x="69" y="26"/>
                    <a:pt x="69" y="26"/>
                    <a:pt x="69" y="26"/>
                  </a:cubicBezTo>
                  <a:cubicBezTo>
                    <a:pt x="66" y="28"/>
                    <a:pt x="66" y="28"/>
                    <a:pt x="66" y="28"/>
                  </a:cubicBezTo>
                  <a:cubicBezTo>
                    <a:pt x="74" y="37"/>
                    <a:pt x="74" y="37"/>
                    <a:pt x="74" y="37"/>
                  </a:cubicBezTo>
                  <a:cubicBezTo>
                    <a:pt x="84" y="40"/>
                    <a:pt x="84" y="40"/>
                    <a:pt x="84" y="40"/>
                  </a:cubicBezTo>
                  <a:cubicBezTo>
                    <a:pt x="85" y="40"/>
                    <a:pt x="85" y="40"/>
                    <a:pt x="85" y="40"/>
                  </a:cubicBezTo>
                  <a:cubicBezTo>
                    <a:pt x="85" y="40"/>
                    <a:pt x="85" y="40"/>
                    <a:pt x="85" y="40"/>
                  </a:cubicBezTo>
                  <a:cubicBezTo>
                    <a:pt x="85" y="41"/>
                    <a:pt x="85" y="41"/>
                    <a:pt x="85" y="41"/>
                  </a:cubicBezTo>
                  <a:cubicBezTo>
                    <a:pt x="90" y="46"/>
                    <a:pt x="90" y="46"/>
                    <a:pt x="90" y="46"/>
                  </a:cubicBezTo>
                  <a:cubicBezTo>
                    <a:pt x="88" y="54"/>
                    <a:pt x="88" y="54"/>
                    <a:pt x="88" y="54"/>
                  </a:cubicBezTo>
                  <a:cubicBezTo>
                    <a:pt x="88" y="54"/>
                    <a:pt x="88" y="54"/>
                    <a:pt x="88" y="54"/>
                  </a:cubicBezTo>
                  <a:cubicBezTo>
                    <a:pt x="88" y="55"/>
                    <a:pt x="88" y="55"/>
                    <a:pt x="88" y="55"/>
                  </a:cubicBezTo>
                  <a:cubicBezTo>
                    <a:pt x="88" y="55"/>
                    <a:pt x="88" y="55"/>
                    <a:pt x="88" y="55"/>
                  </a:cubicBezTo>
                  <a:cubicBezTo>
                    <a:pt x="81" y="60"/>
                    <a:pt x="81" y="60"/>
                    <a:pt x="81" y="60"/>
                  </a:cubicBezTo>
                  <a:cubicBezTo>
                    <a:pt x="81" y="61"/>
                    <a:pt x="81" y="61"/>
                    <a:pt x="81" y="61"/>
                  </a:cubicBezTo>
                  <a:cubicBezTo>
                    <a:pt x="81" y="61"/>
                    <a:pt x="81" y="61"/>
                    <a:pt x="81" y="61"/>
                  </a:cubicBezTo>
                  <a:cubicBezTo>
                    <a:pt x="70" y="64"/>
                    <a:pt x="70" y="64"/>
                    <a:pt x="70" y="64"/>
                  </a:cubicBezTo>
                  <a:cubicBezTo>
                    <a:pt x="69" y="64"/>
                    <a:pt x="69" y="64"/>
                    <a:pt x="69" y="64"/>
                  </a:cubicBezTo>
                  <a:cubicBezTo>
                    <a:pt x="63" y="65"/>
                    <a:pt x="63" y="65"/>
                    <a:pt x="63" y="65"/>
                  </a:cubicBezTo>
                  <a:cubicBezTo>
                    <a:pt x="63" y="65"/>
                    <a:pt x="63" y="65"/>
                    <a:pt x="63" y="65"/>
                  </a:cubicBezTo>
                  <a:cubicBezTo>
                    <a:pt x="62" y="65"/>
                    <a:pt x="62" y="65"/>
                    <a:pt x="62" y="65"/>
                  </a:cubicBezTo>
                  <a:cubicBezTo>
                    <a:pt x="62" y="65"/>
                    <a:pt x="62" y="65"/>
                    <a:pt x="62" y="65"/>
                  </a:cubicBezTo>
                  <a:cubicBezTo>
                    <a:pt x="62" y="65"/>
                    <a:pt x="62" y="65"/>
                    <a:pt x="62" y="65"/>
                  </a:cubicBezTo>
                  <a:cubicBezTo>
                    <a:pt x="58" y="63"/>
                    <a:pt x="58" y="63"/>
                    <a:pt x="58" y="63"/>
                  </a:cubicBezTo>
                  <a:cubicBezTo>
                    <a:pt x="55" y="63"/>
                    <a:pt x="55" y="63"/>
                    <a:pt x="55" y="63"/>
                  </a:cubicBezTo>
                  <a:cubicBezTo>
                    <a:pt x="53" y="67"/>
                    <a:pt x="53" y="67"/>
                    <a:pt x="53" y="67"/>
                  </a:cubicBezTo>
                  <a:cubicBezTo>
                    <a:pt x="52" y="67"/>
                    <a:pt x="52" y="67"/>
                    <a:pt x="52" y="67"/>
                  </a:cubicBezTo>
                  <a:cubicBezTo>
                    <a:pt x="52" y="67"/>
                    <a:pt x="52" y="67"/>
                    <a:pt x="52" y="67"/>
                  </a:cubicBezTo>
                  <a:cubicBezTo>
                    <a:pt x="47" y="71"/>
                    <a:pt x="47" y="71"/>
                    <a:pt x="47" y="71"/>
                  </a:cubicBezTo>
                  <a:cubicBezTo>
                    <a:pt x="47" y="71"/>
                    <a:pt x="47" y="71"/>
                    <a:pt x="47" y="71"/>
                  </a:cubicBezTo>
                  <a:cubicBezTo>
                    <a:pt x="47" y="71"/>
                    <a:pt x="47" y="71"/>
                    <a:pt x="47" y="71"/>
                  </a:cubicBezTo>
                  <a:cubicBezTo>
                    <a:pt x="40" y="74"/>
                    <a:pt x="40" y="74"/>
                    <a:pt x="40" y="74"/>
                  </a:cubicBezTo>
                  <a:cubicBezTo>
                    <a:pt x="39" y="74"/>
                    <a:pt x="39" y="74"/>
                    <a:pt x="39" y="74"/>
                  </a:cubicBezTo>
                  <a:cubicBezTo>
                    <a:pt x="31" y="71"/>
                    <a:pt x="31" y="71"/>
                    <a:pt x="31" y="71"/>
                  </a:cubicBezTo>
                  <a:cubicBezTo>
                    <a:pt x="12" y="72"/>
                    <a:pt x="12" y="72"/>
                    <a:pt x="12" y="72"/>
                  </a:cubicBezTo>
                  <a:cubicBezTo>
                    <a:pt x="8" y="73"/>
                    <a:pt x="8" y="73"/>
                    <a:pt x="8" y="73"/>
                  </a:cubicBezTo>
                  <a:cubicBezTo>
                    <a:pt x="8" y="74"/>
                    <a:pt x="8" y="74"/>
                    <a:pt x="8" y="74"/>
                  </a:cubicBezTo>
                  <a:cubicBezTo>
                    <a:pt x="4" y="74"/>
                    <a:pt x="4" y="74"/>
                    <a:pt x="4" y="74"/>
                  </a:cubicBezTo>
                  <a:cubicBezTo>
                    <a:pt x="0" y="80"/>
                    <a:pt x="0" y="80"/>
                    <a:pt x="0" y="80"/>
                  </a:cubicBezTo>
                  <a:cubicBezTo>
                    <a:pt x="1" y="86"/>
                    <a:pt x="1" y="86"/>
                    <a:pt x="1" y="86"/>
                  </a:cubicBezTo>
                  <a:cubicBezTo>
                    <a:pt x="5" y="96"/>
                    <a:pt x="5" y="96"/>
                    <a:pt x="5" y="96"/>
                  </a:cubicBezTo>
                  <a:cubicBezTo>
                    <a:pt x="9" y="98"/>
                    <a:pt x="9" y="98"/>
                    <a:pt x="9" y="98"/>
                  </a:cubicBezTo>
                  <a:cubicBezTo>
                    <a:pt x="10" y="98"/>
                    <a:pt x="10" y="98"/>
                    <a:pt x="10" y="98"/>
                  </a:cubicBezTo>
                  <a:cubicBezTo>
                    <a:pt x="10" y="98"/>
                    <a:pt x="10" y="98"/>
                    <a:pt x="10" y="98"/>
                  </a:cubicBezTo>
                  <a:cubicBezTo>
                    <a:pt x="11" y="100"/>
                    <a:pt x="11" y="100"/>
                    <a:pt x="11" y="100"/>
                  </a:cubicBezTo>
                  <a:cubicBezTo>
                    <a:pt x="14" y="96"/>
                    <a:pt x="14" y="96"/>
                    <a:pt x="14" y="96"/>
                  </a:cubicBezTo>
                  <a:cubicBezTo>
                    <a:pt x="14" y="95"/>
                    <a:pt x="14" y="95"/>
                    <a:pt x="14" y="95"/>
                  </a:cubicBezTo>
                  <a:cubicBezTo>
                    <a:pt x="15" y="95"/>
                    <a:pt x="15" y="95"/>
                    <a:pt x="15" y="95"/>
                  </a:cubicBezTo>
                  <a:cubicBezTo>
                    <a:pt x="15" y="95"/>
                    <a:pt x="15" y="95"/>
                    <a:pt x="15" y="95"/>
                  </a:cubicBezTo>
                  <a:cubicBezTo>
                    <a:pt x="21" y="94"/>
                    <a:pt x="21" y="94"/>
                    <a:pt x="21" y="94"/>
                  </a:cubicBezTo>
                  <a:cubicBezTo>
                    <a:pt x="22" y="94"/>
                    <a:pt x="22" y="94"/>
                    <a:pt x="22" y="94"/>
                  </a:cubicBezTo>
                  <a:cubicBezTo>
                    <a:pt x="22" y="94"/>
                    <a:pt x="22" y="94"/>
                    <a:pt x="22" y="94"/>
                  </a:cubicBezTo>
                  <a:cubicBezTo>
                    <a:pt x="28" y="96"/>
                    <a:pt x="28" y="96"/>
                    <a:pt x="28" y="96"/>
                  </a:cubicBezTo>
                  <a:cubicBezTo>
                    <a:pt x="34" y="110"/>
                    <a:pt x="34" y="110"/>
                    <a:pt x="34" y="110"/>
                  </a:cubicBezTo>
                  <a:cubicBezTo>
                    <a:pt x="34" y="110"/>
                    <a:pt x="34" y="110"/>
                    <a:pt x="34" y="110"/>
                  </a:cubicBezTo>
                  <a:cubicBezTo>
                    <a:pt x="34" y="110"/>
                    <a:pt x="34" y="110"/>
                    <a:pt x="34" y="110"/>
                  </a:cubicBezTo>
                  <a:cubicBezTo>
                    <a:pt x="31" y="118"/>
                    <a:pt x="31" y="118"/>
                    <a:pt x="31" y="118"/>
                  </a:cubicBezTo>
                  <a:cubicBezTo>
                    <a:pt x="31" y="118"/>
                    <a:pt x="31" y="118"/>
                    <a:pt x="31" y="118"/>
                  </a:cubicBezTo>
                  <a:cubicBezTo>
                    <a:pt x="29" y="122"/>
                    <a:pt x="29" y="122"/>
                    <a:pt x="29" y="122"/>
                  </a:cubicBezTo>
                  <a:cubicBezTo>
                    <a:pt x="29" y="123"/>
                    <a:pt x="29" y="123"/>
                    <a:pt x="29" y="123"/>
                  </a:cubicBezTo>
                  <a:cubicBezTo>
                    <a:pt x="26" y="130"/>
                    <a:pt x="26" y="130"/>
                    <a:pt x="26" y="130"/>
                  </a:cubicBezTo>
                  <a:cubicBezTo>
                    <a:pt x="26" y="138"/>
                    <a:pt x="26" y="138"/>
                    <a:pt x="26" y="138"/>
                  </a:cubicBezTo>
                  <a:cubicBezTo>
                    <a:pt x="31" y="143"/>
                    <a:pt x="31" y="143"/>
                    <a:pt x="31" y="143"/>
                  </a:cubicBezTo>
                  <a:cubicBezTo>
                    <a:pt x="32" y="143"/>
                    <a:pt x="32" y="143"/>
                    <a:pt x="32" y="143"/>
                  </a:cubicBezTo>
                  <a:cubicBezTo>
                    <a:pt x="38" y="148"/>
                    <a:pt x="38" y="148"/>
                    <a:pt x="38" y="148"/>
                  </a:cubicBezTo>
                  <a:cubicBezTo>
                    <a:pt x="39" y="149"/>
                    <a:pt x="39" y="149"/>
                    <a:pt x="39" y="149"/>
                  </a:cubicBezTo>
                  <a:cubicBezTo>
                    <a:pt x="39" y="149"/>
                    <a:pt x="39" y="149"/>
                    <a:pt x="39" y="149"/>
                  </a:cubicBezTo>
                  <a:cubicBezTo>
                    <a:pt x="34" y="160"/>
                    <a:pt x="34" y="160"/>
                    <a:pt x="34" y="160"/>
                  </a:cubicBezTo>
                  <a:cubicBezTo>
                    <a:pt x="33" y="166"/>
                    <a:pt x="33" y="166"/>
                    <a:pt x="33" y="166"/>
                  </a:cubicBezTo>
                  <a:cubicBezTo>
                    <a:pt x="35" y="165"/>
                    <a:pt x="35" y="165"/>
                    <a:pt x="35" y="165"/>
                  </a:cubicBezTo>
                  <a:cubicBezTo>
                    <a:pt x="35" y="165"/>
                    <a:pt x="35" y="165"/>
                    <a:pt x="35" y="165"/>
                  </a:cubicBezTo>
                  <a:cubicBezTo>
                    <a:pt x="39" y="163"/>
                    <a:pt x="39" y="163"/>
                    <a:pt x="39" y="163"/>
                  </a:cubicBezTo>
                  <a:cubicBezTo>
                    <a:pt x="46" y="159"/>
                    <a:pt x="46" y="159"/>
                    <a:pt x="46" y="159"/>
                  </a:cubicBezTo>
                  <a:cubicBezTo>
                    <a:pt x="47" y="159"/>
                    <a:pt x="47" y="159"/>
                    <a:pt x="47" y="159"/>
                  </a:cubicBezTo>
                  <a:cubicBezTo>
                    <a:pt x="55" y="160"/>
                    <a:pt x="55" y="160"/>
                    <a:pt x="55" y="160"/>
                  </a:cubicBezTo>
                  <a:cubicBezTo>
                    <a:pt x="55" y="160"/>
                    <a:pt x="55" y="160"/>
                    <a:pt x="55" y="160"/>
                  </a:cubicBezTo>
                  <a:cubicBezTo>
                    <a:pt x="55" y="160"/>
                    <a:pt x="55" y="160"/>
                    <a:pt x="55" y="160"/>
                  </a:cubicBezTo>
                  <a:cubicBezTo>
                    <a:pt x="67" y="165"/>
                    <a:pt x="67" y="165"/>
                    <a:pt x="67" y="165"/>
                  </a:cubicBezTo>
                  <a:cubicBezTo>
                    <a:pt x="80" y="165"/>
                    <a:pt x="80" y="165"/>
                    <a:pt x="80" y="165"/>
                  </a:cubicBezTo>
                  <a:cubicBezTo>
                    <a:pt x="84" y="160"/>
                    <a:pt x="84" y="160"/>
                    <a:pt x="84" y="160"/>
                  </a:cubicBezTo>
                  <a:cubicBezTo>
                    <a:pt x="84" y="160"/>
                    <a:pt x="84" y="160"/>
                    <a:pt x="84" y="160"/>
                  </a:cubicBezTo>
                  <a:cubicBezTo>
                    <a:pt x="85" y="160"/>
                    <a:pt x="85" y="160"/>
                    <a:pt x="85" y="160"/>
                  </a:cubicBezTo>
                  <a:cubicBezTo>
                    <a:pt x="92" y="156"/>
                    <a:pt x="92" y="156"/>
                    <a:pt x="92" y="156"/>
                  </a:cubicBezTo>
                  <a:cubicBezTo>
                    <a:pt x="98" y="151"/>
                    <a:pt x="98" y="151"/>
                    <a:pt x="98" y="151"/>
                  </a:cubicBezTo>
                  <a:cubicBezTo>
                    <a:pt x="99" y="150"/>
                    <a:pt x="99" y="150"/>
                    <a:pt x="99" y="150"/>
                  </a:cubicBezTo>
                  <a:cubicBezTo>
                    <a:pt x="99" y="150"/>
                    <a:pt x="99" y="150"/>
                    <a:pt x="99" y="150"/>
                  </a:cubicBezTo>
                  <a:cubicBezTo>
                    <a:pt x="104" y="149"/>
                    <a:pt x="104" y="149"/>
                    <a:pt x="104" y="149"/>
                  </a:cubicBezTo>
                  <a:cubicBezTo>
                    <a:pt x="109" y="145"/>
                    <a:pt x="109" y="145"/>
                    <a:pt x="109" y="145"/>
                  </a:cubicBezTo>
                  <a:cubicBezTo>
                    <a:pt x="115" y="137"/>
                    <a:pt x="115" y="137"/>
                    <a:pt x="115" y="137"/>
                  </a:cubicBezTo>
                  <a:cubicBezTo>
                    <a:pt x="123" y="140"/>
                    <a:pt x="123" y="140"/>
                    <a:pt x="123" y="140"/>
                  </a:cubicBezTo>
                  <a:cubicBezTo>
                    <a:pt x="124" y="140"/>
                    <a:pt x="124" y="140"/>
                    <a:pt x="124" y="140"/>
                  </a:cubicBezTo>
                  <a:cubicBezTo>
                    <a:pt x="124" y="141"/>
                    <a:pt x="124" y="141"/>
                    <a:pt x="124" y="141"/>
                  </a:cubicBezTo>
                  <a:cubicBezTo>
                    <a:pt x="125" y="141"/>
                    <a:pt x="125" y="141"/>
                    <a:pt x="125" y="141"/>
                  </a:cubicBezTo>
                  <a:cubicBezTo>
                    <a:pt x="126" y="144"/>
                    <a:pt x="127" y="146"/>
                    <a:pt x="128" y="146"/>
                  </a:cubicBezTo>
                  <a:cubicBezTo>
                    <a:pt x="134" y="146"/>
                    <a:pt x="134" y="146"/>
                    <a:pt x="134" y="146"/>
                  </a:cubicBezTo>
                  <a:cubicBezTo>
                    <a:pt x="135" y="146"/>
                    <a:pt x="135" y="146"/>
                    <a:pt x="135" y="146"/>
                  </a:cubicBezTo>
                  <a:cubicBezTo>
                    <a:pt x="138" y="146"/>
                    <a:pt x="138" y="146"/>
                    <a:pt x="138" y="146"/>
                  </a:cubicBezTo>
                  <a:cubicBezTo>
                    <a:pt x="138" y="146"/>
                    <a:pt x="138" y="146"/>
                    <a:pt x="138" y="146"/>
                  </a:cubicBezTo>
                  <a:cubicBezTo>
                    <a:pt x="138" y="147"/>
                    <a:pt x="138" y="147"/>
                    <a:pt x="138" y="147"/>
                  </a:cubicBezTo>
                  <a:cubicBezTo>
                    <a:pt x="145" y="149"/>
                    <a:pt x="145" y="149"/>
                    <a:pt x="145" y="149"/>
                  </a:cubicBezTo>
                  <a:cubicBezTo>
                    <a:pt x="147" y="149"/>
                    <a:pt x="147" y="149"/>
                    <a:pt x="147" y="149"/>
                  </a:cubicBezTo>
                  <a:cubicBezTo>
                    <a:pt x="147" y="148"/>
                    <a:pt x="147" y="148"/>
                    <a:pt x="147" y="148"/>
                  </a:cubicBezTo>
                  <a:cubicBezTo>
                    <a:pt x="148" y="145"/>
                    <a:pt x="148" y="145"/>
                    <a:pt x="148" y="145"/>
                  </a:cubicBezTo>
                  <a:cubicBezTo>
                    <a:pt x="148" y="145"/>
                    <a:pt x="148" y="145"/>
                    <a:pt x="148" y="145"/>
                  </a:cubicBezTo>
                  <a:cubicBezTo>
                    <a:pt x="148" y="144"/>
                    <a:pt x="148" y="144"/>
                    <a:pt x="148" y="144"/>
                  </a:cubicBezTo>
                  <a:cubicBezTo>
                    <a:pt x="149" y="144"/>
                    <a:pt x="149" y="144"/>
                    <a:pt x="149" y="144"/>
                  </a:cubicBezTo>
                  <a:cubicBezTo>
                    <a:pt x="149" y="144"/>
                    <a:pt x="149" y="144"/>
                    <a:pt x="149" y="144"/>
                  </a:cubicBezTo>
                  <a:cubicBezTo>
                    <a:pt x="151" y="142"/>
                    <a:pt x="151" y="142"/>
                    <a:pt x="151" y="142"/>
                  </a:cubicBezTo>
                  <a:cubicBezTo>
                    <a:pt x="152" y="142"/>
                    <a:pt x="152" y="142"/>
                    <a:pt x="152" y="142"/>
                  </a:cubicBezTo>
                  <a:cubicBezTo>
                    <a:pt x="156" y="138"/>
                    <a:pt x="156" y="138"/>
                    <a:pt x="156" y="138"/>
                  </a:cubicBezTo>
                  <a:cubicBezTo>
                    <a:pt x="156" y="138"/>
                    <a:pt x="156" y="138"/>
                    <a:pt x="156" y="138"/>
                  </a:cubicBezTo>
                  <a:cubicBezTo>
                    <a:pt x="157" y="138"/>
                    <a:pt x="157" y="138"/>
                    <a:pt x="157" y="138"/>
                  </a:cubicBezTo>
                  <a:cubicBezTo>
                    <a:pt x="158" y="138"/>
                    <a:pt x="158" y="138"/>
                    <a:pt x="158" y="138"/>
                  </a:cubicBezTo>
                  <a:cubicBezTo>
                    <a:pt x="162" y="138"/>
                    <a:pt x="162" y="138"/>
                    <a:pt x="162" y="138"/>
                  </a:cubicBezTo>
                  <a:cubicBezTo>
                    <a:pt x="162" y="136"/>
                    <a:pt x="163" y="133"/>
                    <a:pt x="165" y="131"/>
                  </a:cubicBezTo>
                  <a:cubicBezTo>
                    <a:pt x="168" y="129"/>
                    <a:pt x="170" y="128"/>
                    <a:pt x="171" y="128"/>
                  </a:cubicBezTo>
                  <a:cubicBezTo>
                    <a:pt x="174" y="126"/>
                    <a:pt x="174" y="126"/>
                    <a:pt x="174" y="126"/>
                  </a:cubicBezTo>
                  <a:cubicBezTo>
                    <a:pt x="174" y="126"/>
                    <a:pt x="174" y="126"/>
                    <a:pt x="174" y="126"/>
                  </a:cubicBezTo>
                  <a:cubicBezTo>
                    <a:pt x="174" y="126"/>
                    <a:pt x="174" y="126"/>
                    <a:pt x="174" y="126"/>
                  </a:cubicBezTo>
                  <a:cubicBezTo>
                    <a:pt x="176" y="124"/>
                    <a:pt x="176" y="124"/>
                    <a:pt x="176" y="124"/>
                  </a:cubicBezTo>
                  <a:cubicBezTo>
                    <a:pt x="176" y="124"/>
                    <a:pt x="176" y="124"/>
                    <a:pt x="176" y="124"/>
                  </a:cubicBezTo>
                  <a:cubicBezTo>
                    <a:pt x="176" y="124"/>
                    <a:pt x="176" y="124"/>
                    <a:pt x="176" y="124"/>
                  </a:cubicBezTo>
                  <a:cubicBezTo>
                    <a:pt x="177" y="123"/>
                    <a:pt x="177" y="123"/>
                    <a:pt x="177" y="123"/>
                  </a:cubicBezTo>
                  <a:cubicBezTo>
                    <a:pt x="177" y="123"/>
                    <a:pt x="177" y="123"/>
                    <a:pt x="177" y="123"/>
                  </a:cubicBezTo>
                  <a:cubicBezTo>
                    <a:pt x="184" y="122"/>
                    <a:pt x="184" y="122"/>
                    <a:pt x="184" y="122"/>
                  </a:cubicBezTo>
                  <a:cubicBezTo>
                    <a:pt x="187" y="122"/>
                    <a:pt x="187" y="122"/>
                    <a:pt x="187" y="122"/>
                  </a:cubicBezTo>
                  <a:cubicBezTo>
                    <a:pt x="189" y="120"/>
                    <a:pt x="189" y="120"/>
                    <a:pt x="189" y="120"/>
                  </a:cubicBezTo>
                  <a:cubicBezTo>
                    <a:pt x="190" y="118"/>
                    <a:pt x="190" y="118"/>
                    <a:pt x="190" y="118"/>
                  </a:cubicBezTo>
                  <a:cubicBezTo>
                    <a:pt x="190" y="118"/>
                    <a:pt x="190" y="118"/>
                    <a:pt x="190" y="118"/>
                  </a:cubicBezTo>
                  <a:cubicBezTo>
                    <a:pt x="192" y="114"/>
                    <a:pt x="192" y="114"/>
                    <a:pt x="192" y="114"/>
                  </a:cubicBezTo>
                  <a:cubicBezTo>
                    <a:pt x="191" y="114"/>
                    <a:pt x="191" y="114"/>
                    <a:pt x="191" y="114"/>
                  </a:cubicBezTo>
                  <a:cubicBezTo>
                    <a:pt x="189" y="111"/>
                    <a:pt x="187" y="108"/>
                    <a:pt x="186" y="103"/>
                  </a:cubicBezTo>
                  <a:cubicBezTo>
                    <a:pt x="186" y="103"/>
                    <a:pt x="186" y="103"/>
                    <a:pt x="186" y="103"/>
                  </a:cubicBezTo>
                  <a:cubicBezTo>
                    <a:pt x="186" y="103"/>
                    <a:pt x="186" y="103"/>
                    <a:pt x="186" y="103"/>
                  </a:cubicBezTo>
                  <a:cubicBezTo>
                    <a:pt x="186" y="103"/>
                    <a:pt x="186" y="103"/>
                    <a:pt x="186" y="103"/>
                  </a:cubicBezTo>
                  <a:cubicBezTo>
                    <a:pt x="186" y="102"/>
                    <a:pt x="186" y="102"/>
                    <a:pt x="186" y="102"/>
                  </a:cubicBezTo>
                  <a:cubicBezTo>
                    <a:pt x="188" y="94"/>
                    <a:pt x="188" y="94"/>
                    <a:pt x="188" y="94"/>
                  </a:cubicBezTo>
                  <a:cubicBezTo>
                    <a:pt x="188" y="91"/>
                    <a:pt x="189" y="89"/>
                    <a:pt x="191" y="87"/>
                  </a:cubicBezTo>
                  <a:cubicBezTo>
                    <a:pt x="190" y="80"/>
                    <a:pt x="190" y="80"/>
                    <a:pt x="190" y="80"/>
                  </a:cubicBezTo>
                  <a:cubicBezTo>
                    <a:pt x="190" y="79"/>
                    <a:pt x="189" y="78"/>
                    <a:pt x="187" y="78"/>
                  </a:cubicBezTo>
                  <a:cubicBezTo>
                    <a:pt x="174" y="83"/>
                    <a:pt x="174" y="83"/>
                    <a:pt x="174" y="83"/>
                  </a:cubicBezTo>
                  <a:cubicBezTo>
                    <a:pt x="175" y="70"/>
                    <a:pt x="175" y="70"/>
                    <a:pt x="175" y="70"/>
                  </a:cubicBezTo>
                  <a:cubicBezTo>
                    <a:pt x="175" y="68"/>
                    <a:pt x="179" y="64"/>
                    <a:pt x="187" y="60"/>
                  </a:cubicBezTo>
                  <a:cubicBezTo>
                    <a:pt x="183" y="46"/>
                    <a:pt x="183" y="46"/>
                    <a:pt x="183" y="46"/>
                  </a:cubicBezTo>
                  <a:cubicBezTo>
                    <a:pt x="182" y="41"/>
                    <a:pt x="184" y="37"/>
                    <a:pt x="187" y="34"/>
                  </a:cubicBezTo>
                  <a:cubicBezTo>
                    <a:pt x="186" y="32"/>
                    <a:pt x="186" y="32"/>
                    <a:pt x="186" y="32"/>
                  </a:cubicBezTo>
                  <a:cubicBezTo>
                    <a:pt x="182" y="32"/>
                    <a:pt x="182" y="32"/>
                    <a:pt x="182" y="32"/>
                  </a:cubicBezTo>
                  <a:cubicBezTo>
                    <a:pt x="181" y="32"/>
                    <a:pt x="181" y="32"/>
                    <a:pt x="181" y="32"/>
                  </a:cubicBezTo>
                  <a:cubicBezTo>
                    <a:pt x="179" y="38"/>
                    <a:pt x="179" y="38"/>
                    <a:pt x="179" y="38"/>
                  </a:cubicBezTo>
                  <a:cubicBezTo>
                    <a:pt x="177" y="40"/>
                    <a:pt x="176" y="41"/>
                    <a:pt x="174" y="41"/>
                  </a:cubicBezTo>
                  <a:cubicBezTo>
                    <a:pt x="173" y="41"/>
                    <a:pt x="173" y="41"/>
                    <a:pt x="173" y="41"/>
                  </a:cubicBezTo>
                  <a:cubicBezTo>
                    <a:pt x="169" y="38"/>
                    <a:pt x="169" y="38"/>
                    <a:pt x="169" y="38"/>
                  </a:cubicBezTo>
                  <a:cubicBezTo>
                    <a:pt x="169" y="38"/>
                    <a:pt x="169" y="38"/>
                    <a:pt x="169" y="38"/>
                  </a:cubicBezTo>
                  <a:cubicBezTo>
                    <a:pt x="168" y="38"/>
                    <a:pt x="168" y="38"/>
                    <a:pt x="168" y="38"/>
                  </a:cubicBezTo>
                  <a:cubicBezTo>
                    <a:pt x="168" y="38"/>
                    <a:pt x="168" y="38"/>
                    <a:pt x="168" y="38"/>
                  </a:cubicBezTo>
                  <a:cubicBezTo>
                    <a:pt x="168" y="37"/>
                    <a:pt x="168" y="37"/>
                    <a:pt x="168" y="37"/>
                  </a:cubicBezTo>
                  <a:cubicBezTo>
                    <a:pt x="167" y="34"/>
                    <a:pt x="167" y="34"/>
                    <a:pt x="167" y="34"/>
                  </a:cubicBezTo>
                  <a:cubicBezTo>
                    <a:pt x="167" y="30"/>
                    <a:pt x="167" y="30"/>
                    <a:pt x="167" y="30"/>
                  </a:cubicBezTo>
                  <a:cubicBezTo>
                    <a:pt x="167" y="30"/>
                    <a:pt x="167" y="30"/>
                    <a:pt x="167" y="30"/>
                  </a:cubicBezTo>
                  <a:cubicBezTo>
                    <a:pt x="166" y="30"/>
                    <a:pt x="166" y="30"/>
                    <a:pt x="166" y="30"/>
                  </a:cubicBezTo>
                  <a:cubicBezTo>
                    <a:pt x="166" y="32"/>
                    <a:pt x="166" y="32"/>
                    <a:pt x="166" y="32"/>
                  </a:cubicBezTo>
                  <a:cubicBezTo>
                    <a:pt x="159" y="32"/>
                    <a:pt x="159" y="32"/>
                    <a:pt x="159" y="32"/>
                  </a:cubicBezTo>
                  <a:cubicBezTo>
                    <a:pt x="158" y="30"/>
                    <a:pt x="158" y="30"/>
                    <a:pt x="158" y="30"/>
                  </a:cubicBezTo>
                  <a:cubicBezTo>
                    <a:pt x="157" y="26"/>
                    <a:pt x="157" y="26"/>
                    <a:pt x="157" y="26"/>
                  </a:cubicBezTo>
                  <a:cubicBezTo>
                    <a:pt x="157" y="20"/>
                    <a:pt x="157" y="20"/>
                    <a:pt x="157" y="20"/>
                  </a:cubicBezTo>
                  <a:cubicBezTo>
                    <a:pt x="152" y="12"/>
                    <a:pt x="152" y="12"/>
                    <a:pt x="152" y="12"/>
                  </a:cubicBezTo>
                  <a:cubicBezTo>
                    <a:pt x="152" y="6"/>
                    <a:pt x="152" y="6"/>
                    <a:pt x="152" y="6"/>
                  </a:cubicBezTo>
                  <a:lnTo>
                    <a:pt x="151"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lumMod val="50000"/>
                  </a:sysClr>
                </a:solidFill>
                <a:effectLst/>
                <a:uLnTx/>
                <a:uFillTx/>
              </a:endParaRPr>
            </a:p>
          </p:txBody>
        </p:sp>
        <p:sp>
          <p:nvSpPr>
            <p:cNvPr id="79" name="Freeform 14"/>
            <p:cNvSpPr>
              <a:spLocks/>
            </p:cNvSpPr>
            <p:nvPr/>
          </p:nvSpPr>
          <p:spPr bwMode="auto">
            <a:xfrm>
              <a:off x="5999163" y="4629151"/>
              <a:ext cx="942975" cy="717550"/>
            </a:xfrm>
            <a:custGeom>
              <a:avLst/>
              <a:gdLst>
                <a:gd name="T0" fmla="*/ 202 w 251"/>
                <a:gd name="T1" fmla="*/ 6 h 191"/>
                <a:gd name="T2" fmla="*/ 188 w 251"/>
                <a:gd name="T3" fmla="*/ 18 h 191"/>
                <a:gd name="T4" fmla="*/ 172 w 251"/>
                <a:gd name="T5" fmla="*/ 22 h 191"/>
                <a:gd name="T6" fmla="*/ 161 w 251"/>
                <a:gd name="T7" fmla="*/ 21 h 191"/>
                <a:gd name="T8" fmla="*/ 161 w 251"/>
                <a:gd name="T9" fmla="*/ 21 h 191"/>
                <a:gd name="T10" fmla="*/ 148 w 251"/>
                <a:gd name="T11" fmla="*/ 26 h 191"/>
                <a:gd name="T12" fmla="*/ 137 w 251"/>
                <a:gd name="T13" fmla="*/ 32 h 191"/>
                <a:gd name="T14" fmla="*/ 127 w 251"/>
                <a:gd name="T15" fmla="*/ 40 h 191"/>
                <a:gd name="T16" fmla="*/ 120 w 251"/>
                <a:gd name="T17" fmla="*/ 47 h 191"/>
                <a:gd name="T18" fmla="*/ 118 w 251"/>
                <a:gd name="T19" fmla="*/ 51 h 191"/>
                <a:gd name="T20" fmla="*/ 103 w 251"/>
                <a:gd name="T21" fmla="*/ 48 h 191"/>
                <a:gd name="T22" fmla="*/ 85 w 251"/>
                <a:gd name="T23" fmla="*/ 40 h 191"/>
                <a:gd name="T24" fmla="*/ 81 w 251"/>
                <a:gd name="T25" fmla="*/ 46 h 191"/>
                <a:gd name="T26" fmla="*/ 75 w 251"/>
                <a:gd name="T27" fmla="*/ 51 h 191"/>
                <a:gd name="T28" fmla="*/ 63 w 251"/>
                <a:gd name="T29" fmla="*/ 58 h 191"/>
                <a:gd name="T30" fmla="*/ 51 w 251"/>
                <a:gd name="T31" fmla="*/ 67 h 191"/>
                <a:gd name="T32" fmla="*/ 23 w 251"/>
                <a:gd name="T33" fmla="*/ 62 h 191"/>
                <a:gd name="T34" fmla="*/ 10 w 251"/>
                <a:gd name="T35" fmla="*/ 65 h 191"/>
                <a:gd name="T36" fmla="*/ 1 w 251"/>
                <a:gd name="T37" fmla="*/ 69 h 191"/>
                <a:gd name="T38" fmla="*/ 2 w 251"/>
                <a:gd name="T39" fmla="*/ 79 h 191"/>
                <a:gd name="T40" fmla="*/ 21 w 251"/>
                <a:gd name="T41" fmla="*/ 79 h 191"/>
                <a:gd name="T42" fmla="*/ 24 w 251"/>
                <a:gd name="T43" fmla="*/ 94 h 191"/>
                <a:gd name="T44" fmla="*/ 38 w 251"/>
                <a:gd name="T45" fmla="*/ 92 h 191"/>
                <a:gd name="T46" fmla="*/ 50 w 251"/>
                <a:gd name="T47" fmla="*/ 89 h 191"/>
                <a:gd name="T48" fmla="*/ 54 w 251"/>
                <a:gd name="T49" fmla="*/ 108 h 191"/>
                <a:gd name="T50" fmla="*/ 46 w 251"/>
                <a:gd name="T51" fmla="*/ 116 h 191"/>
                <a:gd name="T52" fmla="*/ 35 w 251"/>
                <a:gd name="T53" fmla="*/ 124 h 191"/>
                <a:gd name="T54" fmla="*/ 54 w 251"/>
                <a:gd name="T55" fmla="*/ 128 h 191"/>
                <a:gd name="T56" fmla="*/ 61 w 251"/>
                <a:gd name="T57" fmla="*/ 133 h 191"/>
                <a:gd name="T58" fmla="*/ 77 w 251"/>
                <a:gd name="T59" fmla="*/ 142 h 191"/>
                <a:gd name="T60" fmla="*/ 71 w 251"/>
                <a:gd name="T61" fmla="*/ 150 h 191"/>
                <a:gd name="T62" fmla="*/ 98 w 251"/>
                <a:gd name="T63" fmla="*/ 178 h 191"/>
                <a:gd name="T64" fmla="*/ 108 w 251"/>
                <a:gd name="T65" fmla="*/ 174 h 191"/>
                <a:gd name="T66" fmla="*/ 123 w 251"/>
                <a:gd name="T67" fmla="*/ 184 h 191"/>
                <a:gd name="T68" fmla="*/ 127 w 251"/>
                <a:gd name="T69" fmla="*/ 179 h 191"/>
                <a:gd name="T70" fmla="*/ 136 w 251"/>
                <a:gd name="T71" fmla="*/ 180 h 191"/>
                <a:gd name="T72" fmla="*/ 155 w 251"/>
                <a:gd name="T73" fmla="*/ 185 h 191"/>
                <a:gd name="T74" fmla="*/ 157 w 251"/>
                <a:gd name="T75" fmla="*/ 186 h 191"/>
                <a:gd name="T76" fmla="*/ 173 w 251"/>
                <a:gd name="T77" fmla="*/ 173 h 191"/>
                <a:gd name="T78" fmla="*/ 179 w 251"/>
                <a:gd name="T79" fmla="*/ 178 h 191"/>
                <a:gd name="T80" fmla="*/ 183 w 251"/>
                <a:gd name="T81" fmla="*/ 170 h 191"/>
                <a:gd name="T82" fmla="*/ 198 w 251"/>
                <a:gd name="T83" fmla="*/ 152 h 191"/>
                <a:gd name="T84" fmla="*/ 208 w 251"/>
                <a:gd name="T85" fmla="*/ 154 h 191"/>
                <a:gd name="T86" fmla="*/ 206 w 251"/>
                <a:gd name="T87" fmla="*/ 143 h 191"/>
                <a:gd name="T88" fmla="*/ 208 w 251"/>
                <a:gd name="T89" fmla="*/ 137 h 191"/>
                <a:gd name="T90" fmla="*/ 229 w 251"/>
                <a:gd name="T91" fmla="*/ 126 h 191"/>
                <a:gd name="T92" fmla="*/ 228 w 251"/>
                <a:gd name="T93" fmla="*/ 114 h 191"/>
                <a:gd name="T94" fmla="*/ 233 w 251"/>
                <a:gd name="T95" fmla="*/ 105 h 191"/>
                <a:gd name="T96" fmla="*/ 240 w 251"/>
                <a:gd name="T97" fmla="*/ 90 h 191"/>
                <a:gd name="T98" fmla="*/ 248 w 251"/>
                <a:gd name="T99" fmla="*/ 78 h 191"/>
                <a:gd name="T100" fmla="*/ 249 w 251"/>
                <a:gd name="T101" fmla="*/ 67 h 191"/>
                <a:gd name="T102" fmla="*/ 248 w 251"/>
                <a:gd name="T103" fmla="*/ 60 h 191"/>
                <a:gd name="T104" fmla="*/ 227 w 251"/>
                <a:gd name="T105" fmla="*/ 61 h 191"/>
                <a:gd name="T106" fmla="*/ 221 w 251"/>
                <a:gd name="T107" fmla="*/ 51 h 191"/>
                <a:gd name="T108" fmla="*/ 211 w 251"/>
                <a:gd name="T109" fmla="*/ 50 h 191"/>
                <a:gd name="T110" fmla="*/ 222 w 251"/>
                <a:gd name="T111" fmla="*/ 29 h 191"/>
                <a:gd name="T112" fmla="*/ 221 w 251"/>
                <a:gd name="T113" fmla="*/ 14 h 191"/>
                <a:gd name="T114" fmla="*/ 218 w 251"/>
                <a:gd name="T115" fmla="*/ 0 h 191"/>
                <a:gd name="T116" fmla="*/ 208 w 251"/>
                <a:gd name="T117" fmla="*/ 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1" h="191">
                  <a:moveTo>
                    <a:pt x="201" y="4"/>
                  </a:moveTo>
                  <a:cubicBezTo>
                    <a:pt x="201" y="5"/>
                    <a:pt x="201" y="5"/>
                    <a:pt x="201" y="5"/>
                  </a:cubicBezTo>
                  <a:cubicBezTo>
                    <a:pt x="202" y="6"/>
                    <a:pt x="202" y="6"/>
                    <a:pt x="202" y="6"/>
                  </a:cubicBezTo>
                  <a:cubicBezTo>
                    <a:pt x="197" y="14"/>
                    <a:pt x="197" y="14"/>
                    <a:pt x="197" y="14"/>
                  </a:cubicBezTo>
                  <a:cubicBezTo>
                    <a:pt x="195" y="16"/>
                    <a:pt x="192" y="18"/>
                    <a:pt x="189" y="18"/>
                  </a:cubicBezTo>
                  <a:cubicBezTo>
                    <a:pt x="188" y="18"/>
                    <a:pt x="188" y="18"/>
                    <a:pt x="188" y="18"/>
                  </a:cubicBezTo>
                  <a:cubicBezTo>
                    <a:pt x="184" y="15"/>
                    <a:pt x="184" y="15"/>
                    <a:pt x="184" y="15"/>
                  </a:cubicBezTo>
                  <a:cubicBezTo>
                    <a:pt x="180" y="16"/>
                    <a:pt x="180" y="16"/>
                    <a:pt x="180" y="16"/>
                  </a:cubicBezTo>
                  <a:cubicBezTo>
                    <a:pt x="172" y="22"/>
                    <a:pt x="172" y="22"/>
                    <a:pt x="172" y="22"/>
                  </a:cubicBezTo>
                  <a:cubicBezTo>
                    <a:pt x="170" y="22"/>
                    <a:pt x="168" y="20"/>
                    <a:pt x="164" y="16"/>
                  </a:cubicBezTo>
                  <a:cubicBezTo>
                    <a:pt x="162" y="21"/>
                    <a:pt x="162" y="21"/>
                    <a:pt x="162" y="21"/>
                  </a:cubicBezTo>
                  <a:cubicBezTo>
                    <a:pt x="161" y="21"/>
                    <a:pt x="161" y="21"/>
                    <a:pt x="161" y="21"/>
                  </a:cubicBezTo>
                  <a:cubicBezTo>
                    <a:pt x="161" y="21"/>
                    <a:pt x="161" y="21"/>
                    <a:pt x="161" y="21"/>
                  </a:cubicBezTo>
                  <a:cubicBezTo>
                    <a:pt x="161" y="21"/>
                    <a:pt x="161" y="21"/>
                    <a:pt x="161" y="21"/>
                  </a:cubicBezTo>
                  <a:cubicBezTo>
                    <a:pt x="161" y="21"/>
                    <a:pt x="161" y="21"/>
                    <a:pt x="161" y="21"/>
                  </a:cubicBezTo>
                  <a:cubicBezTo>
                    <a:pt x="158" y="24"/>
                    <a:pt x="158" y="24"/>
                    <a:pt x="158" y="24"/>
                  </a:cubicBezTo>
                  <a:cubicBezTo>
                    <a:pt x="153" y="24"/>
                    <a:pt x="153" y="24"/>
                    <a:pt x="153" y="24"/>
                  </a:cubicBezTo>
                  <a:cubicBezTo>
                    <a:pt x="148" y="26"/>
                    <a:pt x="148" y="26"/>
                    <a:pt x="148" y="26"/>
                  </a:cubicBezTo>
                  <a:cubicBezTo>
                    <a:pt x="141" y="30"/>
                    <a:pt x="141" y="30"/>
                    <a:pt x="141" y="30"/>
                  </a:cubicBezTo>
                  <a:cubicBezTo>
                    <a:pt x="139" y="30"/>
                    <a:pt x="139" y="30"/>
                    <a:pt x="139" y="30"/>
                  </a:cubicBezTo>
                  <a:cubicBezTo>
                    <a:pt x="137" y="32"/>
                    <a:pt x="137" y="32"/>
                    <a:pt x="137" y="32"/>
                  </a:cubicBezTo>
                  <a:cubicBezTo>
                    <a:pt x="135" y="34"/>
                    <a:pt x="134" y="36"/>
                    <a:pt x="135" y="37"/>
                  </a:cubicBezTo>
                  <a:cubicBezTo>
                    <a:pt x="138" y="41"/>
                    <a:pt x="138" y="41"/>
                    <a:pt x="138" y="41"/>
                  </a:cubicBezTo>
                  <a:cubicBezTo>
                    <a:pt x="127" y="40"/>
                    <a:pt x="127" y="40"/>
                    <a:pt x="127" y="40"/>
                  </a:cubicBezTo>
                  <a:cubicBezTo>
                    <a:pt x="121" y="45"/>
                    <a:pt x="121" y="45"/>
                    <a:pt x="121" y="45"/>
                  </a:cubicBezTo>
                  <a:cubicBezTo>
                    <a:pt x="120" y="47"/>
                    <a:pt x="120" y="47"/>
                    <a:pt x="120" y="47"/>
                  </a:cubicBezTo>
                  <a:cubicBezTo>
                    <a:pt x="120" y="47"/>
                    <a:pt x="120" y="47"/>
                    <a:pt x="120" y="47"/>
                  </a:cubicBezTo>
                  <a:cubicBezTo>
                    <a:pt x="119" y="50"/>
                    <a:pt x="119" y="50"/>
                    <a:pt x="119" y="50"/>
                  </a:cubicBezTo>
                  <a:cubicBezTo>
                    <a:pt x="119" y="51"/>
                    <a:pt x="119" y="51"/>
                    <a:pt x="119" y="51"/>
                  </a:cubicBezTo>
                  <a:cubicBezTo>
                    <a:pt x="118" y="51"/>
                    <a:pt x="118" y="51"/>
                    <a:pt x="118" y="51"/>
                  </a:cubicBezTo>
                  <a:cubicBezTo>
                    <a:pt x="113" y="51"/>
                    <a:pt x="113" y="51"/>
                    <a:pt x="113" y="51"/>
                  </a:cubicBezTo>
                  <a:cubicBezTo>
                    <a:pt x="105" y="48"/>
                    <a:pt x="105" y="48"/>
                    <a:pt x="105" y="48"/>
                  </a:cubicBezTo>
                  <a:cubicBezTo>
                    <a:pt x="103" y="48"/>
                    <a:pt x="103" y="48"/>
                    <a:pt x="103" y="48"/>
                  </a:cubicBezTo>
                  <a:cubicBezTo>
                    <a:pt x="97" y="49"/>
                    <a:pt x="97" y="49"/>
                    <a:pt x="97" y="49"/>
                  </a:cubicBezTo>
                  <a:cubicBezTo>
                    <a:pt x="95" y="49"/>
                    <a:pt x="92" y="46"/>
                    <a:pt x="90" y="42"/>
                  </a:cubicBezTo>
                  <a:cubicBezTo>
                    <a:pt x="85" y="40"/>
                    <a:pt x="85" y="40"/>
                    <a:pt x="85" y="40"/>
                  </a:cubicBezTo>
                  <a:cubicBezTo>
                    <a:pt x="81" y="46"/>
                    <a:pt x="81" y="46"/>
                    <a:pt x="81" y="46"/>
                  </a:cubicBezTo>
                  <a:cubicBezTo>
                    <a:pt x="81" y="46"/>
                    <a:pt x="81" y="46"/>
                    <a:pt x="81" y="46"/>
                  </a:cubicBezTo>
                  <a:cubicBezTo>
                    <a:pt x="81" y="46"/>
                    <a:pt x="81" y="46"/>
                    <a:pt x="81" y="46"/>
                  </a:cubicBezTo>
                  <a:cubicBezTo>
                    <a:pt x="75" y="50"/>
                    <a:pt x="75" y="50"/>
                    <a:pt x="75" y="50"/>
                  </a:cubicBezTo>
                  <a:cubicBezTo>
                    <a:pt x="75" y="50"/>
                    <a:pt x="75" y="50"/>
                    <a:pt x="75" y="50"/>
                  </a:cubicBezTo>
                  <a:cubicBezTo>
                    <a:pt x="75" y="51"/>
                    <a:pt x="75" y="51"/>
                    <a:pt x="75" y="51"/>
                  </a:cubicBezTo>
                  <a:cubicBezTo>
                    <a:pt x="74" y="51"/>
                    <a:pt x="74" y="51"/>
                    <a:pt x="74" y="51"/>
                  </a:cubicBezTo>
                  <a:cubicBezTo>
                    <a:pt x="69" y="52"/>
                    <a:pt x="69" y="52"/>
                    <a:pt x="69" y="52"/>
                  </a:cubicBezTo>
                  <a:cubicBezTo>
                    <a:pt x="63" y="58"/>
                    <a:pt x="63" y="58"/>
                    <a:pt x="63" y="58"/>
                  </a:cubicBezTo>
                  <a:cubicBezTo>
                    <a:pt x="63" y="58"/>
                    <a:pt x="63" y="58"/>
                    <a:pt x="63" y="58"/>
                  </a:cubicBezTo>
                  <a:cubicBezTo>
                    <a:pt x="56" y="61"/>
                    <a:pt x="56" y="61"/>
                    <a:pt x="56" y="61"/>
                  </a:cubicBezTo>
                  <a:cubicBezTo>
                    <a:pt x="51" y="67"/>
                    <a:pt x="51" y="67"/>
                    <a:pt x="51" y="67"/>
                  </a:cubicBezTo>
                  <a:cubicBezTo>
                    <a:pt x="35" y="67"/>
                    <a:pt x="35" y="67"/>
                    <a:pt x="35" y="67"/>
                  </a:cubicBezTo>
                  <a:cubicBezTo>
                    <a:pt x="35" y="67"/>
                    <a:pt x="35" y="67"/>
                    <a:pt x="35" y="67"/>
                  </a:cubicBezTo>
                  <a:cubicBezTo>
                    <a:pt x="23" y="62"/>
                    <a:pt x="23" y="62"/>
                    <a:pt x="23" y="62"/>
                  </a:cubicBezTo>
                  <a:cubicBezTo>
                    <a:pt x="16" y="62"/>
                    <a:pt x="16" y="62"/>
                    <a:pt x="16" y="62"/>
                  </a:cubicBezTo>
                  <a:cubicBezTo>
                    <a:pt x="10" y="65"/>
                    <a:pt x="10" y="65"/>
                    <a:pt x="10" y="65"/>
                  </a:cubicBezTo>
                  <a:cubicBezTo>
                    <a:pt x="10" y="65"/>
                    <a:pt x="10" y="65"/>
                    <a:pt x="10" y="65"/>
                  </a:cubicBezTo>
                  <a:cubicBezTo>
                    <a:pt x="10" y="65"/>
                    <a:pt x="10" y="65"/>
                    <a:pt x="10" y="65"/>
                  </a:cubicBezTo>
                  <a:cubicBezTo>
                    <a:pt x="6" y="66"/>
                    <a:pt x="6" y="66"/>
                    <a:pt x="6" y="66"/>
                  </a:cubicBezTo>
                  <a:cubicBezTo>
                    <a:pt x="4" y="67"/>
                    <a:pt x="2" y="68"/>
                    <a:pt x="1" y="69"/>
                  </a:cubicBezTo>
                  <a:cubicBezTo>
                    <a:pt x="0" y="71"/>
                    <a:pt x="0" y="71"/>
                    <a:pt x="0" y="71"/>
                  </a:cubicBezTo>
                  <a:cubicBezTo>
                    <a:pt x="0" y="76"/>
                    <a:pt x="0" y="76"/>
                    <a:pt x="0" y="76"/>
                  </a:cubicBezTo>
                  <a:cubicBezTo>
                    <a:pt x="2" y="79"/>
                    <a:pt x="2" y="79"/>
                    <a:pt x="2" y="79"/>
                  </a:cubicBezTo>
                  <a:cubicBezTo>
                    <a:pt x="12" y="76"/>
                    <a:pt x="12" y="76"/>
                    <a:pt x="12" y="76"/>
                  </a:cubicBezTo>
                  <a:cubicBezTo>
                    <a:pt x="14" y="76"/>
                    <a:pt x="17" y="77"/>
                    <a:pt x="20" y="79"/>
                  </a:cubicBezTo>
                  <a:cubicBezTo>
                    <a:pt x="21" y="79"/>
                    <a:pt x="21" y="79"/>
                    <a:pt x="21" y="79"/>
                  </a:cubicBezTo>
                  <a:cubicBezTo>
                    <a:pt x="21" y="80"/>
                    <a:pt x="21" y="80"/>
                    <a:pt x="21" y="80"/>
                  </a:cubicBezTo>
                  <a:cubicBezTo>
                    <a:pt x="22" y="93"/>
                    <a:pt x="22" y="93"/>
                    <a:pt x="22" y="93"/>
                  </a:cubicBezTo>
                  <a:cubicBezTo>
                    <a:pt x="24" y="94"/>
                    <a:pt x="24" y="94"/>
                    <a:pt x="24" y="94"/>
                  </a:cubicBezTo>
                  <a:cubicBezTo>
                    <a:pt x="32" y="94"/>
                    <a:pt x="32" y="94"/>
                    <a:pt x="32" y="94"/>
                  </a:cubicBezTo>
                  <a:cubicBezTo>
                    <a:pt x="37" y="92"/>
                    <a:pt x="37" y="92"/>
                    <a:pt x="37" y="92"/>
                  </a:cubicBezTo>
                  <a:cubicBezTo>
                    <a:pt x="38" y="92"/>
                    <a:pt x="38" y="92"/>
                    <a:pt x="38" y="92"/>
                  </a:cubicBezTo>
                  <a:cubicBezTo>
                    <a:pt x="41" y="90"/>
                    <a:pt x="44" y="89"/>
                    <a:pt x="48" y="88"/>
                  </a:cubicBezTo>
                  <a:cubicBezTo>
                    <a:pt x="49" y="88"/>
                    <a:pt x="49" y="88"/>
                    <a:pt x="49" y="88"/>
                  </a:cubicBezTo>
                  <a:cubicBezTo>
                    <a:pt x="50" y="89"/>
                    <a:pt x="50" y="89"/>
                    <a:pt x="50" y="89"/>
                  </a:cubicBezTo>
                  <a:cubicBezTo>
                    <a:pt x="53" y="94"/>
                    <a:pt x="53" y="94"/>
                    <a:pt x="53" y="94"/>
                  </a:cubicBezTo>
                  <a:cubicBezTo>
                    <a:pt x="53" y="94"/>
                    <a:pt x="53" y="94"/>
                    <a:pt x="53" y="94"/>
                  </a:cubicBezTo>
                  <a:cubicBezTo>
                    <a:pt x="54" y="108"/>
                    <a:pt x="54" y="108"/>
                    <a:pt x="54" y="108"/>
                  </a:cubicBezTo>
                  <a:cubicBezTo>
                    <a:pt x="54" y="109"/>
                    <a:pt x="54" y="109"/>
                    <a:pt x="54" y="109"/>
                  </a:cubicBezTo>
                  <a:cubicBezTo>
                    <a:pt x="47" y="116"/>
                    <a:pt x="47" y="116"/>
                    <a:pt x="47" y="116"/>
                  </a:cubicBezTo>
                  <a:cubicBezTo>
                    <a:pt x="46" y="116"/>
                    <a:pt x="46" y="116"/>
                    <a:pt x="46" y="116"/>
                  </a:cubicBezTo>
                  <a:cubicBezTo>
                    <a:pt x="46" y="117"/>
                    <a:pt x="46" y="117"/>
                    <a:pt x="46" y="117"/>
                  </a:cubicBezTo>
                  <a:cubicBezTo>
                    <a:pt x="38" y="121"/>
                    <a:pt x="38" y="121"/>
                    <a:pt x="38" y="121"/>
                  </a:cubicBezTo>
                  <a:cubicBezTo>
                    <a:pt x="35" y="124"/>
                    <a:pt x="35" y="124"/>
                    <a:pt x="35" y="124"/>
                  </a:cubicBezTo>
                  <a:cubicBezTo>
                    <a:pt x="36" y="126"/>
                    <a:pt x="36" y="126"/>
                    <a:pt x="36" y="126"/>
                  </a:cubicBezTo>
                  <a:cubicBezTo>
                    <a:pt x="53" y="128"/>
                    <a:pt x="53" y="128"/>
                    <a:pt x="53" y="128"/>
                  </a:cubicBezTo>
                  <a:cubicBezTo>
                    <a:pt x="54" y="128"/>
                    <a:pt x="54" y="128"/>
                    <a:pt x="54" y="128"/>
                  </a:cubicBezTo>
                  <a:cubicBezTo>
                    <a:pt x="54" y="128"/>
                    <a:pt x="54" y="128"/>
                    <a:pt x="54" y="128"/>
                  </a:cubicBezTo>
                  <a:cubicBezTo>
                    <a:pt x="54" y="129"/>
                    <a:pt x="54" y="129"/>
                    <a:pt x="54" y="129"/>
                  </a:cubicBezTo>
                  <a:cubicBezTo>
                    <a:pt x="61" y="133"/>
                    <a:pt x="61" y="133"/>
                    <a:pt x="61" y="133"/>
                  </a:cubicBezTo>
                  <a:cubicBezTo>
                    <a:pt x="76" y="132"/>
                    <a:pt x="76" y="132"/>
                    <a:pt x="76" y="132"/>
                  </a:cubicBezTo>
                  <a:cubicBezTo>
                    <a:pt x="76" y="134"/>
                    <a:pt x="76" y="134"/>
                    <a:pt x="76" y="134"/>
                  </a:cubicBezTo>
                  <a:cubicBezTo>
                    <a:pt x="77" y="142"/>
                    <a:pt x="77" y="142"/>
                    <a:pt x="77" y="142"/>
                  </a:cubicBezTo>
                  <a:cubicBezTo>
                    <a:pt x="77" y="143"/>
                    <a:pt x="77" y="143"/>
                    <a:pt x="77" y="143"/>
                  </a:cubicBezTo>
                  <a:cubicBezTo>
                    <a:pt x="77" y="143"/>
                    <a:pt x="77" y="143"/>
                    <a:pt x="77" y="143"/>
                  </a:cubicBezTo>
                  <a:cubicBezTo>
                    <a:pt x="71" y="150"/>
                    <a:pt x="71" y="150"/>
                    <a:pt x="71" y="150"/>
                  </a:cubicBezTo>
                  <a:cubicBezTo>
                    <a:pt x="70" y="158"/>
                    <a:pt x="71" y="164"/>
                    <a:pt x="75" y="165"/>
                  </a:cubicBezTo>
                  <a:cubicBezTo>
                    <a:pt x="88" y="172"/>
                    <a:pt x="88" y="172"/>
                    <a:pt x="88" y="172"/>
                  </a:cubicBezTo>
                  <a:cubicBezTo>
                    <a:pt x="98" y="178"/>
                    <a:pt x="98" y="178"/>
                    <a:pt x="98" y="178"/>
                  </a:cubicBezTo>
                  <a:cubicBezTo>
                    <a:pt x="106" y="174"/>
                    <a:pt x="106" y="174"/>
                    <a:pt x="106" y="174"/>
                  </a:cubicBezTo>
                  <a:cubicBezTo>
                    <a:pt x="107" y="174"/>
                    <a:pt x="107" y="174"/>
                    <a:pt x="107" y="174"/>
                  </a:cubicBezTo>
                  <a:cubicBezTo>
                    <a:pt x="108" y="174"/>
                    <a:pt x="108" y="174"/>
                    <a:pt x="108" y="174"/>
                  </a:cubicBezTo>
                  <a:cubicBezTo>
                    <a:pt x="108" y="174"/>
                    <a:pt x="108" y="174"/>
                    <a:pt x="108" y="174"/>
                  </a:cubicBezTo>
                  <a:cubicBezTo>
                    <a:pt x="121" y="184"/>
                    <a:pt x="121" y="184"/>
                    <a:pt x="121" y="184"/>
                  </a:cubicBezTo>
                  <a:cubicBezTo>
                    <a:pt x="123" y="184"/>
                    <a:pt x="123" y="184"/>
                    <a:pt x="123" y="184"/>
                  </a:cubicBezTo>
                  <a:cubicBezTo>
                    <a:pt x="126" y="180"/>
                    <a:pt x="126" y="180"/>
                    <a:pt x="126" y="180"/>
                  </a:cubicBezTo>
                  <a:cubicBezTo>
                    <a:pt x="127" y="180"/>
                    <a:pt x="127" y="180"/>
                    <a:pt x="127" y="180"/>
                  </a:cubicBezTo>
                  <a:cubicBezTo>
                    <a:pt x="127" y="179"/>
                    <a:pt x="127" y="179"/>
                    <a:pt x="127" y="179"/>
                  </a:cubicBezTo>
                  <a:cubicBezTo>
                    <a:pt x="128" y="179"/>
                    <a:pt x="128" y="179"/>
                    <a:pt x="128" y="179"/>
                  </a:cubicBezTo>
                  <a:cubicBezTo>
                    <a:pt x="128" y="179"/>
                    <a:pt x="128" y="179"/>
                    <a:pt x="128" y="179"/>
                  </a:cubicBezTo>
                  <a:cubicBezTo>
                    <a:pt x="136" y="180"/>
                    <a:pt x="136" y="180"/>
                    <a:pt x="136" y="180"/>
                  </a:cubicBezTo>
                  <a:cubicBezTo>
                    <a:pt x="137" y="167"/>
                    <a:pt x="137" y="167"/>
                    <a:pt x="137" y="167"/>
                  </a:cubicBezTo>
                  <a:cubicBezTo>
                    <a:pt x="147" y="184"/>
                    <a:pt x="147" y="184"/>
                    <a:pt x="147" y="184"/>
                  </a:cubicBezTo>
                  <a:cubicBezTo>
                    <a:pt x="155" y="185"/>
                    <a:pt x="155" y="185"/>
                    <a:pt x="155" y="185"/>
                  </a:cubicBezTo>
                  <a:cubicBezTo>
                    <a:pt x="156" y="185"/>
                    <a:pt x="156" y="185"/>
                    <a:pt x="156" y="185"/>
                  </a:cubicBezTo>
                  <a:cubicBezTo>
                    <a:pt x="157" y="185"/>
                    <a:pt x="157" y="185"/>
                    <a:pt x="157" y="185"/>
                  </a:cubicBezTo>
                  <a:cubicBezTo>
                    <a:pt x="157" y="186"/>
                    <a:pt x="157" y="186"/>
                    <a:pt x="157" y="186"/>
                  </a:cubicBezTo>
                  <a:cubicBezTo>
                    <a:pt x="157" y="191"/>
                    <a:pt x="157" y="191"/>
                    <a:pt x="157" y="191"/>
                  </a:cubicBezTo>
                  <a:cubicBezTo>
                    <a:pt x="160" y="190"/>
                    <a:pt x="160" y="190"/>
                    <a:pt x="160" y="190"/>
                  </a:cubicBezTo>
                  <a:cubicBezTo>
                    <a:pt x="173" y="173"/>
                    <a:pt x="173" y="173"/>
                    <a:pt x="173" y="173"/>
                  </a:cubicBezTo>
                  <a:cubicBezTo>
                    <a:pt x="179" y="181"/>
                    <a:pt x="179" y="181"/>
                    <a:pt x="179" y="181"/>
                  </a:cubicBezTo>
                  <a:cubicBezTo>
                    <a:pt x="179" y="178"/>
                    <a:pt x="179" y="178"/>
                    <a:pt x="179" y="178"/>
                  </a:cubicBezTo>
                  <a:cubicBezTo>
                    <a:pt x="179" y="178"/>
                    <a:pt x="179" y="178"/>
                    <a:pt x="179" y="178"/>
                  </a:cubicBezTo>
                  <a:cubicBezTo>
                    <a:pt x="179" y="178"/>
                    <a:pt x="179" y="178"/>
                    <a:pt x="179" y="178"/>
                  </a:cubicBezTo>
                  <a:cubicBezTo>
                    <a:pt x="179" y="178"/>
                    <a:pt x="179" y="178"/>
                    <a:pt x="179" y="178"/>
                  </a:cubicBezTo>
                  <a:cubicBezTo>
                    <a:pt x="183" y="170"/>
                    <a:pt x="183" y="170"/>
                    <a:pt x="183" y="170"/>
                  </a:cubicBezTo>
                  <a:cubicBezTo>
                    <a:pt x="187" y="164"/>
                    <a:pt x="187" y="164"/>
                    <a:pt x="187" y="164"/>
                  </a:cubicBezTo>
                  <a:cubicBezTo>
                    <a:pt x="197" y="164"/>
                    <a:pt x="197" y="164"/>
                    <a:pt x="197" y="164"/>
                  </a:cubicBezTo>
                  <a:cubicBezTo>
                    <a:pt x="198" y="152"/>
                    <a:pt x="198" y="152"/>
                    <a:pt x="198" y="152"/>
                  </a:cubicBezTo>
                  <a:cubicBezTo>
                    <a:pt x="199" y="152"/>
                    <a:pt x="199" y="152"/>
                    <a:pt x="199" y="152"/>
                  </a:cubicBezTo>
                  <a:cubicBezTo>
                    <a:pt x="200" y="153"/>
                    <a:pt x="200" y="153"/>
                    <a:pt x="200" y="153"/>
                  </a:cubicBezTo>
                  <a:cubicBezTo>
                    <a:pt x="208" y="154"/>
                    <a:pt x="208" y="154"/>
                    <a:pt x="208" y="154"/>
                  </a:cubicBezTo>
                  <a:cubicBezTo>
                    <a:pt x="209" y="150"/>
                    <a:pt x="209" y="150"/>
                    <a:pt x="209" y="150"/>
                  </a:cubicBezTo>
                  <a:cubicBezTo>
                    <a:pt x="206" y="144"/>
                    <a:pt x="206" y="144"/>
                    <a:pt x="206" y="144"/>
                  </a:cubicBezTo>
                  <a:cubicBezTo>
                    <a:pt x="206" y="143"/>
                    <a:pt x="206" y="143"/>
                    <a:pt x="206" y="143"/>
                  </a:cubicBezTo>
                  <a:cubicBezTo>
                    <a:pt x="207" y="138"/>
                    <a:pt x="207" y="138"/>
                    <a:pt x="207" y="138"/>
                  </a:cubicBezTo>
                  <a:cubicBezTo>
                    <a:pt x="207" y="138"/>
                    <a:pt x="207" y="138"/>
                    <a:pt x="207" y="138"/>
                  </a:cubicBezTo>
                  <a:cubicBezTo>
                    <a:pt x="208" y="137"/>
                    <a:pt x="208" y="137"/>
                    <a:pt x="208" y="137"/>
                  </a:cubicBezTo>
                  <a:cubicBezTo>
                    <a:pt x="208" y="137"/>
                    <a:pt x="208" y="137"/>
                    <a:pt x="208" y="137"/>
                  </a:cubicBezTo>
                  <a:cubicBezTo>
                    <a:pt x="208" y="137"/>
                    <a:pt x="208" y="137"/>
                    <a:pt x="208" y="137"/>
                  </a:cubicBezTo>
                  <a:cubicBezTo>
                    <a:pt x="229" y="126"/>
                    <a:pt x="229" y="126"/>
                    <a:pt x="229" y="126"/>
                  </a:cubicBezTo>
                  <a:cubicBezTo>
                    <a:pt x="228" y="115"/>
                    <a:pt x="228" y="115"/>
                    <a:pt x="228" y="115"/>
                  </a:cubicBezTo>
                  <a:cubicBezTo>
                    <a:pt x="228" y="115"/>
                    <a:pt x="228" y="115"/>
                    <a:pt x="228" y="115"/>
                  </a:cubicBezTo>
                  <a:cubicBezTo>
                    <a:pt x="228" y="114"/>
                    <a:pt x="228" y="114"/>
                    <a:pt x="228" y="114"/>
                  </a:cubicBezTo>
                  <a:cubicBezTo>
                    <a:pt x="232" y="106"/>
                    <a:pt x="232" y="106"/>
                    <a:pt x="232" y="106"/>
                  </a:cubicBezTo>
                  <a:cubicBezTo>
                    <a:pt x="233" y="105"/>
                    <a:pt x="233" y="105"/>
                    <a:pt x="233" y="105"/>
                  </a:cubicBezTo>
                  <a:cubicBezTo>
                    <a:pt x="233" y="105"/>
                    <a:pt x="233" y="105"/>
                    <a:pt x="233" y="105"/>
                  </a:cubicBezTo>
                  <a:cubicBezTo>
                    <a:pt x="239" y="90"/>
                    <a:pt x="239" y="90"/>
                    <a:pt x="239" y="90"/>
                  </a:cubicBezTo>
                  <a:cubicBezTo>
                    <a:pt x="240" y="90"/>
                    <a:pt x="240" y="90"/>
                    <a:pt x="240" y="90"/>
                  </a:cubicBezTo>
                  <a:cubicBezTo>
                    <a:pt x="240" y="90"/>
                    <a:pt x="240" y="90"/>
                    <a:pt x="240" y="90"/>
                  </a:cubicBezTo>
                  <a:cubicBezTo>
                    <a:pt x="245" y="84"/>
                    <a:pt x="245" y="84"/>
                    <a:pt x="245" y="84"/>
                  </a:cubicBezTo>
                  <a:cubicBezTo>
                    <a:pt x="248" y="78"/>
                    <a:pt x="248" y="78"/>
                    <a:pt x="248" y="78"/>
                  </a:cubicBezTo>
                  <a:cubicBezTo>
                    <a:pt x="248" y="78"/>
                    <a:pt x="248" y="78"/>
                    <a:pt x="248" y="78"/>
                  </a:cubicBezTo>
                  <a:cubicBezTo>
                    <a:pt x="248" y="78"/>
                    <a:pt x="248" y="78"/>
                    <a:pt x="248" y="78"/>
                  </a:cubicBezTo>
                  <a:cubicBezTo>
                    <a:pt x="251" y="73"/>
                    <a:pt x="251" y="73"/>
                    <a:pt x="251" y="73"/>
                  </a:cubicBezTo>
                  <a:cubicBezTo>
                    <a:pt x="249" y="67"/>
                    <a:pt x="249" y="67"/>
                    <a:pt x="249" y="67"/>
                  </a:cubicBezTo>
                  <a:cubicBezTo>
                    <a:pt x="249" y="66"/>
                    <a:pt x="249" y="66"/>
                    <a:pt x="249" y="66"/>
                  </a:cubicBezTo>
                  <a:cubicBezTo>
                    <a:pt x="248" y="66"/>
                    <a:pt x="248" y="66"/>
                    <a:pt x="248" y="66"/>
                  </a:cubicBezTo>
                  <a:cubicBezTo>
                    <a:pt x="248" y="60"/>
                    <a:pt x="248" y="60"/>
                    <a:pt x="248" y="60"/>
                  </a:cubicBezTo>
                  <a:cubicBezTo>
                    <a:pt x="245" y="60"/>
                    <a:pt x="245" y="60"/>
                    <a:pt x="245" y="60"/>
                  </a:cubicBezTo>
                  <a:cubicBezTo>
                    <a:pt x="239" y="63"/>
                    <a:pt x="239" y="63"/>
                    <a:pt x="239" y="63"/>
                  </a:cubicBezTo>
                  <a:cubicBezTo>
                    <a:pt x="236" y="65"/>
                    <a:pt x="232" y="64"/>
                    <a:pt x="227" y="61"/>
                  </a:cubicBezTo>
                  <a:cubicBezTo>
                    <a:pt x="225" y="59"/>
                    <a:pt x="225" y="55"/>
                    <a:pt x="226" y="49"/>
                  </a:cubicBezTo>
                  <a:cubicBezTo>
                    <a:pt x="223" y="49"/>
                    <a:pt x="223" y="49"/>
                    <a:pt x="223" y="49"/>
                  </a:cubicBezTo>
                  <a:cubicBezTo>
                    <a:pt x="221" y="51"/>
                    <a:pt x="221" y="51"/>
                    <a:pt x="221" y="51"/>
                  </a:cubicBezTo>
                  <a:cubicBezTo>
                    <a:pt x="218" y="55"/>
                    <a:pt x="215" y="57"/>
                    <a:pt x="214" y="57"/>
                  </a:cubicBezTo>
                  <a:cubicBezTo>
                    <a:pt x="213" y="57"/>
                    <a:pt x="213" y="57"/>
                    <a:pt x="212" y="57"/>
                  </a:cubicBezTo>
                  <a:cubicBezTo>
                    <a:pt x="212" y="56"/>
                    <a:pt x="211" y="54"/>
                    <a:pt x="211" y="50"/>
                  </a:cubicBezTo>
                  <a:cubicBezTo>
                    <a:pt x="211" y="47"/>
                    <a:pt x="211" y="44"/>
                    <a:pt x="212" y="44"/>
                  </a:cubicBezTo>
                  <a:cubicBezTo>
                    <a:pt x="213" y="42"/>
                    <a:pt x="214" y="42"/>
                    <a:pt x="215" y="43"/>
                  </a:cubicBezTo>
                  <a:cubicBezTo>
                    <a:pt x="222" y="29"/>
                    <a:pt x="222" y="29"/>
                    <a:pt x="222" y="29"/>
                  </a:cubicBezTo>
                  <a:cubicBezTo>
                    <a:pt x="224" y="24"/>
                    <a:pt x="224" y="24"/>
                    <a:pt x="224" y="24"/>
                  </a:cubicBezTo>
                  <a:cubicBezTo>
                    <a:pt x="225" y="18"/>
                    <a:pt x="225" y="18"/>
                    <a:pt x="225" y="18"/>
                  </a:cubicBezTo>
                  <a:cubicBezTo>
                    <a:pt x="221" y="14"/>
                    <a:pt x="221" y="14"/>
                    <a:pt x="221" y="14"/>
                  </a:cubicBezTo>
                  <a:cubicBezTo>
                    <a:pt x="220" y="13"/>
                    <a:pt x="219" y="10"/>
                    <a:pt x="220" y="6"/>
                  </a:cubicBezTo>
                  <a:cubicBezTo>
                    <a:pt x="220" y="4"/>
                    <a:pt x="220" y="4"/>
                    <a:pt x="220" y="4"/>
                  </a:cubicBezTo>
                  <a:cubicBezTo>
                    <a:pt x="220" y="2"/>
                    <a:pt x="219" y="1"/>
                    <a:pt x="218" y="0"/>
                  </a:cubicBezTo>
                  <a:cubicBezTo>
                    <a:pt x="217" y="0"/>
                    <a:pt x="217" y="0"/>
                    <a:pt x="217" y="0"/>
                  </a:cubicBezTo>
                  <a:cubicBezTo>
                    <a:pt x="217" y="1"/>
                    <a:pt x="217" y="1"/>
                    <a:pt x="217" y="1"/>
                  </a:cubicBezTo>
                  <a:cubicBezTo>
                    <a:pt x="215" y="4"/>
                    <a:pt x="213" y="6"/>
                    <a:pt x="208" y="4"/>
                  </a:cubicBezTo>
                  <a:cubicBezTo>
                    <a:pt x="206" y="4"/>
                    <a:pt x="204" y="4"/>
                    <a:pt x="20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lumMod val="50000"/>
                  </a:sysClr>
                </a:solidFill>
                <a:effectLst/>
                <a:uLnTx/>
                <a:uFillTx/>
              </a:endParaRPr>
            </a:p>
          </p:txBody>
        </p:sp>
        <p:sp>
          <p:nvSpPr>
            <p:cNvPr id="80" name="Freeform 15"/>
            <p:cNvSpPr>
              <a:spLocks/>
            </p:cNvSpPr>
            <p:nvPr/>
          </p:nvSpPr>
          <p:spPr bwMode="auto">
            <a:xfrm>
              <a:off x="6130926" y="3840163"/>
              <a:ext cx="533400" cy="539750"/>
            </a:xfrm>
            <a:custGeom>
              <a:avLst/>
              <a:gdLst>
                <a:gd name="T0" fmla="*/ 135 w 142"/>
                <a:gd name="T1" fmla="*/ 16 h 144"/>
                <a:gd name="T2" fmla="*/ 130 w 142"/>
                <a:gd name="T3" fmla="*/ 15 h 144"/>
                <a:gd name="T4" fmla="*/ 125 w 142"/>
                <a:gd name="T5" fmla="*/ 13 h 144"/>
                <a:gd name="T6" fmla="*/ 118 w 142"/>
                <a:gd name="T7" fmla="*/ 14 h 144"/>
                <a:gd name="T8" fmla="*/ 111 w 142"/>
                <a:gd name="T9" fmla="*/ 11 h 144"/>
                <a:gd name="T10" fmla="*/ 111 w 142"/>
                <a:gd name="T11" fmla="*/ 11 h 144"/>
                <a:gd name="T12" fmla="*/ 102 w 142"/>
                <a:gd name="T13" fmla="*/ 2 h 144"/>
                <a:gd name="T14" fmla="*/ 88 w 142"/>
                <a:gd name="T15" fmla="*/ 8 h 144"/>
                <a:gd name="T16" fmla="*/ 87 w 142"/>
                <a:gd name="T17" fmla="*/ 20 h 144"/>
                <a:gd name="T18" fmla="*/ 81 w 142"/>
                <a:gd name="T19" fmla="*/ 30 h 144"/>
                <a:gd name="T20" fmla="*/ 72 w 142"/>
                <a:gd name="T21" fmla="*/ 43 h 144"/>
                <a:gd name="T22" fmla="*/ 58 w 142"/>
                <a:gd name="T23" fmla="*/ 59 h 144"/>
                <a:gd name="T24" fmla="*/ 44 w 142"/>
                <a:gd name="T25" fmla="*/ 72 h 144"/>
                <a:gd name="T26" fmla="*/ 37 w 142"/>
                <a:gd name="T27" fmla="*/ 82 h 144"/>
                <a:gd name="T28" fmla="*/ 0 w 142"/>
                <a:gd name="T29" fmla="*/ 84 h 144"/>
                <a:gd name="T30" fmla="*/ 10 w 142"/>
                <a:gd name="T31" fmla="*/ 113 h 144"/>
                <a:gd name="T32" fmla="*/ 16 w 142"/>
                <a:gd name="T33" fmla="*/ 117 h 144"/>
                <a:gd name="T34" fmla="*/ 21 w 142"/>
                <a:gd name="T35" fmla="*/ 131 h 144"/>
                <a:gd name="T36" fmla="*/ 22 w 142"/>
                <a:gd name="T37" fmla="*/ 134 h 144"/>
                <a:gd name="T38" fmla="*/ 32 w 142"/>
                <a:gd name="T39" fmla="*/ 131 h 144"/>
                <a:gd name="T40" fmla="*/ 35 w 142"/>
                <a:gd name="T41" fmla="*/ 133 h 144"/>
                <a:gd name="T42" fmla="*/ 38 w 142"/>
                <a:gd name="T43" fmla="*/ 123 h 144"/>
                <a:gd name="T44" fmla="*/ 55 w 142"/>
                <a:gd name="T45" fmla="*/ 116 h 144"/>
                <a:gd name="T46" fmla="*/ 57 w 142"/>
                <a:gd name="T47" fmla="*/ 106 h 144"/>
                <a:gd name="T48" fmla="*/ 60 w 142"/>
                <a:gd name="T49" fmla="*/ 103 h 144"/>
                <a:gd name="T50" fmla="*/ 61 w 142"/>
                <a:gd name="T51" fmla="*/ 103 h 144"/>
                <a:gd name="T52" fmla="*/ 68 w 142"/>
                <a:gd name="T53" fmla="*/ 110 h 144"/>
                <a:gd name="T54" fmla="*/ 71 w 142"/>
                <a:gd name="T55" fmla="*/ 116 h 144"/>
                <a:gd name="T56" fmla="*/ 76 w 142"/>
                <a:gd name="T57" fmla="*/ 108 h 144"/>
                <a:gd name="T58" fmla="*/ 81 w 142"/>
                <a:gd name="T59" fmla="*/ 106 h 144"/>
                <a:gd name="T60" fmla="*/ 87 w 142"/>
                <a:gd name="T61" fmla="*/ 107 h 144"/>
                <a:gd name="T62" fmla="*/ 91 w 142"/>
                <a:gd name="T63" fmla="*/ 118 h 144"/>
                <a:gd name="T64" fmla="*/ 95 w 142"/>
                <a:gd name="T65" fmla="*/ 127 h 144"/>
                <a:gd name="T66" fmla="*/ 97 w 142"/>
                <a:gd name="T67" fmla="*/ 135 h 144"/>
                <a:gd name="T68" fmla="*/ 104 w 142"/>
                <a:gd name="T69" fmla="*/ 135 h 144"/>
                <a:gd name="T70" fmla="*/ 105 w 142"/>
                <a:gd name="T71" fmla="*/ 136 h 144"/>
                <a:gd name="T72" fmla="*/ 108 w 142"/>
                <a:gd name="T73" fmla="*/ 144 h 144"/>
                <a:gd name="T74" fmla="*/ 111 w 142"/>
                <a:gd name="T75" fmla="*/ 138 h 144"/>
                <a:gd name="T76" fmla="*/ 112 w 142"/>
                <a:gd name="T77" fmla="*/ 137 h 144"/>
                <a:gd name="T78" fmla="*/ 115 w 142"/>
                <a:gd name="T79" fmla="*/ 135 h 144"/>
                <a:gd name="T80" fmla="*/ 118 w 142"/>
                <a:gd name="T81" fmla="*/ 132 h 144"/>
                <a:gd name="T82" fmla="*/ 94 w 142"/>
                <a:gd name="T83" fmla="*/ 84 h 144"/>
                <a:gd name="T84" fmla="*/ 88 w 142"/>
                <a:gd name="T85" fmla="*/ 64 h 144"/>
                <a:gd name="T86" fmla="*/ 88 w 142"/>
                <a:gd name="T87" fmla="*/ 64 h 144"/>
                <a:gd name="T88" fmla="*/ 91 w 142"/>
                <a:gd name="T89" fmla="*/ 52 h 144"/>
                <a:gd name="T90" fmla="*/ 131 w 142"/>
                <a:gd name="T91" fmla="*/ 44 h 144"/>
                <a:gd name="T92" fmla="*/ 140 w 142"/>
                <a:gd name="T93" fmla="*/ 3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2" h="144">
                  <a:moveTo>
                    <a:pt x="142" y="29"/>
                  </a:moveTo>
                  <a:cubicBezTo>
                    <a:pt x="139" y="23"/>
                    <a:pt x="139" y="23"/>
                    <a:pt x="139" y="23"/>
                  </a:cubicBezTo>
                  <a:cubicBezTo>
                    <a:pt x="135" y="16"/>
                    <a:pt x="135" y="16"/>
                    <a:pt x="135" y="16"/>
                  </a:cubicBezTo>
                  <a:cubicBezTo>
                    <a:pt x="130" y="15"/>
                    <a:pt x="130" y="15"/>
                    <a:pt x="130" y="15"/>
                  </a:cubicBezTo>
                  <a:cubicBezTo>
                    <a:pt x="130" y="15"/>
                    <a:pt x="130" y="15"/>
                    <a:pt x="130" y="15"/>
                  </a:cubicBezTo>
                  <a:cubicBezTo>
                    <a:pt x="130" y="15"/>
                    <a:pt x="130" y="15"/>
                    <a:pt x="130" y="15"/>
                  </a:cubicBezTo>
                  <a:cubicBezTo>
                    <a:pt x="129" y="15"/>
                    <a:pt x="129" y="15"/>
                    <a:pt x="129" y="15"/>
                  </a:cubicBezTo>
                  <a:cubicBezTo>
                    <a:pt x="125" y="13"/>
                    <a:pt x="125" y="13"/>
                    <a:pt x="125" y="13"/>
                  </a:cubicBezTo>
                  <a:cubicBezTo>
                    <a:pt x="125" y="13"/>
                    <a:pt x="125" y="13"/>
                    <a:pt x="125" y="13"/>
                  </a:cubicBezTo>
                  <a:cubicBezTo>
                    <a:pt x="124" y="13"/>
                    <a:pt x="124" y="13"/>
                    <a:pt x="124" y="13"/>
                  </a:cubicBezTo>
                  <a:cubicBezTo>
                    <a:pt x="123" y="13"/>
                    <a:pt x="123" y="13"/>
                    <a:pt x="123" y="13"/>
                  </a:cubicBezTo>
                  <a:cubicBezTo>
                    <a:pt x="118" y="14"/>
                    <a:pt x="118" y="14"/>
                    <a:pt x="118" y="14"/>
                  </a:cubicBezTo>
                  <a:cubicBezTo>
                    <a:pt x="117" y="14"/>
                    <a:pt x="117" y="14"/>
                    <a:pt x="117" y="14"/>
                  </a:cubicBezTo>
                  <a:cubicBezTo>
                    <a:pt x="116" y="13"/>
                    <a:pt x="116" y="13"/>
                    <a:pt x="116" y="13"/>
                  </a:cubicBezTo>
                  <a:cubicBezTo>
                    <a:pt x="111" y="11"/>
                    <a:pt x="111" y="11"/>
                    <a:pt x="111" y="11"/>
                  </a:cubicBezTo>
                  <a:cubicBezTo>
                    <a:pt x="111" y="11"/>
                    <a:pt x="111" y="11"/>
                    <a:pt x="111" y="11"/>
                  </a:cubicBezTo>
                  <a:cubicBezTo>
                    <a:pt x="111" y="11"/>
                    <a:pt x="111" y="11"/>
                    <a:pt x="111" y="11"/>
                  </a:cubicBezTo>
                  <a:cubicBezTo>
                    <a:pt x="111" y="11"/>
                    <a:pt x="111" y="11"/>
                    <a:pt x="111" y="11"/>
                  </a:cubicBezTo>
                  <a:cubicBezTo>
                    <a:pt x="111" y="11"/>
                    <a:pt x="111" y="11"/>
                    <a:pt x="111" y="11"/>
                  </a:cubicBezTo>
                  <a:cubicBezTo>
                    <a:pt x="107" y="7"/>
                    <a:pt x="107" y="7"/>
                    <a:pt x="107" y="7"/>
                  </a:cubicBezTo>
                  <a:cubicBezTo>
                    <a:pt x="102" y="2"/>
                    <a:pt x="102" y="2"/>
                    <a:pt x="102" y="2"/>
                  </a:cubicBezTo>
                  <a:cubicBezTo>
                    <a:pt x="98" y="0"/>
                    <a:pt x="98" y="0"/>
                    <a:pt x="98" y="0"/>
                  </a:cubicBezTo>
                  <a:cubicBezTo>
                    <a:pt x="94" y="4"/>
                    <a:pt x="94" y="4"/>
                    <a:pt x="94" y="4"/>
                  </a:cubicBezTo>
                  <a:cubicBezTo>
                    <a:pt x="88" y="8"/>
                    <a:pt x="88" y="8"/>
                    <a:pt x="88" y="8"/>
                  </a:cubicBezTo>
                  <a:cubicBezTo>
                    <a:pt x="87" y="20"/>
                    <a:pt x="87" y="20"/>
                    <a:pt x="87" y="20"/>
                  </a:cubicBezTo>
                  <a:cubicBezTo>
                    <a:pt x="87" y="20"/>
                    <a:pt x="87" y="20"/>
                    <a:pt x="87" y="20"/>
                  </a:cubicBezTo>
                  <a:cubicBezTo>
                    <a:pt x="87" y="20"/>
                    <a:pt x="87" y="20"/>
                    <a:pt x="87" y="20"/>
                  </a:cubicBezTo>
                  <a:cubicBezTo>
                    <a:pt x="82" y="29"/>
                    <a:pt x="82" y="29"/>
                    <a:pt x="82" y="29"/>
                  </a:cubicBezTo>
                  <a:cubicBezTo>
                    <a:pt x="82" y="30"/>
                    <a:pt x="82" y="30"/>
                    <a:pt x="82" y="30"/>
                  </a:cubicBezTo>
                  <a:cubicBezTo>
                    <a:pt x="81" y="30"/>
                    <a:pt x="81" y="30"/>
                    <a:pt x="81" y="30"/>
                  </a:cubicBezTo>
                  <a:cubicBezTo>
                    <a:pt x="77" y="34"/>
                    <a:pt x="77" y="34"/>
                    <a:pt x="77" y="34"/>
                  </a:cubicBezTo>
                  <a:cubicBezTo>
                    <a:pt x="72" y="43"/>
                    <a:pt x="72" y="43"/>
                    <a:pt x="72" y="43"/>
                  </a:cubicBezTo>
                  <a:cubicBezTo>
                    <a:pt x="72" y="43"/>
                    <a:pt x="72" y="43"/>
                    <a:pt x="72" y="43"/>
                  </a:cubicBezTo>
                  <a:cubicBezTo>
                    <a:pt x="72" y="44"/>
                    <a:pt x="72" y="44"/>
                    <a:pt x="72" y="44"/>
                  </a:cubicBezTo>
                  <a:cubicBezTo>
                    <a:pt x="68" y="47"/>
                    <a:pt x="65" y="49"/>
                    <a:pt x="62" y="52"/>
                  </a:cubicBezTo>
                  <a:cubicBezTo>
                    <a:pt x="58" y="59"/>
                    <a:pt x="58" y="59"/>
                    <a:pt x="58" y="59"/>
                  </a:cubicBezTo>
                  <a:cubicBezTo>
                    <a:pt x="57" y="61"/>
                    <a:pt x="54" y="63"/>
                    <a:pt x="48" y="66"/>
                  </a:cubicBezTo>
                  <a:cubicBezTo>
                    <a:pt x="44" y="72"/>
                    <a:pt x="44" y="72"/>
                    <a:pt x="44" y="72"/>
                  </a:cubicBezTo>
                  <a:cubicBezTo>
                    <a:pt x="44" y="72"/>
                    <a:pt x="44" y="72"/>
                    <a:pt x="44" y="72"/>
                  </a:cubicBezTo>
                  <a:cubicBezTo>
                    <a:pt x="37" y="82"/>
                    <a:pt x="37" y="82"/>
                    <a:pt x="37" y="82"/>
                  </a:cubicBezTo>
                  <a:cubicBezTo>
                    <a:pt x="37" y="82"/>
                    <a:pt x="37" y="82"/>
                    <a:pt x="37" y="82"/>
                  </a:cubicBezTo>
                  <a:cubicBezTo>
                    <a:pt x="37" y="82"/>
                    <a:pt x="37" y="82"/>
                    <a:pt x="37" y="82"/>
                  </a:cubicBezTo>
                  <a:cubicBezTo>
                    <a:pt x="36" y="82"/>
                    <a:pt x="36" y="82"/>
                    <a:pt x="36" y="82"/>
                  </a:cubicBezTo>
                  <a:cubicBezTo>
                    <a:pt x="4" y="80"/>
                    <a:pt x="4" y="80"/>
                    <a:pt x="4" y="80"/>
                  </a:cubicBezTo>
                  <a:cubicBezTo>
                    <a:pt x="0" y="84"/>
                    <a:pt x="0" y="84"/>
                    <a:pt x="0" y="84"/>
                  </a:cubicBezTo>
                  <a:cubicBezTo>
                    <a:pt x="0" y="90"/>
                    <a:pt x="0" y="90"/>
                    <a:pt x="0" y="90"/>
                  </a:cubicBezTo>
                  <a:cubicBezTo>
                    <a:pt x="4" y="104"/>
                    <a:pt x="4" y="104"/>
                    <a:pt x="4" y="104"/>
                  </a:cubicBezTo>
                  <a:cubicBezTo>
                    <a:pt x="10" y="113"/>
                    <a:pt x="10" y="113"/>
                    <a:pt x="10" y="113"/>
                  </a:cubicBezTo>
                  <a:cubicBezTo>
                    <a:pt x="16" y="116"/>
                    <a:pt x="16" y="116"/>
                    <a:pt x="16" y="116"/>
                  </a:cubicBezTo>
                  <a:cubicBezTo>
                    <a:pt x="16" y="117"/>
                    <a:pt x="16" y="117"/>
                    <a:pt x="16" y="117"/>
                  </a:cubicBezTo>
                  <a:cubicBezTo>
                    <a:pt x="16" y="117"/>
                    <a:pt x="16" y="117"/>
                    <a:pt x="16" y="117"/>
                  </a:cubicBezTo>
                  <a:cubicBezTo>
                    <a:pt x="16" y="117"/>
                    <a:pt x="16" y="117"/>
                    <a:pt x="16" y="117"/>
                  </a:cubicBezTo>
                  <a:cubicBezTo>
                    <a:pt x="20" y="121"/>
                    <a:pt x="21" y="124"/>
                    <a:pt x="21" y="126"/>
                  </a:cubicBezTo>
                  <a:cubicBezTo>
                    <a:pt x="21" y="131"/>
                    <a:pt x="21" y="131"/>
                    <a:pt x="21" y="131"/>
                  </a:cubicBezTo>
                  <a:cubicBezTo>
                    <a:pt x="19" y="133"/>
                    <a:pt x="19" y="133"/>
                    <a:pt x="19" y="133"/>
                  </a:cubicBezTo>
                  <a:cubicBezTo>
                    <a:pt x="20" y="134"/>
                    <a:pt x="20" y="134"/>
                    <a:pt x="20" y="134"/>
                  </a:cubicBezTo>
                  <a:cubicBezTo>
                    <a:pt x="22" y="134"/>
                    <a:pt x="22" y="134"/>
                    <a:pt x="22" y="134"/>
                  </a:cubicBezTo>
                  <a:cubicBezTo>
                    <a:pt x="24" y="129"/>
                    <a:pt x="24" y="129"/>
                    <a:pt x="24" y="129"/>
                  </a:cubicBezTo>
                  <a:cubicBezTo>
                    <a:pt x="25" y="129"/>
                    <a:pt x="25" y="129"/>
                    <a:pt x="25" y="129"/>
                  </a:cubicBezTo>
                  <a:cubicBezTo>
                    <a:pt x="32" y="131"/>
                    <a:pt x="32" y="131"/>
                    <a:pt x="32" y="131"/>
                  </a:cubicBezTo>
                  <a:cubicBezTo>
                    <a:pt x="32" y="133"/>
                    <a:pt x="32" y="133"/>
                    <a:pt x="32" y="133"/>
                  </a:cubicBezTo>
                  <a:cubicBezTo>
                    <a:pt x="35" y="133"/>
                    <a:pt x="35" y="133"/>
                    <a:pt x="35" y="133"/>
                  </a:cubicBezTo>
                  <a:cubicBezTo>
                    <a:pt x="35" y="133"/>
                    <a:pt x="35" y="133"/>
                    <a:pt x="35" y="133"/>
                  </a:cubicBezTo>
                  <a:cubicBezTo>
                    <a:pt x="34" y="130"/>
                    <a:pt x="34" y="130"/>
                    <a:pt x="34" y="130"/>
                  </a:cubicBezTo>
                  <a:cubicBezTo>
                    <a:pt x="34" y="130"/>
                    <a:pt x="34" y="130"/>
                    <a:pt x="34" y="130"/>
                  </a:cubicBezTo>
                  <a:cubicBezTo>
                    <a:pt x="38" y="123"/>
                    <a:pt x="38" y="123"/>
                    <a:pt x="38" y="123"/>
                  </a:cubicBezTo>
                  <a:cubicBezTo>
                    <a:pt x="39" y="121"/>
                    <a:pt x="41" y="120"/>
                    <a:pt x="44" y="121"/>
                  </a:cubicBezTo>
                  <a:cubicBezTo>
                    <a:pt x="51" y="121"/>
                    <a:pt x="51" y="121"/>
                    <a:pt x="51" y="121"/>
                  </a:cubicBezTo>
                  <a:cubicBezTo>
                    <a:pt x="55" y="116"/>
                    <a:pt x="55" y="116"/>
                    <a:pt x="55" y="116"/>
                  </a:cubicBezTo>
                  <a:cubicBezTo>
                    <a:pt x="55" y="111"/>
                    <a:pt x="55" y="111"/>
                    <a:pt x="55" y="111"/>
                  </a:cubicBezTo>
                  <a:cubicBezTo>
                    <a:pt x="57" y="106"/>
                    <a:pt x="57" y="106"/>
                    <a:pt x="57" y="106"/>
                  </a:cubicBezTo>
                  <a:cubicBezTo>
                    <a:pt x="57" y="106"/>
                    <a:pt x="57" y="106"/>
                    <a:pt x="57" y="106"/>
                  </a:cubicBezTo>
                  <a:cubicBezTo>
                    <a:pt x="57" y="105"/>
                    <a:pt x="57" y="105"/>
                    <a:pt x="57" y="105"/>
                  </a:cubicBezTo>
                  <a:cubicBezTo>
                    <a:pt x="58" y="105"/>
                    <a:pt x="58" y="105"/>
                    <a:pt x="58" y="105"/>
                  </a:cubicBezTo>
                  <a:cubicBezTo>
                    <a:pt x="60" y="103"/>
                    <a:pt x="60" y="103"/>
                    <a:pt x="60" y="103"/>
                  </a:cubicBezTo>
                  <a:cubicBezTo>
                    <a:pt x="60" y="103"/>
                    <a:pt x="60" y="103"/>
                    <a:pt x="60" y="103"/>
                  </a:cubicBezTo>
                  <a:cubicBezTo>
                    <a:pt x="61" y="103"/>
                    <a:pt x="61" y="103"/>
                    <a:pt x="61" y="103"/>
                  </a:cubicBezTo>
                  <a:cubicBezTo>
                    <a:pt x="61" y="103"/>
                    <a:pt x="61" y="103"/>
                    <a:pt x="61" y="103"/>
                  </a:cubicBezTo>
                  <a:cubicBezTo>
                    <a:pt x="67" y="104"/>
                    <a:pt x="67" y="104"/>
                    <a:pt x="67" y="104"/>
                  </a:cubicBezTo>
                  <a:cubicBezTo>
                    <a:pt x="67" y="105"/>
                    <a:pt x="67" y="105"/>
                    <a:pt x="67" y="105"/>
                  </a:cubicBezTo>
                  <a:cubicBezTo>
                    <a:pt x="68" y="110"/>
                    <a:pt x="68" y="110"/>
                    <a:pt x="68" y="110"/>
                  </a:cubicBezTo>
                  <a:cubicBezTo>
                    <a:pt x="68" y="112"/>
                    <a:pt x="68" y="112"/>
                    <a:pt x="68" y="112"/>
                  </a:cubicBezTo>
                  <a:cubicBezTo>
                    <a:pt x="69" y="116"/>
                    <a:pt x="69" y="116"/>
                    <a:pt x="69" y="116"/>
                  </a:cubicBezTo>
                  <a:cubicBezTo>
                    <a:pt x="71" y="116"/>
                    <a:pt x="71" y="116"/>
                    <a:pt x="71" y="116"/>
                  </a:cubicBezTo>
                  <a:cubicBezTo>
                    <a:pt x="73" y="113"/>
                    <a:pt x="73" y="113"/>
                    <a:pt x="73" y="113"/>
                  </a:cubicBezTo>
                  <a:cubicBezTo>
                    <a:pt x="73" y="113"/>
                    <a:pt x="73" y="113"/>
                    <a:pt x="73" y="113"/>
                  </a:cubicBezTo>
                  <a:cubicBezTo>
                    <a:pt x="76" y="108"/>
                    <a:pt x="76" y="108"/>
                    <a:pt x="76" y="108"/>
                  </a:cubicBezTo>
                  <a:cubicBezTo>
                    <a:pt x="76" y="108"/>
                    <a:pt x="76" y="108"/>
                    <a:pt x="76" y="108"/>
                  </a:cubicBezTo>
                  <a:cubicBezTo>
                    <a:pt x="81" y="106"/>
                    <a:pt x="81" y="106"/>
                    <a:pt x="81" y="106"/>
                  </a:cubicBezTo>
                  <a:cubicBezTo>
                    <a:pt x="81" y="106"/>
                    <a:pt x="81" y="106"/>
                    <a:pt x="81" y="106"/>
                  </a:cubicBezTo>
                  <a:cubicBezTo>
                    <a:pt x="82" y="105"/>
                    <a:pt x="82" y="105"/>
                    <a:pt x="82" y="105"/>
                  </a:cubicBezTo>
                  <a:cubicBezTo>
                    <a:pt x="87" y="107"/>
                    <a:pt x="87" y="107"/>
                    <a:pt x="87" y="107"/>
                  </a:cubicBezTo>
                  <a:cubicBezTo>
                    <a:pt x="87" y="107"/>
                    <a:pt x="87" y="107"/>
                    <a:pt x="87" y="107"/>
                  </a:cubicBezTo>
                  <a:cubicBezTo>
                    <a:pt x="88" y="107"/>
                    <a:pt x="88" y="107"/>
                    <a:pt x="88" y="107"/>
                  </a:cubicBezTo>
                  <a:cubicBezTo>
                    <a:pt x="91" y="113"/>
                    <a:pt x="91" y="113"/>
                    <a:pt x="91" y="113"/>
                  </a:cubicBezTo>
                  <a:cubicBezTo>
                    <a:pt x="91" y="118"/>
                    <a:pt x="91" y="118"/>
                    <a:pt x="91" y="118"/>
                  </a:cubicBezTo>
                  <a:cubicBezTo>
                    <a:pt x="95" y="126"/>
                    <a:pt x="95" y="126"/>
                    <a:pt x="95" y="126"/>
                  </a:cubicBezTo>
                  <a:cubicBezTo>
                    <a:pt x="95" y="126"/>
                    <a:pt x="95" y="126"/>
                    <a:pt x="95" y="126"/>
                  </a:cubicBezTo>
                  <a:cubicBezTo>
                    <a:pt x="95" y="127"/>
                    <a:pt x="95" y="127"/>
                    <a:pt x="95" y="127"/>
                  </a:cubicBezTo>
                  <a:cubicBezTo>
                    <a:pt x="95" y="132"/>
                    <a:pt x="95" y="132"/>
                    <a:pt x="95" y="132"/>
                  </a:cubicBezTo>
                  <a:cubicBezTo>
                    <a:pt x="96" y="135"/>
                    <a:pt x="96" y="135"/>
                    <a:pt x="96" y="135"/>
                  </a:cubicBezTo>
                  <a:cubicBezTo>
                    <a:pt x="97" y="135"/>
                    <a:pt x="97" y="135"/>
                    <a:pt x="97" y="135"/>
                  </a:cubicBezTo>
                  <a:cubicBezTo>
                    <a:pt x="99" y="133"/>
                    <a:pt x="99" y="133"/>
                    <a:pt x="99" y="133"/>
                  </a:cubicBezTo>
                  <a:cubicBezTo>
                    <a:pt x="99" y="132"/>
                    <a:pt x="99" y="132"/>
                    <a:pt x="99" y="132"/>
                  </a:cubicBezTo>
                  <a:cubicBezTo>
                    <a:pt x="104" y="135"/>
                    <a:pt x="104" y="135"/>
                    <a:pt x="104" y="135"/>
                  </a:cubicBezTo>
                  <a:cubicBezTo>
                    <a:pt x="104" y="135"/>
                    <a:pt x="104" y="135"/>
                    <a:pt x="104" y="135"/>
                  </a:cubicBezTo>
                  <a:cubicBezTo>
                    <a:pt x="105" y="135"/>
                    <a:pt x="105" y="135"/>
                    <a:pt x="105" y="135"/>
                  </a:cubicBezTo>
                  <a:cubicBezTo>
                    <a:pt x="105" y="136"/>
                    <a:pt x="105" y="136"/>
                    <a:pt x="105" y="136"/>
                  </a:cubicBezTo>
                  <a:cubicBezTo>
                    <a:pt x="105" y="136"/>
                    <a:pt x="105" y="136"/>
                    <a:pt x="105" y="136"/>
                  </a:cubicBezTo>
                  <a:cubicBezTo>
                    <a:pt x="106" y="143"/>
                    <a:pt x="106" y="143"/>
                    <a:pt x="106" y="143"/>
                  </a:cubicBezTo>
                  <a:cubicBezTo>
                    <a:pt x="108" y="144"/>
                    <a:pt x="108" y="144"/>
                    <a:pt x="108" y="144"/>
                  </a:cubicBezTo>
                  <a:cubicBezTo>
                    <a:pt x="109" y="143"/>
                    <a:pt x="109" y="143"/>
                    <a:pt x="109" y="143"/>
                  </a:cubicBezTo>
                  <a:cubicBezTo>
                    <a:pt x="111" y="138"/>
                    <a:pt x="111" y="138"/>
                    <a:pt x="111" y="138"/>
                  </a:cubicBezTo>
                  <a:cubicBezTo>
                    <a:pt x="111" y="138"/>
                    <a:pt x="111" y="138"/>
                    <a:pt x="111" y="138"/>
                  </a:cubicBezTo>
                  <a:cubicBezTo>
                    <a:pt x="111" y="137"/>
                    <a:pt x="111" y="137"/>
                    <a:pt x="111" y="137"/>
                  </a:cubicBezTo>
                  <a:cubicBezTo>
                    <a:pt x="112" y="137"/>
                    <a:pt x="112" y="137"/>
                    <a:pt x="112" y="137"/>
                  </a:cubicBezTo>
                  <a:cubicBezTo>
                    <a:pt x="112" y="137"/>
                    <a:pt x="112" y="137"/>
                    <a:pt x="112" y="137"/>
                  </a:cubicBezTo>
                  <a:cubicBezTo>
                    <a:pt x="115" y="135"/>
                    <a:pt x="115" y="135"/>
                    <a:pt x="115" y="135"/>
                  </a:cubicBezTo>
                  <a:cubicBezTo>
                    <a:pt x="115" y="135"/>
                    <a:pt x="115" y="135"/>
                    <a:pt x="115" y="135"/>
                  </a:cubicBezTo>
                  <a:cubicBezTo>
                    <a:pt x="115" y="135"/>
                    <a:pt x="115" y="135"/>
                    <a:pt x="115" y="135"/>
                  </a:cubicBezTo>
                  <a:cubicBezTo>
                    <a:pt x="119" y="135"/>
                    <a:pt x="119" y="135"/>
                    <a:pt x="119" y="135"/>
                  </a:cubicBezTo>
                  <a:cubicBezTo>
                    <a:pt x="118" y="133"/>
                    <a:pt x="118" y="133"/>
                    <a:pt x="118" y="133"/>
                  </a:cubicBezTo>
                  <a:cubicBezTo>
                    <a:pt x="118" y="132"/>
                    <a:pt x="118" y="132"/>
                    <a:pt x="118" y="132"/>
                  </a:cubicBezTo>
                  <a:cubicBezTo>
                    <a:pt x="116" y="113"/>
                    <a:pt x="116" y="113"/>
                    <a:pt x="116" y="113"/>
                  </a:cubicBezTo>
                  <a:cubicBezTo>
                    <a:pt x="108" y="101"/>
                    <a:pt x="108" y="101"/>
                    <a:pt x="108" y="101"/>
                  </a:cubicBezTo>
                  <a:cubicBezTo>
                    <a:pt x="94" y="84"/>
                    <a:pt x="94" y="84"/>
                    <a:pt x="94" y="84"/>
                  </a:cubicBezTo>
                  <a:cubicBezTo>
                    <a:pt x="94" y="84"/>
                    <a:pt x="94" y="84"/>
                    <a:pt x="94" y="84"/>
                  </a:cubicBezTo>
                  <a:cubicBezTo>
                    <a:pt x="93" y="73"/>
                    <a:pt x="93" y="73"/>
                    <a:pt x="93" y="73"/>
                  </a:cubicBezTo>
                  <a:cubicBezTo>
                    <a:pt x="88" y="64"/>
                    <a:pt x="88" y="64"/>
                    <a:pt x="88" y="64"/>
                  </a:cubicBezTo>
                  <a:cubicBezTo>
                    <a:pt x="88" y="64"/>
                    <a:pt x="88" y="64"/>
                    <a:pt x="88" y="64"/>
                  </a:cubicBezTo>
                  <a:cubicBezTo>
                    <a:pt x="88" y="64"/>
                    <a:pt x="88" y="64"/>
                    <a:pt x="88" y="64"/>
                  </a:cubicBezTo>
                  <a:cubicBezTo>
                    <a:pt x="88" y="64"/>
                    <a:pt x="88" y="64"/>
                    <a:pt x="88" y="64"/>
                  </a:cubicBezTo>
                  <a:cubicBezTo>
                    <a:pt x="88" y="63"/>
                    <a:pt x="88" y="63"/>
                    <a:pt x="88" y="63"/>
                  </a:cubicBezTo>
                  <a:cubicBezTo>
                    <a:pt x="90" y="52"/>
                    <a:pt x="90" y="52"/>
                    <a:pt x="90" y="52"/>
                  </a:cubicBezTo>
                  <a:cubicBezTo>
                    <a:pt x="91" y="52"/>
                    <a:pt x="91" y="52"/>
                    <a:pt x="91" y="52"/>
                  </a:cubicBezTo>
                  <a:cubicBezTo>
                    <a:pt x="92" y="52"/>
                    <a:pt x="92" y="52"/>
                    <a:pt x="92" y="52"/>
                  </a:cubicBezTo>
                  <a:cubicBezTo>
                    <a:pt x="117" y="51"/>
                    <a:pt x="117" y="51"/>
                    <a:pt x="117" y="51"/>
                  </a:cubicBezTo>
                  <a:cubicBezTo>
                    <a:pt x="131" y="44"/>
                    <a:pt x="131" y="44"/>
                    <a:pt x="131" y="44"/>
                  </a:cubicBezTo>
                  <a:cubicBezTo>
                    <a:pt x="131" y="44"/>
                    <a:pt x="131" y="44"/>
                    <a:pt x="131" y="44"/>
                  </a:cubicBezTo>
                  <a:cubicBezTo>
                    <a:pt x="131" y="43"/>
                    <a:pt x="131" y="43"/>
                    <a:pt x="131" y="43"/>
                  </a:cubicBezTo>
                  <a:cubicBezTo>
                    <a:pt x="136" y="42"/>
                    <a:pt x="139" y="40"/>
                    <a:pt x="140" y="38"/>
                  </a:cubicBezTo>
                  <a:cubicBezTo>
                    <a:pt x="141" y="36"/>
                    <a:pt x="142" y="33"/>
                    <a:pt x="142"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lumMod val="50000"/>
                  </a:sysClr>
                </a:solidFill>
                <a:effectLst/>
                <a:uLnTx/>
                <a:uFillTx/>
              </a:endParaRPr>
            </a:p>
          </p:txBody>
        </p:sp>
        <p:sp>
          <p:nvSpPr>
            <p:cNvPr id="81" name="Freeform 16"/>
            <p:cNvSpPr>
              <a:spLocks/>
            </p:cNvSpPr>
            <p:nvPr/>
          </p:nvSpPr>
          <p:spPr bwMode="auto">
            <a:xfrm>
              <a:off x="6134101" y="2787651"/>
              <a:ext cx="606425" cy="1085850"/>
            </a:xfrm>
            <a:custGeom>
              <a:avLst/>
              <a:gdLst>
                <a:gd name="T0" fmla="*/ 47 w 161"/>
                <a:gd name="T1" fmla="*/ 90 h 289"/>
                <a:gd name="T2" fmla="*/ 60 w 161"/>
                <a:gd name="T3" fmla="*/ 100 h 289"/>
                <a:gd name="T4" fmla="*/ 69 w 161"/>
                <a:gd name="T5" fmla="*/ 108 h 289"/>
                <a:gd name="T6" fmla="*/ 87 w 161"/>
                <a:gd name="T7" fmla="*/ 114 h 289"/>
                <a:gd name="T8" fmla="*/ 88 w 161"/>
                <a:gd name="T9" fmla="*/ 115 h 289"/>
                <a:gd name="T10" fmla="*/ 93 w 161"/>
                <a:gd name="T11" fmla="*/ 123 h 289"/>
                <a:gd name="T12" fmla="*/ 88 w 161"/>
                <a:gd name="T13" fmla="*/ 136 h 289"/>
                <a:gd name="T14" fmla="*/ 88 w 161"/>
                <a:gd name="T15" fmla="*/ 144 h 289"/>
                <a:gd name="T16" fmla="*/ 83 w 161"/>
                <a:gd name="T17" fmla="*/ 158 h 289"/>
                <a:gd name="T18" fmla="*/ 70 w 161"/>
                <a:gd name="T19" fmla="*/ 156 h 289"/>
                <a:gd name="T20" fmla="*/ 55 w 161"/>
                <a:gd name="T21" fmla="*/ 166 h 289"/>
                <a:gd name="T22" fmla="*/ 58 w 161"/>
                <a:gd name="T23" fmla="*/ 177 h 289"/>
                <a:gd name="T24" fmla="*/ 43 w 161"/>
                <a:gd name="T25" fmla="*/ 174 h 289"/>
                <a:gd name="T26" fmla="*/ 31 w 161"/>
                <a:gd name="T27" fmla="*/ 169 h 289"/>
                <a:gd name="T28" fmla="*/ 19 w 161"/>
                <a:gd name="T29" fmla="*/ 196 h 289"/>
                <a:gd name="T30" fmla="*/ 23 w 161"/>
                <a:gd name="T31" fmla="*/ 204 h 289"/>
                <a:gd name="T32" fmla="*/ 25 w 161"/>
                <a:gd name="T33" fmla="*/ 211 h 289"/>
                <a:gd name="T34" fmla="*/ 26 w 161"/>
                <a:gd name="T35" fmla="*/ 222 h 289"/>
                <a:gd name="T36" fmla="*/ 2 w 161"/>
                <a:gd name="T37" fmla="*/ 227 h 289"/>
                <a:gd name="T38" fmla="*/ 3 w 161"/>
                <a:gd name="T39" fmla="*/ 243 h 289"/>
                <a:gd name="T40" fmla="*/ 6 w 161"/>
                <a:gd name="T41" fmla="*/ 254 h 289"/>
                <a:gd name="T42" fmla="*/ 33 w 161"/>
                <a:gd name="T43" fmla="*/ 253 h 289"/>
                <a:gd name="T44" fmla="*/ 42 w 161"/>
                <a:gd name="T45" fmla="*/ 260 h 289"/>
                <a:gd name="T46" fmla="*/ 50 w 161"/>
                <a:gd name="T47" fmla="*/ 266 h 289"/>
                <a:gd name="T48" fmla="*/ 57 w 161"/>
                <a:gd name="T49" fmla="*/ 261 h 289"/>
                <a:gd name="T50" fmla="*/ 76 w 161"/>
                <a:gd name="T51" fmla="*/ 273 h 289"/>
                <a:gd name="T52" fmla="*/ 97 w 161"/>
                <a:gd name="T53" fmla="*/ 275 h 289"/>
                <a:gd name="T54" fmla="*/ 104 w 161"/>
                <a:gd name="T55" fmla="*/ 279 h 289"/>
                <a:gd name="T56" fmla="*/ 104 w 161"/>
                <a:gd name="T57" fmla="*/ 279 h 289"/>
                <a:gd name="T58" fmla="*/ 113 w 161"/>
                <a:gd name="T59" fmla="*/ 287 h 289"/>
                <a:gd name="T60" fmla="*/ 123 w 161"/>
                <a:gd name="T61" fmla="*/ 280 h 289"/>
                <a:gd name="T62" fmla="*/ 119 w 161"/>
                <a:gd name="T63" fmla="*/ 274 h 289"/>
                <a:gd name="T64" fmla="*/ 123 w 161"/>
                <a:gd name="T65" fmla="*/ 257 h 289"/>
                <a:gd name="T66" fmla="*/ 133 w 161"/>
                <a:gd name="T67" fmla="*/ 257 h 289"/>
                <a:gd name="T68" fmla="*/ 120 w 161"/>
                <a:gd name="T69" fmla="*/ 243 h 289"/>
                <a:gd name="T70" fmla="*/ 117 w 161"/>
                <a:gd name="T71" fmla="*/ 237 h 289"/>
                <a:gd name="T72" fmla="*/ 121 w 161"/>
                <a:gd name="T73" fmla="*/ 231 h 289"/>
                <a:gd name="T74" fmla="*/ 151 w 161"/>
                <a:gd name="T75" fmla="*/ 233 h 289"/>
                <a:gd name="T76" fmla="*/ 161 w 161"/>
                <a:gd name="T77" fmla="*/ 231 h 289"/>
                <a:gd name="T78" fmla="*/ 144 w 161"/>
                <a:gd name="T79" fmla="*/ 187 h 289"/>
                <a:gd name="T80" fmla="*/ 136 w 161"/>
                <a:gd name="T81" fmla="*/ 184 h 289"/>
                <a:gd name="T82" fmla="*/ 135 w 161"/>
                <a:gd name="T83" fmla="*/ 172 h 289"/>
                <a:gd name="T84" fmla="*/ 137 w 161"/>
                <a:gd name="T85" fmla="*/ 95 h 289"/>
                <a:gd name="T86" fmla="*/ 139 w 161"/>
                <a:gd name="T87" fmla="*/ 80 h 289"/>
                <a:gd name="T88" fmla="*/ 147 w 161"/>
                <a:gd name="T89" fmla="*/ 68 h 289"/>
                <a:gd name="T90" fmla="*/ 138 w 161"/>
                <a:gd name="T91" fmla="*/ 55 h 289"/>
                <a:gd name="T92" fmla="*/ 137 w 161"/>
                <a:gd name="T93" fmla="*/ 44 h 289"/>
                <a:gd name="T94" fmla="*/ 138 w 161"/>
                <a:gd name="T95" fmla="*/ 43 h 289"/>
                <a:gd name="T96" fmla="*/ 145 w 161"/>
                <a:gd name="T97" fmla="*/ 18 h 289"/>
                <a:gd name="T98" fmla="*/ 150 w 161"/>
                <a:gd name="T99" fmla="*/ 10 h 289"/>
                <a:gd name="T100" fmla="*/ 156 w 161"/>
                <a:gd name="T101" fmla="*/ 6 h 289"/>
                <a:gd name="T102" fmla="*/ 148 w 161"/>
                <a:gd name="T103" fmla="*/ 0 h 289"/>
                <a:gd name="T104" fmla="*/ 134 w 161"/>
                <a:gd name="T105" fmla="*/ 5 h 289"/>
                <a:gd name="T106" fmla="*/ 121 w 161"/>
                <a:gd name="T107" fmla="*/ 16 h 289"/>
                <a:gd name="T108" fmla="*/ 104 w 161"/>
                <a:gd name="T109" fmla="*/ 28 h 289"/>
                <a:gd name="T110" fmla="*/ 97 w 161"/>
                <a:gd name="T111" fmla="*/ 35 h 289"/>
                <a:gd name="T112" fmla="*/ 92 w 161"/>
                <a:gd name="T113" fmla="*/ 59 h 289"/>
                <a:gd name="T114" fmla="*/ 91 w 161"/>
                <a:gd name="T115" fmla="*/ 66 h 289"/>
                <a:gd name="T116" fmla="*/ 86 w 161"/>
                <a:gd name="T117" fmla="*/ 72 h 289"/>
                <a:gd name="T118" fmla="*/ 85 w 161"/>
                <a:gd name="T119" fmla="*/ 73 h 289"/>
                <a:gd name="T120" fmla="*/ 75 w 161"/>
                <a:gd name="T121" fmla="*/ 74 h 289"/>
                <a:gd name="T122" fmla="*/ 75 w 161"/>
                <a:gd name="T123" fmla="*/ 74 h 289"/>
                <a:gd name="T124" fmla="*/ 53 w 161"/>
                <a:gd name="T125" fmla="*/ 66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1" h="289">
                  <a:moveTo>
                    <a:pt x="53" y="66"/>
                  </a:moveTo>
                  <a:cubicBezTo>
                    <a:pt x="51" y="65"/>
                    <a:pt x="51" y="65"/>
                    <a:pt x="51" y="65"/>
                  </a:cubicBezTo>
                  <a:cubicBezTo>
                    <a:pt x="47" y="90"/>
                    <a:pt x="47" y="90"/>
                    <a:pt x="47" y="90"/>
                  </a:cubicBezTo>
                  <a:cubicBezTo>
                    <a:pt x="54" y="98"/>
                    <a:pt x="54" y="98"/>
                    <a:pt x="54" y="98"/>
                  </a:cubicBezTo>
                  <a:cubicBezTo>
                    <a:pt x="60" y="100"/>
                    <a:pt x="60" y="100"/>
                    <a:pt x="60" y="100"/>
                  </a:cubicBezTo>
                  <a:cubicBezTo>
                    <a:pt x="60" y="100"/>
                    <a:pt x="60" y="100"/>
                    <a:pt x="60" y="100"/>
                  </a:cubicBezTo>
                  <a:cubicBezTo>
                    <a:pt x="61" y="100"/>
                    <a:pt x="61" y="100"/>
                    <a:pt x="61" y="100"/>
                  </a:cubicBezTo>
                  <a:cubicBezTo>
                    <a:pt x="61" y="101"/>
                    <a:pt x="61" y="101"/>
                    <a:pt x="61" y="101"/>
                  </a:cubicBezTo>
                  <a:cubicBezTo>
                    <a:pt x="69" y="108"/>
                    <a:pt x="69" y="108"/>
                    <a:pt x="69" y="108"/>
                  </a:cubicBezTo>
                  <a:cubicBezTo>
                    <a:pt x="81" y="110"/>
                    <a:pt x="81" y="110"/>
                    <a:pt x="81" y="110"/>
                  </a:cubicBezTo>
                  <a:cubicBezTo>
                    <a:pt x="81" y="110"/>
                    <a:pt x="81" y="110"/>
                    <a:pt x="81" y="110"/>
                  </a:cubicBezTo>
                  <a:cubicBezTo>
                    <a:pt x="87" y="114"/>
                    <a:pt x="87" y="114"/>
                    <a:pt x="87" y="114"/>
                  </a:cubicBezTo>
                  <a:cubicBezTo>
                    <a:pt x="88" y="114"/>
                    <a:pt x="88" y="114"/>
                    <a:pt x="88" y="114"/>
                  </a:cubicBezTo>
                  <a:cubicBezTo>
                    <a:pt x="88" y="114"/>
                    <a:pt x="88" y="114"/>
                    <a:pt x="88" y="114"/>
                  </a:cubicBezTo>
                  <a:cubicBezTo>
                    <a:pt x="88" y="115"/>
                    <a:pt x="88" y="115"/>
                    <a:pt x="88" y="115"/>
                  </a:cubicBezTo>
                  <a:cubicBezTo>
                    <a:pt x="92" y="122"/>
                    <a:pt x="92" y="122"/>
                    <a:pt x="92" y="122"/>
                  </a:cubicBezTo>
                  <a:cubicBezTo>
                    <a:pt x="93" y="122"/>
                    <a:pt x="93" y="122"/>
                    <a:pt x="93" y="122"/>
                  </a:cubicBezTo>
                  <a:cubicBezTo>
                    <a:pt x="93" y="123"/>
                    <a:pt x="93" y="123"/>
                    <a:pt x="93" y="123"/>
                  </a:cubicBezTo>
                  <a:cubicBezTo>
                    <a:pt x="89" y="130"/>
                    <a:pt x="89" y="130"/>
                    <a:pt x="89" y="130"/>
                  </a:cubicBezTo>
                  <a:cubicBezTo>
                    <a:pt x="88" y="130"/>
                    <a:pt x="88" y="132"/>
                    <a:pt x="88" y="136"/>
                  </a:cubicBezTo>
                  <a:cubicBezTo>
                    <a:pt x="88" y="136"/>
                    <a:pt x="88" y="136"/>
                    <a:pt x="88" y="136"/>
                  </a:cubicBezTo>
                  <a:cubicBezTo>
                    <a:pt x="88" y="143"/>
                    <a:pt x="88" y="143"/>
                    <a:pt x="88" y="143"/>
                  </a:cubicBezTo>
                  <a:cubicBezTo>
                    <a:pt x="88" y="144"/>
                    <a:pt x="88" y="144"/>
                    <a:pt x="88" y="144"/>
                  </a:cubicBezTo>
                  <a:cubicBezTo>
                    <a:pt x="88" y="144"/>
                    <a:pt x="88" y="144"/>
                    <a:pt x="88" y="144"/>
                  </a:cubicBezTo>
                  <a:cubicBezTo>
                    <a:pt x="84" y="156"/>
                    <a:pt x="84" y="156"/>
                    <a:pt x="84" y="156"/>
                  </a:cubicBezTo>
                  <a:cubicBezTo>
                    <a:pt x="84" y="158"/>
                    <a:pt x="84" y="158"/>
                    <a:pt x="84" y="158"/>
                  </a:cubicBezTo>
                  <a:cubicBezTo>
                    <a:pt x="83" y="158"/>
                    <a:pt x="83" y="158"/>
                    <a:pt x="83" y="158"/>
                  </a:cubicBezTo>
                  <a:cubicBezTo>
                    <a:pt x="82" y="157"/>
                    <a:pt x="82" y="157"/>
                    <a:pt x="82" y="157"/>
                  </a:cubicBezTo>
                  <a:cubicBezTo>
                    <a:pt x="77" y="156"/>
                    <a:pt x="77" y="156"/>
                    <a:pt x="77" y="156"/>
                  </a:cubicBezTo>
                  <a:cubicBezTo>
                    <a:pt x="70" y="156"/>
                    <a:pt x="70" y="156"/>
                    <a:pt x="70" y="156"/>
                  </a:cubicBezTo>
                  <a:cubicBezTo>
                    <a:pt x="64" y="158"/>
                    <a:pt x="64" y="158"/>
                    <a:pt x="64" y="158"/>
                  </a:cubicBezTo>
                  <a:cubicBezTo>
                    <a:pt x="57" y="164"/>
                    <a:pt x="57" y="164"/>
                    <a:pt x="57" y="164"/>
                  </a:cubicBezTo>
                  <a:cubicBezTo>
                    <a:pt x="55" y="166"/>
                    <a:pt x="55" y="166"/>
                    <a:pt x="55" y="166"/>
                  </a:cubicBezTo>
                  <a:cubicBezTo>
                    <a:pt x="64" y="170"/>
                    <a:pt x="64" y="170"/>
                    <a:pt x="64" y="170"/>
                  </a:cubicBezTo>
                  <a:cubicBezTo>
                    <a:pt x="63" y="172"/>
                    <a:pt x="63" y="172"/>
                    <a:pt x="63" y="172"/>
                  </a:cubicBezTo>
                  <a:cubicBezTo>
                    <a:pt x="63" y="174"/>
                    <a:pt x="61" y="176"/>
                    <a:pt x="58" y="177"/>
                  </a:cubicBezTo>
                  <a:cubicBezTo>
                    <a:pt x="52" y="177"/>
                    <a:pt x="52" y="177"/>
                    <a:pt x="52" y="177"/>
                  </a:cubicBezTo>
                  <a:cubicBezTo>
                    <a:pt x="43" y="174"/>
                    <a:pt x="43" y="174"/>
                    <a:pt x="43" y="174"/>
                  </a:cubicBezTo>
                  <a:cubicBezTo>
                    <a:pt x="43" y="174"/>
                    <a:pt x="43" y="174"/>
                    <a:pt x="43" y="174"/>
                  </a:cubicBezTo>
                  <a:cubicBezTo>
                    <a:pt x="43" y="174"/>
                    <a:pt x="43" y="174"/>
                    <a:pt x="43" y="174"/>
                  </a:cubicBezTo>
                  <a:cubicBezTo>
                    <a:pt x="35" y="169"/>
                    <a:pt x="35" y="169"/>
                    <a:pt x="35" y="169"/>
                  </a:cubicBezTo>
                  <a:cubicBezTo>
                    <a:pt x="31" y="169"/>
                    <a:pt x="31" y="169"/>
                    <a:pt x="31" y="169"/>
                  </a:cubicBezTo>
                  <a:cubicBezTo>
                    <a:pt x="21" y="183"/>
                    <a:pt x="21" y="183"/>
                    <a:pt x="21" y="183"/>
                  </a:cubicBezTo>
                  <a:cubicBezTo>
                    <a:pt x="19" y="188"/>
                    <a:pt x="19" y="188"/>
                    <a:pt x="19" y="188"/>
                  </a:cubicBezTo>
                  <a:cubicBezTo>
                    <a:pt x="19" y="196"/>
                    <a:pt x="19" y="196"/>
                    <a:pt x="19" y="196"/>
                  </a:cubicBezTo>
                  <a:cubicBezTo>
                    <a:pt x="23" y="203"/>
                    <a:pt x="23" y="203"/>
                    <a:pt x="23" y="203"/>
                  </a:cubicBezTo>
                  <a:cubicBezTo>
                    <a:pt x="23" y="204"/>
                    <a:pt x="23" y="204"/>
                    <a:pt x="23" y="204"/>
                  </a:cubicBezTo>
                  <a:cubicBezTo>
                    <a:pt x="23" y="204"/>
                    <a:pt x="23" y="204"/>
                    <a:pt x="23" y="204"/>
                  </a:cubicBezTo>
                  <a:cubicBezTo>
                    <a:pt x="23" y="204"/>
                    <a:pt x="23" y="204"/>
                    <a:pt x="23" y="204"/>
                  </a:cubicBezTo>
                  <a:cubicBezTo>
                    <a:pt x="25" y="210"/>
                    <a:pt x="25" y="210"/>
                    <a:pt x="25" y="210"/>
                  </a:cubicBezTo>
                  <a:cubicBezTo>
                    <a:pt x="25" y="211"/>
                    <a:pt x="25" y="211"/>
                    <a:pt x="25" y="211"/>
                  </a:cubicBezTo>
                  <a:cubicBezTo>
                    <a:pt x="26" y="220"/>
                    <a:pt x="26" y="220"/>
                    <a:pt x="26" y="220"/>
                  </a:cubicBezTo>
                  <a:cubicBezTo>
                    <a:pt x="26" y="221"/>
                    <a:pt x="26" y="221"/>
                    <a:pt x="26" y="221"/>
                  </a:cubicBezTo>
                  <a:cubicBezTo>
                    <a:pt x="26" y="222"/>
                    <a:pt x="26" y="222"/>
                    <a:pt x="26" y="222"/>
                  </a:cubicBezTo>
                  <a:cubicBezTo>
                    <a:pt x="20" y="223"/>
                    <a:pt x="20" y="223"/>
                    <a:pt x="20" y="223"/>
                  </a:cubicBezTo>
                  <a:cubicBezTo>
                    <a:pt x="8" y="223"/>
                    <a:pt x="8" y="223"/>
                    <a:pt x="8" y="223"/>
                  </a:cubicBezTo>
                  <a:cubicBezTo>
                    <a:pt x="2" y="227"/>
                    <a:pt x="2" y="227"/>
                    <a:pt x="2" y="227"/>
                  </a:cubicBezTo>
                  <a:cubicBezTo>
                    <a:pt x="0" y="231"/>
                    <a:pt x="0" y="231"/>
                    <a:pt x="0" y="231"/>
                  </a:cubicBezTo>
                  <a:cubicBezTo>
                    <a:pt x="0" y="231"/>
                    <a:pt x="0" y="231"/>
                    <a:pt x="0" y="231"/>
                  </a:cubicBezTo>
                  <a:cubicBezTo>
                    <a:pt x="3" y="243"/>
                    <a:pt x="3" y="243"/>
                    <a:pt x="3" y="243"/>
                  </a:cubicBezTo>
                  <a:cubicBezTo>
                    <a:pt x="3" y="243"/>
                    <a:pt x="3" y="243"/>
                    <a:pt x="3" y="243"/>
                  </a:cubicBezTo>
                  <a:cubicBezTo>
                    <a:pt x="3" y="248"/>
                    <a:pt x="3" y="248"/>
                    <a:pt x="3" y="248"/>
                  </a:cubicBezTo>
                  <a:cubicBezTo>
                    <a:pt x="6" y="254"/>
                    <a:pt x="6" y="254"/>
                    <a:pt x="6" y="254"/>
                  </a:cubicBezTo>
                  <a:cubicBezTo>
                    <a:pt x="14" y="259"/>
                    <a:pt x="14" y="259"/>
                    <a:pt x="14" y="259"/>
                  </a:cubicBezTo>
                  <a:cubicBezTo>
                    <a:pt x="27" y="257"/>
                    <a:pt x="27" y="257"/>
                    <a:pt x="27" y="257"/>
                  </a:cubicBezTo>
                  <a:cubicBezTo>
                    <a:pt x="33" y="253"/>
                    <a:pt x="33" y="253"/>
                    <a:pt x="33" y="253"/>
                  </a:cubicBezTo>
                  <a:cubicBezTo>
                    <a:pt x="33" y="252"/>
                    <a:pt x="33" y="252"/>
                    <a:pt x="33" y="252"/>
                  </a:cubicBezTo>
                  <a:cubicBezTo>
                    <a:pt x="39" y="252"/>
                    <a:pt x="39" y="252"/>
                    <a:pt x="39" y="252"/>
                  </a:cubicBezTo>
                  <a:cubicBezTo>
                    <a:pt x="42" y="260"/>
                    <a:pt x="42" y="260"/>
                    <a:pt x="42" y="260"/>
                  </a:cubicBezTo>
                  <a:cubicBezTo>
                    <a:pt x="44" y="262"/>
                    <a:pt x="46" y="264"/>
                    <a:pt x="47" y="266"/>
                  </a:cubicBezTo>
                  <a:cubicBezTo>
                    <a:pt x="49" y="266"/>
                    <a:pt x="49" y="266"/>
                    <a:pt x="49" y="266"/>
                  </a:cubicBezTo>
                  <a:cubicBezTo>
                    <a:pt x="50" y="266"/>
                    <a:pt x="50" y="266"/>
                    <a:pt x="50" y="266"/>
                  </a:cubicBezTo>
                  <a:cubicBezTo>
                    <a:pt x="51" y="266"/>
                    <a:pt x="51" y="266"/>
                    <a:pt x="51" y="266"/>
                  </a:cubicBezTo>
                  <a:cubicBezTo>
                    <a:pt x="51" y="265"/>
                    <a:pt x="51" y="265"/>
                    <a:pt x="51" y="265"/>
                  </a:cubicBezTo>
                  <a:cubicBezTo>
                    <a:pt x="57" y="261"/>
                    <a:pt x="57" y="261"/>
                    <a:pt x="57" y="261"/>
                  </a:cubicBezTo>
                  <a:cubicBezTo>
                    <a:pt x="62" y="270"/>
                    <a:pt x="62" y="270"/>
                    <a:pt x="62" y="270"/>
                  </a:cubicBezTo>
                  <a:cubicBezTo>
                    <a:pt x="68" y="273"/>
                    <a:pt x="68" y="273"/>
                    <a:pt x="68" y="273"/>
                  </a:cubicBezTo>
                  <a:cubicBezTo>
                    <a:pt x="76" y="273"/>
                    <a:pt x="76" y="273"/>
                    <a:pt x="76" y="273"/>
                  </a:cubicBezTo>
                  <a:cubicBezTo>
                    <a:pt x="82" y="273"/>
                    <a:pt x="82" y="273"/>
                    <a:pt x="82" y="273"/>
                  </a:cubicBezTo>
                  <a:cubicBezTo>
                    <a:pt x="83" y="273"/>
                    <a:pt x="83" y="273"/>
                    <a:pt x="83" y="273"/>
                  </a:cubicBezTo>
                  <a:cubicBezTo>
                    <a:pt x="97" y="275"/>
                    <a:pt x="97" y="275"/>
                    <a:pt x="97" y="275"/>
                  </a:cubicBezTo>
                  <a:cubicBezTo>
                    <a:pt x="98" y="275"/>
                    <a:pt x="98" y="275"/>
                    <a:pt x="98" y="275"/>
                  </a:cubicBezTo>
                  <a:cubicBezTo>
                    <a:pt x="98" y="275"/>
                    <a:pt x="98" y="275"/>
                    <a:pt x="98" y="275"/>
                  </a:cubicBezTo>
                  <a:cubicBezTo>
                    <a:pt x="104" y="279"/>
                    <a:pt x="104" y="279"/>
                    <a:pt x="104" y="279"/>
                  </a:cubicBezTo>
                  <a:cubicBezTo>
                    <a:pt x="104" y="279"/>
                    <a:pt x="104" y="279"/>
                    <a:pt x="104" y="279"/>
                  </a:cubicBezTo>
                  <a:cubicBezTo>
                    <a:pt x="104" y="279"/>
                    <a:pt x="104" y="279"/>
                    <a:pt x="104" y="279"/>
                  </a:cubicBezTo>
                  <a:cubicBezTo>
                    <a:pt x="104" y="279"/>
                    <a:pt x="104" y="279"/>
                    <a:pt x="104" y="279"/>
                  </a:cubicBezTo>
                  <a:cubicBezTo>
                    <a:pt x="109" y="283"/>
                    <a:pt x="109" y="283"/>
                    <a:pt x="109" y="283"/>
                  </a:cubicBezTo>
                  <a:cubicBezTo>
                    <a:pt x="109" y="283"/>
                    <a:pt x="109" y="283"/>
                    <a:pt x="109" y="283"/>
                  </a:cubicBezTo>
                  <a:cubicBezTo>
                    <a:pt x="113" y="287"/>
                    <a:pt x="113" y="287"/>
                    <a:pt x="113" y="287"/>
                  </a:cubicBezTo>
                  <a:cubicBezTo>
                    <a:pt x="117" y="289"/>
                    <a:pt x="117" y="289"/>
                    <a:pt x="117" y="289"/>
                  </a:cubicBezTo>
                  <a:cubicBezTo>
                    <a:pt x="123" y="288"/>
                    <a:pt x="123" y="288"/>
                    <a:pt x="123" y="288"/>
                  </a:cubicBezTo>
                  <a:cubicBezTo>
                    <a:pt x="123" y="280"/>
                    <a:pt x="123" y="280"/>
                    <a:pt x="123" y="280"/>
                  </a:cubicBezTo>
                  <a:cubicBezTo>
                    <a:pt x="120" y="274"/>
                    <a:pt x="120" y="274"/>
                    <a:pt x="120" y="274"/>
                  </a:cubicBezTo>
                  <a:cubicBezTo>
                    <a:pt x="119" y="274"/>
                    <a:pt x="119" y="274"/>
                    <a:pt x="119" y="274"/>
                  </a:cubicBezTo>
                  <a:cubicBezTo>
                    <a:pt x="119" y="274"/>
                    <a:pt x="119" y="274"/>
                    <a:pt x="119" y="274"/>
                  </a:cubicBezTo>
                  <a:cubicBezTo>
                    <a:pt x="117" y="263"/>
                    <a:pt x="117" y="263"/>
                    <a:pt x="117" y="263"/>
                  </a:cubicBezTo>
                  <a:cubicBezTo>
                    <a:pt x="123" y="258"/>
                    <a:pt x="123" y="258"/>
                    <a:pt x="123" y="258"/>
                  </a:cubicBezTo>
                  <a:cubicBezTo>
                    <a:pt x="123" y="257"/>
                    <a:pt x="123" y="257"/>
                    <a:pt x="123" y="257"/>
                  </a:cubicBezTo>
                  <a:cubicBezTo>
                    <a:pt x="123" y="257"/>
                    <a:pt x="123" y="257"/>
                    <a:pt x="123" y="257"/>
                  </a:cubicBezTo>
                  <a:cubicBezTo>
                    <a:pt x="128" y="257"/>
                    <a:pt x="128" y="257"/>
                    <a:pt x="128" y="257"/>
                  </a:cubicBezTo>
                  <a:cubicBezTo>
                    <a:pt x="133" y="257"/>
                    <a:pt x="133" y="257"/>
                    <a:pt x="133" y="257"/>
                  </a:cubicBezTo>
                  <a:cubicBezTo>
                    <a:pt x="135" y="255"/>
                    <a:pt x="135" y="255"/>
                    <a:pt x="135" y="255"/>
                  </a:cubicBezTo>
                  <a:cubicBezTo>
                    <a:pt x="132" y="250"/>
                    <a:pt x="132" y="250"/>
                    <a:pt x="132" y="250"/>
                  </a:cubicBezTo>
                  <a:cubicBezTo>
                    <a:pt x="120" y="243"/>
                    <a:pt x="120" y="243"/>
                    <a:pt x="120" y="243"/>
                  </a:cubicBezTo>
                  <a:cubicBezTo>
                    <a:pt x="117" y="238"/>
                    <a:pt x="117" y="238"/>
                    <a:pt x="117" y="238"/>
                  </a:cubicBezTo>
                  <a:cubicBezTo>
                    <a:pt x="117" y="238"/>
                    <a:pt x="117" y="238"/>
                    <a:pt x="117" y="238"/>
                  </a:cubicBezTo>
                  <a:cubicBezTo>
                    <a:pt x="117" y="237"/>
                    <a:pt x="117" y="237"/>
                    <a:pt x="117" y="237"/>
                  </a:cubicBezTo>
                  <a:cubicBezTo>
                    <a:pt x="117" y="237"/>
                    <a:pt x="117" y="237"/>
                    <a:pt x="117" y="237"/>
                  </a:cubicBezTo>
                  <a:cubicBezTo>
                    <a:pt x="120" y="231"/>
                    <a:pt x="120" y="231"/>
                    <a:pt x="120" y="231"/>
                  </a:cubicBezTo>
                  <a:cubicBezTo>
                    <a:pt x="121" y="231"/>
                    <a:pt x="121" y="231"/>
                    <a:pt x="121" y="231"/>
                  </a:cubicBezTo>
                  <a:cubicBezTo>
                    <a:pt x="129" y="233"/>
                    <a:pt x="129" y="233"/>
                    <a:pt x="129" y="233"/>
                  </a:cubicBezTo>
                  <a:cubicBezTo>
                    <a:pt x="150" y="233"/>
                    <a:pt x="150" y="233"/>
                    <a:pt x="150" y="233"/>
                  </a:cubicBezTo>
                  <a:cubicBezTo>
                    <a:pt x="151" y="233"/>
                    <a:pt x="151" y="233"/>
                    <a:pt x="151" y="233"/>
                  </a:cubicBezTo>
                  <a:cubicBezTo>
                    <a:pt x="151" y="233"/>
                    <a:pt x="151" y="233"/>
                    <a:pt x="151" y="233"/>
                  </a:cubicBezTo>
                  <a:cubicBezTo>
                    <a:pt x="157" y="235"/>
                    <a:pt x="157" y="235"/>
                    <a:pt x="157" y="235"/>
                  </a:cubicBezTo>
                  <a:cubicBezTo>
                    <a:pt x="161" y="231"/>
                    <a:pt x="161" y="231"/>
                    <a:pt x="161" y="231"/>
                  </a:cubicBezTo>
                  <a:cubicBezTo>
                    <a:pt x="159" y="219"/>
                    <a:pt x="159" y="219"/>
                    <a:pt x="159" y="219"/>
                  </a:cubicBezTo>
                  <a:cubicBezTo>
                    <a:pt x="151" y="214"/>
                    <a:pt x="151" y="214"/>
                    <a:pt x="151" y="214"/>
                  </a:cubicBezTo>
                  <a:cubicBezTo>
                    <a:pt x="145" y="211"/>
                    <a:pt x="143" y="202"/>
                    <a:pt x="144" y="187"/>
                  </a:cubicBezTo>
                  <a:cubicBezTo>
                    <a:pt x="138" y="184"/>
                    <a:pt x="138" y="184"/>
                    <a:pt x="138" y="184"/>
                  </a:cubicBezTo>
                  <a:cubicBezTo>
                    <a:pt x="137" y="184"/>
                    <a:pt x="137" y="184"/>
                    <a:pt x="137" y="184"/>
                  </a:cubicBezTo>
                  <a:cubicBezTo>
                    <a:pt x="136" y="184"/>
                    <a:pt x="136" y="184"/>
                    <a:pt x="136" y="184"/>
                  </a:cubicBezTo>
                  <a:cubicBezTo>
                    <a:pt x="136" y="183"/>
                    <a:pt x="136" y="183"/>
                    <a:pt x="136" y="183"/>
                  </a:cubicBezTo>
                  <a:cubicBezTo>
                    <a:pt x="136" y="182"/>
                    <a:pt x="136" y="182"/>
                    <a:pt x="136" y="182"/>
                  </a:cubicBezTo>
                  <a:cubicBezTo>
                    <a:pt x="135" y="172"/>
                    <a:pt x="135" y="172"/>
                    <a:pt x="135" y="172"/>
                  </a:cubicBezTo>
                  <a:cubicBezTo>
                    <a:pt x="144" y="131"/>
                    <a:pt x="144" y="131"/>
                    <a:pt x="144" y="131"/>
                  </a:cubicBezTo>
                  <a:cubicBezTo>
                    <a:pt x="140" y="119"/>
                    <a:pt x="138" y="111"/>
                    <a:pt x="138" y="107"/>
                  </a:cubicBezTo>
                  <a:cubicBezTo>
                    <a:pt x="137" y="95"/>
                    <a:pt x="137" y="95"/>
                    <a:pt x="137" y="95"/>
                  </a:cubicBezTo>
                  <a:cubicBezTo>
                    <a:pt x="138" y="82"/>
                    <a:pt x="138" y="82"/>
                    <a:pt x="138" y="82"/>
                  </a:cubicBezTo>
                  <a:cubicBezTo>
                    <a:pt x="138" y="81"/>
                    <a:pt x="138" y="81"/>
                    <a:pt x="138" y="81"/>
                  </a:cubicBezTo>
                  <a:cubicBezTo>
                    <a:pt x="139" y="80"/>
                    <a:pt x="139" y="80"/>
                    <a:pt x="139" y="80"/>
                  </a:cubicBezTo>
                  <a:cubicBezTo>
                    <a:pt x="139" y="80"/>
                    <a:pt x="139" y="80"/>
                    <a:pt x="139" y="80"/>
                  </a:cubicBezTo>
                  <a:cubicBezTo>
                    <a:pt x="147" y="74"/>
                    <a:pt x="147" y="74"/>
                    <a:pt x="147" y="74"/>
                  </a:cubicBezTo>
                  <a:cubicBezTo>
                    <a:pt x="147" y="68"/>
                    <a:pt x="147" y="68"/>
                    <a:pt x="147" y="68"/>
                  </a:cubicBezTo>
                  <a:cubicBezTo>
                    <a:pt x="147" y="66"/>
                    <a:pt x="146" y="64"/>
                    <a:pt x="144" y="61"/>
                  </a:cubicBezTo>
                  <a:cubicBezTo>
                    <a:pt x="139" y="55"/>
                    <a:pt x="139" y="55"/>
                    <a:pt x="139" y="55"/>
                  </a:cubicBezTo>
                  <a:cubicBezTo>
                    <a:pt x="138" y="55"/>
                    <a:pt x="138" y="55"/>
                    <a:pt x="138" y="55"/>
                  </a:cubicBezTo>
                  <a:cubicBezTo>
                    <a:pt x="138" y="54"/>
                    <a:pt x="138" y="54"/>
                    <a:pt x="138" y="54"/>
                  </a:cubicBezTo>
                  <a:cubicBezTo>
                    <a:pt x="137" y="44"/>
                    <a:pt x="137" y="44"/>
                    <a:pt x="137" y="44"/>
                  </a:cubicBezTo>
                  <a:cubicBezTo>
                    <a:pt x="137" y="44"/>
                    <a:pt x="137" y="44"/>
                    <a:pt x="137" y="44"/>
                  </a:cubicBezTo>
                  <a:cubicBezTo>
                    <a:pt x="137" y="44"/>
                    <a:pt x="137" y="44"/>
                    <a:pt x="137" y="44"/>
                  </a:cubicBezTo>
                  <a:cubicBezTo>
                    <a:pt x="138" y="43"/>
                    <a:pt x="138" y="43"/>
                    <a:pt x="138" y="43"/>
                  </a:cubicBezTo>
                  <a:cubicBezTo>
                    <a:pt x="138" y="43"/>
                    <a:pt x="138" y="43"/>
                    <a:pt x="138" y="43"/>
                  </a:cubicBezTo>
                  <a:cubicBezTo>
                    <a:pt x="148" y="30"/>
                    <a:pt x="148" y="30"/>
                    <a:pt x="148" y="30"/>
                  </a:cubicBezTo>
                  <a:cubicBezTo>
                    <a:pt x="148" y="24"/>
                    <a:pt x="148" y="24"/>
                    <a:pt x="148" y="24"/>
                  </a:cubicBezTo>
                  <a:cubicBezTo>
                    <a:pt x="145" y="18"/>
                    <a:pt x="145" y="18"/>
                    <a:pt x="145" y="18"/>
                  </a:cubicBezTo>
                  <a:cubicBezTo>
                    <a:pt x="145" y="18"/>
                    <a:pt x="145" y="18"/>
                    <a:pt x="145" y="18"/>
                  </a:cubicBezTo>
                  <a:cubicBezTo>
                    <a:pt x="145" y="17"/>
                    <a:pt x="145" y="17"/>
                    <a:pt x="145" y="17"/>
                  </a:cubicBezTo>
                  <a:cubicBezTo>
                    <a:pt x="150" y="10"/>
                    <a:pt x="150" y="10"/>
                    <a:pt x="150" y="10"/>
                  </a:cubicBezTo>
                  <a:cubicBezTo>
                    <a:pt x="150" y="10"/>
                    <a:pt x="150" y="10"/>
                    <a:pt x="150" y="10"/>
                  </a:cubicBezTo>
                  <a:cubicBezTo>
                    <a:pt x="150" y="10"/>
                    <a:pt x="150" y="10"/>
                    <a:pt x="150" y="10"/>
                  </a:cubicBezTo>
                  <a:cubicBezTo>
                    <a:pt x="156" y="6"/>
                    <a:pt x="156" y="6"/>
                    <a:pt x="156" y="6"/>
                  </a:cubicBezTo>
                  <a:cubicBezTo>
                    <a:pt x="155" y="0"/>
                    <a:pt x="155" y="0"/>
                    <a:pt x="155" y="0"/>
                  </a:cubicBezTo>
                  <a:cubicBezTo>
                    <a:pt x="152" y="0"/>
                    <a:pt x="152" y="0"/>
                    <a:pt x="152" y="0"/>
                  </a:cubicBezTo>
                  <a:cubicBezTo>
                    <a:pt x="148" y="0"/>
                    <a:pt x="148" y="0"/>
                    <a:pt x="148" y="0"/>
                  </a:cubicBezTo>
                  <a:cubicBezTo>
                    <a:pt x="145" y="9"/>
                    <a:pt x="145" y="9"/>
                    <a:pt x="145" y="9"/>
                  </a:cubicBezTo>
                  <a:cubicBezTo>
                    <a:pt x="144" y="9"/>
                    <a:pt x="144" y="9"/>
                    <a:pt x="144" y="9"/>
                  </a:cubicBezTo>
                  <a:cubicBezTo>
                    <a:pt x="134" y="5"/>
                    <a:pt x="134" y="5"/>
                    <a:pt x="134" y="5"/>
                  </a:cubicBezTo>
                  <a:cubicBezTo>
                    <a:pt x="127" y="4"/>
                    <a:pt x="127" y="4"/>
                    <a:pt x="127" y="4"/>
                  </a:cubicBezTo>
                  <a:cubicBezTo>
                    <a:pt x="130" y="14"/>
                    <a:pt x="130" y="14"/>
                    <a:pt x="130" y="14"/>
                  </a:cubicBezTo>
                  <a:cubicBezTo>
                    <a:pt x="121" y="16"/>
                    <a:pt x="121" y="16"/>
                    <a:pt x="121" y="16"/>
                  </a:cubicBezTo>
                  <a:cubicBezTo>
                    <a:pt x="108" y="23"/>
                    <a:pt x="108" y="23"/>
                    <a:pt x="108" y="23"/>
                  </a:cubicBezTo>
                  <a:cubicBezTo>
                    <a:pt x="104" y="28"/>
                    <a:pt x="104" y="28"/>
                    <a:pt x="104" y="28"/>
                  </a:cubicBezTo>
                  <a:cubicBezTo>
                    <a:pt x="104" y="28"/>
                    <a:pt x="104" y="28"/>
                    <a:pt x="104" y="28"/>
                  </a:cubicBezTo>
                  <a:cubicBezTo>
                    <a:pt x="104" y="29"/>
                    <a:pt x="104" y="29"/>
                    <a:pt x="104" y="29"/>
                  </a:cubicBezTo>
                  <a:cubicBezTo>
                    <a:pt x="104" y="29"/>
                    <a:pt x="104" y="29"/>
                    <a:pt x="104" y="29"/>
                  </a:cubicBezTo>
                  <a:cubicBezTo>
                    <a:pt x="97" y="35"/>
                    <a:pt x="97" y="35"/>
                    <a:pt x="97" y="35"/>
                  </a:cubicBezTo>
                  <a:cubicBezTo>
                    <a:pt x="96" y="44"/>
                    <a:pt x="96" y="44"/>
                    <a:pt x="96" y="44"/>
                  </a:cubicBezTo>
                  <a:cubicBezTo>
                    <a:pt x="96" y="45"/>
                    <a:pt x="96" y="45"/>
                    <a:pt x="96" y="45"/>
                  </a:cubicBezTo>
                  <a:cubicBezTo>
                    <a:pt x="92" y="59"/>
                    <a:pt x="92" y="59"/>
                    <a:pt x="92" y="59"/>
                  </a:cubicBezTo>
                  <a:cubicBezTo>
                    <a:pt x="93" y="59"/>
                    <a:pt x="93" y="59"/>
                    <a:pt x="93" y="59"/>
                  </a:cubicBezTo>
                  <a:cubicBezTo>
                    <a:pt x="91" y="65"/>
                    <a:pt x="91" y="65"/>
                    <a:pt x="91" y="65"/>
                  </a:cubicBezTo>
                  <a:cubicBezTo>
                    <a:pt x="91" y="66"/>
                    <a:pt x="91" y="66"/>
                    <a:pt x="91" y="66"/>
                  </a:cubicBezTo>
                  <a:cubicBezTo>
                    <a:pt x="91" y="66"/>
                    <a:pt x="91" y="66"/>
                    <a:pt x="91" y="66"/>
                  </a:cubicBezTo>
                  <a:cubicBezTo>
                    <a:pt x="91" y="66"/>
                    <a:pt x="91" y="66"/>
                    <a:pt x="91" y="66"/>
                  </a:cubicBezTo>
                  <a:cubicBezTo>
                    <a:pt x="86" y="72"/>
                    <a:pt x="86" y="72"/>
                    <a:pt x="86" y="72"/>
                  </a:cubicBezTo>
                  <a:cubicBezTo>
                    <a:pt x="86" y="72"/>
                    <a:pt x="86" y="72"/>
                    <a:pt x="86" y="72"/>
                  </a:cubicBezTo>
                  <a:cubicBezTo>
                    <a:pt x="86" y="72"/>
                    <a:pt x="86" y="72"/>
                    <a:pt x="86" y="72"/>
                  </a:cubicBezTo>
                  <a:cubicBezTo>
                    <a:pt x="85" y="73"/>
                    <a:pt x="85" y="73"/>
                    <a:pt x="85" y="73"/>
                  </a:cubicBezTo>
                  <a:cubicBezTo>
                    <a:pt x="85" y="73"/>
                    <a:pt x="85" y="73"/>
                    <a:pt x="85" y="73"/>
                  </a:cubicBezTo>
                  <a:cubicBezTo>
                    <a:pt x="75" y="74"/>
                    <a:pt x="75" y="74"/>
                    <a:pt x="75" y="74"/>
                  </a:cubicBezTo>
                  <a:cubicBezTo>
                    <a:pt x="75" y="74"/>
                    <a:pt x="75" y="74"/>
                    <a:pt x="75" y="74"/>
                  </a:cubicBezTo>
                  <a:cubicBezTo>
                    <a:pt x="75" y="74"/>
                    <a:pt x="75" y="74"/>
                    <a:pt x="75" y="74"/>
                  </a:cubicBezTo>
                  <a:cubicBezTo>
                    <a:pt x="75" y="74"/>
                    <a:pt x="75" y="74"/>
                    <a:pt x="75" y="74"/>
                  </a:cubicBezTo>
                  <a:cubicBezTo>
                    <a:pt x="75" y="74"/>
                    <a:pt x="75" y="74"/>
                    <a:pt x="75" y="74"/>
                  </a:cubicBezTo>
                  <a:cubicBezTo>
                    <a:pt x="61" y="69"/>
                    <a:pt x="61" y="69"/>
                    <a:pt x="61" y="69"/>
                  </a:cubicBezTo>
                  <a:cubicBezTo>
                    <a:pt x="60" y="69"/>
                    <a:pt x="60" y="69"/>
                    <a:pt x="60" y="69"/>
                  </a:cubicBezTo>
                  <a:lnTo>
                    <a:pt x="53"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lumMod val="50000"/>
                  </a:sysClr>
                </a:solidFill>
                <a:effectLst/>
                <a:uLnTx/>
                <a:uFillTx/>
              </a:endParaRPr>
            </a:p>
          </p:txBody>
        </p:sp>
        <p:sp>
          <p:nvSpPr>
            <p:cNvPr id="82" name="Freeform 17"/>
            <p:cNvSpPr>
              <a:spLocks/>
            </p:cNvSpPr>
            <p:nvPr/>
          </p:nvSpPr>
          <p:spPr bwMode="auto">
            <a:xfrm>
              <a:off x="6656388" y="2584451"/>
              <a:ext cx="411163" cy="890588"/>
            </a:xfrm>
            <a:custGeom>
              <a:avLst/>
              <a:gdLst>
                <a:gd name="T0" fmla="*/ 100 w 109"/>
                <a:gd name="T1" fmla="*/ 4 h 237"/>
                <a:gd name="T2" fmla="*/ 94 w 109"/>
                <a:gd name="T3" fmla="*/ 6 h 237"/>
                <a:gd name="T4" fmla="*/ 89 w 109"/>
                <a:gd name="T5" fmla="*/ 12 h 237"/>
                <a:gd name="T6" fmla="*/ 88 w 109"/>
                <a:gd name="T7" fmla="*/ 12 h 237"/>
                <a:gd name="T8" fmla="*/ 68 w 109"/>
                <a:gd name="T9" fmla="*/ 14 h 237"/>
                <a:gd name="T10" fmla="*/ 62 w 109"/>
                <a:gd name="T11" fmla="*/ 20 h 237"/>
                <a:gd name="T12" fmla="*/ 56 w 109"/>
                <a:gd name="T13" fmla="*/ 24 h 237"/>
                <a:gd name="T14" fmla="*/ 47 w 109"/>
                <a:gd name="T15" fmla="*/ 24 h 237"/>
                <a:gd name="T16" fmla="*/ 42 w 109"/>
                <a:gd name="T17" fmla="*/ 38 h 237"/>
                <a:gd name="T18" fmla="*/ 42 w 109"/>
                <a:gd name="T19" fmla="*/ 38 h 237"/>
                <a:gd name="T20" fmla="*/ 33 w 109"/>
                <a:gd name="T21" fmla="*/ 46 h 237"/>
                <a:gd name="T22" fmla="*/ 21 w 109"/>
                <a:gd name="T23" fmla="*/ 60 h 237"/>
                <a:gd name="T24" fmla="*/ 14 w 109"/>
                <a:gd name="T25" fmla="*/ 68 h 237"/>
                <a:gd name="T26" fmla="*/ 13 w 109"/>
                <a:gd name="T27" fmla="*/ 77 h 237"/>
                <a:gd name="T28" fmla="*/ 13 w 109"/>
                <a:gd name="T29" fmla="*/ 85 h 237"/>
                <a:gd name="T30" fmla="*/ 9 w 109"/>
                <a:gd name="T31" fmla="*/ 92 h 237"/>
                <a:gd name="T32" fmla="*/ 9 w 109"/>
                <a:gd name="T33" fmla="*/ 112 h 237"/>
                <a:gd name="T34" fmla="*/ 12 w 109"/>
                <a:gd name="T35" fmla="*/ 122 h 237"/>
                <a:gd name="T36" fmla="*/ 12 w 109"/>
                <a:gd name="T37" fmla="*/ 132 h 237"/>
                <a:gd name="T38" fmla="*/ 4 w 109"/>
                <a:gd name="T39" fmla="*/ 162 h 237"/>
                <a:gd name="T40" fmla="*/ 9 w 109"/>
                <a:gd name="T41" fmla="*/ 186 h 237"/>
                <a:gd name="T42" fmla="*/ 7 w 109"/>
                <a:gd name="T43" fmla="*/ 237 h 237"/>
                <a:gd name="T44" fmla="*/ 17 w 109"/>
                <a:gd name="T45" fmla="*/ 228 h 237"/>
                <a:gd name="T46" fmla="*/ 57 w 109"/>
                <a:gd name="T47" fmla="*/ 208 h 237"/>
                <a:gd name="T48" fmla="*/ 76 w 109"/>
                <a:gd name="T49" fmla="*/ 210 h 237"/>
                <a:gd name="T50" fmla="*/ 91 w 109"/>
                <a:gd name="T51" fmla="*/ 196 h 237"/>
                <a:gd name="T52" fmla="*/ 95 w 109"/>
                <a:gd name="T53" fmla="*/ 186 h 237"/>
                <a:gd name="T54" fmla="*/ 95 w 109"/>
                <a:gd name="T55" fmla="*/ 184 h 237"/>
                <a:gd name="T56" fmla="*/ 97 w 109"/>
                <a:gd name="T57" fmla="*/ 170 h 237"/>
                <a:gd name="T58" fmla="*/ 99 w 109"/>
                <a:gd name="T59" fmla="*/ 162 h 237"/>
                <a:gd name="T60" fmla="*/ 95 w 109"/>
                <a:gd name="T61" fmla="*/ 140 h 237"/>
                <a:gd name="T62" fmla="*/ 97 w 109"/>
                <a:gd name="T63" fmla="*/ 134 h 237"/>
                <a:gd name="T64" fmla="*/ 109 w 109"/>
                <a:gd name="T65" fmla="*/ 108 h 237"/>
                <a:gd name="T66" fmla="*/ 91 w 109"/>
                <a:gd name="T67" fmla="*/ 92 h 237"/>
                <a:gd name="T68" fmla="*/ 89 w 109"/>
                <a:gd name="T69" fmla="*/ 85 h 237"/>
                <a:gd name="T70" fmla="*/ 90 w 109"/>
                <a:gd name="T71" fmla="*/ 73 h 237"/>
                <a:gd name="T72" fmla="*/ 93 w 109"/>
                <a:gd name="T73" fmla="*/ 65 h 237"/>
                <a:gd name="T74" fmla="*/ 105 w 109"/>
                <a:gd name="T75" fmla="*/ 56 h 237"/>
                <a:gd name="T76" fmla="*/ 107 w 109"/>
                <a:gd name="T77" fmla="*/ 33 h 237"/>
                <a:gd name="T78" fmla="*/ 100 w 109"/>
                <a:gd name="T79" fmla="*/ 32 h 237"/>
                <a:gd name="T80" fmla="*/ 92 w 109"/>
                <a:gd name="T81" fmla="*/ 26 h 237"/>
                <a:gd name="T82" fmla="*/ 91 w 109"/>
                <a:gd name="T83" fmla="*/ 16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9" h="237">
                  <a:moveTo>
                    <a:pt x="101" y="12"/>
                  </a:moveTo>
                  <a:cubicBezTo>
                    <a:pt x="103" y="10"/>
                    <a:pt x="103" y="10"/>
                    <a:pt x="103" y="10"/>
                  </a:cubicBezTo>
                  <a:cubicBezTo>
                    <a:pt x="100" y="4"/>
                    <a:pt x="100" y="4"/>
                    <a:pt x="100" y="4"/>
                  </a:cubicBezTo>
                  <a:cubicBezTo>
                    <a:pt x="97" y="0"/>
                    <a:pt x="97" y="0"/>
                    <a:pt x="97" y="0"/>
                  </a:cubicBezTo>
                  <a:cubicBezTo>
                    <a:pt x="94" y="6"/>
                    <a:pt x="94" y="6"/>
                    <a:pt x="94" y="6"/>
                  </a:cubicBezTo>
                  <a:cubicBezTo>
                    <a:pt x="94" y="6"/>
                    <a:pt x="94" y="6"/>
                    <a:pt x="94" y="6"/>
                  </a:cubicBezTo>
                  <a:cubicBezTo>
                    <a:pt x="94" y="6"/>
                    <a:pt x="94" y="6"/>
                    <a:pt x="94" y="6"/>
                  </a:cubicBezTo>
                  <a:cubicBezTo>
                    <a:pt x="94" y="6"/>
                    <a:pt x="94" y="6"/>
                    <a:pt x="94" y="6"/>
                  </a:cubicBezTo>
                  <a:cubicBezTo>
                    <a:pt x="89" y="12"/>
                    <a:pt x="89" y="12"/>
                    <a:pt x="89" y="12"/>
                  </a:cubicBezTo>
                  <a:cubicBezTo>
                    <a:pt x="89" y="12"/>
                    <a:pt x="89" y="12"/>
                    <a:pt x="89" y="12"/>
                  </a:cubicBezTo>
                  <a:cubicBezTo>
                    <a:pt x="88" y="12"/>
                    <a:pt x="88" y="12"/>
                    <a:pt x="88" y="12"/>
                  </a:cubicBezTo>
                  <a:cubicBezTo>
                    <a:pt x="88" y="12"/>
                    <a:pt x="88" y="12"/>
                    <a:pt x="88" y="12"/>
                  </a:cubicBezTo>
                  <a:cubicBezTo>
                    <a:pt x="78" y="15"/>
                    <a:pt x="78" y="15"/>
                    <a:pt x="78" y="15"/>
                  </a:cubicBezTo>
                  <a:cubicBezTo>
                    <a:pt x="77" y="15"/>
                    <a:pt x="77" y="15"/>
                    <a:pt x="77" y="15"/>
                  </a:cubicBezTo>
                  <a:cubicBezTo>
                    <a:pt x="68" y="14"/>
                    <a:pt x="68" y="14"/>
                    <a:pt x="68" y="14"/>
                  </a:cubicBezTo>
                  <a:cubicBezTo>
                    <a:pt x="63" y="15"/>
                    <a:pt x="63" y="15"/>
                    <a:pt x="63" y="15"/>
                  </a:cubicBezTo>
                  <a:cubicBezTo>
                    <a:pt x="62" y="20"/>
                    <a:pt x="62" y="20"/>
                    <a:pt x="62" y="20"/>
                  </a:cubicBezTo>
                  <a:cubicBezTo>
                    <a:pt x="62" y="20"/>
                    <a:pt x="62" y="20"/>
                    <a:pt x="62" y="20"/>
                  </a:cubicBezTo>
                  <a:cubicBezTo>
                    <a:pt x="61" y="20"/>
                    <a:pt x="61" y="20"/>
                    <a:pt x="61" y="20"/>
                  </a:cubicBezTo>
                  <a:cubicBezTo>
                    <a:pt x="57" y="23"/>
                    <a:pt x="57" y="23"/>
                    <a:pt x="57" y="23"/>
                  </a:cubicBezTo>
                  <a:cubicBezTo>
                    <a:pt x="56" y="24"/>
                    <a:pt x="56" y="24"/>
                    <a:pt x="56" y="24"/>
                  </a:cubicBezTo>
                  <a:cubicBezTo>
                    <a:pt x="55" y="24"/>
                    <a:pt x="55" y="24"/>
                    <a:pt x="55" y="24"/>
                  </a:cubicBezTo>
                  <a:cubicBezTo>
                    <a:pt x="47" y="23"/>
                    <a:pt x="47" y="23"/>
                    <a:pt x="47" y="23"/>
                  </a:cubicBezTo>
                  <a:cubicBezTo>
                    <a:pt x="47" y="24"/>
                    <a:pt x="47" y="24"/>
                    <a:pt x="47" y="24"/>
                  </a:cubicBezTo>
                  <a:cubicBezTo>
                    <a:pt x="47" y="32"/>
                    <a:pt x="47" y="32"/>
                    <a:pt x="47" y="32"/>
                  </a:cubicBezTo>
                  <a:cubicBezTo>
                    <a:pt x="46" y="32"/>
                    <a:pt x="46" y="32"/>
                    <a:pt x="46" y="32"/>
                  </a:cubicBezTo>
                  <a:cubicBezTo>
                    <a:pt x="42" y="38"/>
                    <a:pt x="42" y="38"/>
                    <a:pt x="42" y="38"/>
                  </a:cubicBezTo>
                  <a:cubicBezTo>
                    <a:pt x="42" y="38"/>
                    <a:pt x="42" y="38"/>
                    <a:pt x="42" y="38"/>
                  </a:cubicBezTo>
                  <a:cubicBezTo>
                    <a:pt x="42" y="38"/>
                    <a:pt x="42" y="38"/>
                    <a:pt x="42" y="38"/>
                  </a:cubicBezTo>
                  <a:cubicBezTo>
                    <a:pt x="42" y="38"/>
                    <a:pt x="42" y="38"/>
                    <a:pt x="42" y="38"/>
                  </a:cubicBezTo>
                  <a:cubicBezTo>
                    <a:pt x="34" y="46"/>
                    <a:pt x="34" y="46"/>
                    <a:pt x="34" y="46"/>
                  </a:cubicBezTo>
                  <a:cubicBezTo>
                    <a:pt x="34" y="46"/>
                    <a:pt x="34" y="46"/>
                    <a:pt x="34" y="46"/>
                  </a:cubicBezTo>
                  <a:cubicBezTo>
                    <a:pt x="33" y="46"/>
                    <a:pt x="33" y="46"/>
                    <a:pt x="33" y="46"/>
                  </a:cubicBezTo>
                  <a:cubicBezTo>
                    <a:pt x="25" y="48"/>
                    <a:pt x="25" y="48"/>
                    <a:pt x="25" y="48"/>
                  </a:cubicBezTo>
                  <a:cubicBezTo>
                    <a:pt x="20" y="53"/>
                    <a:pt x="20" y="53"/>
                    <a:pt x="20" y="53"/>
                  </a:cubicBezTo>
                  <a:cubicBezTo>
                    <a:pt x="21" y="60"/>
                    <a:pt x="21" y="60"/>
                    <a:pt x="21" y="60"/>
                  </a:cubicBezTo>
                  <a:cubicBezTo>
                    <a:pt x="21" y="62"/>
                    <a:pt x="21" y="62"/>
                    <a:pt x="21" y="62"/>
                  </a:cubicBezTo>
                  <a:cubicBezTo>
                    <a:pt x="20" y="62"/>
                    <a:pt x="20" y="62"/>
                    <a:pt x="20" y="62"/>
                  </a:cubicBezTo>
                  <a:cubicBezTo>
                    <a:pt x="14" y="68"/>
                    <a:pt x="14" y="68"/>
                    <a:pt x="14" y="68"/>
                  </a:cubicBezTo>
                  <a:cubicBezTo>
                    <a:pt x="11" y="72"/>
                    <a:pt x="11" y="72"/>
                    <a:pt x="11" y="72"/>
                  </a:cubicBezTo>
                  <a:cubicBezTo>
                    <a:pt x="13" y="77"/>
                    <a:pt x="13" y="77"/>
                    <a:pt x="13" y="77"/>
                  </a:cubicBezTo>
                  <a:cubicBezTo>
                    <a:pt x="13" y="77"/>
                    <a:pt x="13" y="77"/>
                    <a:pt x="13" y="77"/>
                  </a:cubicBezTo>
                  <a:cubicBezTo>
                    <a:pt x="13" y="78"/>
                    <a:pt x="13" y="78"/>
                    <a:pt x="13" y="78"/>
                  </a:cubicBezTo>
                  <a:cubicBezTo>
                    <a:pt x="13" y="85"/>
                    <a:pt x="13" y="85"/>
                    <a:pt x="13" y="85"/>
                  </a:cubicBezTo>
                  <a:cubicBezTo>
                    <a:pt x="13" y="85"/>
                    <a:pt x="13" y="85"/>
                    <a:pt x="13" y="85"/>
                  </a:cubicBezTo>
                  <a:cubicBezTo>
                    <a:pt x="13" y="86"/>
                    <a:pt x="13" y="86"/>
                    <a:pt x="13" y="86"/>
                  </a:cubicBezTo>
                  <a:cubicBezTo>
                    <a:pt x="9" y="92"/>
                    <a:pt x="9" y="92"/>
                    <a:pt x="9" y="92"/>
                  </a:cubicBezTo>
                  <a:cubicBezTo>
                    <a:pt x="9" y="92"/>
                    <a:pt x="9" y="92"/>
                    <a:pt x="9" y="92"/>
                  </a:cubicBezTo>
                  <a:cubicBezTo>
                    <a:pt x="3" y="99"/>
                    <a:pt x="3" y="99"/>
                    <a:pt x="3" y="99"/>
                  </a:cubicBezTo>
                  <a:cubicBezTo>
                    <a:pt x="4" y="107"/>
                    <a:pt x="4" y="107"/>
                    <a:pt x="4" y="107"/>
                  </a:cubicBezTo>
                  <a:cubicBezTo>
                    <a:pt x="9" y="112"/>
                    <a:pt x="9" y="112"/>
                    <a:pt x="9" y="112"/>
                  </a:cubicBezTo>
                  <a:cubicBezTo>
                    <a:pt x="9" y="112"/>
                    <a:pt x="9" y="112"/>
                    <a:pt x="9" y="112"/>
                  </a:cubicBezTo>
                  <a:cubicBezTo>
                    <a:pt x="9" y="112"/>
                    <a:pt x="9" y="112"/>
                    <a:pt x="9" y="112"/>
                  </a:cubicBezTo>
                  <a:cubicBezTo>
                    <a:pt x="11" y="116"/>
                    <a:pt x="12" y="120"/>
                    <a:pt x="12" y="122"/>
                  </a:cubicBezTo>
                  <a:cubicBezTo>
                    <a:pt x="12" y="131"/>
                    <a:pt x="12" y="131"/>
                    <a:pt x="12" y="131"/>
                  </a:cubicBezTo>
                  <a:cubicBezTo>
                    <a:pt x="12" y="131"/>
                    <a:pt x="12" y="131"/>
                    <a:pt x="12" y="131"/>
                  </a:cubicBezTo>
                  <a:cubicBezTo>
                    <a:pt x="12" y="132"/>
                    <a:pt x="12" y="132"/>
                    <a:pt x="12" y="132"/>
                  </a:cubicBezTo>
                  <a:cubicBezTo>
                    <a:pt x="4" y="138"/>
                    <a:pt x="4" y="138"/>
                    <a:pt x="4" y="138"/>
                  </a:cubicBezTo>
                  <a:cubicBezTo>
                    <a:pt x="3" y="150"/>
                    <a:pt x="3" y="150"/>
                    <a:pt x="3" y="150"/>
                  </a:cubicBezTo>
                  <a:cubicBezTo>
                    <a:pt x="4" y="162"/>
                    <a:pt x="4" y="162"/>
                    <a:pt x="4" y="162"/>
                  </a:cubicBezTo>
                  <a:cubicBezTo>
                    <a:pt x="4" y="166"/>
                    <a:pt x="5" y="173"/>
                    <a:pt x="9" y="184"/>
                  </a:cubicBezTo>
                  <a:cubicBezTo>
                    <a:pt x="9" y="185"/>
                    <a:pt x="9" y="185"/>
                    <a:pt x="9" y="185"/>
                  </a:cubicBezTo>
                  <a:cubicBezTo>
                    <a:pt x="9" y="186"/>
                    <a:pt x="9" y="186"/>
                    <a:pt x="9" y="186"/>
                  </a:cubicBezTo>
                  <a:cubicBezTo>
                    <a:pt x="0" y="226"/>
                    <a:pt x="0" y="226"/>
                    <a:pt x="0" y="226"/>
                  </a:cubicBezTo>
                  <a:cubicBezTo>
                    <a:pt x="1" y="234"/>
                    <a:pt x="1" y="234"/>
                    <a:pt x="1" y="234"/>
                  </a:cubicBezTo>
                  <a:cubicBezTo>
                    <a:pt x="7" y="237"/>
                    <a:pt x="7" y="237"/>
                    <a:pt x="7" y="237"/>
                  </a:cubicBezTo>
                  <a:cubicBezTo>
                    <a:pt x="17" y="228"/>
                    <a:pt x="17" y="228"/>
                    <a:pt x="17" y="228"/>
                  </a:cubicBezTo>
                  <a:cubicBezTo>
                    <a:pt x="17" y="228"/>
                    <a:pt x="17" y="228"/>
                    <a:pt x="17" y="228"/>
                  </a:cubicBezTo>
                  <a:cubicBezTo>
                    <a:pt x="17" y="228"/>
                    <a:pt x="17" y="228"/>
                    <a:pt x="17" y="228"/>
                  </a:cubicBezTo>
                  <a:cubicBezTo>
                    <a:pt x="48" y="216"/>
                    <a:pt x="48" y="216"/>
                    <a:pt x="48" y="216"/>
                  </a:cubicBezTo>
                  <a:cubicBezTo>
                    <a:pt x="56" y="208"/>
                    <a:pt x="56" y="208"/>
                    <a:pt x="56" y="208"/>
                  </a:cubicBezTo>
                  <a:cubicBezTo>
                    <a:pt x="57" y="208"/>
                    <a:pt x="57" y="208"/>
                    <a:pt x="57" y="208"/>
                  </a:cubicBezTo>
                  <a:cubicBezTo>
                    <a:pt x="57" y="208"/>
                    <a:pt x="57" y="208"/>
                    <a:pt x="57" y="208"/>
                  </a:cubicBezTo>
                  <a:cubicBezTo>
                    <a:pt x="58" y="208"/>
                    <a:pt x="58" y="208"/>
                    <a:pt x="58" y="208"/>
                  </a:cubicBezTo>
                  <a:cubicBezTo>
                    <a:pt x="76" y="210"/>
                    <a:pt x="76" y="210"/>
                    <a:pt x="76" y="210"/>
                  </a:cubicBezTo>
                  <a:cubicBezTo>
                    <a:pt x="78" y="210"/>
                    <a:pt x="83" y="208"/>
                    <a:pt x="91" y="204"/>
                  </a:cubicBezTo>
                  <a:cubicBezTo>
                    <a:pt x="91" y="196"/>
                    <a:pt x="91" y="196"/>
                    <a:pt x="91" y="196"/>
                  </a:cubicBezTo>
                  <a:cubicBezTo>
                    <a:pt x="91" y="196"/>
                    <a:pt x="91" y="196"/>
                    <a:pt x="91" y="196"/>
                  </a:cubicBezTo>
                  <a:cubicBezTo>
                    <a:pt x="92" y="196"/>
                    <a:pt x="92" y="196"/>
                    <a:pt x="92" y="196"/>
                  </a:cubicBezTo>
                  <a:cubicBezTo>
                    <a:pt x="96" y="191"/>
                    <a:pt x="96" y="191"/>
                    <a:pt x="96" y="191"/>
                  </a:cubicBezTo>
                  <a:cubicBezTo>
                    <a:pt x="95" y="186"/>
                    <a:pt x="95" y="186"/>
                    <a:pt x="95" y="186"/>
                  </a:cubicBezTo>
                  <a:cubicBezTo>
                    <a:pt x="95" y="186"/>
                    <a:pt x="95" y="186"/>
                    <a:pt x="95" y="186"/>
                  </a:cubicBezTo>
                  <a:cubicBezTo>
                    <a:pt x="95" y="185"/>
                    <a:pt x="95" y="185"/>
                    <a:pt x="95" y="185"/>
                  </a:cubicBezTo>
                  <a:cubicBezTo>
                    <a:pt x="95" y="184"/>
                    <a:pt x="95" y="184"/>
                    <a:pt x="95" y="184"/>
                  </a:cubicBezTo>
                  <a:cubicBezTo>
                    <a:pt x="96" y="184"/>
                    <a:pt x="96" y="184"/>
                    <a:pt x="96" y="184"/>
                  </a:cubicBezTo>
                  <a:cubicBezTo>
                    <a:pt x="97" y="182"/>
                    <a:pt x="97" y="181"/>
                    <a:pt x="96" y="180"/>
                  </a:cubicBezTo>
                  <a:cubicBezTo>
                    <a:pt x="95" y="177"/>
                    <a:pt x="95" y="174"/>
                    <a:pt x="97" y="170"/>
                  </a:cubicBezTo>
                  <a:cubicBezTo>
                    <a:pt x="99" y="168"/>
                    <a:pt x="99" y="168"/>
                    <a:pt x="99" y="168"/>
                  </a:cubicBezTo>
                  <a:cubicBezTo>
                    <a:pt x="99" y="168"/>
                    <a:pt x="99" y="168"/>
                    <a:pt x="99" y="168"/>
                  </a:cubicBezTo>
                  <a:cubicBezTo>
                    <a:pt x="99" y="162"/>
                    <a:pt x="99" y="162"/>
                    <a:pt x="99" y="162"/>
                  </a:cubicBezTo>
                  <a:cubicBezTo>
                    <a:pt x="93" y="155"/>
                    <a:pt x="93" y="155"/>
                    <a:pt x="93" y="155"/>
                  </a:cubicBezTo>
                  <a:cubicBezTo>
                    <a:pt x="90" y="153"/>
                    <a:pt x="90" y="150"/>
                    <a:pt x="91" y="147"/>
                  </a:cubicBezTo>
                  <a:cubicBezTo>
                    <a:pt x="92" y="145"/>
                    <a:pt x="93" y="142"/>
                    <a:pt x="95" y="140"/>
                  </a:cubicBezTo>
                  <a:cubicBezTo>
                    <a:pt x="97" y="134"/>
                    <a:pt x="97" y="134"/>
                    <a:pt x="97" y="134"/>
                  </a:cubicBezTo>
                  <a:cubicBezTo>
                    <a:pt x="97" y="134"/>
                    <a:pt x="97" y="134"/>
                    <a:pt x="97" y="134"/>
                  </a:cubicBezTo>
                  <a:cubicBezTo>
                    <a:pt x="97" y="134"/>
                    <a:pt x="97" y="134"/>
                    <a:pt x="97" y="134"/>
                  </a:cubicBezTo>
                  <a:cubicBezTo>
                    <a:pt x="101" y="124"/>
                    <a:pt x="101" y="124"/>
                    <a:pt x="101" y="124"/>
                  </a:cubicBezTo>
                  <a:cubicBezTo>
                    <a:pt x="102" y="120"/>
                    <a:pt x="102" y="120"/>
                    <a:pt x="102" y="120"/>
                  </a:cubicBezTo>
                  <a:cubicBezTo>
                    <a:pt x="109" y="108"/>
                    <a:pt x="109" y="108"/>
                    <a:pt x="109" y="108"/>
                  </a:cubicBezTo>
                  <a:cubicBezTo>
                    <a:pt x="104" y="100"/>
                    <a:pt x="104" y="100"/>
                    <a:pt x="104" y="100"/>
                  </a:cubicBezTo>
                  <a:cubicBezTo>
                    <a:pt x="92" y="92"/>
                    <a:pt x="92" y="92"/>
                    <a:pt x="92" y="92"/>
                  </a:cubicBezTo>
                  <a:cubicBezTo>
                    <a:pt x="91" y="92"/>
                    <a:pt x="91" y="92"/>
                    <a:pt x="91" y="92"/>
                  </a:cubicBezTo>
                  <a:cubicBezTo>
                    <a:pt x="91" y="92"/>
                    <a:pt x="91" y="92"/>
                    <a:pt x="91" y="92"/>
                  </a:cubicBezTo>
                  <a:cubicBezTo>
                    <a:pt x="91" y="92"/>
                    <a:pt x="91" y="92"/>
                    <a:pt x="91" y="92"/>
                  </a:cubicBezTo>
                  <a:cubicBezTo>
                    <a:pt x="89" y="85"/>
                    <a:pt x="89" y="85"/>
                    <a:pt x="89" y="85"/>
                  </a:cubicBezTo>
                  <a:cubicBezTo>
                    <a:pt x="89" y="85"/>
                    <a:pt x="89" y="85"/>
                    <a:pt x="89" y="85"/>
                  </a:cubicBezTo>
                  <a:cubicBezTo>
                    <a:pt x="89" y="84"/>
                    <a:pt x="89" y="84"/>
                    <a:pt x="89" y="84"/>
                  </a:cubicBezTo>
                  <a:cubicBezTo>
                    <a:pt x="90" y="73"/>
                    <a:pt x="90" y="73"/>
                    <a:pt x="90" y="73"/>
                  </a:cubicBezTo>
                  <a:cubicBezTo>
                    <a:pt x="90" y="73"/>
                    <a:pt x="90" y="73"/>
                    <a:pt x="90" y="73"/>
                  </a:cubicBezTo>
                  <a:cubicBezTo>
                    <a:pt x="90" y="73"/>
                    <a:pt x="90" y="73"/>
                    <a:pt x="90" y="73"/>
                  </a:cubicBezTo>
                  <a:cubicBezTo>
                    <a:pt x="93" y="65"/>
                    <a:pt x="93" y="65"/>
                    <a:pt x="93" y="65"/>
                  </a:cubicBezTo>
                  <a:cubicBezTo>
                    <a:pt x="92" y="62"/>
                    <a:pt x="93" y="60"/>
                    <a:pt x="94" y="58"/>
                  </a:cubicBezTo>
                  <a:cubicBezTo>
                    <a:pt x="95" y="58"/>
                    <a:pt x="96" y="57"/>
                    <a:pt x="97" y="57"/>
                  </a:cubicBezTo>
                  <a:cubicBezTo>
                    <a:pt x="105" y="56"/>
                    <a:pt x="105" y="56"/>
                    <a:pt x="105" y="56"/>
                  </a:cubicBezTo>
                  <a:cubicBezTo>
                    <a:pt x="107" y="51"/>
                    <a:pt x="107" y="51"/>
                    <a:pt x="107" y="51"/>
                  </a:cubicBezTo>
                  <a:cubicBezTo>
                    <a:pt x="109" y="38"/>
                    <a:pt x="109" y="38"/>
                    <a:pt x="109" y="38"/>
                  </a:cubicBezTo>
                  <a:cubicBezTo>
                    <a:pt x="107" y="33"/>
                    <a:pt x="107" y="33"/>
                    <a:pt x="107" y="33"/>
                  </a:cubicBezTo>
                  <a:cubicBezTo>
                    <a:pt x="100" y="32"/>
                    <a:pt x="100" y="32"/>
                    <a:pt x="100" y="32"/>
                  </a:cubicBezTo>
                  <a:cubicBezTo>
                    <a:pt x="100" y="32"/>
                    <a:pt x="100" y="32"/>
                    <a:pt x="100" y="32"/>
                  </a:cubicBezTo>
                  <a:cubicBezTo>
                    <a:pt x="100" y="32"/>
                    <a:pt x="100" y="32"/>
                    <a:pt x="100" y="32"/>
                  </a:cubicBezTo>
                  <a:cubicBezTo>
                    <a:pt x="92" y="28"/>
                    <a:pt x="92" y="28"/>
                    <a:pt x="92" y="28"/>
                  </a:cubicBezTo>
                  <a:cubicBezTo>
                    <a:pt x="92" y="27"/>
                    <a:pt x="92" y="27"/>
                    <a:pt x="92" y="27"/>
                  </a:cubicBezTo>
                  <a:cubicBezTo>
                    <a:pt x="92" y="26"/>
                    <a:pt x="92" y="26"/>
                    <a:pt x="92" y="26"/>
                  </a:cubicBezTo>
                  <a:cubicBezTo>
                    <a:pt x="91" y="26"/>
                    <a:pt x="91" y="26"/>
                    <a:pt x="91" y="26"/>
                  </a:cubicBezTo>
                  <a:cubicBezTo>
                    <a:pt x="91" y="16"/>
                    <a:pt x="91" y="16"/>
                    <a:pt x="91" y="16"/>
                  </a:cubicBezTo>
                  <a:cubicBezTo>
                    <a:pt x="91" y="16"/>
                    <a:pt x="91" y="16"/>
                    <a:pt x="91" y="16"/>
                  </a:cubicBezTo>
                  <a:cubicBezTo>
                    <a:pt x="91" y="14"/>
                    <a:pt x="91" y="14"/>
                    <a:pt x="91" y="14"/>
                  </a:cubicBezTo>
                  <a:lnTo>
                    <a:pt x="101"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lumMod val="50000"/>
                  </a:sysClr>
                </a:solidFill>
                <a:effectLst/>
                <a:uLnTx/>
                <a:uFillTx/>
              </a:endParaRPr>
            </a:p>
          </p:txBody>
        </p:sp>
        <p:sp>
          <p:nvSpPr>
            <p:cNvPr id="83" name="Freeform 18"/>
            <p:cNvSpPr>
              <a:spLocks/>
            </p:cNvSpPr>
            <p:nvPr/>
          </p:nvSpPr>
          <p:spPr bwMode="auto">
            <a:xfrm>
              <a:off x="6551613" y="4102101"/>
              <a:ext cx="654050" cy="752475"/>
            </a:xfrm>
            <a:custGeom>
              <a:avLst/>
              <a:gdLst>
                <a:gd name="T0" fmla="*/ 150 w 174"/>
                <a:gd name="T1" fmla="*/ 34 h 200"/>
                <a:gd name="T2" fmla="*/ 146 w 174"/>
                <a:gd name="T3" fmla="*/ 26 h 200"/>
                <a:gd name="T4" fmla="*/ 144 w 174"/>
                <a:gd name="T5" fmla="*/ 12 h 200"/>
                <a:gd name="T6" fmla="*/ 137 w 174"/>
                <a:gd name="T7" fmla="*/ 17 h 200"/>
                <a:gd name="T8" fmla="*/ 125 w 174"/>
                <a:gd name="T9" fmla="*/ 15 h 200"/>
                <a:gd name="T10" fmla="*/ 125 w 174"/>
                <a:gd name="T11" fmla="*/ 7 h 200"/>
                <a:gd name="T12" fmla="*/ 122 w 174"/>
                <a:gd name="T13" fmla="*/ 10 h 200"/>
                <a:gd name="T14" fmla="*/ 109 w 174"/>
                <a:gd name="T15" fmla="*/ 22 h 200"/>
                <a:gd name="T16" fmla="*/ 107 w 174"/>
                <a:gd name="T17" fmla="*/ 22 h 200"/>
                <a:gd name="T18" fmla="*/ 99 w 174"/>
                <a:gd name="T19" fmla="*/ 16 h 200"/>
                <a:gd name="T20" fmla="*/ 92 w 174"/>
                <a:gd name="T21" fmla="*/ 13 h 200"/>
                <a:gd name="T22" fmla="*/ 75 w 174"/>
                <a:gd name="T23" fmla="*/ 8 h 200"/>
                <a:gd name="T24" fmla="*/ 66 w 174"/>
                <a:gd name="T25" fmla="*/ 4 h 200"/>
                <a:gd name="T26" fmla="*/ 47 w 174"/>
                <a:gd name="T27" fmla="*/ 0 h 200"/>
                <a:gd name="T28" fmla="*/ 40 w 174"/>
                <a:gd name="T29" fmla="*/ 16 h 200"/>
                <a:gd name="T30" fmla="*/ 35 w 174"/>
                <a:gd name="T31" fmla="*/ 16 h 200"/>
                <a:gd name="T32" fmla="*/ 15 w 174"/>
                <a:gd name="T33" fmla="*/ 26 h 200"/>
                <a:gd name="T34" fmla="*/ 13 w 174"/>
                <a:gd name="T35" fmla="*/ 72 h 200"/>
                <a:gd name="T36" fmla="*/ 10 w 174"/>
                <a:gd name="T37" fmla="*/ 83 h 200"/>
                <a:gd name="T38" fmla="*/ 1 w 174"/>
                <a:gd name="T39" fmla="*/ 109 h 200"/>
                <a:gd name="T40" fmla="*/ 8 w 174"/>
                <a:gd name="T41" fmla="*/ 111 h 200"/>
                <a:gd name="T42" fmla="*/ 17 w 174"/>
                <a:gd name="T43" fmla="*/ 126 h 200"/>
                <a:gd name="T44" fmla="*/ 14 w 174"/>
                <a:gd name="T45" fmla="*/ 132 h 200"/>
                <a:gd name="T46" fmla="*/ 24 w 174"/>
                <a:gd name="T47" fmla="*/ 158 h 200"/>
                <a:gd name="T48" fmla="*/ 38 w 174"/>
                <a:gd name="T49" fmla="*/ 151 h 200"/>
                <a:gd name="T50" fmla="*/ 46 w 174"/>
                <a:gd name="T51" fmla="*/ 151 h 200"/>
                <a:gd name="T52" fmla="*/ 53 w 174"/>
                <a:gd name="T53" fmla="*/ 140 h 200"/>
                <a:gd name="T54" fmla="*/ 69 w 174"/>
                <a:gd name="T55" fmla="*/ 135 h 200"/>
                <a:gd name="T56" fmla="*/ 77 w 174"/>
                <a:gd name="T57" fmla="*/ 151 h 200"/>
                <a:gd name="T58" fmla="*/ 81 w 174"/>
                <a:gd name="T59" fmla="*/ 165 h 200"/>
                <a:gd name="T60" fmla="*/ 71 w 174"/>
                <a:gd name="T61" fmla="*/ 185 h 200"/>
                <a:gd name="T62" fmla="*/ 85 w 174"/>
                <a:gd name="T63" fmla="*/ 187 h 200"/>
                <a:gd name="T64" fmla="*/ 89 w 174"/>
                <a:gd name="T65" fmla="*/ 199 h 200"/>
                <a:gd name="T66" fmla="*/ 103 w 174"/>
                <a:gd name="T67" fmla="*/ 196 h 200"/>
                <a:gd name="T68" fmla="*/ 109 w 174"/>
                <a:gd name="T69" fmla="*/ 178 h 200"/>
                <a:gd name="T70" fmla="*/ 135 w 174"/>
                <a:gd name="T71" fmla="*/ 189 h 200"/>
                <a:gd name="T72" fmla="*/ 128 w 174"/>
                <a:gd name="T73" fmla="*/ 172 h 200"/>
                <a:gd name="T74" fmla="*/ 129 w 174"/>
                <a:gd name="T75" fmla="*/ 170 h 200"/>
                <a:gd name="T76" fmla="*/ 167 w 174"/>
                <a:gd name="T77" fmla="*/ 166 h 200"/>
                <a:gd name="T78" fmla="*/ 167 w 174"/>
                <a:gd name="T79" fmla="*/ 165 h 200"/>
                <a:gd name="T80" fmla="*/ 167 w 174"/>
                <a:gd name="T81" fmla="*/ 163 h 200"/>
                <a:gd name="T82" fmla="*/ 166 w 174"/>
                <a:gd name="T83" fmla="*/ 142 h 200"/>
                <a:gd name="T84" fmla="*/ 171 w 174"/>
                <a:gd name="T85" fmla="*/ 134 h 200"/>
                <a:gd name="T86" fmla="*/ 163 w 174"/>
                <a:gd name="T87" fmla="*/ 126 h 200"/>
                <a:gd name="T88" fmla="*/ 159 w 174"/>
                <a:gd name="T89" fmla="*/ 98 h 200"/>
                <a:gd name="T90" fmla="*/ 151 w 174"/>
                <a:gd name="T91" fmla="*/ 102 h 200"/>
                <a:gd name="T92" fmla="*/ 150 w 174"/>
                <a:gd name="T93" fmla="*/ 84 h 200"/>
                <a:gd name="T94" fmla="*/ 163 w 174"/>
                <a:gd name="T95" fmla="*/ 50 h 200"/>
                <a:gd name="T96" fmla="*/ 150 w 174"/>
                <a:gd name="T97" fmla="*/ 3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4" h="200">
                  <a:moveTo>
                    <a:pt x="150" y="34"/>
                  </a:moveTo>
                  <a:cubicBezTo>
                    <a:pt x="151" y="34"/>
                    <a:pt x="151" y="34"/>
                    <a:pt x="151" y="34"/>
                  </a:cubicBezTo>
                  <a:cubicBezTo>
                    <a:pt x="150" y="34"/>
                    <a:pt x="150" y="34"/>
                    <a:pt x="150" y="34"/>
                  </a:cubicBezTo>
                  <a:cubicBezTo>
                    <a:pt x="150" y="33"/>
                    <a:pt x="150" y="33"/>
                    <a:pt x="150" y="33"/>
                  </a:cubicBezTo>
                  <a:cubicBezTo>
                    <a:pt x="147" y="27"/>
                    <a:pt x="147" y="27"/>
                    <a:pt x="147" y="27"/>
                  </a:cubicBezTo>
                  <a:cubicBezTo>
                    <a:pt x="146" y="26"/>
                    <a:pt x="146" y="26"/>
                    <a:pt x="146" y="26"/>
                  </a:cubicBezTo>
                  <a:cubicBezTo>
                    <a:pt x="146" y="26"/>
                    <a:pt x="146" y="26"/>
                    <a:pt x="146" y="26"/>
                  </a:cubicBezTo>
                  <a:cubicBezTo>
                    <a:pt x="147" y="16"/>
                    <a:pt x="147" y="16"/>
                    <a:pt x="147" y="16"/>
                  </a:cubicBezTo>
                  <a:cubicBezTo>
                    <a:pt x="147" y="15"/>
                    <a:pt x="146" y="14"/>
                    <a:pt x="144" y="12"/>
                  </a:cubicBezTo>
                  <a:cubicBezTo>
                    <a:pt x="141" y="12"/>
                    <a:pt x="141" y="12"/>
                    <a:pt x="141" y="12"/>
                  </a:cubicBezTo>
                  <a:cubicBezTo>
                    <a:pt x="137" y="17"/>
                    <a:pt x="137" y="17"/>
                    <a:pt x="137" y="17"/>
                  </a:cubicBezTo>
                  <a:cubicBezTo>
                    <a:pt x="137" y="17"/>
                    <a:pt x="137" y="17"/>
                    <a:pt x="137" y="17"/>
                  </a:cubicBezTo>
                  <a:cubicBezTo>
                    <a:pt x="137" y="17"/>
                    <a:pt x="137" y="17"/>
                    <a:pt x="137" y="17"/>
                  </a:cubicBezTo>
                  <a:cubicBezTo>
                    <a:pt x="127" y="22"/>
                    <a:pt x="127" y="22"/>
                    <a:pt x="127" y="22"/>
                  </a:cubicBezTo>
                  <a:cubicBezTo>
                    <a:pt x="125" y="15"/>
                    <a:pt x="125" y="15"/>
                    <a:pt x="125" y="15"/>
                  </a:cubicBezTo>
                  <a:cubicBezTo>
                    <a:pt x="125" y="14"/>
                    <a:pt x="125" y="14"/>
                    <a:pt x="125" y="14"/>
                  </a:cubicBezTo>
                  <a:cubicBezTo>
                    <a:pt x="126" y="11"/>
                    <a:pt x="126" y="11"/>
                    <a:pt x="126" y="11"/>
                  </a:cubicBezTo>
                  <a:cubicBezTo>
                    <a:pt x="125" y="7"/>
                    <a:pt x="125" y="7"/>
                    <a:pt x="125" y="7"/>
                  </a:cubicBezTo>
                  <a:cubicBezTo>
                    <a:pt x="124" y="6"/>
                    <a:pt x="124" y="6"/>
                    <a:pt x="124" y="6"/>
                  </a:cubicBezTo>
                  <a:cubicBezTo>
                    <a:pt x="122" y="10"/>
                    <a:pt x="122" y="10"/>
                    <a:pt x="122" y="10"/>
                  </a:cubicBezTo>
                  <a:cubicBezTo>
                    <a:pt x="122" y="10"/>
                    <a:pt x="122" y="10"/>
                    <a:pt x="122" y="10"/>
                  </a:cubicBezTo>
                  <a:cubicBezTo>
                    <a:pt x="122" y="10"/>
                    <a:pt x="122" y="10"/>
                    <a:pt x="122" y="10"/>
                  </a:cubicBezTo>
                  <a:cubicBezTo>
                    <a:pt x="110" y="21"/>
                    <a:pt x="110" y="21"/>
                    <a:pt x="110" y="21"/>
                  </a:cubicBezTo>
                  <a:cubicBezTo>
                    <a:pt x="109" y="22"/>
                    <a:pt x="109" y="22"/>
                    <a:pt x="109" y="22"/>
                  </a:cubicBezTo>
                  <a:cubicBezTo>
                    <a:pt x="109" y="22"/>
                    <a:pt x="109" y="22"/>
                    <a:pt x="109" y="22"/>
                  </a:cubicBezTo>
                  <a:cubicBezTo>
                    <a:pt x="108" y="22"/>
                    <a:pt x="108" y="22"/>
                    <a:pt x="108" y="22"/>
                  </a:cubicBezTo>
                  <a:cubicBezTo>
                    <a:pt x="107" y="22"/>
                    <a:pt x="107" y="22"/>
                    <a:pt x="107" y="22"/>
                  </a:cubicBezTo>
                  <a:cubicBezTo>
                    <a:pt x="104" y="20"/>
                    <a:pt x="104" y="20"/>
                    <a:pt x="104" y="20"/>
                  </a:cubicBezTo>
                  <a:cubicBezTo>
                    <a:pt x="103" y="20"/>
                    <a:pt x="103" y="20"/>
                    <a:pt x="103" y="20"/>
                  </a:cubicBezTo>
                  <a:cubicBezTo>
                    <a:pt x="99" y="16"/>
                    <a:pt x="99" y="16"/>
                    <a:pt x="99" y="16"/>
                  </a:cubicBezTo>
                  <a:cubicBezTo>
                    <a:pt x="93" y="14"/>
                    <a:pt x="93" y="14"/>
                    <a:pt x="93" y="14"/>
                  </a:cubicBezTo>
                  <a:cubicBezTo>
                    <a:pt x="93" y="14"/>
                    <a:pt x="93" y="14"/>
                    <a:pt x="93" y="14"/>
                  </a:cubicBezTo>
                  <a:cubicBezTo>
                    <a:pt x="92" y="13"/>
                    <a:pt x="92" y="13"/>
                    <a:pt x="92" y="13"/>
                  </a:cubicBezTo>
                  <a:cubicBezTo>
                    <a:pt x="88" y="10"/>
                    <a:pt x="88" y="10"/>
                    <a:pt x="88" y="10"/>
                  </a:cubicBezTo>
                  <a:cubicBezTo>
                    <a:pt x="75" y="8"/>
                    <a:pt x="75" y="8"/>
                    <a:pt x="75" y="8"/>
                  </a:cubicBezTo>
                  <a:cubicBezTo>
                    <a:pt x="75" y="8"/>
                    <a:pt x="75" y="8"/>
                    <a:pt x="75" y="8"/>
                  </a:cubicBezTo>
                  <a:cubicBezTo>
                    <a:pt x="75" y="8"/>
                    <a:pt x="75" y="8"/>
                    <a:pt x="75" y="8"/>
                  </a:cubicBezTo>
                  <a:cubicBezTo>
                    <a:pt x="66" y="3"/>
                    <a:pt x="66" y="3"/>
                    <a:pt x="66" y="3"/>
                  </a:cubicBezTo>
                  <a:cubicBezTo>
                    <a:pt x="66" y="4"/>
                    <a:pt x="66" y="4"/>
                    <a:pt x="66" y="4"/>
                  </a:cubicBezTo>
                  <a:cubicBezTo>
                    <a:pt x="59" y="0"/>
                    <a:pt x="59" y="0"/>
                    <a:pt x="59" y="0"/>
                  </a:cubicBezTo>
                  <a:cubicBezTo>
                    <a:pt x="50" y="0"/>
                    <a:pt x="50" y="0"/>
                    <a:pt x="50" y="0"/>
                  </a:cubicBezTo>
                  <a:cubicBezTo>
                    <a:pt x="47" y="0"/>
                    <a:pt x="47" y="0"/>
                    <a:pt x="47" y="0"/>
                  </a:cubicBezTo>
                  <a:cubicBezTo>
                    <a:pt x="50" y="15"/>
                    <a:pt x="50" y="15"/>
                    <a:pt x="50" y="15"/>
                  </a:cubicBezTo>
                  <a:cubicBezTo>
                    <a:pt x="49" y="15"/>
                    <a:pt x="49" y="15"/>
                    <a:pt x="49" y="15"/>
                  </a:cubicBezTo>
                  <a:cubicBezTo>
                    <a:pt x="40" y="16"/>
                    <a:pt x="40" y="16"/>
                    <a:pt x="40" y="16"/>
                  </a:cubicBezTo>
                  <a:cubicBezTo>
                    <a:pt x="35" y="16"/>
                    <a:pt x="35" y="16"/>
                    <a:pt x="35" y="16"/>
                  </a:cubicBezTo>
                  <a:cubicBezTo>
                    <a:pt x="35" y="16"/>
                    <a:pt x="35" y="16"/>
                    <a:pt x="35" y="16"/>
                  </a:cubicBezTo>
                  <a:cubicBezTo>
                    <a:pt x="35" y="16"/>
                    <a:pt x="35" y="16"/>
                    <a:pt x="35" y="16"/>
                  </a:cubicBezTo>
                  <a:cubicBezTo>
                    <a:pt x="30" y="12"/>
                    <a:pt x="30" y="12"/>
                    <a:pt x="30" y="12"/>
                  </a:cubicBezTo>
                  <a:cubicBezTo>
                    <a:pt x="22" y="16"/>
                    <a:pt x="22" y="16"/>
                    <a:pt x="22" y="16"/>
                  </a:cubicBezTo>
                  <a:cubicBezTo>
                    <a:pt x="15" y="26"/>
                    <a:pt x="15" y="26"/>
                    <a:pt x="15" y="26"/>
                  </a:cubicBezTo>
                  <a:cubicBezTo>
                    <a:pt x="8" y="43"/>
                    <a:pt x="8" y="43"/>
                    <a:pt x="8" y="43"/>
                  </a:cubicBezTo>
                  <a:cubicBezTo>
                    <a:pt x="10" y="62"/>
                    <a:pt x="10" y="62"/>
                    <a:pt x="10" y="62"/>
                  </a:cubicBezTo>
                  <a:cubicBezTo>
                    <a:pt x="13" y="72"/>
                    <a:pt x="13" y="72"/>
                    <a:pt x="13" y="72"/>
                  </a:cubicBezTo>
                  <a:cubicBezTo>
                    <a:pt x="14" y="74"/>
                    <a:pt x="14" y="74"/>
                    <a:pt x="13" y="74"/>
                  </a:cubicBezTo>
                  <a:cubicBezTo>
                    <a:pt x="12" y="75"/>
                    <a:pt x="12" y="75"/>
                    <a:pt x="12" y="75"/>
                  </a:cubicBezTo>
                  <a:cubicBezTo>
                    <a:pt x="10" y="76"/>
                    <a:pt x="9" y="79"/>
                    <a:pt x="10" y="83"/>
                  </a:cubicBezTo>
                  <a:cubicBezTo>
                    <a:pt x="14" y="99"/>
                    <a:pt x="14" y="99"/>
                    <a:pt x="14" y="99"/>
                  </a:cubicBezTo>
                  <a:cubicBezTo>
                    <a:pt x="12" y="100"/>
                    <a:pt x="12" y="100"/>
                    <a:pt x="12" y="100"/>
                  </a:cubicBezTo>
                  <a:cubicBezTo>
                    <a:pt x="5" y="104"/>
                    <a:pt x="2" y="107"/>
                    <a:pt x="1" y="109"/>
                  </a:cubicBezTo>
                  <a:cubicBezTo>
                    <a:pt x="0" y="114"/>
                    <a:pt x="0" y="114"/>
                    <a:pt x="0" y="114"/>
                  </a:cubicBezTo>
                  <a:cubicBezTo>
                    <a:pt x="7" y="112"/>
                    <a:pt x="7" y="112"/>
                    <a:pt x="7" y="112"/>
                  </a:cubicBezTo>
                  <a:cubicBezTo>
                    <a:pt x="8" y="111"/>
                    <a:pt x="8" y="111"/>
                    <a:pt x="8" y="111"/>
                  </a:cubicBezTo>
                  <a:cubicBezTo>
                    <a:pt x="8" y="111"/>
                    <a:pt x="8" y="111"/>
                    <a:pt x="8" y="111"/>
                  </a:cubicBezTo>
                  <a:cubicBezTo>
                    <a:pt x="13" y="111"/>
                    <a:pt x="16" y="113"/>
                    <a:pt x="16" y="117"/>
                  </a:cubicBezTo>
                  <a:cubicBezTo>
                    <a:pt x="17" y="126"/>
                    <a:pt x="17" y="126"/>
                    <a:pt x="17" y="126"/>
                  </a:cubicBezTo>
                  <a:cubicBezTo>
                    <a:pt x="17" y="127"/>
                    <a:pt x="17" y="127"/>
                    <a:pt x="17" y="127"/>
                  </a:cubicBezTo>
                  <a:cubicBezTo>
                    <a:pt x="16" y="128"/>
                    <a:pt x="16" y="128"/>
                    <a:pt x="16" y="128"/>
                  </a:cubicBezTo>
                  <a:cubicBezTo>
                    <a:pt x="15" y="129"/>
                    <a:pt x="14" y="130"/>
                    <a:pt x="14" y="132"/>
                  </a:cubicBezTo>
                  <a:cubicBezTo>
                    <a:pt x="13" y="141"/>
                    <a:pt x="13" y="141"/>
                    <a:pt x="13" y="141"/>
                  </a:cubicBezTo>
                  <a:cubicBezTo>
                    <a:pt x="13" y="144"/>
                    <a:pt x="14" y="146"/>
                    <a:pt x="16" y="148"/>
                  </a:cubicBezTo>
                  <a:cubicBezTo>
                    <a:pt x="24" y="158"/>
                    <a:pt x="24" y="158"/>
                    <a:pt x="24" y="158"/>
                  </a:cubicBezTo>
                  <a:cubicBezTo>
                    <a:pt x="32" y="152"/>
                    <a:pt x="32" y="152"/>
                    <a:pt x="32" y="152"/>
                  </a:cubicBezTo>
                  <a:cubicBezTo>
                    <a:pt x="38" y="151"/>
                    <a:pt x="38" y="151"/>
                    <a:pt x="38" y="151"/>
                  </a:cubicBezTo>
                  <a:cubicBezTo>
                    <a:pt x="38" y="151"/>
                    <a:pt x="38" y="151"/>
                    <a:pt x="38" y="151"/>
                  </a:cubicBezTo>
                  <a:cubicBezTo>
                    <a:pt x="39" y="152"/>
                    <a:pt x="39" y="152"/>
                    <a:pt x="39" y="152"/>
                  </a:cubicBezTo>
                  <a:cubicBezTo>
                    <a:pt x="43" y="153"/>
                    <a:pt x="43" y="153"/>
                    <a:pt x="43" y="153"/>
                  </a:cubicBezTo>
                  <a:cubicBezTo>
                    <a:pt x="44" y="153"/>
                    <a:pt x="45" y="152"/>
                    <a:pt x="46" y="151"/>
                  </a:cubicBezTo>
                  <a:cubicBezTo>
                    <a:pt x="50" y="146"/>
                    <a:pt x="50" y="146"/>
                    <a:pt x="50" y="146"/>
                  </a:cubicBezTo>
                  <a:cubicBezTo>
                    <a:pt x="49" y="143"/>
                    <a:pt x="49" y="143"/>
                    <a:pt x="49" y="143"/>
                  </a:cubicBezTo>
                  <a:cubicBezTo>
                    <a:pt x="50" y="142"/>
                    <a:pt x="51" y="141"/>
                    <a:pt x="53" y="140"/>
                  </a:cubicBezTo>
                  <a:cubicBezTo>
                    <a:pt x="62" y="140"/>
                    <a:pt x="62" y="140"/>
                    <a:pt x="62" y="140"/>
                  </a:cubicBezTo>
                  <a:cubicBezTo>
                    <a:pt x="64" y="141"/>
                    <a:pt x="65" y="140"/>
                    <a:pt x="65" y="140"/>
                  </a:cubicBezTo>
                  <a:cubicBezTo>
                    <a:pt x="66" y="137"/>
                    <a:pt x="68" y="136"/>
                    <a:pt x="69" y="135"/>
                  </a:cubicBezTo>
                  <a:cubicBezTo>
                    <a:pt x="70" y="135"/>
                    <a:pt x="72" y="135"/>
                    <a:pt x="73" y="136"/>
                  </a:cubicBezTo>
                  <a:cubicBezTo>
                    <a:pt x="76" y="139"/>
                    <a:pt x="78" y="141"/>
                    <a:pt x="78" y="144"/>
                  </a:cubicBezTo>
                  <a:cubicBezTo>
                    <a:pt x="77" y="151"/>
                    <a:pt x="77" y="151"/>
                    <a:pt x="77" y="151"/>
                  </a:cubicBezTo>
                  <a:cubicBezTo>
                    <a:pt x="79" y="152"/>
                    <a:pt x="79" y="152"/>
                    <a:pt x="79" y="152"/>
                  </a:cubicBezTo>
                  <a:cubicBezTo>
                    <a:pt x="81" y="154"/>
                    <a:pt x="83" y="156"/>
                    <a:pt x="83" y="158"/>
                  </a:cubicBezTo>
                  <a:cubicBezTo>
                    <a:pt x="81" y="165"/>
                    <a:pt x="81" y="165"/>
                    <a:pt x="81" y="165"/>
                  </a:cubicBezTo>
                  <a:cubicBezTo>
                    <a:pt x="80" y="169"/>
                    <a:pt x="79" y="172"/>
                    <a:pt x="77" y="172"/>
                  </a:cubicBezTo>
                  <a:cubicBezTo>
                    <a:pt x="77" y="172"/>
                    <a:pt x="77" y="172"/>
                    <a:pt x="77" y="172"/>
                  </a:cubicBezTo>
                  <a:cubicBezTo>
                    <a:pt x="71" y="185"/>
                    <a:pt x="71" y="185"/>
                    <a:pt x="71" y="185"/>
                  </a:cubicBezTo>
                  <a:cubicBezTo>
                    <a:pt x="73" y="186"/>
                    <a:pt x="73" y="186"/>
                    <a:pt x="73" y="186"/>
                  </a:cubicBezTo>
                  <a:cubicBezTo>
                    <a:pt x="83" y="186"/>
                    <a:pt x="83" y="186"/>
                    <a:pt x="83" y="186"/>
                  </a:cubicBezTo>
                  <a:cubicBezTo>
                    <a:pt x="85" y="187"/>
                    <a:pt x="85" y="187"/>
                    <a:pt x="85" y="187"/>
                  </a:cubicBezTo>
                  <a:cubicBezTo>
                    <a:pt x="84" y="188"/>
                    <a:pt x="84" y="188"/>
                    <a:pt x="84" y="188"/>
                  </a:cubicBezTo>
                  <a:cubicBezTo>
                    <a:pt x="83" y="192"/>
                    <a:pt x="82" y="195"/>
                    <a:pt x="83" y="197"/>
                  </a:cubicBezTo>
                  <a:cubicBezTo>
                    <a:pt x="86" y="199"/>
                    <a:pt x="88" y="200"/>
                    <a:pt x="89" y="199"/>
                  </a:cubicBezTo>
                  <a:cubicBezTo>
                    <a:pt x="95" y="197"/>
                    <a:pt x="95" y="197"/>
                    <a:pt x="95" y="197"/>
                  </a:cubicBezTo>
                  <a:cubicBezTo>
                    <a:pt x="98" y="196"/>
                    <a:pt x="98" y="196"/>
                    <a:pt x="98" y="196"/>
                  </a:cubicBezTo>
                  <a:cubicBezTo>
                    <a:pt x="103" y="196"/>
                    <a:pt x="103" y="196"/>
                    <a:pt x="103" y="196"/>
                  </a:cubicBezTo>
                  <a:cubicBezTo>
                    <a:pt x="108" y="190"/>
                    <a:pt x="108" y="190"/>
                    <a:pt x="108" y="190"/>
                  </a:cubicBezTo>
                  <a:cubicBezTo>
                    <a:pt x="108" y="183"/>
                    <a:pt x="108" y="183"/>
                    <a:pt x="108" y="183"/>
                  </a:cubicBezTo>
                  <a:cubicBezTo>
                    <a:pt x="108" y="181"/>
                    <a:pt x="108" y="179"/>
                    <a:pt x="109" y="178"/>
                  </a:cubicBezTo>
                  <a:cubicBezTo>
                    <a:pt x="110" y="177"/>
                    <a:pt x="114" y="177"/>
                    <a:pt x="118" y="180"/>
                  </a:cubicBezTo>
                  <a:cubicBezTo>
                    <a:pt x="128" y="186"/>
                    <a:pt x="128" y="186"/>
                    <a:pt x="128" y="186"/>
                  </a:cubicBezTo>
                  <a:cubicBezTo>
                    <a:pt x="131" y="188"/>
                    <a:pt x="134" y="189"/>
                    <a:pt x="135" y="189"/>
                  </a:cubicBezTo>
                  <a:cubicBezTo>
                    <a:pt x="135" y="188"/>
                    <a:pt x="135" y="188"/>
                    <a:pt x="135" y="188"/>
                  </a:cubicBezTo>
                  <a:cubicBezTo>
                    <a:pt x="136" y="187"/>
                    <a:pt x="135" y="184"/>
                    <a:pt x="133" y="180"/>
                  </a:cubicBezTo>
                  <a:cubicBezTo>
                    <a:pt x="128" y="172"/>
                    <a:pt x="128" y="172"/>
                    <a:pt x="128" y="172"/>
                  </a:cubicBezTo>
                  <a:cubicBezTo>
                    <a:pt x="128" y="171"/>
                    <a:pt x="128" y="171"/>
                    <a:pt x="128" y="171"/>
                  </a:cubicBezTo>
                  <a:cubicBezTo>
                    <a:pt x="128" y="171"/>
                    <a:pt x="128" y="171"/>
                    <a:pt x="128" y="171"/>
                  </a:cubicBezTo>
                  <a:cubicBezTo>
                    <a:pt x="129" y="170"/>
                    <a:pt x="129" y="170"/>
                    <a:pt x="129" y="170"/>
                  </a:cubicBezTo>
                  <a:cubicBezTo>
                    <a:pt x="134" y="163"/>
                    <a:pt x="140" y="160"/>
                    <a:pt x="146" y="163"/>
                  </a:cubicBezTo>
                  <a:cubicBezTo>
                    <a:pt x="161" y="170"/>
                    <a:pt x="161" y="170"/>
                    <a:pt x="161" y="170"/>
                  </a:cubicBezTo>
                  <a:cubicBezTo>
                    <a:pt x="167" y="166"/>
                    <a:pt x="167" y="166"/>
                    <a:pt x="167" y="166"/>
                  </a:cubicBezTo>
                  <a:cubicBezTo>
                    <a:pt x="167" y="166"/>
                    <a:pt x="167" y="166"/>
                    <a:pt x="167" y="166"/>
                  </a:cubicBezTo>
                  <a:cubicBezTo>
                    <a:pt x="167" y="165"/>
                    <a:pt x="167" y="165"/>
                    <a:pt x="167" y="165"/>
                  </a:cubicBezTo>
                  <a:cubicBezTo>
                    <a:pt x="167" y="165"/>
                    <a:pt x="167" y="165"/>
                    <a:pt x="167" y="165"/>
                  </a:cubicBezTo>
                  <a:cubicBezTo>
                    <a:pt x="166" y="164"/>
                    <a:pt x="166" y="164"/>
                    <a:pt x="166" y="164"/>
                  </a:cubicBezTo>
                  <a:cubicBezTo>
                    <a:pt x="167" y="164"/>
                    <a:pt x="167" y="164"/>
                    <a:pt x="167" y="164"/>
                  </a:cubicBezTo>
                  <a:cubicBezTo>
                    <a:pt x="167" y="163"/>
                    <a:pt x="167" y="163"/>
                    <a:pt x="167" y="163"/>
                  </a:cubicBezTo>
                  <a:cubicBezTo>
                    <a:pt x="172" y="155"/>
                    <a:pt x="174" y="149"/>
                    <a:pt x="172" y="146"/>
                  </a:cubicBezTo>
                  <a:cubicBezTo>
                    <a:pt x="171" y="143"/>
                    <a:pt x="169" y="142"/>
                    <a:pt x="167" y="142"/>
                  </a:cubicBezTo>
                  <a:cubicBezTo>
                    <a:pt x="166" y="142"/>
                    <a:pt x="166" y="142"/>
                    <a:pt x="166" y="142"/>
                  </a:cubicBezTo>
                  <a:cubicBezTo>
                    <a:pt x="165" y="138"/>
                    <a:pt x="165" y="138"/>
                    <a:pt x="165" y="138"/>
                  </a:cubicBezTo>
                  <a:cubicBezTo>
                    <a:pt x="166" y="138"/>
                    <a:pt x="166" y="138"/>
                    <a:pt x="166" y="138"/>
                  </a:cubicBezTo>
                  <a:cubicBezTo>
                    <a:pt x="169" y="136"/>
                    <a:pt x="170" y="135"/>
                    <a:pt x="171" y="134"/>
                  </a:cubicBezTo>
                  <a:cubicBezTo>
                    <a:pt x="170" y="132"/>
                    <a:pt x="170" y="132"/>
                    <a:pt x="170" y="132"/>
                  </a:cubicBezTo>
                  <a:cubicBezTo>
                    <a:pt x="163" y="126"/>
                    <a:pt x="163" y="126"/>
                    <a:pt x="163" y="126"/>
                  </a:cubicBezTo>
                  <a:cubicBezTo>
                    <a:pt x="163" y="126"/>
                    <a:pt x="163" y="126"/>
                    <a:pt x="163" y="126"/>
                  </a:cubicBezTo>
                  <a:cubicBezTo>
                    <a:pt x="163" y="125"/>
                    <a:pt x="163" y="125"/>
                    <a:pt x="163" y="125"/>
                  </a:cubicBezTo>
                  <a:cubicBezTo>
                    <a:pt x="160" y="116"/>
                    <a:pt x="160" y="116"/>
                    <a:pt x="160" y="116"/>
                  </a:cubicBezTo>
                  <a:cubicBezTo>
                    <a:pt x="159" y="110"/>
                    <a:pt x="158" y="104"/>
                    <a:pt x="159" y="98"/>
                  </a:cubicBezTo>
                  <a:cubicBezTo>
                    <a:pt x="159" y="94"/>
                    <a:pt x="159" y="94"/>
                    <a:pt x="159" y="94"/>
                  </a:cubicBezTo>
                  <a:cubicBezTo>
                    <a:pt x="155" y="98"/>
                    <a:pt x="155" y="98"/>
                    <a:pt x="155" y="98"/>
                  </a:cubicBezTo>
                  <a:cubicBezTo>
                    <a:pt x="151" y="102"/>
                    <a:pt x="151" y="102"/>
                    <a:pt x="151" y="102"/>
                  </a:cubicBezTo>
                  <a:cubicBezTo>
                    <a:pt x="150" y="85"/>
                    <a:pt x="150" y="85"/>
                    <a:pt x="150" y="85"/>
                  </a:cubicBezTo>
                  <a:cubicBezTo>
                    <a:pt x="150" y="85"/>
                    <a:pt x="150" y="85"/>
                    <a:pt x="150" y="85"/>
                  </a:cubicBezTo>
                  <a:cubicBezTo>
                    <a:pt x="150" y="84"/>
                    <a:pt x="150" y="84"/>
                    <a:pt x="150" y="84"/>
                  </a:cubicBezTo>
                  <a:cubicBezTo>
                    <a:pt x="150" y="84"/>
                    <a:pt x="150" y="84"/>
                    <a:pt x="150" y="84"/>
                  </a:cubicBezTo>
                  <a:cubicBezTo>
                    <a:pt x="159" y="71"/>
                    <a:pt x="165" y="64"/>
                    <a:pt x="167" y="62"/>
                  </a:cubicBezTo>
                  <a:cubicBezTo>
                    <a:pt x="163" y="50"/>
                    <a:pt x="163" y="50"/>
                    <a:pt x="163" y="50"/>
                  </a:cubicBezTo>
                  <a:cubicBezTo>
                    <a:pt x="162" y="44"/>
                    <a:pt x="161" y="40"/>
                    <a:pt x="161" y="38"/>
                  </a:cubicBezTo>
                  <a:cubicBezTo>
                    <a:pt x="154" y="35"/>
                    <a:pt x="154" y="35"/>
                    <a:pt x="154" y="35"/>
                  </a:cubicBezTo>
                  <a:lnTo>
                    <a:pt x="15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lumMod val="50000"/>
                  </a:sysClr>
                </a:solidFill>
                <a:effectLst/>
                <a:uLnTx/>
                <a:uFillTx/>
              </a:endParaRPr>
            </a:p>
          </p:txBody>
        </p:sp>
        <p:sp>
          <p:nvSpPr>
            <p:cNvPr id="84" name="Freeform 19"/>
            <p:cNvSpPr>
              <a:spLocks/>
            </p:cNvSpPr>
            <p:nvPr/>
          </p:nvSpPr>
          <p:spPr bwMode="auto">
            <a:xfrm>
              <a:off x="6477001" y="3670301"/>
              <a:ext cx="920750" cy="574675"/>
            </a:xfrm>
            <a:custGeom>
              <a:avLst/>
              <a:gdLst>
                <a:gd name="T0" fmla="*/ 33 w 245"/>
                <a:gd name="T1" fmla="*/ 5 h 153"/>
                <a:gd name="T2" fmla="*/ 43 w 245"/>
                <a:gd name="T3" fmla="*/ 12 h 153"/>
                <a:gd name="T4" fmla="*/ 49 w 245"/>
                <a:gd name="T5" fmla="*/ 20 h 153"/>
                <a:gd name="T6" fmla="*/ 44 w 245"/>
                <a:gd name="T7" fmla="*/ 26 h 153"/>
                <a:gd name="T8" fmla="*/ 31 w 245"/>
                <a:gd name="T9" fmla="*/ 30 h 153"/>
                <a:gd name="T10" fmla="*/ 32 w 245"/>
                <a:gd name="T11" fmla="*/ 38 h 153"/>
                <a:gd name="T12" fmla="*/ 36 w 245"/>
                <a:gd name="T13" fmla="*/ 54 h 153"/>
                <a:gd name="T14" fmla="*/ 45 w 245"/>
                <a:gd name="T15" fmla="*/ 57 h 153"/>
                <a:gd name="T16" fmla="*/ 46 w 245"/>
                <a:gd name="T17" fmla="*/ 58 h 153"/>
                <a:gd name="T18" fmla="*/ 51 w 245"/>
                <a:gd name="T19" fmla="*/ 66 h 153"/>
                <a:gd name="T20" fmla="*/ 54 w 245"/>
                <a:gd name="T21" fmla="*/ 73 h 153"/>
                <a:gd name="T22" fmla="*/ 41 w 245"/>
                <a:gd name="T23" fmla="*/ 92 h 153"/>
                <a:gd name="T24" fmla="*/ 2 w 245"/>
                <a:gd name="T25" fmla="*/ 102 h 153"/>
                <a:gd name="T26" fmla="*/ 5 w 245"/>
                <a:gd name="T27" fmla="*/ 116 h 153"/>
                <a:gd name="T28" fmla="*/ 20 w 245"/>
                <a:gd name="T29" fmla="*/ 143 h 153"/>
                <a:gd name="T30" fmla="*/ 20 w 245"/>
                <a:gd name="T31" fmla="*/ 143 h 153"/>
                <a:gd name="T32" fmla="*/ 26 w 245"/>
                <a:gd name="T33" fmla="*/ 151 h 153"/>
                <a:gd name="T34" fmla="*/ 31 w 245"/>
                <a:gd name="T35" fmla="*/ 138 h 153"/>
                <a:gd name="T36" fmla="*/ 39 w 245"/>
                <a:gd name="T37" fmla="*/ 127 h 153"/>
                <a:gd name="T38" fmla="*/ 56 w 245"/>
                <a:gd name="T39" fmla="*/ 127 h 153"/>
                <a:gd name="T40" fmla="*/ 64 w 245"/>
                <a:gd name="T41" fmla="*/ 111 h 153"/>
                <a:gd name="T42" fmla="*/ 80 w 245"/>
                <a:gd name="T43" fmla="*/ 111 h 153"/>
                <a:gd name="T44" fmla="*/ 110 w 245"/>
                <a:gd name="T45" fmla="*/ 121 h 153"/>
                <a:gd name="T46" fmla="*/ 110 w 245"/>
                <a:gd name="T47" fmla="*/ 121 h 153"/>
                <a:gd name="T48" fmla="*/ 121 w 245"/>
                <a:gd name="T49" fmla="*/ 127 h 153"/>
                <a:gd name="T50" fmla="*/ 121 w 245"/>
                <a:gd name="T51" fmla="*/ 127 h 153"/>
                <a:gd name="T52" fmla="*/ 132 w 245"/>
                <a:gd name="T53" fmla="*/ 128 h 153"/>
                <a:gd name="T54" fmla="*/ 142 w 245"/>
                <a:gd name="T55" fmla="*/ 115 h 153"/>
                <a:gd name="T56" fmla="*/ 149 w 245"/>
                <a:gd name="T57" fmla="*/ 120 h 153"/>
                <a:gd name="T58" fmla="*/ 150 w 245"/>
                <a:gd name="T59" fmla="*/ 129 h 153"/>
                <a:gd name="T60" fmla="*/ 160 w 245"/>
                <a:gd name="T61" fmla="*/ 123 h 153"/>
                <a:gd name="T62" fmla="*/ 165 w 245"/>
                <a:gd name="T63" fmla="*/ 123 h 153"/>
                <a:gd name="T64" fmla="*/ 171 w 245"/>
                <a:gd name="T65" fmla="*/ 141 h 153"/>
                <a:gd name="T66" fmla="*/ 194 w 245"/>
                <a:gd name="T67" fmla="*/ 130 h 153"/>
                <a:gd name="T68" fmla="*/ 216 w 245"/>
                <a:gd name="T69" fmla="*/ 121 h 153"/>
                <a:gd name="T70" fmla="*/ 237 w 245"/>
                <a:gd name="T71" fmla="*/ 114 h 153"/>
                <a:gd name="T72" fmla="*/ 243 w 245"/>
                <a:gd name="T73" fmla="*/ 111 h 153"/>
                <a:gd name="T74" fmla="*/ 230 w 245"/>
                <a:gd name="T75" fmla="*/ 77 h 153"/>
                <a:gd name="T76" fmla="*/ 236 w 245"/>
                <a:gd name="T77" fmla="*/ 67 h 153"/>
                <a:gd name="T78" fmla="*/ 222 w 245"/>
                <a:gd name="T79" fmla="*/ 63 h 153"/>
                <a:gd name="T80" fmla="*/ 215 w 245"/>
                <a:gd name="T81" fmla="*/ 55 h 153"/>
                <a:gd name="T82" fmla="*/ 215 w 245"/>
                <a:gd name="T83" fmla="*/ 54 h 153"/>
                <a:gd name="T84" fmla="*/ 187 w 245"/>
                <a:gd name="T85" fmla="*/ 48 h 153"/>
                <a:gd name="T86" fmla="*/ 163 w 245"/>
                <a:gd name="T87" fmla="*/ 47 h 153"/>
                <a:gd name="T88" fmla="*/ 108 w 245"/>
                <a:gd name="T89" fmla="*/ 25 h 153"/>
                <a:gd name="T90" fmla="*/ 72 w 245"/>
                <a:gd name="T91" fmla="*/ 0 h 153"/>
                <a:gd name="T92" fmla="*/ 37 w 245"/>
                <a:gd name="T93" fmla="*/ 3 h 153"/>
                <a:gd name="T94" fmla="*/ 31 w 245"/>
                <a:gd name="T95" fmla="*/ 1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5" h="153">
                  <a:moveTo>
                    <a:pt x="31" y="1"/>
                  </a:moveTo>
                  <a:cubicBezTo>
                    <a:pt x="31" y="2"/>
                    <a:pt x="31" y="2"/>
                    <a:pt x="31" y="2"/>
                  </a:cubicBezTo>
                  <a:cubicBezTo>
                    <a:pt x="33" y="5"/>
                    <a:pt x="33" y="5"/>
                    <a:pt x="33" y="5"/>
                  </a:cubicBezTo>
                  <a:cubicBezTo>
                    <a:pt x="43" y="12"/>
                    <a:pt x="43" y="12"/>
                    <a:pt x="43" y="12"/>
                  </a:cubicBezTo>
                  <a:cubicBezTo>
                    <a:pt x="43" y="12"/>
                    <a:pt x="43" y="12"/>
                    <a:pt x="43" y="12"/>
                  </a:cubicBezTo>
                  <a:cubicBezTo>
                    <a:pt x="43" y="12"/>
                    <a:pt x="43" y="12"/>
                    <a:pt x="43" y="12"/>
                  </a:cubicBezTo>
                  <a:cubicBezTo>
                    <a:pt x="44" y="12"/>
                    <a:pt x="44" y="12"/>
                    <a:pt x="44" y="12"/>
                  </a:cubicBezTo>
                  <a:cubicBezTo>
                    <a:pt x="50" y="20"/>
                    <a:pt x="50" y="20"/>
                    <a:pt x="50" y="20"/>
                  </a:cubicBezTo>
                  <a:cubicBezTo>
                    <a:pt x="49" y="20"/>
                    <a:pt x="49" y="20"/>
                    <a:pt x="49" y="20"/>
                  </a:cubicBezTo>
                  <a:cubicBezTo>
                    <a:pt x="45" y="25"/>
                    <a:pt x="45" y="25"/>
                    <a:pt x="45" y="25"/>
                  </a:cubicBezTo>
                  <a:cubicBezTo>
                    <a:pt x="45" y="26"/>
                    <a:pt x="45" y="26"/>
                    <a:pt x="45" y="26"/>
                  </a:cubicBezTo>
                  <a:cubicBezTo>
                    <a:pt x="44" y="26"/>
                    <a:pt x="44" y="26"/>
                    <a:pt x="44" y="26"/>
                  </a:cubicBezTo>
                  <a:cubicBezTo>
                    <a:pt x="38" y="26"/>
                    <a:pt x="38" y="26"/>
                    <a:pt x="38" y="26"/>
                  </a:cubicBezTo>
                  <a:cubicBezTo>
                    <a:pt x="34" y="27"/>
                    <a:pt x="34" y="27"/>
                    <a:pt x="34" y="27"/>
                  </a:cubicBezTo>
                  <a:cubicBezTo>
                    <a:pt x="31" y="30"/>
                    <a:pt x="31" y="30"/>
                    <a:pt x="31" y="30"/>
                  </a:cubicBezTo>
                  <a:cubicBezTo>
                    <a:pt x="32" y="33"/>
                    <a:pt x="32" y="33"/>
                    <a:pt x="32" y="33"/>
                  </a:cubicBezTo>
                  <a:cubicBezTo>
                    <a:pt x="32" y="34"/>
                    <a:pt x="32" y="34"/>
                    <a:pt x="32" y="34"/>
                  </a:cubicBezTo>
                  <a:cubicBezTo>
                    <a:pt x="32" y="38"/>
                    <a:pt x="32" y="38"/>
                    <a:pt x="32" y="38"/>
                  </a:cubicBezTo>
                  <a:cubicBezTo>
                    <a:pt x="36" y="43"/>
                    <a:pt x="36" y="43"/>
                    <a:pt x="36" y="43"/>
                  </a:cubicBezTo>
                  <a:cubicBezTo>
                    <a:pt x="36" y="43"/>
                    <a:pt x="36" y="43"/>
                    <a:pt x="36" y="43"/>
                  </a:cubicBezTo>
                  <a:cubicBezTo>
                    <a:pt x="36" y="54"/>
                    <a:pt x="36" y="54"/>
                    <a:pt x="36" y="54"/>
                  </a:cubicBezTo>
                  <a:cubicBezTo>
                    <a:pt x="39" y="56"/>
                    <a:pt x="39" y="56"/>
                    <a:pt x="39" y="56"/>
                  </a:cubicBezTo>
                  <a:cubicBezTo>
                    <a:pt x="45" y="57"/>
                    <a:pt x="45" y="57"/>
                    <a:pt x="45" y="57"/>
                  </a:cubicBezTo>
                  <a:cubicBezTo>
                    <a:pt x="45" y="57"/>
                    <a:pt x="45" y="57"/>
                    <a:pt x="45" y="57"/>
                  </a:cubicBezTo>
                  <a:cubicBezTo>
                    <a:pt x="45" y="57"/>
                    <a:pt x="45" y="57"/>
                    <a:pt x="45" y="57"/>
                  </a:cubicBezTo>
                  <a:cubicBezTo>
                    <a:pt x="46" y="58"/>
                    <a:pt x="46" y="58"/>
                    <a:pt x="46" y="58"/>
                  </a:cubicBezTo>
                  <a:cubicBezTo>
                    <a:pt x="46" y="58"/>
                    <a:pt x="46" y="58"/>
                    <a:pt x="46" y="58"/>
                  </a:cubicBezTo>
                  <a:cubicBezTo>
                    <a:pt x="51" y="65"/>
                    <a:pt x="51" y="65"/>
                    <a:pt x="51" y="65"/>
                  </a:cubicBezTo>
                  <a:cubicBezTo>
                    <a:pt x="51" y="66"/>
                    <a:pt x="51" y="66"/>
                    <a:pt x="51" y="66"/>
                  </a:cubicBezTo>
                  <a:cubicBezTo>
                    <a:pt x="51" y="66"/>
                    <a:pt x="51" y="66"/>
                    <a:pt x="51" y="66"/>
                  </a:cubicBezTo>
                  <a:cubicBezTo>
                    <a:pt x="54" y="73"/>
                    <a:pt x="54" y="73"/>
                    <a:pt x="54" y="73"/>
                  </a:cubicBezTo>
                  <a:cubicBezTo>
                    <a:pt x="54" y="73"/>
                    <a:pt x="54" y="73"/>
                    <a:pt x="54" y="73"/>
                  </a:cubicBezTo>
                  <a:cubicBezTo>
                    <a:pt x="54" y="73"/>
                    <a:pt x="54" y="73"/>
                    <a:pt x="54" y="73"/>
                  </a:cubicBezTo>
                  <a:cubicBezTo>
                    <a:pt x="54" y="78"/>
                    <a:pt x="54" y="78"/>
                    <a:pt x="54" y="78"/>
                  </a:cubicBezTo>
                  <a:cubicBezTo>
                    <a:pt x="54" y="81"/>
                    <a:pt x="53" y="83"/>
                    <a:pt x="52" y="85"/>
                  </a:cubicBezTo>
                  <a:cubicBezTo>
                    <a:pt x="50" y="88"/>
                    <a:pt x="46" y="90"/>
                    <a:pt x="41" y="92"/>
                  </a:cubicBezTo>
                  <a:cubicBezTo>
                    <a:pt x="27" y="100"/>
                    <a:pt x="27" y="100"/>
                    <a:pt x="27" y="100"/>
                  </a:cubicBezTo>
                  <a:cubicBezTo>
                    <a:pt x="27" y="100"/>
                    <a:pt x="27" y="100"/>
                    <a:pt x="27" y="100"/>
                  </a:cubicBezTo>
                  <a:cubicBezTo>
                    <a:pt x="2" y="102"/>
                    <a:pt x="2" y="102"/>
                    <a:pt x="2" y="102"/>
                  </a:cubicBezTo>
                  <a:cubicBezTo>
                    <a:pt x="0" y="108"/>
                    <a:pt x="0" y="108"/>
                    <a:pt x="0" y="108"/>
                  </a:cubicBezTo>
                  <a:cubicBezTo>
                    <a:pt x="5" y="116"/>
                    <a:pt x="5" y="116"/>
                    <a:pt x="5" y="116"/>
                  </a:cubicBezTo>
                  <a:cubicBezTo>
                    <a:pt x="5" y="116"/>
                    <a:pt x="5" y="116"/>
                    <a:pt x="5" y="116"/>
                  </a:cubicBezTo>
                  <a:cubicBezTo>
                    <a:pt x="5" y="117"/>
                    <a:pt x="5" y="117"/>
                    <a:pt x="5" y="117"/>
                  </a:cubicBezTo>
                  <a:cubicBezTo>
                    <a:pt x="6" y="127"/>
                    <a:pt x="6" y="127"/>
                    <a:pt x="6" y="127"/>
                  </a:cubicBezTo>
                  <a:cubicBezTo>
                    <a:pt x="20" y="143"/>
                    <a:pt x="20" y="143"/>
                    <a:pt x="20" y="143"/>
                  </a:cubicBezTo>
                  <a:cubicBezTo>
                    <a:pt x="20" y="143"/>
                    <a:pt x="20" y="143"/>
                    <a:pt x="20" y="143"/>
                  </a:cubicBezTo>
                  <a:cubicBezTo>
                    <a:pt x="20" y="143"/>
                    <a:pt x="20" y="143"/>
                    <a:pt x="20" y="143"/>
                  </a:cubicBezTo>
                  <a:cubicBezTo>
                    <a:pt x="20" y="143"/>
                    <a:pt x="20" y="143"/>
                    <a:pt x="20" y="143"/>
                  </a:cubicBezTo>
                  <a:cubicBezTo>
                    <a:pt x="26" y="153"/>
                    <a:pt x="26" y="153"/>
                    <a:pt x="26" y="153"/>
                  </a:cubicBezTo>
                  <a:cubicBezTo>
                    <a:pt x="26" y="151"/>
                    <a:pt x="26" y="151"/>
                    <a:pt x="26" y="151"/>
                  </a:cubicBezTo>
                  <a:cubicBezTo>
                    <a:pt x="26" y="151"/>
                    <a:pt x="26" y="151"/>
                    <a:pt x="26" y="151"/>
                  </a:cubicBezTo>
                  <a:cubicBezTo>
                    <a:pt x="30" y="139"/>
                    <a:pt x="30" y="139"/>
                    <a:pt x="30" y="139"/>
                  </a:cubicBezTo>
                  <a:cubicBezTo>
                    <a:pt x="30" y="139"/>
                    <a:pt x="30" y="139"/>
                    <a:pt x="30" y="139"/>
                  </a:cubicBezTo>
                  <a:cubicBezTo>
                    <a:pt x="31" y="138"/>
                    <a:pt x="31" y="138"/>
                    <a:pt x="31" y="138"/>
                  </a:cubicBezTo>
                  <a:cubicBezTo>
                    <a:pt x="31" y="138"/>
                    <a:pt x="31" y="138"/>
                    <a:pt x="31" y="138"/>
                  </a:cubicBezTo>
                  <a:cubicBezTo>
                    <a:pt x="39" y="128"/>
                    <a:pt x="39" y="128"/>
                    <a:pt x="39" y="128"/>
                  </a:cubicBezTo>
                  <a:cubicBezTo>
                    <a:pt x="39" y="127"/>
                    <a:pt x="39" y="127"/>
                    <a:pt x="39" y="127"/>
                  </a:cubicBezTo>
                  <a:cubicBezTo>
                    <a:pt x="49" y="123"/>
                    <a:pt x="49" y="123"/>
                    <a:pt x="49" y="123"/>
                  </a:cubicBezTo>
                  <a:cubicBezTo>
                    <a:pt x="50" y="123"/>
                    <a:pt x="50" y="123"/>
                    <a:pt x="50" y="123"/>
                  </a:cubicBezTo>
                  <a:cubicBezTo>
                    <a:pt x="56" y="127"/>
                    <a:pt x="56" y="127"/>
                    <a:pt x="56" y="127"/>
                  </a:cubicBezTo>
                  <a:cubicBezTo>
                    <a:pt x="65" y="126"/>
                    <a:pt x="65" y="126"/>
                    <a:pt x="65" y="126"/>
                  </a:cubicBezTo>
                  <a:cubicBezTo>
                    <a:pt x="62" y="112"/>
                    <a:pt x="62" y="112"/>
                    <a:pt x="62" y="112"/>
                  </a:cubicBezTo>
                  <a:cubicBezTo>
                    <a:pt x="64" y="111"/>
                    <a:pt x="64" y="111"/>
                    <a:pt x="64" y="111"/>
                  </a:cubicBezTo>
                  <a:cubicBezTo>
                    <a:pt x="71" y="111"/>
                    <a:pt x="71" y="111"/>
                    <a:pt x="71" y="111"/>
                  </a:cubicBezTo>
                  <a:cubicBezTo>
                    <a:pt x="79" y="111"/>
                    <a:pt x="79" y="111"/>
                    <a:pt x="79" y="111"/>
                  </a:cubicBezTo>
                  <a:cubicBezTo>
                    <a:pt x="80" y="111"/>
                    <a:pt x="80" y="111"/>
                    <a:pt x="80" y="111"/>
                  </a:cubicBezTo>
                  <a:cubicBezTo>
                    <a:pt x="80" y="111"/>
                    <a:pt x="80" y="111"/>
                    <a:pt x="80" y="111"/>
                  </a:cubicBezTo>
                  <a:cubicBezTo>
                    <a:pt x="96" y="119"/>
                    <a:pt x="96" y="119"/>
                    <a:pt x="96" y="119"/>
                  </a:cubicBezTo>
                  <a:cubicBezTo>
                    <a:pt x="110" y="121"/>
                    <a:pt x="110" y="121"/>
                    <a:pt x="110" y="121"/>
                  </a:cubicBezTo>
                  <a:cubicBezTo>
                    <a:pt x="110" y="121"/>
                    <a:pt x="110" y="121"/>
                    <a:pt x="110" y="121"/>
                  </a:cubicBezTo>
                  <a:cubicBezTo>
                    <a:pt x="110" y="121"/>
                    <a:pt x="110" y="121"/>
                    <a:pt x="110" y="121"/>
                  </a:cubicBezTo>
                  <a:cubicBezTo>
                    <a:pt x="110" y="121"/>
                    <a:pt x="110" y="121"/>
                    <a:pt x="110" y="121"/>
                  </a:cubicBezTo>
                  <a:cubicBezTo>
                    <a:pt x="115" y="125"/>
                    <a:pt x="115" y="125"/>
                    <a:pt x="115" y="125"/>
                  </a:cubicBezTo>
                  <a:cubicBezTo>
                    <a:pt x="121" y="127"/>
                    <a:pt x="121" y="127"/>
                    <a:pt x="121" y="127"/>
                  </a:cubicBezTo>
                  <a:cubicBezTo>
                    <a:pt x="121" y="127"/>
                    <a:pt x="121" y="127"/>
                    <a:pt x="121" y="127"/>
                  </a:cubicBezTo>
                  <a:cubicBezTo>
                    <a:pt x="121" y="127"/>
                    <a:pt x="121" y="127"/>
                    <a:pt x="121" y="127"/>
                  </a:cubicBezTo>
                  <a:cubicBezTo>
                    <a:pt x="121" y="127"/>
                    <a:pt x="121" y="127"/>
                    <a:pt x="121" y="127"/>
                  </a:cubicBezTo>
                  <a:cubicBezTo>
                    <a:pt x="121" y="127"/>
                    <a:pt x="121" y="127"/>
                    <a:pt x="121" y="127"/>
                  </a:cubicBezTo>
                  <a:cubicBezTo>
                    <a:pt x="125" y="131"/>
                    <a:pt x="125" y="131"/>
                    <a:pt x="125" y="131"/>
                  </a:cubicBezTo>
                  <a:cubicBezTo>
                    <a:pt x="128" y="132"/>
                    <a:pt x="128" y="132"/>
                    <a:pt x="128" y="132"/>
                  </a:cubicBezTo>
                  <a:cubicBezTo>
                    <a:pt x="132" y="128"/>
                    <a:pt x="132" y="128"/>
                    <a:pt x="132" y="128"/>
                  </a:cubicBezTo>
                  <a:cubicBezTo>
                    <a:pt x="132" y="127"/>
                    <a:pt x="132" y="127"/>
                    <a:pt x="132" y="127"/>
                  </a:cubicBezTo>
                  <a:cubicBezTo>
                    <a:pt x="139" y="122"/>
                    <a:pt x="139" y="122"/>
                    <a:pt x="139" y="122"/>
                  </a:cubicBezTo>
                  <a:cubicBezTo>
                    <a:pt x="142" y="115"/>
                    <a:pt x="142" y="115"/>
                    <a:pt x="142" y="115"/>
                  </a:cubicBezTo>
                  <a:cubicBezTo>
                    <a:pt x="149" y="119"/>
                    <a:pt x="149" y="119"/>
                    <a:pt x="149" y="119"/>
                  </a:cubicBezTo>
                  <a:cubicBezTo>
                    <a:pt x="149" y="119"/>
                    <a:pt x="149" y="119"/>
                    <a:pt x="149" y="119"/>
                  </a:cubicBezTo>
                  <a:cubicBezTo>
                    <a:pt x="149" y="120"/>
                    <a:pt x="149" y="120"/>
                    <a:pt x="149" y="120"/>
                  </a:cubicBezTo>
                  <a:cubicBezTo>
                    <a:pt x="150" y="125"/>
                    <a:pt x="150" y="125"/>
                    <a:pt x="150" y="125"/>
                  </a:cubicBezTo>
                  <a:cubicBezTo>
                    <a:pt x="150" y="126"/>
                    <a:pt x="150" y="126"/>
                    <a:pt x="150" y="126"/>
                  </a:cubicBezTo>
                  <a:cubicBezTo>
                    <a:pt x="150" y="129"/>
                    <a:pt x="150" y="129"/>
                    <a:pt x="150" y="129"/>
                  </a:cubicBezTo>
                  <a:cubicBezTo>
                    <a:pt x="150" y="130"/>
                    <a:pt x="150" y="130"/>
                    <a:pt x="150" y="130"/>
                  </a:cubicBezTo>
                  <a:cubicBezTo>
                    <a:pt x="154" y="128"/>
                    <a:pt x="154" y="128"/>
                    <a:pt x="154" y="128"/>
                  </a:cubicBezTo>
                  <a:cubicBezTo>
                    <a:pt x="160" y="123"/>
                    <a:pt x="160" y="123"/>
                    <a:pt x="160" y="123"/>
                  </a:cubicBezTo>
                  <a:cubicBezTo>
                    <a:pt x="165" y="123"/>
                    <a:pt x="165" y="123"/>
                    <a:pt x="165" y="123"/>
                  </a:cubicBezTo>
                  <a:cubicBezTo>
                    <a:pt x="165" y="123"/>
                    <a:pt x="165" y="123"/>
                    <a:pt x="165" y="123"/>
                  </a:cubicBezTo>
                  <a:cubicBezTo>
                    <a:pt x="165" y="123"/>
                    <a:pt x="165" y="123"/>
                    <a:pt x="165" y="123"/>
                  </a:cubicBezTo>
                  <a:cubicBezTo>
                    <a:pt x="169" y="125"/>
                    <a:pt x="169" y="125"/>
                    <a:pt x="169" y="125"/>
                  </a:cubicBezTo>
                  <a:cubicBezTo>
                    <a:pt x="171" y="128"/>
                    <a:pt x="172" y="130"/>
                    <a:pt x="171" y="132"/>
                  </a:cubicBezTo>
                  <a:cubicBezTo>
                    <a:pt x="171" y="141"/>
                    <a:pt x="171" y="141"/>
                    <a:pt x="171" y="141"/>
                  </a:cubicBezTo>
                  <a:cubicBezTo>
                    <a:pt x="173" y="145"/>
                    <a:pt x="173" y="145"/>
                    <a:pt x="173" y="145"/>
                  </a:cubicBezTo>
                  <a:cubicBezTo>
                    <a:pt x="174" y="145"/>
                    <a:pt x="174" y="145"/>
                    <a:pt x="174" y="145"/>
                  </a:cubicBezTo>
                  <a:cubicBezTo>
                    <a:pt x="184" y="135"/>
                    <a:pt x="190" y="130"/>
                    <a:pt x="194" y="130"/>
                  </a:cubicBezTo>
                  <a:cubicBezTo>
                    <a:pt x="205" y="130"/>
                    <a:pt x="205" y="130"/>
                    <a:pt x="205" y="130"/>
                  </a:cubicBezTo>
                  <a:cubicBezTo>
                    <a:pt x="207" y="125"/>
                    <a:pt x="207" y="125"/>
                    <a:pt x="207" y="125"/>
                  </a:cubicBezTo>
                  <a:cubicBezTo>
                    <a:pt x="216" y="121"/>
                    <a:pt x="216" y="121"/>
                    <a:pt x="216" y="121"/>
                  </a:cubicBezTo>
                  <a:cubicBezTo>
                    <a:pt x="216" y="121"/>
                    <a:pt x="216" y="121"/>
                    <a:pt x="216" y="121"/>
                  </a:cubicBezTo>
                  <a:cubicBezTo>
                    <a:pt x="226" y="120"/>
                    <a:pt x="226" y="120"/>
                    <a:pt x="226" y="120"/>
                  </a:cubicBezTo>
                  <a:cubicBezTo>
                    <a:pt x="237" y="114"/>
                    <a:pt x="237" y="114"/>
                    <a:pt x="237" y="114"/>
                  </a:cubicBezTo>
                  <a:cubicBezTo>
                    <a:pt x="237" y="114"/>
                    <a:pt x="237" y="114"/>
                    <a:pt x="237" y="114"/>
                  </a:cubicBezTo>
                  <a:cubicBezTo>
                    <a:pt x="244" y="114"/>
                    <a:pt x="244" y="114"/>
                    <a:pt x="244" y="114"/>
                  </a:cubicBezTo>
                  <a:cubicBezTo>
                    <a:pt x="243" y="111"/>
                    <a:pt x="243" y="111"/>
                    <a:pt x="243" y="111"/>
                  </a:cubicBezTo>
                  <a:cubicBezTo>
                    <a:pt x="243" y="110"/>
                    <a:pt x="243" y="110"/>
                    <a:pt x="243" y="110"/>
                  </a:cubicBezTo>
                  <a:cubicBezTo>
                    <a:pt x="245" y="108"/>
                    <a:pt x="245" y="108"/>
                    <a:pt x="245" y="108"/>
                  </a:cubicBezTo>
                  <a:cubicBezTo>
                    <a:pt x="230" y="77"/>
                    <a:pt x="230" y="77"/>
                    <a:pt x="230" y="77"/>
                  </a:cubicBezTo>
                  <a:cubicBezTo>
                    <a:pt x="230" y="76"/>
                    <a:pt x="230" y="76"/>
                    <a:pt x="230" y="76"/>
                  </a:cubicBezTo>
                  <a:cubicBezTo>
                    <a:pt x="230" y="76"/>
                    <a:pt x="230" y="76"/>
                    <a:pt x="230" y="76"/>
                  </a:cubicBezTo>
                  <a:cubicBezTo>
                    <a:pt x="236" y="67"/>
                    <a:pt x="236" y="67"/>
                    <a:pt x="236" y="67"/>
                  </a:cubicBezTo>
                  <a:cubicBezTo>
                    <a:pt x="234" y="65"/>
                    <a:pt x="234" y="65"/>
                    <a:pt x="234" y="65"/>
                  </a:cubicBezTo>
                  <a:cubicBezTo>
                    <a:pt x="223" y="63"/>
                    <a:pt x="223" y="63"/>
                    <a:pt x="223" y="63"/>
                  </a:cubicBezTo>
                  <a:cubicBezTo>
                    <a:pt x="222" y="63"/>
                    <a:pt x="222" y="63"/>
                    <a:pt x="222" y="63"/>
                  </a:cubicBezTo>
                  <a:cubicBezTo>
                    <a:pt x="222" y="63"/>
                    <a:pt x="222" y="63"/>
                    <a:pt x="222" y="63"/>
                  </a:cubicBezTo>
                  <a:cubicBezTo>
                    <a:pt x="222" y="62"/>
                    <a:pt x="222" y="62"/>
                    <a:pt x="222" y="62"/>
                  </a:cubicBezTo>
                  <a:cubicBezTo>
                    <a:pt x="215" y="55"/>
                    <a:pt x="215" y="55"/>
                    <a:pt x="215" y="55"/>
                  </a:cubicBezTo>
                  <a:cubicBezTo>
                    <a:pt x="216" y="53"/>
                    <a:pt x="216" y="53"/>
                    <a:pt x="216" y="53"/>
                  </a:cubicBezTo>
                  <a:cubicBezTo>
                    <a:pt x="215" y="54"/>
                    <a:pt x="215" y="54"/>
                    <a:pt x="215" y="54"/>
                  </a:cubicBezTo>
                  <a:cubicBezTo>
                    <a:pt x="215" y="54"/>
                    <a:pt x="215" y="54"/>
                    <a:pt x="215" y="54"/>
                  </a:cubicBezTo>
                  <a:cubicBezTo>
                    <a:pt x="209" y="50"/>
                    <a:pt x="209" y="50"/>
                    <a:pt x="209" y="50"/>
                  </a:cubicBezTo>
                  <a:cubicBezTo>
                    <a:pt x="206" y="54"/>
                    <a:pt x="203" y="56"/>
                    <a:pt x="200" y="57"/>
                  </a:cubicBezTo>
                  <a:cubicBezTo>
                    <a:pt x="197" y="58"/>
                    <a:pt x="193" y="55"/>
                    <a:pt x="187" y="48"/>
                  </a:cubicBezTo>
                  <a:cubicBezTo>
                    <a:pt x="184" y="44"/>
                    <a:pt x="184" y="44"/>
                    <a:pt x="184" y="44"/>
                  </a:cubicBezTo>
                  <a:cubicBezTo>
                    <a:pt x="183" y="43"/>
                    <a:pt x="180" y="44"/>
                    <a:pt x="176" y="45"/>
                  </a:cubicBezTo>
                  <a:cubicBezTo>
                    <a:pt x="169" y="48"/>
                    <a:pt x="165" y="48"/>
                    <a:pt x="163" y="47"/>
                  </a:cubicBezTo>
                  <a:cubicBezTo>
                    <a:pt x="161" y="45"/>
                    <a:pt x="160" y="41"/>
                    <a:pt x="161" y="36"/>
                  </a:cubicBezTo>
                  <a:cubicBezTo>
                    <a:pt x="161" y="31"/>
                    <a:pt x="161" y="29"/>
                    <a:pt x="160" y="28"/>
                  </a:cubicBezTo>
                  <a:cubicBezTo>
                    <a:pt x="108" y="25"/>
                    <a:pt x="108" y="25"/>
                    <a:pt x="108" y="25"/>
                  </a:cubicBezTo>
                  <a:cubicBezTo>
                    <a:pt x="103" y="23"/>
                    <a:pt x="99" y="21"/>
                    <a:pt x="97" y="19"/>
                  </a:cubicBezTo>
                  <a:cubicBezTo>
                    <a:pt x="89" y="17"/>
                    <a:pt x="89" y="17"/>
                    <a:pt x="89" y="17"/>
                  </a:cubicBezTo>
                  <a:cubicBezTo>
                    <a:pt x="86" y="16"/>
                    <a:pt x="80" y="10"/>
                    <a:pt x="72" y="0"/>
                  </a:cubicBezTo>
                  <a:cubicBezTo>
                    <a:pt x="67" y="5"/>
                    <a:pt x="67" y="5"/>
                    <a:pt x="67" y="5"/>
                  </a:cubicBezTo>
                  <a:cubicBezTo>
                    <a:pt x="59" y="2"/>
                    <a:pt x="59" y="2"/>
                    <a:pt x="59" y="2"/>
                  </a:cubicBezTo>
                  <a:cubicBezTo>
                    <a:pt x="37" y="3"/>
                    <a:pt x="37" y="3"/>
                    <a:pt x="37" y="3"/>
                  </a:cubicBezTo>
                  <a:cubicBezTo>
                    <a:pt x="37" y="3"/>
                    <a:pt x="37" y="3"/>
                    <a:pt x="37" y="3"/>
                  </a:cubicBezTo>
                  <a:cubicBezTo>
                    <a:pt x="37" y="3"/>
                    <a:pt x="37" y="3"/>
                    <a:pt x="37" y="3"/>
                  </a:cubicBezTo>
                  <a:lnTo>
                    <a:pt x="3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lumMod val="50000"/>
                  </a:sysClr>
                </a:solidFill>
                <a:effectLst/>
                <a:uLnTx/>
                <a:uFillTx/>
              </a:endParaRPr>
            </a:p>
          </p:txBody>
        </p:sp>
        <p:sp>
          <p:nvSpPr>
            <p:cNvPr id="85" name="Freeform 20"/>
            <p:cNvSpPr>
              <a:spLocks/>
            </p:cNvSpPr>
            <p:nvPr/>
          </p:nvSpPr>
          <p:spPr bwMode="auto">
            <a:xfrm>
              <a:off x="6680201" y="4725988"/>
              <a:ext cx="954088" cy="755650"/>
            </a:xfrm>
            <a:custGeom>
              <a:avLst/>
              <a:gdLst>
                <a:gd name="T0" fmla="*/ 245 w 254"/>
                <a:gd name="T1" fmla="*/ 64 h 201"/>
                <a:gd name="T2" fmla="*/ 254 w 254"/>
                <a:gd name="T3" fmla="*/ 63 h 201"/>
                <a:gd name="T4" fmla="*/ 236 w 254"/>
                <a:gd name="T5" fmla="*/ 44 h 201"/>
                <a:gd name="T6" fmla="*/ 224 w 254"/>
                <a:gd name="T7" fmla="*/ 22 h 201"/>
                <a:gd name="T8" fmla="*/ 202 w 254"/>
                <a:gd name="T9" fmla="*/ 27 h 201"/>
                <a:gd name="T10" fmla="*/ 201 w 254"/>
                <a:gd name="T11" fmla="*/ 29 h 201"/>
                <a:gd name="T12" fmla="*/ 183 w 254"/>
                <a:gd name="T13" fmla="*/ 25 h 201"/>
                <a:gd name="T14" fmla="*/ 151 w 254"/>
                <a:gd name="T15" fmla="*/ 40 h 201"/>
                <a:gd name="T16" fmla="*/ 151 w 254"/>
                <a:gd name="T17" fmla="*/ 19 h 201"/>
                <a:gd name="T18" fmla="*/ 149 w 254"/>
                <a:gd name="T19" fmla="*/ 10 h 201"/>
                <a:gd name="T20" fmla="*/ 139 w 254"/>
                <a:gd name="T21" fmla="*/ 10 h 201"/>
                <a:gd name="T22" fmla="*/ 127 w 254"/>
                <a:gd name="T23" fmla="*/ 9 h 201"/>
                <a:gd name="T24" fmla="*/ 110 w 254"/>
                <a:gd name="T25" fmla="*/ 1 h 201"/>
                <a:gd name="T26" fmla="*/ 105 w 254"/>
                <a:gd name="T27" fmla="*/ 24 h 201"/>
                <a:gd name="T28" fmla="*/ 83 w 254"/>
                <a:gd name="T29" fmla="*/ 18 h 201"/>
                <a:gd name="T30" fmla="*/ 78 w 254"/>
                <a:gd name="T31" fmla="*/ 16 h 201"/>
                <a:gd name="T32" fmla="*/ 72 w 254"/>
                <a:gd name="T33" fmla="*/ 33 h 201"/>
                <a:gd name="T34" fmla="*/ 75 w 254"/>
                <a:gd name="T35" fmla="*/ 47 h 201"/>
                <a:gd name="T36" fmla="*/ 68 w 254"/>
                <a:gd name="T37" fmla="*/ 61 h 201"/>
                <a:gd name="T38" fmla="*/ 52 w 254"/>
                <a:gd name="T39" fmla="*/ 102 h 201"/>
                <a:gd name="T40" fmla="*/ 29 w 254"/>
                <a:gd name="T41" fmla="*/ 117 h 201"/>
                <a:gd name="T42" fmla="*/ 32 w 254"/>
                <a:gd name="T43" fmla="*/ 124 h 201"/>
                <a:gd name="T44" fmla="*/ 19 w 254"/>
                <a:gd name="T45" fmla="*/ 142 h 201"/>
                <a:gd name="T46" fmla="*/ 6 w 254"/>
                <a:gd name="T47" fmla="*/ 146 h 201"/>
                <a:gd name="T48" fmla="*/ 3 w 254"/>
                <a:gd name="T49" fmla="*/ 184 h 201"/>
                <a:gd name="T50" fmla="*/ 8 w 254"/>
                <a:gd name="T51" fmla="*/ 196 h 201"/>
                <a:gd name="T52" fmla="*/ 21 w 254"/>
                <a:gd name="T53" fmla="*/ 200 h 201"/>
                <a:gd name="T54" fmla="*/ 22 w 254"/>
                <a:gd name="T55" fmla="*/ 199 h 201"/>
                <a:gd name="T56" fmla="*/ 18 w 254"/>
                <a:gd name="T57" fmla="*/ 186 h 201"/>
                <a:gd name="T58" fmla="*/ 12 w 254"/>
                <a:gd name="T59" fmla="*/ 182 h 201"/>
                <a:gd name="T60" fmla="*/ 19 w 254"/>
                <a:gd name="T61" fmla="*/ 173 h 201"/>
                <a:gd name="T62" fmla="*/ 32 w 254"/>
                <a:gd name="T63" fmla="*/ 162 h 201"/>
                <a:gd name="T64" fmla="*/ 64 w 254"/>
                <a:gd name="T65" fmla="*/ 141 h 201"/>
                <a:gd name="T66" fmla="*/ 71 w 254"/>
                <a:gd name="T67" fmla="*/ 145 h 201"/>
                <a:gd name="T68" fmla="*/ 75 w 254"/>
                <a:gd name="T69" fmla="*/ 141 h 201"/>
                <a:gd name="T70" fmla="*/ 97 w 254"/>
                <a:gd name="T71" fmla="*/ 137 h 201"/>
                <a:gd name="T72" fmla="*/ 98 w 254"/>
                <a:gd name="T73" fmla="*/ 136 h 201"/>
                <a:gd name="T74" fmla="*/ 119 w 254"/>
                <a:gd name="T75" fmla="*/ 128 h 201"/>
                <a:gd name="T76" fmla="*/ 124 w 254"/>
                <a:gd name="T77" fmla="*/ 96 h 201"/>
                <a:gd name="T78" fmla="*/ 131 w 254"/>
                <a:gd name="T79" fmla="*/ 94 h 201"/>
                <a:gd name="T80" fmla="*/ 132 w 254"/>
                <a:gd name="T81" fmla="*/ 95 h 201"/>
                <a:gd name="T82" fmla="*/ 159 w 254"/>
                <a:gd name="T83" fmla="*/ 112 h 201"/>
                <a:gd name="T84" fmla="*/ 156 w 254"/>
                <a:gd name="T85" fmla="*/ 103 h 201"/>
                <a:gd name="T86" fmla="*/ 166 w 254"/>
                <a:gd name="T87" fmla="*/ 99 h 201"/>
                <a:gd name="T88" fmla="*/ 173 w 254"/>
                <a:gd name="T89" fmla="*/ 95 h 201"/>
                <a:gd name="T90" fmla="*/ 193 w 254"/>
                <a:gd name="T91" fmla="*/ 101 h 201"/>
                <a:gd name="T92" fmla="*/ 206 w 254"/>
                <a:gd name="T93" fmla="*/ 92 h 201"/>
                <a:gd name="T94" fmla="*/ 208 w 254"/>
                <a:gd name="T95" fmla="*/ 94 h 201"/>
                <a:gd name="T96" fmla="*/ 238 w 254"/>
                <a:gd name="T97" fmla="*/ 69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4" h="201">
                  <a:moveTo>
                    <a:pt x="238" y="69"/>
                  </a:moveTo>
                  <a:cubicBezTo>
                    <a:pt x="242" y="68"/>
                    <a:pt x="244" y="67"/>
                    <a:pt x="245" y="65"/>
                  </a:cubicBezTo>
                  <a:cubicBezTo>
                    <a:pt x="245" y="64"/>
                    <a:pt x="245" y="64"/>
                    <a:pt x="245" y="64"/>
                  </a:cubicBezTo>
                  <a:cubicBezTo>
                    <a:pt x="245" y="63"/>
                    <a:pt x="245" y="63"/>
                    <a:pt x="245" y="63"/>
                  </a:cubicBezTo>
                  <a:cubicBezTo>
                    <a:pt x="247" y="63"/>
                    <a:pt x="247" y="63"/>
                    <a:pt x="247" y="63"/>
                  </a:cubicBezTo>
                  <a:cubicBezTo>
                    <a:pt x="254" y="63"/>
                    <a:pt x="254" y="63"/>
                    <a:pt x="254" y="63"/>
                  </a:cubicBezTo>
                  <a:cubicBezTo>
                    <a:pt x="254" y="58"/>
                    <a:pt x="254" y="58"/>
                    <a:pt x="254" y="58"/>
                  </a:cubicBezTo>
                  <a:cubicBezTo>
                    <a:pt x="252" y="58"/>
                    <a:pt x="250" y="57"/>
                    <a:pt x="248" y="55"/>
                  </a:cubicBezTo>
                  <a:cubicBezTo>
                    <a:pt x="236" y="44"/>
                    <a:pt x="236" y="44"/>
                    <a:pt x="236" y="44"/>
                  </a:cubicBezTo>
                  <a:cubicBezTo>
                    <a:pt x="236" y="44"/>
                    <a:pt x="236" y="44"/>
                    <a:pt x="236" y="44"/>
                  </a:cubicBezTo>
                  <a:cubicBezTo>
                    <a:pt x="231" y="29"/>
                    <a:pt x="231" y="29"/>
                    <a:pt x="231" y="29"/>
                  </a:cubicBezTo>
                  <a:cubicBezTo>
                    <a:pt x="224" y="22"/>
                    <a:pt x="224" y="22"/>
                    <a:pt x="224" y="22"/>
                  </a:cubicBezTo>
                  <a:cubicBezTo>
                    <a:pt x="215" y="21"/>
                    <a:pt x="208" y="21"/>
                    <a:pt x="203" y="22"/>
                  </a:cubicBezTo>
                  <a:cubicBezTo>
                    <a:pt x="202" y="22"/>
                    <a:pt x="202" y="22"/>
                    <a:pt x="202" y="22"/>
                  </a:cubicBezTo>
                  <a:cubicBezTo>
                    <a:pt x="202" y="27"/>
                    <a:pt x="202" y="27"/>
                    <a:pt x="202" y="27"/>
                  </a:cubicBezTo>
                  <a:cubicBezTo>
                    <a:pt x="202" y="28"/>
                    <a:pt x="202" y="28"/>
                    <a:pt x="202" y="28"/>
                  </a:cubicBezTo>
                  <a:cubicBezTo>
                    <a:pt x="202" y="29"/>
                    <a:pt x="202" y="29"/>
                    <a:pt x="202" y="29"/>
                  </a:cubicBezTo>
                  <a:cubicBezTo>
                    <a:pt x="201" y="29"/>
                    <a:pt x="201" y="29"/>
                    <a:pt x="201" y="29"/>
                  </a:cubicBezTo>
                  <a:cubicBezTo>
                    <a:pt x="194" y="32"/>
                    <a:pt x="194" y="32"/>
                    <a:pt x="194" y="32"/>
                  </a:cubicBezTo>
                  <a:cubicBezTo>
                    <a:pt x="193" y="31"/>
                    <a:pt x="193" y="31"/>
                    <a:pt x="193" y="31"/>
                  </a:cubicBezTo>
                  <a:cubicBezTo>
                    <a:pt x="188" y="26"/>
                    <a:pt x="185" y="24"/>
                    <a:pt x="183" y="25"/>
                  </a:cubicBezTo>
                  <a:cubicBezTo>
                    <a:pt x="169" y="32"/>
                    <a:pt x="161" y="35"/>
                    <a:pt x="158" y="33"/>
                  </a:cubicBezTo>
                  <a:cubicBezTo>
                    <a:pt x="157" y="34"/>
                    <a:pt x="155" y="35"/>
                    <a:pt x="152" y="38"/>
                  </a:cubicBezTo>
                  <a:cubicBezTo>
                    <a:pt x="151" y="40"/>
                    <a:pt x="151" y="40"/>
                    <a:pt x="151" y="40"/>
                  </a:cubicBezTo>
                  <a:cubicBezTo>
                    <a:pt x="149" y="38"/>
                    <a:pt x="149" y="38"/>
                    <a:pt x="149" y="38"/>
                  </a:cubicBezTo>
                  <a:cubicBezTo>
                    <a:pt x="145" y="34"/>
                    <a:pt x="143" y="31"/>
                    <a:pt x="143" y="29"/>
                  </a:cubicBezTo>
                  <a:cubicBezTo>
                    <a:pt x="143" y="27"/>
                    <a:pt x="146" y="24"/>
                    <a:pt x="151" y="19"/>
                  </a:cubicBezTo>
                  <a:cubicBezTo>
                    <a:pt x="156" y="12"/>
                    <a:pt x="159" y="9"/>
                    <a:pt x="159" y="8"/>
                  </a:cubicBezTo>
                  <a:cubicBezTo>
                    <a:pt x="158" y="6"/>
                    <a:pt x="158" y="6"/>
                    <a:pt x="158" y="6"/>
                  </a:cubicBezTo>
                  <a:cubicBezTo>
                    <a:pt x="156" y="5"/>
                    <a:pt x="153" y="7"/>
                    <a:pt x="149" y="10"/>
                  </a:cubicBezTo>
                  <a:cubicBezTo>
                    <a:pt x="145" y="13"/>
                    <a:pt x="143" y="14"/>
                    <a:pt x="141" y="14"/>
                  </a:cubicBezTo>
                  <a:cubicBezTo>
                    <a:pt x="140" y="14"/>
                    <a:pt x="140" y="12"/>
                    <a:pt x="139" y="10"/>
                  </a:cubicBezTo>
                  <a:cubicBezTo>
                    <a:pt x="139" y="10"/>
                    <a:pt x="139" y="10"/>
                    <a:pt x="139" y="10"/>
                  </a:cubicBezTo>
                  <a:cubicBezTo>
                    <a:pt x="135" y="3"/>
                    <a:pt x="135" y="3"/>
                    <a:pt x="135" y="3"/>
                  </a:cubicBezTo>
                  <a:cubicBezTo>
                    <a:pt x="128" y="8"/>
                    <a:pt x="128" y="8"/>
                    <a:pt x="128" y="8"/>
                  </a:cubicBezTo>
                  <a:cubicBezTo>
                    <a:pt x="127" y="9"/>
                    <a:pt x="127" y="9"/>
                    <a:pt x="127" y="9"/>
                  </a:cubicBezTo>
                  <a:cubicBezTo>
                    <a:pt x="126" y="8"/>
                    <a:pt x="126" y="8"/>
                    <a:pt x="126" y="8"/>
                  </a:cubicBezTo>
                  <a:cubicBezTo>
                    <a:pt x="126" y="8"/>
                    <a:pt x="126" y="8"/>
                    <a:pt x="126" y="8"/>
                  </a:cubicBezTo>
                  <a:cubicBezTo>
                    <a:pt x="120" y="5"/>
                    <a:pt x="115" y="3"/>
                    <a:pt x="110" y="1"/>
                  </a:cubicBezTo>
                  <a:cubicBezTo>
                    <a:pt x="106" y="0"/>
                    <a:pt x="103" y="1"/>
                    <a:pt x="99" y="6"/>
                  </a:cubicBezTo>
                  <a:cubicBezTo>
                    <a:pt x="103" y="12"/>
                    <a:pt x="103" y="12"/>
                    <a:pt x="103" y="12"/>
                  </a:cubicBezTo>
                  <a:cubicBezTo>
                    <a:pt x="105" y="18"/>
                    <a:pt x="106" y="22"/>
                    <a:pt x="105" y="24"/>
                  </a:cubicBezTo>
                  <a:cubicBezTo>
                    <a:pt x="105" y="26"/>
                    <a:pt x="104" y="27"/>
                    <a:pt x="102" y="27"/>
                  </a:cubicBezTo>
                  <a:cubicBezTo>
                    <a:pt x="100" y="28"/>
                    <a:pt x="96" y="27"/>
                    <a:pt x="92" y="23"/>
                  </a:cubicBezTo>
                  <a:cubicBezTo>
                    <a:pt x="88" y="21"/>
                    <a:pt x="85" y="19"/>
                    <a:pt x="83" y="18"/>
                  </a:cubicBezTo>
                  <a:cubicBezTo>
                    <a:pt x="78" y="16"/>
                    <a:pt x="78" y="16"/>
                    <a:pt x="78" y="16"/>
                  </a:cubicBezTo>
                  <a:cubicBezTo>
                    <a:pt x="78" y="16"/>
                    <a:pt x="78" y="16"/>
                    <a:pt x="78" y="16"/>
                  </a:cubicBezTo>
                  <a:cubicBezTo>
                    <a:pt x="78" y="16"/>
                    <a:pt x="78" y="16"/>
                    <a:pt x="78" y="16"/>
                  </a:cubicBezTo>
                  <a:cubicBezTo>
                    <a:pt x="78" y="17"/>
                    <a:pt x="78" y="17"/>
                    <a:pt x="78" y="17"/>
                  </a:cubicBezTo>
                  <a:cubicBezTo>
                    <a:pt x="78" y="26"/>
                    <a:pt x="78" y="26"/>
                    <a:pt x="78" y="26"/>
                  </a:cubicBezTo>
                  <a:cubicBezTo>
                    <a:pt x="72" y="33"/>
                    <a:pt x="72" y="33"/>
                    <a:pt x="72" y="33"/>
                  </a:cubicBezTo>
                  <a:cubicBezTo>
                    <a:pt x="72" y="40"/>
                    <a:pt x="72" y="40"/>
                    <a:pt x="72" y="40"/>
                  </a:cubicBezTo>
                  <a:cubicBezTo>
                    <a:pt x="75" y="47"/>
                    <a:pt x="75" y="47"/>
                    <a:pt x="75" y="47"/>
                  </a:cubicBezTo>
                  <a:cubicBezTo>
                    <a:pt x="75" y="47"/>
                    <a:pt x="75" y="47"/>
                    <a:pt x="75" y="47"/>
                  </a:cubicBezTo>
                  <a:cubicBezTo>
                    <a:pt x="71" y="54"/>
                    <a:pt x="71" y="54"/>
                    <a:pt x="71" y="54"/>
                  </a:cubicBezTo>
                  <a:cubicBezTo>
                    <a:pt x="68" y="60"/>
                    <a:pt x="68" y="60"/>
                    <a:pt x="68" y="60"/>
                  </a:cubicBezTo>
                  <a:cubicBezTo>
                    <a:pt x="68" y="61"/>
                    <a:pt x="68" y="61"/>
                    <a:pt x="68" y="61"/>
                  </a:cubicBezTo>
                  <a:cubicBezTo>
                    <a:pt x="62" y="67"/>
                    <a:pt x="62" y="67"/>
                    <a:pt x="62" y="67"/>
                  </a:cubicBezTo>
                  <a:cubicBezTo>
                    <a:pt x="52" y="90"/>
                    <a:pt x="52" y="90"/>
                    <a:pt x="52" y="90"/>
                  </a:cubicBezTo>
                  <a:cubicBezTo>
                    <a:pt x="52" y="102"/>
                    <a:pt x="52" y="102"/>
                    <a:pt x="52" y="102"/>
                  </a:cubicBezTo>
                  <a:cubicBezTo>
                    <a:pt x="52" y="102"/>
                    <a:pt x="52" y="102"/>
                    <a:pt x="52" y="102"/>
                  </a:cubicBezTo>
                  <a:cubicBezTo>
                    <a:pt x="30" y="115"/>
                    <a:pt x="30" y="115"/>
                    <a:pt x="30" y="115"/>
                  </a:cubicBezTo>
                  <a:cubicBezTo>
                    <a:pt x="29" y="117"/>
                    <a:pt x="29" y="117"/>
                    <a:pt x="29" y="117"/>
                  </a:cubicBezTo>
                  <a:cubicBezTo>
                    <a:pt x="32" y="124"/>
                    <a:pt x="32" y="124"/>
                    <a:pt x="32" y="124"/>
                  </a:cubicBezTo>
                  <a:cubicBezTo>
                    <a:pt x="32" y="124"/>
                    <a:pt x="32" y="124"/>
                    <a:pt x="32" y="124"/>
                  </a:cubicBezTo>
                  <a:cubicBezTo>
                    <a:pt x="32" y="124"/>
                    <a:pt x="32" y="124"/>
                    <a:pt x="32" y="124"/>
                  </a:cubicBezTo>
                  <a:cubicBezTo>
                    <a:pt x="30" y="133"/>
                    <a:pt x="30" y="133"/>
                    <a:pt x="30" y="133"/>
                  </a:cubicBezTo>
                  <a:cubicBezTo>
                    <a:pt x="21" y="132"/>
                    <a:pt x="21" y="132"/>
                    <a:pt x="21" y="132"/>
                  </a:cubicBezTo>
                  <a:cubicBezTo>
                    <a:pt x="19" y="142"/>
                    <a:pt x="19" y="142"/>
                    <a:pt x="19" y="142"/>
                  </a:cubicBezTo>
                  <a:cubicBezTo>
                    <a:pt x="8" y="142"/>
                    <a:pt x="8" y="142"/>
                    <a:pt x="8" y="142"/>
                  </a:cubicBezTo>
                  <a:cubicBezTo>
                    <a:pt x="6" y="146"/>
                    <a:pt x="6" y="146"/>
                    <a:pt x="6" y="146"/>
                  </a:cubicBezTo>
                  <a:cubicBezTo>
                    <a:pt x="6" y="146"/>
                    <a:pt x="6" y="146"/>
                    <a:pt x="6" y="146"/>
                  </a:cubicBezTo>
                  <a:cubicBezTo>
                    <a:pt x="2" y="153"/>
                    <a:pt x="2" y="153"/>
                    <a:pt x="2" y="153"/>
                  </a:cubicBezTo>
                  <a:cubicBezTo>
                    <a:pt x="0" y="178"/>
                    <a:pt x="0" y="178"/>
                    <a:pt x="0" y="178"/>
                  </a:cubicBezTo>
                  <a:cubicBezTo>
                    <a:pt x="3" y="184"/>
                    <a:pt x="3" y="184"/>
                    <a:pt x="3" y="184"/>
                  </a:cubicBezTo>
                  <a:cubicBezTo>
                    <a:pt x="3" y="184"/>
                    <a:pt x="3" y="184"/>
                    <a:pt x="3" y="184"/>
                  </a:cubicBezTo>
                  <a:cubicBezTo>
                    <a:pt x="3" y="190"/>
                    <a:pt x="3" y="190"/>
                    <a:pt x="3" y="190"/>
                  </a:cubicBezTo>
                  <a:cubicBezTo>
                    <a:pt x="8" y="196"/>
                    <a:pt x="8" y="196"/>
                    <a:pt x="8" y="196"/>
                  </a:cubicBezTo>
                  <a:cubicBezTo>
                    <a:pt x="8" y="196"/>
                    <a:pt x="8" y="196"/>
                    <a:pt x="8" y="196"/>
                  </a:cubicBezTo>
                  <a:cubicBezTo>
                    <a:pt x="8" y="201"/>
                    <a:pt x="8" y="201"/>
                    <a:pt x="8" y="201"/>
                  </a:cubicBezTo>
                  <a:cubicBezTo>
                    <a:pt x="21" y="200"/>
                    <a:pt x="21" y="200"/>
                    <a:pt x="21" y="200"/>
                  </a:cubicBezTo>
                  <a:cubicBezTo>
                    <a:pt x="22" y="199"/>
                    <a:pt x="22" y="199"/>
                    <a:pt x="22" y="199"/>
                  </a:cubicBezTo>
                  <a:cubicBezTo>
                    <a:pt x="22" y="199"/>
                    <a:pt x="22" y="199"/>
                    <a:pt x="22" y="199"/>
                  </a:cubicBezTo>
                  <a:cubicBezTo>
                    <a:pt x="22" y="199"/>
                    <a:pt x="22" y="199"/>
                    <a:pt x="22" y="199"/>
                  </a:cubicBezTo>
                  <a:cubicBezTo>
                    <a:pt x="22" y="198"/>
                    <a:pt x="22" y="198"/>
                    <a:pt x="22" y="198"/>
                  </a:cubicBezTo>
                  <a:cubicBezTo>
                    <a:pt x="26" y="194"/>
                    <a:pt x="26" y="194"/>
                    <a:pt x="26" y="194"/>
                  </a:cubicBezTo>
                  <a:cubicBezTo>
                    <a:pt x="18" y="186"/>
                    <a:pt x="18" y="186"/>
                    <a:pt x="18" y="186"/>
                  </a:cubicBezTo>
                  <a:cubicBezTo>
                    <a:pt x="17" y="186"/>
                    <a:pt x="17" y="186"/>
                    <a:pt x="17" y="186"/>
                  </a:cubicBezTo>
                  <a:cubicBezTo>
                    <a:pt x="13" y="182"/>
                    <a:pt x="13" y="182"/>
                    <a:pt x="13" y="182"/>
                  </a:cubicBezTo>
                  <a:cubicBezTo>
                    <a:pt x="12" y="182"/>
                    <a:pt x="12" y="182"/>
                    <a:pt x="12" y="182"/>
                  </a:cubicBezTo>
                  <a:cubicBezTo>
                    <a:pt x="12" y="181"/>
                    <a:pt x="12" y="181"/>
                    <a:pt x="12" y="181"/>
                  </a:cubicBezTo>
                  <a:cubicBezTo>
                    <a:pt x="12" y="173"/>
                    <a:pt x="12" y="173"/>
                    <a:pt x="12" y="173"/>
                  </a:cubicBezTo>
                  <a:cubicBezTo>
                    <a:pt x="19" y="173"/>
                    <a:pt x="19" y="173"/>
                    <a:pt x="19" y="173"/>
                  </a:cubicBezTo>
                  <a:cubicBezTo>
                    <a:pt x="20" y="170"/>
                    <a:pt x="20" y="170"/>
                    <a:pt x="20" y="170"/>
                  </a:cubicBezTo>
                  <a:cubicBezTo>
                    <a:pt x="17" y="162"/>
                    <a:pt x="17" y="162"/>
                    <a:pt x="17" y="162"/>
                  </a:cubicBezTo>
                  <a:cubicBezTo>
                    <a:pt x="32" y="162"/>
                    <a:pt x="32" y="162"/>
                    <a:pt x="32" y="162"/>
                  </a:cubicBezTo>
                  <a:cubicBezTo>
                    <a:pt x="60" y="149"/>
                    <a:pt x="60" y="149"/>
                    <a:pt x="60" y="149"/>
                  </a:cubicBezTo>
                  <a:cubicBezTo>
                    <a:pt x="64" y="143"/>
                    <a:pt x="64" y="143"/>
                    <a:pt x="64" y="143"/>
                  </a:cubicBezTo>
                  <a:cubicBezTo>
                    <a:pt x="64" y="141"/>
                    <a:pt x="64" y="141"/>
                    <a:pt x="64" y="141"/>
                  </a:cubicBezTo>
                  <a:cubicBezTo>
                    <a:pt x="70" y="144"/>
                    <a:pt x="70" y="144"/>
                    <a:pt x="70" y="144"/>
                  </a:cubicBezTo>
                  <a:cubicBezTo>
                    <a:pt x="70" y="144"/>
                    <a:pt x="70" y="144"/>
                    <a:pt x="70" y="144"/>
                  </a:cubicBezTo>
                  <a:cubicBezTo>
                    <a:pt x="71" y="145"/>
                    <a:pt x="71" y="145"/>
                    <a:pt x="71" y="145"/>
                  </a:cubicBezTo>
                  <a:cubicBezTo>
                    <a:pt x="73" y="148"/>
                    <a:pt x="73" y="148"/>
                    <a:pt x="73" y="148"/>
                  </a:cubicBezTo>
                  <a:cubicBezTo>
                    <a:pt x="76" y="147"/>
                    <a:pt x="76" y="147"/>
                    <a:pt x="76" y="147"/>
                  </a:cubicBezTo>
                  <a:cubicBezTo>
                    <a:pt x="75" y="141"/>
                    <a:pt x="75" y="141"/>
                    <a:pt x="75" y="141"/>
                  </a:cubicBezTo>
                  <a:cubicBezTo>
                    <a:pt x="84" y="141"/>
                    <a:pt x="84" y="141"/>
                    <a:pt x="84" y="141"/>
                  </a:cubicBezTo>
                  <a:cubicBezTo>
                    <a:pt x="93" y="143"/>
                    <a:pt x="93" y="143"/>
                    <a:pt x="93" y="143"/>
                  </a:cubicBezTo>
                  <a:cubicBezTo>
                    <a:pt x="97" y="137"/>
                    <a:pt x="97" y="137"/>
                    <a:pt x="97" y="137"/>
                  </a:cubicBezTo>
                  <a:cubicBezTo>
                    <a:pt x="97" y="136"/>
                    <a:pt x="97" y="136"/>
                    <a:pt x="97" y="136"/>
                  </a:cubicBezTo>
                  <a:cubicBezTo>
                    <a:pt x="97" y="136"/>
                    <a:pt x="97" y="136"/>
                    <a:pt x="97" y="136"/>
                  </a:cubicBezTo>
                  <a:cubicBezTo>
                    <a:pt x="98" y="136"/>
                    <a:pt x="98" y="136"/>
                    <a:pt x="98" y="136"/>
                  </a:cubicBezTo>
                  <a:cubicBezTo>
                    <a:pt x="108" y="133"/>
                    <a:pt x="108" y="133"/>
                    <a:pt x="108" y="133"/>
                  </a:cubicBezTo>
                  <a:cubicBezTo>
                    <a:pt x="109" y="119"/>
                    <a:pt x="109" y="119"/>
                    <a:pt x="109" y="119"/>
                  </a:cubicBezTo>
                  <a:cubicBezTo>
                    <a:pt x="119" y="128"/>
                    <a:pt x="119" y="128"/>
                    <a:pt x="119" y="128"/>
                  </a:cubicBezTo>
                  <a:cubicBezTo>
                    <a:pt x="123" y="128"/>
                    <a:pt x="123" y="128"/>
                    <a:pt x="123" y="128"/>
                  </a:cubicBezTo>
                  <a:cubicBezTo>
                    <a:pt x="125" y="126"/>
                    <a:pt x="125" y="126"/>
                    <a:pt x="125" y="126"/>
                  </a:cubicBezTo>
                  <a:cubicBezTo>
                    <a:pt x="124" y="96"/>
                    <a:pt x="124" y="96"/>
                    <a:pt x="124" y="96"/>
                  </a:cubicBezTo>
                  <a:cubicBezTo>
                    <a:pt x="124" y="95"/>
                    <a:pt x="124" y="95"/>
                    <a:pt x="124" y="95"/>
                  </a:cubicBezTo>
                  <a:cubicBezTo>
                    <a:pt x="124" y="93"/>
                    <a:pt x="124" y="93"/>
                    <a:pt x="124" y="93"/>
                  </a:cubicBezTo>
                  <a:cubicBezTo>
                    <a:pt x="131" y="94"/>
                    <a:pt x="131" y="94"/>
                    <a:pt x="131" y="94"/>
                  </a:cubicBezTo>
                  <a:cubicBezTo>
                    <a:pt x="131" y="94"/>
                    <a:pt x="131" y="94"/>
                    <a:pt x="131" y="94"/>
                  </a:cubicBezTo>
                  <a:cubicBezTo>
                    <a:pt x="132" y="95"/>
                    <a:pt x="132" y="95"/>
                    <a:pt x="132" y="95"/>
                  </a:cubicBezTo>
                  <a:cubicBezTo>
                    <a:pt x="132" y="95"/>
                    <a:pt x="132" y="95"/>
                    <a:pt x="132" y="95"/>
                  </a:cubicBezTo>
                  <a:cubicBezTo>
                    <a:pt x="143" y="115"/>
                    <a:pt x="143" y="115"/>
                    <a:pt x="143" y="115"/>
                  </a:cubicBezTo>
                  <a:cubicBezTo>
                    <a:pt x="157" y="113"/>
                    <a:pt x="157" y="113"/>
                    <a:pt x="157" y="113"/>
                  </a:cubicBezTo>
                  <a:cubicBezTo>
                    <a:pt x="159" y="112"/>
                    <a:pt x="159" y="112"/>
                    <a:pt x="159" y="112"/>
                  </a:cubicBezTo>
                  <a:cubicBezTo>
                    <a:pt x="161" y="108"/>
                    <a:pt x="161" y="108"/>
                    <a:pt x="161" y="108"/>
                  </a:cubicBezTo>
                  <a:cubicBezTo>
                    <a:pt x="157" y="104"/>
                    <a:pt x="157" y="104"/>
                    <a:pt x="157" y="104"/>
                  </a:cubicBezTo>
                  <a:cubicBezTo>
                    <a:pt x="156" y="103"/>
                    <a:pt x="156" y="103"/>
                    <a:pt x="156" y="103"/>
                  </a:cubicBezTo>
                  <a:cubicBezTo>
                    <a:pt x="165" y="100"/>
                    <a:pt x="165" y="100"/>
                    <a:pt x="165" y="100"/>
                  </a:cubicBezTo>
                  <a:cubicBezTo>
                    <a:pt x="166" y="99"/>
                    <a:pt x="166" y="99"/>
                    <a:pt x="166" y="99"/>
                  </a:cubicBezTo>
                  <a:cubicBezTo>
                    <a:pt x="166" y="99"/>
                    <a:pt x="166" y="99"/>
                    <a:pt x="166" y="99"/>
                  </a:cubicBezTo>
                  <a:cubicBezTo>
                    <a:pt x="170" y="103"/>
                    <a:pt x="170" y="103"/>
                    <a:pt x="170" y="103"/>
                  </a:cubicBezTo>
                  <a:cubicBezTo>
                    <a:pt x="173" y="101"/>
                    <a:pt x="173" y="101"/>
                    <a:pt x="173" y="101"/>
                  </a:cubicBezTo>
                  <a:cubicBezTo>
                    <a:pt x="173" y="95"/>
                    <a:pt x="173" y="95"/>
                    <a:pt x="173" y="95"/>
                  </a:cubicBezTo>
                  <a:cubicBezTo>
                    <a:pt x="175" y="95"/>
                    <a:pt x="175" y="95"/>
                    <a:pt x="175" y="95"/>
                  </a:cubicBezTo>
                  <a:cubicBezTo>
                    <a:pt x="182" y="95"/>
                    <a:pt x="182" y="95"/>
                    <a:pt x="182" y="95"/>
                  </a:cubicBezTo>
                  <a:cubicBezTo>
                    <a:pt x="187" y="95"/>
                    <a:pt x="190" y="98"/>
                    <a:pt x="193" y="101"/>
                  </a:cubicBezTo>
                  <a:cubicBezTo>
                    <a:pt x="194" y="103"/>
                    <a:pt x="194" y="103"/>
                    <a:pt x="194" y="103"/>
                  </a:cubicBezTo>
                  <a:cubicBezTo>
                    <a:pt x="197" y="93"/>
                    <a:pt x="197" y="93"/>
                    <a:pt x="197" y="93"/>
                  </a:cubicBezTo>
                  <a:cubicBezTo>
                    <a:pt x="198" y="91"/>
                    <a:pt x="202" y="90"/>
                    <a:pt x="206" y="92"/>
                  </a:cubicBezTo>
                  <a:cubicBezTo>
                    <a:pt x="207" y="93"/>
                    <a:pt x="207" y="93"/>
                    <a:pt x="207" y="93"/>
                  </a:cubicBezTo>
                  <a:cubicBezTo>
                    <a:pt x="207" y="93"/>
                    <a:pt x="207" y="93"/>
                    <a:pt x="207" y="93"/>
                  </a:cubicBezTo>
                  <a:cubicBezTo>
                    <a:pt x="208" y="94"/>
                    <a:pt x="208" y="94"/>
                    <a:pt x="208" y="94"/>
                  </a:cubicBezTo>
                  <a:cubicBezTo>
                    <a:pt x="208" y="94"/>
                    <a:pt x="209" y="94"/>
                    <a:pt x="209" y="94"/>
                  </a:cubicBezTo>
                  <a:cubicBezTo>
                    <a:pt x="211" y="94"/>
                    <a:pt x="218" y="89"/>
                    <a:pt x="230" y="80"/>
                  </a:cubicBezTo>
                  <a:cubicBezTo>
                    <a:pt x="230" y="74"/>
                    <a:pt x="233" y="70"/>
                    <a:pt x="238"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lumMod val="50000"/>
                  </a:sysClr>
                </a:solidFill>
                <a:effectLst/>
                <a:uLnTx/>
                <a:uFillTx/>
              </a:endParaRPr>
            </a:p>
          </p:txBody>
        </p:sp>
        <p:sp>
          <p:nvSpPr>
            <p:cNvPr id="86" name="Freeform 21"/>
            <p:cNvSpPr>
              <a:spLocks/>
            </p:cNvSpPr>
            <p:nvPr/>
          </p:nvSpPr>
          <p:spPr bwMode="auto">
            <a:xfrm>
              <a:off x="7131051" y="4071938"/>
              <a:ext cx="574675" cy="777875"/>
            </a:xfrm>
            <a:custGeom>
              <a:avLst/>
              <a:gdLst>
                <a:gd name="T0" fmla="*/ 120 w 153"/>
                <a:gd name="T1" fmla="*/ 8 h 207"/>
                <a:gd name="T2" fmla="*/ 106 w 153"/>
                <a:gd name="T3" fmla="*/ 3 h 207"/>
                <a:gd name="T4" fmla="*/ 88 w 153"/>
                <a:gd name="T5" fmla="*/ 16 h 207"/>
                <a:gd name="T6" fmla="*/ 77 w 153"/>
                <a:gd name="T7" fmla="*/ 11 h 207"/>
                <a:gd name="T8" fmla="*/ 76 w 153"/>
                <a:gd name="T9" fmla="*/ 12 h 207"/>
                <a:gd name="T10" fmla="*/ 54 w 153"/>
                <a:gd name="T11" fmla="*/ 17 h 207"/>
                <a:gd name="T12" fmla="*/ 43 w 153"/>
                <a:gd name="T13" fmla="*/ 18 h 207"/>
                <a:gd name="T14" fmla="*/ 34 w 153"/>
                <a:gd name="T15" fmla="*/ 27 h 207"/>
                <a:gd name="T16" fmla="*/ 20 w 153"/>
                <a:gd name="T17" fmla="*/ 28 h 207"/>
                <a:gd name="T18" fmla="*/ 11 w 153"/>
                <a:gd name="T19" fmla="*/ 44 h 207"/>
                <a:gd name="T20" fmla="*/ 11 w 153"/>
                <a:gd name="T21" fmla="*/ 46 h 207"/>
                <a:gd name="T22" fmla="*/ 17 w 153"/>
                <a:gd name="T23" fmla="*/ 69 h 207"/>
                <a:gd name="T24" fmla="*/ 18 w 153"/>
                <a:gd name="T25" fmla="*/ 72 h 207"/>
                <a:gd name="T26" fmla="*/ 16 w 153"/>
                <a:gd name="T27" fmla="*/ 72 h 207"/>
                <a:gd name="T28" fmla="*/ 0 w 153"/>
                <a:gd name="T29" fmla="*/ 94 h 207"/>
                <a:gd name="T30" fmla="*/ 7 w 153"/>
                <a:gd name="T31" fmla="*/ 98 h 207"/>
                <a:gd name="T32" fmla="*/ 13 w 153"/>
                <a:gd name="T33" fmla="*/ 131 h 207"/>
                <a:gd name="T34" fmla="*/ 21 w 153"/>
                <a:gd name="T35" fmla="*/ 143 h 207"/>
                <a:gd name="T36" fmla="*/ 22 w 153"/>
                <a:gd name="T37" fmla="*/ 152 h 207"/>
                <a:gd name="T38" fmla="*/ 22 w 153"/>
                <a:gd name="T39" fmla="*/ 181 h 207"/>
                <a:gd name="T40" fmla="*/ 26 w 153"/>
                <a:gd name="T41" fmla="*/ 181 h 207"/>
                <a:gd name="T42" fmla="*/ 44 w 153"/>
                <a:gd name="T43" fmla="*/ 181 h 207"/>
                <a:gd name="T44" fmla="*/ 28 w 153"/>
                <a:gd name="T45" fmla="*/ 203 h 207"/>
                <a:gd name="T46" fmla="*/ 40 w 153"/>
                <a:gd name="T47" fmla="*/ 203 h 207"/>
                <a:gd name="T48" fmla="*/ 75 w 153"/>
                <a:gd name="T49" fmla="*/ 201 h 207"/>
                <a:gd name="T50" fmla="*/ 77 w 153"/>
                <a:gd name="T51" fmla="*/ 195 h 207"/>
                <a:gd name="T52" fmla="*/ 77 w 153"/>
                <a:gd name="T53" fmla="*/ 190 h 207"/>
                <a:gd name="T54" fmla="*/ 75 w 153"/>
                <a:gd name="T55" fmla="*/ 179 h 207"/>
                <a:gd name="T56" fmla="*/ 83 w 153"/>
                <a:gd name="T57" fmla="*/ 173 h 207"/>
                <a:gd name="T58" fmla="*/ 81 w 153"/>
                <a:gd name="T59" fmla="*/ 168 h 207"/>
                <a:gd name="T60" fmla="*/ 82 w 153"/>
                <a:gd name="T61" fmla="*/ 167 h 207"/>
                <a:gd name="T62" fmla="*/ 86 w 153"/>
                <a:gd name="T63" fmla="*/ 154 h 207"/>
                <a:gd name="T64" fmla="*/ 89 w 153"/>
                <a:gd name="T65" fmla="*/ 149 h 207"/>
                <a:gd name="T66" fmla="*/ 93 w 153"/>
                <a:gd name="T67" fmla="*/ 146 h 207"/>
                <a:gd name="T68" fmla="*/ 101 w 153"/>
                <a:gd name="T69" fmla="*/ 130 h 207"/>
                <a:gd name="T70" fmla="*/ 103 w 153"/>
                <a:gd name="T71" fmla="*/ 128 h 207"/>
                <a:gd name="T72" fmla="*/ 100 w 153"/>
                <a:gd name="T73" fmla="*/ 111 h 207"/>
                <a:gd name="T74" fmla="*/ 112 w 153"/>
                <a:gd name="T75" fmla="*/ 100 h 207"/>
                <a:gd name="T76" fmla="*/ 110 w 153"/>
                <a:gd name="T77" fmla="*/ 85 h 207"/>
                <a:gd name="T78" fmla="*/ 125 w 153"/>
                <a:gd name="T79" fmla="*/ 68 h 207"/>
                <a:gd name="T80" fmla="*/ 131 w 153"/>
                <a:gd name="T81" fmla="*/ 70 h 207"/>
                <a:gd name="T82" fmla="*/ 142 w 153"/>
                <a:gd name="T83" fmla="*/ 64 h 207"/>
                <a:gd name="T84" fmla="*/ 142 w 153"/>
                <a:gd name="T85" fmla="*/ 64 h 207"/>
                <a:gd name="T86" fmla="*/ 149 w 153"/>
                <a:gd name="T87" fmla="*/ 60 h 207"/>
                <a:gd name="T88" fmla="*/ 148 w 153"/>
                <a:gd name="T89" fmla="*/ 53 h 207"/>
                <a:gd name="T90" fmla="*/ 150 w 153"/>
                <a:gd name="T91" fmla="*/ 51 h 207"/>
                <a:gd name="T92" fmla="*/ 153 w 153"/>
                <a:gd name="T93" fmla="*/ 48 h 207"/>
                <a:gd name="T94" fmla="*/ 139 w 153"/>
                <a:gd name="T95" fmla="*/ 26 h 207"/>
                <a:gd name="T96" fmla="*/ 133 w 153"/>
                <a:gd name="T97" fmla="*/ 1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3" h="207">
                  <a:moveTo>
                    <a:pt x="120" y="8"/>
                  </a:moveTo>
                  <a:cubicBezTo>
                    <a:pt x="120" y="8"/>
                    <a:pt x="120" y="8"/>
                    <a:pt x="120" y="8"/>
                  </a:cubicBezTo>
                  <a:cubicBezTo>
                    <a:pt x="111" y="0"/>
                    <a:pt x="111" y="0"/>
                    <a:pt x="111" y="0"/>
                  </a:cubicBezTo>
                  <a:cubicBezTo>
                    <a:pt x="106" y="3"/>
                    <a:pt x="106" y="3"/>
                    <a:pt x="106" y="3"/>
                  </a:cubicBezTo>
                  <a:cubicBezTo>
                    <a:pt x="103" y="10"/>
                    <a:pt x="98" y="14"/>
                    <a:pt x="93" y="16"/>
                  </a:cubicBezTo>
                  <a:cubicBezTo>
                    <a:pt x="91" y="17"/>
                    <a:pt x="89" y="17"/>
                    <a:pt x="88" y="16"/>
                  </a:cubicBezTo>
                  <a:cubicBezTo>
                    <a:pt x="86" y="14"/>
                    <a:pt x="87" y="9"/>
                    <a:pt x="90" y="2"/>
                  </a:cubicBezTo>
                  <a:cubicBezTo>
                    <a:pt x="77" y="11"/>
                    <a:pt x="77" y="11"/>
                    <a:pt x="77" y="11"/>
                  </a:cubicBezTo>
                  <a:cubicBezTo>
                    <a:pt x="76" y="12"/>
                    <a:pt x="76" y="12"/>
                    <a:pt x="76" y="12"/>
                  </a:cubicBezTo>
                  <a:cubicBezTo>
                    <a:pt x="76" y="12"/>
                    <a:pt x="76" y="12"/>
                    <a:pt x="76" y="12"/>
                  </a:cubicBezTo>
                  <a:cubicBezTo>
                    <a:pt x="64" y="12"/>
                    <a:pt x="64" y="12"/>
                    <a:pt x="64" y="12"/>
                  </a:cubicBezTo>
                  <a:cubicBezTo>
                    <a:pt x="54" y="17"/>
                    <a:pt x="54" y="17"/>
                    <a:pt x="54" y="17"/>
                  </a:cubicBezTo>
                  <a:cubicBezTo>
                    <a:pt x="54" y="18"/>
                    <a:pt x="54" y="18"/>
                    <a:pt x="54" y="18"/>
                  </a:cubicBezTo>
                  <a:cubicBezTo>
                    <a:pt x="43" y="18"/>
                    <a:pt x="43" y="18"/>
                    <a:pt x="43" y="18"/>
                  </a:cubicBezTo>
                  <a:cubicBezTo>
                    <a:pt x="37" y="21"/>
                    <a:pt x="37" y="21"/>
                    <a:pt x="37" y="21"/>
                  </a:cubicBezTo>
                  <a:cubicBezTo>
                    <a:pt x="34" y="27"/>
                    <a:pt x="34" y="27"/>
                    <a:pt x="34" y="27"/>
                  </a:cubicBezTo>
                  <a:cubicBezTo>
                    <a:pt x="33" y="28"/>
                    <a:pt x="33" y="28"/>
                    <a:pt x="33" y="28"/>
                  </a:cubicBezTo>
                  <a:cubicBezTo>
                    <a:pt x="20" y="28"/>
                    <a:pt x="20" y="28"/>
                    <a:pt x="20" y="28"/>
                  </a:cubicBezTo>
                  <a:cubicBezTo>
                    <a:pt x="18" y="28"/>
                    <a:pt x="12" y="32"/>
                    <a:pt x="4" y="40"/>
                  </a:cubicBezTo>
                  <a:cubicBezTo>
                    <a:pt x="8" y="42"/>
                    <a:pt x="10" y="43"/>
                    <a:pt x="11" y="44"/>
                  </a:cubicBezTo>
                  <a:cubicBezTo>
                    <a:pt x="11" y="47"/>
                    <a:pt x="11" y="47"/>
                    <a:pt x="11" y="47"/>
                  </a:cubicBezTo>
                  <a:cubicBezTo>
                    <a:pt x="11" y="46"/>
                    <a:pt x="11" y="46"/>
                    <a:pt x="11" y="46"/>
                  </a:cubicBezTo>
                  <a:cubicBezTo>
                    <a:pt x="17" y="69"/>
                    <a:pt x="17" y="69"/>
                    <a:pt x="17" y="69"/>
                  </a:cubicBezTo>
                  <a:cubicBezTo>
                    <a:pt x="17" y="69"/>
                    <a:pt x="17" y="69"/>
                    <a:pt x="17" y="69"/>
                  </a:cubicBezTo>
                  <a:cubicBezTo>
                    <a:pt x="18" y="70"/>
                    <a:pt x="18" y="70"/>
                    <a:pt x="18" y="70"/>
                  </a:cubicBezTo>
                  <a:cubicBezTo>
                    <a:pt x="18" y="72"/>
                    <a:pt x="18" y="72"/>
                    <a:pt x="18" y="72"/>
                  </a:cubicBezTo>
                  <a:cubicBezTo>
                    <a:pt x="17" y="72"/>
                    <a:pt x="17" y="72"/>
                    <a:pt x="17" y="72"/>
                  </a:cubicBezTo>
                  <a:cubicBezTo>
                    <a:pt x="16" y="72"/>
                    <a:pt x="16" y="72"/>
                    <a:pt x="16" y="72"/>
                  </a:cubicBezTo>
                  <a:cubicBezTo>
                    <a:pt x="16" y="72"/>
                    <a:pt x="16" y="72"/>
                    <a:pt x="16" y="72"/>
                  </a:cubicBezTo>
                  <a:cubicBezTo>
                    <a:pt x="0" y="94"/>
                    <a:pt x="0" y="94"/>
                    <a:pt x="0" y="94"/>
                  </a:cubicBezTo>
                  <a:cubicBezTo>
                    <a:pt x="1" y="100"/>
                    <a:pt x="1" y="100"/>
                    <a:pt x="1" y="100"/>
                  </a:cubicBezTo>
                  <a:cubicBezTo>
                    <a:pt x="3" y="98"/>
                    <a:pt x="5" y="97"/>
                    <a:pt x="7" y="98"/>
                  </a:cubicBezTo>
                  <a:cubicBezTo>
                    <a:pt x="9" y="99"/>
                    <a:pt x="10" y="102"/>
                    <a:pt x="9" y="107"/>
                  </a:cubicBezTo>
                  <a:cubicBezTo>
                    <a:pt x="8" y="114"/>
                    <a:pt x="9" y="123"/>
                    <a:pt x="13" y="131"/>
                  </a:cubicBezTo>
                  <a:cubicBezTo>
                    <a:pt x="18" y="137"/>
                    <a:pt x="18" y="137"/>
                    <a:pt x="18" y="137"/>
                  </a:cubicBezTo>
                  <a:cubicBezTo>
                    <a:pt x="20" y="139"/>
                    <a:pt x="21" y="141"/>
                    <a:pt x="21" y="143"/>
                  </a:cubicBezTo>
                  <a:cubicBezTo>
                    <a:pt x="18" y="147"/>
                    <a:pt x="18" y="147"/>
                    <a:pt x="18" y="147"/>
                  </a:cubicBezTo>
                  <a:cubicBezTo>
                    <a:pt x="22" y="152"/>
                    <a:pt x="22" y="152"/>
                    <a:pt x="22" y="152"/>
                  </a:cubicBezTo>
                  <a:cubicBezTo>
                    <a:pt x="24" y="156"/>
                    <a:pt x="22" y="162"/>
                    <a:pt x="17" y="172"/>
                  </a:cubicBezTo>
                  <a:cubicBezTo>
                    <a:pt x="22" y="181"/>
                    <a:pt x="22" y="181"/>
                    <a:pt x="22" y="181"/>
                  </a:cubicBezTo>
                  <a:cubicBezTo>
                    <a:pt x="23" y="183"/>
                    <a:pt x="23" y="183"/>
                    <a:pt x="23" y="183"/>
                  </a:cubicBezTo>
                  <a:cubicBezTo>
                    <a:pt x="26" y="181"/>
                    <a:pt x="26" y="181"/>
                    <a:pt x="26" y="181"/>
                  </a:cubicBezTo>
                  <a:cubicBezTo>
                    <a:pt x="32" y="176"/>
                    <a:pt x="36" y="175"/>
                    <a:pt x="40" y="176"/>
                  </a:cubicBezTo>
                  <a:cubicBezTo>
                    <a:pt x="42" y="177"/>
                    <a:pt x="43" y="179"/>
                    <a:pt x="44" y="181"/>
                  </a:cubicBezTo>
                  <a:cubicBezTo>
                    <a:pt x="44" y="184"/>
                    <a:pt x="41" y="188"/>
                    <a:pt x="34" y="196"/>
                  </a:cubicBezTo>
                  <a:cubicBezTo>
                    <a:pt x="28" y="203"/>
                    <a:pt x="28" y="203"/>
                    <a:pt x="28" y="203"/>
                  </a:cubicBezTo>
                  <a:cubicBezTo>
                    <a:pt x="31" y="207"/>
                    <a:pt x="31" y="207"/>
                    <a:pt x="31" y="207"/>
                  </a:cubicBezTo>
                  <a:cubicBezTo>
                    <a:pt x="35" y="204"/>
                    <a:pt x="38" y="202"/>
                    <a:pt x="40" y="203"/>
                  </a:cubicBezTo>
                  <a:cubicBezTo>
                    <a:pt x="42" y="203"/>
                    <a:pt x="49" y="201"/>
                    <a:pt x="61" y="195"/>
                  </a:cubicBezTo>
                  <a:cubicBezTo>
                    <a:pt x="64" y="193"/>
                    <a:pt x="69" y="195"/>
                    <a:pt x="75" y="201"/>
                  </a:cubicBezTo>
                  <a:cubicBezTo>
                    <a:pt x="78" y="200"/>
                    <a:pt x="78" y="200"/>
                    <a:pt x="78" y="200"/>
                  </a:cubicBezTo>
                  <a:cubicBezTo>
                    <a:pt x="77" y="195"/>
                    <a:pt x="77" y="195"/>
                    <a:pt x="77" y="195"/>
                  </a:cubicBezTo>
                  <a:cubicBezTo>
                    <a:pt x="76" y="194"/>
                    <a:pt x="76" y="194"/>
                    <a:pt x="76" y="194"/>
                  </a:cubicBezTo>
                  <a:cubicBezTo>
                    <a:pt x="75" y="193"/>
                    <a:pt x="76" y="192"/>
                    <a:pt x="77" y="190"/>
                  </a:cubicBezTo>
                  <a:cubicBezTo>
                    <a:pt x="75" y="183"/>
                    <a:pt x="75" y="183"/>
                    <a:pt x="75" y="183"/>
                  </a:cubicBezTo>
                  <a:cubicBezTo>
                    <a:pt x="75" y="182"/>
                    <a:pt x="75" y="180"/>
                    <a:pt x="75" y="179"/>
                  </a:cubicBezTo>
                  <a:cubicBezTo>
                    <a:pt x="76" y="178"/>
                    <a:pt x="78" y="177"/>
                    <a:pt x="80" y="176"/>
                  </a:cubicBezTo>
                  <a:cubicBezTo>
                    <a:pt x="83" y="173"/>
                    <a:pt x="83" y="173"/>
                    <a:pt x="83" y="173"/>
                  </a:cubicBezTo>
                  <a:cubicBezTo>
                    <a:pt x="81" y="168"/>
                    <a:pt x="81" y="168"/>
                    <a:pt x="81" y="168"/>
                  </a:cubicBezTo>
                  <a:cubicBezTo>
                    <a:pt x="81" y="168"/>
                    <a:pt x="81" y="168"/>
                    <a:pt x="81" y="168"/>
                  </a:cubicBezTo>
                  <a:cubicBezTo>
                    <a:pt x="82" y="168"/>
                    <a:pt x="82" y="168"/>
                    <a:pt x="82" y="168"/>
                  </a:cubicBezTo>
                  <a:cubicBezTo>
                    <a:pt x="82" y="167"/>
                    <a:pt x="82" y="167"/>
                    <a:pt x="82" y="167"/>
                  </a:cubicBezTo>
                  <a:cubicBezTo>
                    <a:pt x="83" y="165"/>
                    <a:pt x="83" y="163"/>
                    <a:pt x="83" y="162"/>
                  </a:cubicBezTo>
                  <a:cubicBezTo>
                    <a:pt x="81" y="159"/>
                    <a:pt x="82" y="157"/>
                    <a:pt x="86" y="154"/>
                  </a:cubicBezTo>
                  <a:cubicBezTo>
                    <a:pt x="90" y="150"/>
                    <a:pt x="90" y="150"/>
                    <a:pt x="90" y="150"/>
                  </a:cubicBezTo>
                  <a:cubicBezTo>
                    <a:pt x="89" y="149"/>
                    <a:pt x="89" y="149"/>
                    <a:pt x="89" y="149"/>
                  </a:cubicBezTo>
                  <a:cubicBezTo>
                    <a:pt x="88" y="148"/>
                    <a:pt x="88" y="148"/>
                    <a:pt x="88" y="148"/>
                  </a:cubicBezTo>
                  <a:cubicBezTo>
                    <a:pt x="93" y="146"/>
                    <a:pt x="93" y="146"/>
                    <a:pt x="93" y="146"/>
                  </a:cubicBezTo>
                  <a:cubicBezTo>
                    <a:pt x="93" y="139"/>
                    <a:pt x="93" y="139"/>
                    <a:pt x="93" y="139"/>
                  </a:cubicBezTo>
                  <a:cubicBezTo>
                    <a:pt x="93" y="137"/>
                    <a:pt x="95" y="134"/>
                    <a:pt x="101" y="130"/>
                  </a:cubicBezTo>
                  <a:cubicBezTo>
                    <a:pt x="103" y="128"/>
                    <a:pt x="103" y="128"/>
                    <a:pt x="103" y="128"/>
                  </a:cubicBezTo>
                  <a:cubicBezTo>
                    <a:pt x="103" y="128"/>
                    <a:pt x="103" y="128"/>
                    <a:pt x="103" y="128"/>
                  </a:cubicBezTo>
                  <a:cubicBezTo>
                    <a:pt x="97" y="121"/>
                    <a:pt x="97" y="121"/>
                    <a:pt x="97" y="121"/>
                  </a:cubicBezTo>
                  <a:cubicBezTo>
                    <a:pt x="95" y="118"/>
                    <a:pt x="96" y="114"/>
                    <a:pt x="100" y="111"/>
                  </a:cubicBezTo>
                  <a:cubicBezTo>
                    <a:pt x="100" y="110"/>
                    <a:pt x="100" y="110"/>
                    <a:pt x="100" y="110"/>
                  </a:cubicBezTo>
                  <a:cubicBezTo>
                    <a:pt x="112" y="100"/>
                    <a:pt x="112" y="100"/>
                    <a:pt x="112" y="100"/>
                  </a:cubicBezTo>
                  <a:cubicBezTo>
                    <a:pt x="112" y="97"/>
                    <a:pt x="112" y="97"/>
                    <a:pt x="112" y="97"/>
                  </a:cubicBezTo>
                  <a:cubicBezTo>
                    <a:pt x="110" y="96"/>
                    <a:pt x="109" y="92"/>
                    <a:pt x="110" y="85"/>
                  </a:cubicBezTo>
                  <a:cubicBezTo>
                    <a:pt x="112" y="74"/>
                    <a:pt x="117" y="69"/>
                    <a:pt x="125" y="68"/>
                  </a:cubicBezTo>
                  <a:cubicBezTo>
                    <a:pt x="125" y="68"/>
                    <a:pt x="125" y="68"/>
                    <a:pt x="125" y="68"/>
                  </a:cubicBezTo>
                  <a:cubicBezTo>
                    <a:pt x="126" y="68"/>
                    <a:pt x="126" y="68"/>
                    <a:pt x="126" y="68"/>
                  </a:cubicBezTo>
                  <a:cubicBezTo>
                    <a:pt x="131" y="70"/>
                    <a:pt x="131" y="70"/>
                    <a:pt x="131" y="70"/>
                  </a:cubicBezTo>
                  <a:cubicBezTo>
                    <a:pt x="137" y="70"/>
                    <a:pt x="137" y="70"/>
                    <a:pt x="137" y="70"/>
                  </a:cubicBezTo>
                  <a:cubicBezTo>
                    <a:pt x="142" y="64"/>
                    <a:pt x="142" y="64"/>
                    <a:pt x="142" y="64"/>
                  </a:cubicBezTo>
                  <a:cubicBezTo>
                    <a:pt x="142" y="64"/>
                    <a:pt x="142" y="64"/>
                    <a:pt x="142" y="64"/>
                  </a:cubicBezTo>
                  <a:cubicBezTo>
                    <a:pt x="142" y="64"/>
                    <a:pt x="142" y="64"/>
                    <a:pt x="142" y="64"/>
                  </a:cubicBezTo>
                  <a:cubicBezTo>
                    <a:pt x="142" y="64"/>
                    <a:pt x="142" y="64"/>
                    <a:pt x="142" y="64"/>
                  </a:cubicBezTo>
                  <a:cubicBezTo>
                    <a:pt x="149" y="60"/>
                    <a:pt x="149" y="60"/>
                    <a:pt x="149" y="60"/>
                  </a:cubicBezTo>
                  <a:cubicBezTo>
                    <a:pt x="148" y="54"/>
                    <a:pt x="148" y="54"/>
                    <a:pt x="148" y="54"/>
                  </a:cubicBezTo>
                  <a:cubicBezTo>
                    <a:pt x="148" y="53"/>
                    <a:pt x="148" y="53"/>
                    <a:pt x="148" y="53"/>
                  </a:cubicBezTo>
                  <a:cubicBezTo>
                    <a:pt x="149" y="52"/>
                    <a:pt x="149" y="52"/>
                    <a:pt x="149" y="52"/>
                  </a:cubicBezTo>
                  <a:cubicBezTo>
                    <a:pt x="150" y="51"/>
                    <a:pt x="150" y="51"/>
                    <a:pt x="150" y="51"/>
                  </a:cubicBezTo>
                  <a:cubicBezTo>
                    <a:pt x="152" y="49"/>
                    <a:pt x="152" y="49"/>
                    <a:pt x="152" y="49"/>
                  </a:cubicBezTo>
                  <a:cubicBezTo>
                    <a:pt x="153" y="48"/>
                    <a:pt x="153" y="48"/>
                    <a:pt x="153" y="48"/>
                  </a:cubicBezTo>
                  <a:cubicBezTo>
                    <a:pt x="149" y="42"/>
                    <a:pt x="149" y="42"/>
                    <a:pt x="149" y="42"/>
                  </a:cubicBezTo>
                  <a:cubicBezTo>
                    <a:pt x="145" y="36"/>
                    <a:pt x="141" y="32"/>
                    <a:pt x="139" y="26"/>
                  </a:cubicBezTo>
                  <a:cubicBezTo>
                    <a:pt x="137" y="22"/>
                    <a:pt x="137" y="18"/>
                    <a:pt x="140" y="14"/>
                  </a:cubicBezTo>
                  <a:cubicBezTo>
                    <a:pt x="133" y="10"/>
                    <a:pt x="133" y="10"/>
                    <a:pt x="133" y="10"/>
                  </a:cubicBezTo>
                  <a:lnTo>
                    <a:pt x="12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lumMod val="50000"/>
                  </a:sysClr>
                </a:solidFill>
                <a:effectLst/>
                <a:uLnTx/>
                <a:uFillTx/>
              </a:endParaRPr>
            </a:p>
          </p:txBody>
        </p:sp>
        <p:sp>
          <p:nvSpPr>
            <p:cNvPr id="87" name="Freeform 22"/>
            <p:cNvSpPr>
              <a:spLocks/>
            </p:cNvSpPr>
            <p:nvPr/>
          </p:nvSpPr>
          <p:spPr bwMode="auto">
            <a:xfrm>
              <a:off x="7427913" y="4275138"/>
              <a:ext cx="528638" cy="649288"/>
            </a:xfrm>
            <a:custGeom>
              <a:avLst/>
              <a:gdLst>
                <a:gd name="T0" fmla="*/ 73 w 141"/>
                <a:gd name="T1" fmla="*/ 8 h 173"/>
                <a:gd name="T2" fmla="*/ 60 w 141"/>
                <a:gd name="T3" fmla="*/ 20 h 173"/>
                <a:gd name="T4" fmla="*/ 60 w 141"/>
                <a:gd name="T5" fmla="*/ 21 h 173"/>
                <a:gd name="T6" fmla="*/ 51 w 141"/>
                <a:gd name="T7" fmla="*/ 21 h 173"/>
                <a:gd name="T8" fmla="*/ 36 w 141"/>
                <a:gd name="T9" fmla="*/ 31 h 173"/>
                <a:gd name="T10" fmla="*/ 40 w 141"/>
                <a:gd name="T11" fmla="*/ 34 h 173"/>
                <a:gd name="T12" fmla="*/ 37 w 141"/>
                <a:gd name="T13" fmla="*/ 47 h 173"/>
                <a:gd name="T14" fmla="*/ 24 w 141"/>
                <a:gd name="T15" fmla="*/ 59 h 173"/>
                <a:gd name="T16" fmla="*/ 24 w 141"/>
                <a:gd name="T17" fmla="*/ 68 h 173"/>
                <a:gd name="T18" fmla="*/ 27 w 141"/>
                <a:gd name="T19" fmla="*/ 77 h 173"/>
                <a:gd name="T20" fmla="*/ 19 w 141"/>
                <a:gd name="T21" fmla="*/ 93 h 173"/>
                <a:gd name="T22" fmla="*/ 18 w 141"/>
                <a:gd name="T23" fmla="*/ 94 h 173"/>
                <a:gd name="T24" fmla="*/ 12 w 141"/>
                <a:gd name="T25" fmla="*/ 101 h 173"/>
                <a:gd name="T26" fmla="*/ 8 w 141"/>
                <a:gd name="T27" fmla="*/ 106 h 173"/>
                <a:gd name="T28" fmla="*/ 7 w 141"/>
                <a:gd name="T29" fmla="*/ 122 h 173"/>
                <a:gd name="T30" fmla="*/ 2 w 141"/>
                <a:gd name="T31" fmla="*/ 126 h 173"/>
                <a:gd name="T32" fmla="*/ 0 w 141"/>
                <a:gd name="T33" fmla="*/ 128 h 173"/>
                <a:gd name="T34" fmla="*/ 4 w 141"/>
                <a:gd name="T35" fmla="*/ 137 h 173"/>
                <a:gd name="T36" fmla="*/ 27 w 141"/>
                <a:gd name="T37" fmla="*/ 137 h 173"/>
                <a:gd name="T38" fmla="*/ 35 w 141"/>
                <a:gd name="T39" fmla="*/ 146 h 173"/>
                <a:gd name="T40" fmla="*/ 36 w 141"/>
                <a:gd name="T41" fmla="*/ 147 h 173"/>
                <a:gd name="T42" fmla="*/ 52 w 141"/>
                <a:gd name="T43" fmla="*/ 172 h 173"/>
                <a:gd name="T44" fmla="*/ 57 w 141"/>
                <a:gd name="T45" fmla="*/ 161 h 173"/>
                <a:gd name="T46" fmla="*/ 68 w 141"/>
                <a:gd name="T47" fmla="*/ 169 h 173"/>
                <a:gd name="T48" fmla="*/ 77 w 141"/>
                <a:gd name="T49" fmla="*/ 146 h 173"/>
                <a:gd name="T50" fmla="*/ 79 w 141"/>
                <a:gd name="T51" fmla="*/ 146 h 173"/>
                <a:gd name="T52" fmla="*/ 86 w 141"/>
                <a:gd name="T53" fmla="*/ 141 h 173"/>
                <a:gd name="T54" fmla="*/ 86 w 141"/>
                <a:gd name="T55" fmla="*/ 139 h 173"/>
                <a:gd name="T56" fmla="*/ 97 w 141"/>
                <a:gd name="T57" fmla="*/ 139 h 173"/>
                <a:gd name="T58" fmla="*/ 103 w 141"/>
                <a:gd name="T59" fmla="*/ 112 h 173"/>
                <a:gd name="T60" fmla="*/ 114 w 141"/>
                <a:gd name="T61" fmla="*/ 110 h 173"/>
                <a:gd name="T62" fmla="*/ 109 w 141"/>
                <a:gd name="T63" fmla="*/ 105 h 173"/>
                <a:gd name="T64" fmla="*/ 117 w 141"/>
                <a:gd name="T65" fmla="*/ 98 h 173"/>
                <a:gd name="T66" fmla="*/ 123 w 141"/>
                <a:gd name="T67" fmla="*/ 100 h 173"/>
                <a:gd name="T68" fmla="*/ 120 w 141"/>
                <a:gd name="T69" fmla="*/ 92 h 173"/>
                <a:gd name="T70" fmla="*/ 123 w 141"/>
                <a:gd name="T71" fmla="*/ 90 h 173"/>
                <a:gd name="T72" fmla="*/ 118 w 141"/>
                <a:gd name="T73" fmla="*/ 79 h 173"/>
                <a:gd name="T74" fmla="*/ 120 w 141"/>
                <a:gd name="T75" fmla="*/ 78 h 173"/>
                <a:gd name="T76" fmla="*/ 131 w 141"/>
                <a:gd name="T77" fmla="*/ 68 h 173"/>
                <a:gd name="T78" fmla="*/ 121 w 141"/>
                <a:gd name="T79" fmla="*/ 55 h 173"/>
                <a:gd name="T80" fmla="*/ 133 w 141"/>
                <a:gd name="T81" fmla="*/ 50 h 173"/>
                <a:gd name="T82" fmla="*/ 139 w 141"/>
                <a:gd name="T83" fmla="*/ 43 h 173"/>
                <a:gd name="T84" fmla="*/ 135 w 141"/>
                <a:gd name="T85" fmla="*/ 34 h 173"/>
                <a:gd name="T86" fmla="*/ 135 w 141"/>
                <a:gd name="T87" fmla="*/ 33 h 173"/>
                <a:gd name="T88" fmla="*/ 135 w 141"/>
                <a:gd name="T89" fmla="*/ 30 h 173"/>
                <a:gd name="T90" fmla="*/ 134 w 141"/>
                <a:gd name="T91" fmla="*/ 30 h 173"/>
                <a:gd name="T92" fmla="*/ 117 w 141"/>
                <a:gd name="T93" fmla="*/ 28 h 173"/>
                <a:gd name="T94" fmla="*/ 117 w 141"/>
                <a:gd name="T95" fmla="*/ 28 h 173"/>
                <a:gd name="T96" fmla="*/ 113 w 141"/>
                <a:gd name="T97" fmla="*/ 23 h 173"/>
                <a:gd name="T98" fmla="*/ 93 w 141"/>
                <a:gd name="T99" fmla="*/ 31 h 173"/>
                <a:gd name="T100" fmla="*/ 86 w 141"/>
                <a:gd name="T101" fmla="*/ 16 h 173"/>
                <a:gd name="T102" fmla="*/ 74 w 141"/>
                <a:gd name="T103" fmla="*/ 1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1" h="173">
                  <a:moveTo>
                    <a:pt x="74" y="8"/>
                  </a:moveTo>
                  <a:cubicBezTo>
                    <a:pt x="73" y="8"/>
                    <a:pt x="73" y="8"/>
                    <a:pt x="73" y="8"/>
                  </a:cubicBezTo>
                  <a:cubicBezTo>
                    <a:pt x="66" y="13"/>
                    <a:pt x="66" y="13"/>
                    <a:pt x="66" y="13"/>
                  </a:cubicBezTo>
                  <a:cubicBezTo>
                    <a:pt x="60" y="20"/>
                    <a:pt x="60" y="20"/>
                    <a:pt x="60" y="20"/>
                  </a:cubicBezTo>
                  <a:cubicBezTo>
                    <a:pt x="60" y="20"/>
                    <a:pt x="60" y="20"/>
                    <a:pt x="60" y="20"/>
                  </a:cubicBezTo>
                  <a:cubicBezTo>
                    <a:pt x="60" y="21"/>
                    <a:pt x="60" y="21"/>
                    <a:pt x="60" y="21"/>
                  </a:cubicBezTo>
                  <a:cubicBezTo>
                    <a:pt x="51" y="21"/>
                    <a:pt x="51" y="21"/>
                    <a:pt x="51" y="21"/>
                  </a:cubicBezTo>
                  <a:cubicBezTo>
                    <a:pt x="51" y="21"/>
                    <a:pt x="51" y="21"/>
                    <a:pt x="51" y="21"/>
                  </a:cubicBezTo>
                  <a:cubicBezTo>
                    <a:pt x="46" y="18"/>
                    <a:pt x="46" y="18"/>
                    <a:pt x="46" y="18"/>
                  </a:cubicBezTo>
                  <a:cubicBezTo>
                    <a:pt x="40" y="20"/>
                    <a:pt x="37" y="24"/>
                    <a:pt x="36" y="31"/>
                  </a:cubicBezTo>
                  <a:cubicBezTo>
                    <a:pt x="35" y="38"/>
                    <a:pt x="35" y="38"/>
                    <a:pt x="35" y="38"/>
                  </a:cubicBezTo>
                  <a:cubicBezTo>
                    <a:pt x="40" y="34"/>
                    <a:pt x="40" y="34"/>
                    <a:pt x="40" y="34"/>
                  </a:cubicBezTo>
                  <a:cubicBezTo>
                    <a:pt x="37" y="47"/>
                    <a:pt x="37" y="47"/>
                    <a:pt x="37" y="47"/>
                  </a:cubicBezTo>
                  <a:cubicBezTo>
                    <a:pt x="37" y="47"/>
                    <a:pt x="37" y="47"/>
                    <a:pt x="37" y="47"/>
                  </a:cubicBezTo>
                  <a:cubicBezTo>
                    <a:pt x="37" y="48"/>
                    <a:pt x="37" y="48"/>
                    <a:pt x="37" y="48"/>
                  </a:cubicBezTo>
                  <a:cubicBezTo>
                    <a:pt x="24" y="59"/>
                    <a:pt x="24" y="59"/>
                    <a:pt x="24" y="59"/>
                  </a:cubicBezTo>
                  <a:cubicBezTo>
                    <a:pt x="22" y="62"/>
                    <a:pt x="21" y="64"/>
                    <a:pt x="22" y="65"/>
                  </a:cubicBezTo>
                  <a:cubicBezTo>
                    <a:pt x="24" y="68"/>
                    <a:pt x="24" y="68"/>
                    <a:pt x="24" y="68"/>
                  </a:cubicBezTo>
                  <a:cubicBezTo>
                    <a:pt x="27" y="70"/>
                    <a:pt x="29" y="72"/>
                    <a:pt x="28" y="74"/>
                  </a:cubicBezTo>
                  <a:cubicBezTo>
                    <a:pt x="28" y="75"/>
                    <a:pt x="28" y="76"/>
                    <a:pt x="27" y="77"/>
                  </a:cubicBezTo>
                  <a:cubicBezTo>
                    <a:pt x="19" y="84"/>
                    <a:pt x="19" y="84"/>
                    <a:pt x="19" y="84"/>
                  </a:cubicBezTo>
                  <a:cubicBezTo>
                    <a:pt x="19" y="86"/>
                    <a:pt x="19" y="89"/>
                    <a:pt x="19" y="93"/>
                  </a:cubicBezTo>
                  <a:cubicBezTo>
                    <a:pt x="19" y="94"/>
                    <a:pt x="19" y="94"/>
                    <a:pt x="19" y="94"/>
                  </a:cubicBezTo>
                  <a:cubicBezTo>
                    <a:pt x="18" y="94"/>
                    <a:pt x="18" y="94"/>
                    <a:pt x="18" y="94"/>
                  </a:cubicBezTo>
                  <a:cubicBezTo>
                    <a:pt x="15" y="96"/>
                    <a:pt x="15" y="96"/>
                    <a:pt x="15" y="96"/>
                  </a:cubicBezTo>
                  <a:cubicBezTo>
                    <a:pt x="15" y="98"/>
                    <a:pt x="14" y="99"/>
                    <a:pt x="12" y="101"/>
                  </a:cubicBezTo>
                  <a:cubicBezTo>
                    <a:pt x="8" y="105"/>
                    <a:pt x="8" y="105"/>
                    <a:pt x="8" y="105"/>
                  </a:cubicBezTo>
                  <a:cubicBezTo>
                    <a:pt x="8" y="106"/>
                    <a:pt x="8" y="106"/>
                    <a:pt x="8" y="106"/>
                  </a:cubicBezTo>
                  <a:cubicBezTo>
                    <a:pt x="9" y="108"/>
                    <a:pt x="9" y="110"/>
                    <a:pt x="7" y="114"/>
                  </a:cubicBezTo>
                  <a:cubicBezTo>
                    <a:pt x="9" y="118"/>
                    <a:pt x="9" y="120"/>
                    <a:pt x="7" y="122"/>
                  </a:cubicBezTo>
                  <a:cubicBezTo>
                    <a:pt x="3" y="126"/>
                    <a:pt x="3" y="126"/>
                    <a:pt x="3" y="126"/>
                  </a:cubicBezTo>
                  <a:cubicBezTo>
                    <a:pt x="2" y="126"/>
                    <a:pt x="2" y="126"/>
                    <a:pt x="2" y="126"/>
                  </a:cubicBezTo>
                  <a:cubicBezTo>
                    <a:pt x="0" y="127"/>
                    <a:pt x="0" y="127"/>
                    <a:pt x="0" y="127"/>
                  </a:cubicBezTo>
                  <a:cubicBezTo>
                    <a:pt x="0" y="128"/>
                    <a:pt x="0" y="128"/>
                    <a:pt x="0" y="128"/>
                  </a:cubicBezTo>
                  <a:cubicBezTo>
                    <a:pt x="3" y="137"/>
                    <a:pt x="3" y="137"/>
                    <a:pt x="3" y="137"/>
                  </a:cubicBezTo>
                  <a:cubicBezTo>
                    <a:pt x="4" y="137"/>
                    <a:pt x="4" y="137"/>
                    <a:pt x="4" y="137"/>
                  </a:cubicBezTo>
                  <a:cubicBezTo>
                    <a:pt x="11" y="136"/>
                    <a:pt x="18" y="136"/>
                    <a:pt x="26" y="137"/>
                  </a:cubicBezTo>
                  <a:cubicBezTo>
                    <a:pt x="27" y="137"/>
                    <a:pt x="27" y="137"/>
                    <a:pt x="27" y="137"/>
                  </a:cubicBezTo>
                  <a:cubicBezTo>
                    <a:pt x="27" y="138"/>
                    <a:pt x="27" y="138"/>
                    <a:pt x="27" y="138"/>
                  </a:cubicBezTo>
                  <a:cubicBezTo>
                    <a:pt x="35" y="146"/>
                    <a:pt x="35" y="146"/>
                    <a:pt x="35" y="146"/>
                  </a:cubicBezTo>
                  <a:cubicBezTo>
                    <a:pt x="35" y="147"/>
                    <a:pt x="35" y="147"/>
                    <a:pt x="35" y="147"/>
                  </a:cubicBezTo>
                  <a:cubicBezTo>
                    <a:pt x="36" y="147"/>
                    <a:pt x="36" y="147"/>
                    <a:pt x="36" y="147"/>
                  </a:cubicBezTo>
                  <a:cubicBezTo>
                    <a:pt x="41" y="162"/>
                    <a:pt x="41" y="162"/>
                    <a:pt x="41" y="162"/>
                  </a:cubicBezTo>
                  <a:cubicBezTo>
                    <a:pt x="52" y="172"/>
                    <a:pt x="52" y="172"/>
                    <a:pt x="52" y="172"/>
                  </a:cubicBezTo>
                  <a:cubicBezTo>
                    <a:pt x="56" y="173"/>
                    <a:pt x="56" y="173"/>
                    <a:pt x="56" y="173"/>
                  </a:cubicBezTo>
                  <a:cubicBezTo>
                    <a:pt x="57" y="161"/>
                    <a:pt x="57" y="161"/>
                    <a:pt x="57" y="161"/>
                  </a:cubicBezTo>
                  <a:cubicBezTo>
                    <a:pt x="67" y="171"/>
                    <a:pt x="67" y="171"/>
                    <a:pt x="67" y="171"/>
                  </a:cubicBezTo>
                  <a:cubicBezTo>
                    <a:pt x="68" y="169"/>
                    <a:pt x="68" y="169"/>
                    <a:pt x="68" y="169"/>
                  </a:cubicBezTo>
                  <a:cubicBezTo>
                    <a:pt x="75" y="154"/>
                    <a:pt x="75" y="154"/>
                    <a:pt x="75" y="154"/>
                  </a:cubicBezTo>
                  <a:cubicBezTo>
                    <a:pt x="77" y="146"/>
                    <a:pt x="77" y="146"/>
                    <a:pt x="77" y="146"/>
                  </a:cubicBezTo>
                  <a:cubicBezTo>
                    <a:pt x="78" y="146"/>
                    <a:pt x="78" y="146"/>
                    <a:pt x="78" y="146"/>
                  </a:cubicBezTo>
                  <a:cubicBezTo>
                    <a:pt x="79" y="146"/>
                    <a:pt x="79" y="146"/>
                    <a:pt x="79" y="146"/>
                  </a:cubicBezTo>
                  <a:cubicBezTo>
                    <a:pt x="86" y="147"/>
                    <a:pt x="86" y="147"/>
                    <a:pt x="86" y="147"/>
                  </a:cubicBezTo>
                  <a:cubicBezTo>
                    <a:pt x="86" y="141"/>
                    <a:pt x="86" y="141"/>
                    <a:pt x="86" y="141"/>
                  </a:cubicBezTo>
                  <a:cubicBezTo>
                    <a:pt x="86" y="140"/>
                    <a:pt x="86" y="140"/>
                    <a:pt x="86" y="140"/>
                  </a:cubicBezTo>
                  <a:cubicBezTo>
                    <a:pt x="86" y="139"/>
                    <a:pt x="86" y="139"/>
                    <a:pt x="86" y="139"/>
                  </a:cubicBezTo>
                  <a:cubicBezTo>
                    <a:pt x="87" y="139"/>
                    <a:pt x="87" y="139"/>
                    <a:pt x="87" y="139"/>
                  </a:cubicBezTo>
                  <a:cubicBezTo>
                    <a:pt x="97" y="139"/>
                    <a:pt x="97" y="139"/>
                    <a:pt x="97" y="139"/>
                  </a:cubicBezTo>
                  <a:cubicBezTo>
                    <a:pt x="102" y="134"/>
                    <a:pt x="105" y="130"/>
                    <a:pt x="105" y="126"/>
                  </a:cubicBezTo>
                  <a:cubicBezTo>
                    <a:pt x="103" y="112"/>
                    <a:pt x="103" y="112"/>
                    <a:pt x="103" y="112"/>
                  </a:cubicBezTo>
                  <a:cubicBezTo>
                    <a:pt x="112" y="114"/>
                    <a:pt x="112" y="114"/>
                    <a:pt x="112" y="114"/>
                  </a:cubicBezTo>
                  <a:cubicBezTo>
                    <a:pt x="114" y="110"/>
                    <a:pt x="114" y="110"/>
                    <a:pt x="114" y="110"/>
                  </a:cubicBezTo>
                  <a:cubicBezTo>
                    <a:pt x="110" y="106"/>
                    <a:pt x="110" y="106"/>
                    <a:pt x="110" y="106"/>
                  </a:cubicBezTo>
                  <a:cubicBezTo>
                    <a:pt x="109" y="105"/>
                    <a:pt x="109" y="105"/>
                    <a:pt x="109" y="105"/>
                  </a:cubicBezTo>
                  <a:cubicBezTo>
                    <a:pt x="117" y="97"/>
                    <a:pt x="117" y="97"/>
                    <a:pt x="117" y="97"/>
                  </a:cubicBezTo>
                  <a:cubicBezTo>
                    <a:pt x="117" y="98"/>
                    <a:pt x="117" y="98"/>
                    <a:pt x="117" y="98"/>
                  </a:cubicBezTo>
                  <a:cubicBezTo>
                    <a:pt x="118" y="98"/>
                    <a:pt x="118" y="98"/>
                    <a:pt x="118" y="98"/>
                  </a:cubicBezTo>
                  <a:cubicBezTo>
                    <a:pt x="123" y="100"/>
                    <a:pt x="123" y="100"/>
                    <a:pt x="123" y="100"/>
                  </a:cubicBezTo>
                  <a:cubicBezTo>
                    <a:pt x="123" y="99"/>
                    <a:pt x="123" y="99"/>
                    <a:pt x="123" y="99"/>
                  </a:cubicBezTo>
                  <a:cubicBezTo>
                    <a:pt x="120" y="92"/>
                    <a:pt x="120" y="92"/>
                    <a:pt x="120" y="92"/>
                  </a:cubicBezTo>
                  <a:cubicBezTo>
                    <a:pt x="121" y="91"/>
                    <a:pt x="121" y="91"/>
                    <a:pt x="121" y="91"/>
                  </a:cubicBezTo>
                  <a:cubicBezTo>
                    <a:pt x="123" y="90"/>
                    <a:pt x="123" y="90"/>
                    <a:pt x="123" y="90"/>
                  </a:cubicBezTo>
                  <a:cubicBezTo>
                    <a:pt x="122" y="87"/>
                    <a:pt x="122" y="87"/>
                    <a:pt x="122" y="87"/>
                  </a:cubicBezTo>
                  <a:cubicBezTo>
                    <a:pt x="118" y="79"/>
                    <a:pt x="118" y="79"/>
                    <a:pt x="118" y="79"/>
                  </a:cubicBezTo>
                  <a:cubicBezTo>
                    <a:pt x="119" y="79"/>
                    <a:pt x="119" y="79"/>
                    <a:pt x="119" y="79"/>
                  </a:cubicBezTo>
                  <a:cubicBezTo>
                    <a:pt x="120" y="78"/>
                    <a:pt x="120" y="78"/>
                    <a:pt x="120" y="78"/>
                  </a:cubicBezTo>
                  <a:cubicBezTo>
                    <a:pt x="131" y="72"/>
                    <a:pt x="131" y="72"/>
                    <a:pt x="131" y="72"/>
                  </a:cubicBezTo>
                  <a:cubicBezTo>
                    <a:pt x="131" y="68"/>
                    <a:pt x="131" y="68"/>
                    <a:pt x="131" y="68"/>
                  </a:cubicBezTo>
                  <a:cubicBezTo>
                    <a:pt x="122" y="63"/>
                    <a:pt x="117" y="59"/>
                    <a:pt x="118" y="57"/>
                  </a:cubicBezTo>
                  <a:cubicBezTo>
                    <a:pt x="118" y="55"/>
                    <a:pt x="119" y="55"/>
                    <a:pt x="121" y="55"/>
                  </a:cubicBezTo>
                  <a:cubicBezTo>
                    <a:pt x="133" y="57"/>
                    <a:pt x="133" y="57"/>
                    <a:pt x="133" y="57"/>
                  </a:cubicBezTo>
                  <a:cubicBezTo>
                    <a:pt x="133" y="50"/>
                    <a:pt x="133" y="50"/>
                    <a:pt x="133" y="50"/>
                  </a:cubicBezTo>
                  <a:cubicBezTo>
                    <a:pt x="133" y="49"/>
                    <a:pt x="133" y="49"/>
                    <a:pt x="133" y="49"/>
                  </a:cubicBezTo>
                  <a:cubicBezTo>
                    <a:pt x="139" y="43"/>
                    <a:pt x="139" y="43"/>
                    <a:pt x="139" y="43"/>
                  </a:cubicBezTo>
                  <a:cubicBezTo>
                    <a:pt x="141" y="38"/>
                    <a:pt x="141" y="38"/>
                    <a:pt x="141" y="38"/>
                  </a:cubicBezTo>
                  <a:cubicBezTo>
                    <a:pt x="139" y="38"/>
                    <a:pt x="137" y="36"/>
                    <a:pt x="135" y="34"/>
                  </a:cubicBezTo>
                  <a:cubicBezTo>
                    <a:pt x="135" y="34"/>
                    <a:pt x="135" y="34"/>
                    <a:pt x="135" y="34"/>
                  </a:cubicBezTo>
                  <a:cubicBezTo>
                    <a:pt x="135" y="33"/>
                    <a:pt x="135" y="33"/>
                    <a:pt x="135" y="33"/>
                  </a:cubicBezTo>
                  <a:cubicBezTo>
                    <a:pt x="135" y="31"/>
                    <a:pt x="135" y="31"/>
                    <a:pt x="135" y="31"/>
                  </a:cubicBezTo>
                  <a:cubicBezTo>
                    <a:pt x="135" y="30"/>
                    <a:pt x="135" y="30"/>
                    <a:pt x="135" y="30"/>
                  </a:cubicBezTo>
                  <a:cubicBezTo>
                    <a:pt x="134" y="30"/>
                    <a:pt x="134" y="30"/>
                    <a:pt x="134" y="30"/>
                  </a:cubicBezTo>
                  <a:cubicBezTo>
                    <a:pt x="134" y="30"/>
                    <a:pt x="134" y="30"/>
                    <a:pt x="134" y="30"/>
                  </a:cubicBezTo>
                  <a:cubicBezTo>
                    <a:pt x="133" y="32"/>
                    <a:pt x="131" y="33"/>
                    <a:pt x="128" y="33"/>
                  </a:cubicBezTo>
                  <a:cubicBezTo>
                    <a:pt x="124" y="33"/>
                    <a:pt x="120" y="31"/>
                    <a:pt x="117" y="28"/>
                  </a:cubicBezTo>
                  <a:cubicBezTo>
                    <a:pt x="117" y="28"/>
                    <a:pt x="117" y="28"/>
                    <a:pt x="117" y="28"/>
                  </a:cubicBezTo>
                  <a:cubicBezTo>
                    <a:pt x="117" y="28"/>
                    <a:pt x="117" y="28"/>
                    <a:pt x="117" y="28"/>
                  </a:cubicBezTo>
                  <a:cubicBezTo>
                    <a:pt x="114" y="22"/>
                    <a:pt x="114" y="22"/>
                    <a:pt x="114" y="22"/>
                  </a:cubicBezTo>
                  <a:cubicBezTo>
                    <a:pt x="113" y="23"/>
                    <a:pt x="113" y="23"/>
                    <a:pt x="113" y="23"/>
                  </a:cubicBezTo>
                  <a:cubicBezTo>
                    <a:pt x="113" y="25"/>
                    <a:pt x="111" y="28"/>
                    <a:pt x="108" y="30"/>
                  </a:cubicBezTo>
                  <a:cubicBezTo>
                    <a:pt x="103" y="32"/>
                    <a:pt x="98" y="33"/>
                    <a:pt x="93" y="31"/>
                  </a:cubicBezTo>
                  <a:cubicBezTo>
                    <a:pt x="90" y="30"/>
                    <a:pt x="88" y="27"/>
                    <a:pt x="87" y="24"/>
                  </a:cubicBezTo>
                  <a:cubicBezTo>
                    <a:pt x="86" y="16"/>
                    <a:pt x="86" y="16"/>
                    <a:pt x="86" y="16"/>
                  </a:cubicBezTo>
                  <a:cubicBezTo>
                    <a:pt x="85" y="8"/>
                    <a:pt x="83" y="4"/>
                    <a:pt x="81" y="2"/>
                  </a:cubicBezTo>
                  <a:cubicBezTo>
                    <a:pt x="78" y="1"/>
                    <a:pt x="76" y="0"/>
                    <a:pt x="74" y="1"/>
                  </a:cubicBezTo>
                  <a:cubicBezTo>
                    <a:pt x="74" y="8"/>
                    <a:pt x="74" y="8"/>
                    <a:pt x="74" y="8"/>
                  </a:cubicBezTo>
                  <a:close/>
                </a:path>
              </a:pathLst>
            </a:custGeom>
            <a:solidFill>
              <a:srgbClr val="23B9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lumMod val="50000"/>
                  </a:sysClr>
                </a:solidFill>
                <a:effectLst/>
                <a:uLnTx/>
                <a:uFillTx/>
              </a:endParaRPr>
            </a:p>
          </p:txBody>
        </p:sp>
        <p:sp>
          <p:nvSpPr>
            <p:cNvPr id="88" name="Freeform 23"/>
            <p:cNvSpPr>
              <a:spLocks/>
            </p:cNvSpPr>
            <p:nvPr/>
          </p:nvSpPr>
          <p:spPr bwMode="auto">
            <a:xfrm>
              <a:off x="7659688" y="3868738"/>
              <a:ext cx="458788" cy="527050"/>
            </a:xfrm>
            <a:custGeom>
              <a:avLst/>
              <a:gdLst>
                <a:gd name="T0" fmla="*/ 64 w 122"/>
                <a:gd name="T1" fmla="*/ 6 h 140"/>
                <a:gd name="T2" fmla="*/ 43 w 122"/>
                <a:gd name="T3" fmla="*/ 2 h 140"/>
                <a:gd name="T4" fmla="*/ 39 w 122"/>
                <a:gd name="T5" fmla="*/ 27 h 140"/>
                <a:gd name="T6" fmla="*/ 28 w 122"/>
                <a:gd name="T7" fmla="*/ 32 h 140"/>
                <a:gd name="T8" fmla="*/ 23 w 122"/>
                <a:gd name="T9" fmla="*/ 41 h 140"/>
                <a:gd name="T10" fmla="*/ 17 w 122"/>
                <a:gd name="T11" fmla="*/ 53 h 140"/>
                <a:gd name="T12" fmla="*/ 7 w 122"/>
                <a:gd name="T13" fmla="*/ 68 h 140"/>
                <a:gd name="T14" fmla="*/ 2 w 122"/>
                <a:gd name="T15" fmla="*/ 78 h 140"/>
                <a:gd name="T16" fmla="*/ 12 w 122"/>
                <a:gd name="T17" fmla="*/ 93 h 140"/>
                <a:gd name="T18" fmla="*/ 16 w 122"/>
                <a:gd name="T19" fmla="*/ 101 h 140"/>
                <a:gd name="T20" fmla="*/ 17 w 122"/>
                <a:gd name="T21" fmla="*/ 102 h 140"/>
                <a:gd name="T22" fmla="*/ 16 w 122"/>
                <a:gd name="T23" fmla="*/ 104 h 140"/>
                <a:gd name="T24" fmla="*/ 15 w 122"/>
                <a:gd name="T25" fmla="*/ 105 h 140"/>
                <a:gd name="T26" fmla="*/ 28 w 122"/>
                <a:gd name="T27" fmla="*/ 123 h 140"/>
                <a:gd name="T28" fmla="*/ 33 w 122"/>
                <a:gd name="T29" fmla="*/ 135 h 140"/>
                <a:gd name="T30" fmla="*/ 47 w 122"/>
                <a:gd name="T31" fmla="*/ 130 h 140"/>
                <a:gd name="T32" fmla="*/ 46 w 122"/>
                <a:gd name="T33" fmla="*/ 129 h 140"/>
                <a:gd name="T34" fmla="*/ 54 w 122"/>
                <a:gd name="T35" fmla="*/ 125 h 140"/>
                <a:gd name="T36" fmla="*/ 66 w 122"/>
                <a:gd name="T37" fmla="*/ 136 h 140"/>
                <a:gd name="T38" fmla="*/ 68 w 122"/>
                <a:gd name="T39" fmla="*/ 136 h 140"/>
                <a:gd name="T40" fmla="*/ 74 w 122"/>
                <a:gd name="T41" fmla="*/ 134 h 140"/>
                <a:gd name="T42" fmla="*/ 77 w 122"/>
                <a:gd name="T43" fmla="*/ 134 h 140"/>
                <a:gd name="T44" fmla="*/ 84 w 122"/>
                <a:gd name="T45" fmla="*/ 140 h 140"/>
                <a:gd name="T46" fmla="*/ 86 w 122"/>
                <a:gd name="T47" fmla="*/ 124 h 140"/>
                <a:gd name="T48" fmla="*/ 86 w 122"/>
                <a:gd name="T49" fmla="*/ 123 h 140"/>
                <a:gd name="T50" fmla="*/ 89 w 122"/>
                <a:gd name="T51" fmla="*/ 113 h 140"/>
                <a:gd name="T52" fmla="*/ 89 w 122"/>
                <a:gd name="T53" fmla="*/ 111 h 140"/>
                <a:gd name="T54" fmla="*/ 90 w 122"/>
                <a:gd name="T55" fmla="*/ 110 h 140"/>
                <a:gd name="T56" fmla="*/ 101 w 122"/>
                <a:gd name="T57" fmla="*/ 94 h 140"/>
                <a:gd name="T58" fmla="*/ 104 w 122"/>
                <a:gd name="T59" fmla="*/ 94 h 140"/>
                <a:gd name="T60" fmla="*/ 103 w 122"/>
                <a:gd name="T61" fmla="*/ 102 h 140"/>
                <a:gd name="T62" fmla="*/ 115 w 122"/>
                <a:gd name="T63" fmla="*/ 92 h 140"/>
                <a:gd name="T64" fmla="*/ 112 w 122"/>
                <a:gd name="T65" fmla="*/ 86 h 140"/>
                <a:gd name="T66" fmla="*/ 115 w 122"/>
                <a:gd name="T67" fmla="*/ 68 h 140"/>
                <a:gd name="T68" fmla="*/ 109 w 122"/>
                <a:gd name="T69" fmla="*/ 68 h 140"/>
                <a:gd name="T70" fmla="*/ 108 w 122"/>
                <a:gd name="T71" fmla="*/ 67 h 140"/>
                <a:gd name="T72" fmla="*/ 107 w 122"/>
                <a:gd name="T73" fmla="*/ 58 h 140"/>
                <a:gd name="T74" fmla="*/ 122 w 122"/>
                <a:gd name="T75" fmla="*/ 58 h 140"/>
                <a:gd name="T76" fmla="*/ 109 w 122"/>
                <a:gd name="T77" fmla="*/ 43 h 140"/>
                <a:gd name="T78" fmla="*/ 118 w 122"/>
                <a:gd name="T79" fmla="*/ 33 h 140"/>
                <a:gd name="T80" fmla="*/ 112 w 122"/>
                <a:gd name="T81" fmla="*/ 34 h 140"/>
                <a:gd name="T82" fmla="*/ 111 w 122"/>
                <a:gd name="T83" fmla="*/ 33 h 140"/>
                <a:gd name="T84" fmla="*/ 104 w 122"/>
                <a:gd name="T85" fmla="*/ 24 h 140"/>
                <a:gd name="T86" fmla="*/ 81 w 122"/>
                <a:gd name="T87" fmla="*/ 32 h 140"/>
                <a:gd name="T88" fmla="*/ 79 w 122"/>
                <a:gd name="T89" fmla="*/ 32 h 140"/>
                <a:gd name="T90" fmla="*/ 78 w 122"/>
                <a:gd name="T91" fmla="*/ 18 h 140"/>
                <a:gd name="T92" fmla="*/ 82 w 122"/>
                <a:gd name="T93"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2" h="140">
                  <a:moveTo>
                    <a:pt x="75" y="2"/>
                  </a:moveTo>
                  <a:cubicBezTo>
                    <a:pt x="71" y="4"/>
                    <a:pt x="67" y="5"/>
                    <a:pt x="64" y="6"/>
                  </a:cubicBezTo>
                  <a:cubicBezTo>
                    <a:pt x="62" y="6"/>
                    <a:pt x="58" y="5"/>
                    <a:pt x="52" y="3"/>
                  </a:cubicBezTo>
                  <a:cubicBezTo>
                    <a:pt x="43" y="2"/>
                    <a:pt x="43" y="2"/>
                    <a:pt x="43" y="2"/>
                  </a:cubicBezTo>
                  <a:cubicBezTo>
                    <a:pt x="40" y="3"/>
                    <a:pt x="37" y="7"/>
                    <a:pt x="33" y="14"/>
                  </a:cubicBezTo>
                  <a:cubicBezTo>
                    <a:pt x="39" y="27"/>
                    <a:pt x="39" y="27"/>
                    <a:pt x="39" y="27"/>
                  </a:cubicBezTo>
                  <a:cubicBezTo>
                    <a:pt x="29" y="32"/>
                    <a:pt x="29" y="32"/>
                    <a:pt x="29" y="32"/>
                  </a:cubicBezTo>
                  <a:cubicBezTo>
                    <a:pt x="28" y="32"/>
                    <a:pt x="28" y="32"/>
                    <a:pt x="28" y="32"/>
                  </a:cubicBezTo>
                  <a:cubicBezTo>
                    <a:pt x="20" y="30"/>
                    <a:pt x="20" y="30"/>
                    <a:pt x="20" y="30"/>
                  </a:cubicBezTo>
                  <a:cubicBezTo>
                    <a:pt x="23" y="36"/>
                    <a:pt x="24" y="39"/>
                    <a:pt x="23" y="41"/>
                  </a:cubicBezTo>
                  <a:cubicBezTo>
                    <a:pt x="22" y="44"/>
                    <a:pt x="22" y="44"/>
                    <a:pt x="22" y="44"/>
                  </a:cubicBezTo>
                  <a:cubicBezTo>
                    <a:pt x="20" y="49"/>
                    <a:pt x="19" y="52"/>
                    <a:pt x="17" y="53"/>
                  </a:cubicBezTo>
                  <a:cubicBezTo>
                    <a:pt x="3" y="66"/>
                    <a:pt x="3" y="66"/>
                    <a:pt x="3" y="66"/>
                  </a:cubicBezTo>
                  <a:cubicBezTo>
                    <a:pt x="7" y="68"/>
                    <a:pt x="7" y="68"/>
                    <a:pt x="7" y="68"/>
                  </a:cubicBezTo>
                  <a:cubicBezTo>
                    <a:pt x="4" y="70"/>
                    <a:pt x="4" y="70"/>
                    <a:pt x="4" y="70"/>
                  </a:cubicBezTo>
                  <a:cubicBezTo>
                    <a:pt x="1" y="72"/>
                    <a:pt x="0" y="76"/>
                    <a:pt x="2" y="78"/>
                  </a:cubicBezTo>
                  <a:cubicBezTo>
                    <a:pt x="11" y="93"/>
                    <a:pt x="11" y="93"/>
                    <a:pt x="11" y="93"/>
                  </a:cubicBezTo>
                  <a:cubicBezTo>
                    <a:pt x="12" y="93"/>
                    <a:pt x="12" y="93"/>
                    <a:pt x="12" y="93"/>
                  </a:cubicBezTo>
                  <a:cubicBezTo>
                    <a:pt x="12" y="93"/>
                    <a:pt x="12" y="93"/>
                    <a:pt x="12" y="93"/>
                  </a:cubicBezTo>
                  <a:cubicBezTo>
                    <a:pt x="16" y="101"/>
                    <a:pt x="16" y="101"/>
                    <a:pt x="16" y="101"/>
                  </a:cubicBezTo>
                  <a:cubicBezTo>
                    <a:pt x="16" y="102"/>
                    <a:pt x="16" y="102"/>
                    <a:pt x="16" y="102"/>
                  </a:cubicBezTo>
                  <a:cubicBezTo>
                    <a:pt x="17" y="102"/>
                    <a:pt x="17" y="102"/>
                    <a:pt x="17" y="102"/>
                  </a:cubicBezTo>
                  <a:cubicBezTo>
                    <a:pt x="16" y="103"/>
                    <a:pt x="16" y="103"/>
                    <a:pt x="16" y="103"/>
                  </a:cubicBezTo>
                  <a:cubicBezTo>
                    <a:pt x="16" y="104"/>
                    <a:pt x="16" y="104"/>
                    <a:pt x="16" y="104"/>
                  </a:cubicBezTo>
                  <a:cubicBezTo>
                    <a:pt x="16" y="104"/>
                    <a:pt x="16" y="104"/>
                    <a:pt x="16" y="104"/>
                  </a:cubicBezTo>
                  <a:cubicBezTo>
                    <a:pt x="15" y="105"/>
                    <a:pt x="15" y="105"/>
                    <a:pt x="15" y="105"/>
                  </a:cubicBezTo>
                  <a:cubicBezTo>
                    <a:pt x="17" y="105"/>
                    <a:pt x="19" y="106"/>
                    <a:pt x="21" y="107"/>
                  </a:cubicBezTo>
                  <a:cubicBezTo>
                    <a:pt x="24" y="109"/>
                    <a:pt x="27" y="114"/>
                    <a:pt x="28" y="123"/>
                  </a:cubicBezTo>
                  <a:cubicBezTo>
                    <a:pt x="29" y="131"/>
                    <a:pt x="29" y="131"/>
                    <a:pt x="29" y="131"/>
                  </a:cubicBezTo>
                  <a:cubicBezTo>
                    <a:pt x="30" y="133"/>
                    <a:pt x="31" y="134"/>
                    <a:pt x="33" y="135"/>
                  </a:cubicBezTo>
                  <a:cubicBezTo>
                    <a:pt x="36" y="136"/>
                    <a:pt x="40" y="136"/>
                    <a:pt x="44" y="134"/>
                  </a:cubicBezTo>
                  <a:cubicBezTo>
                    <a:pt x="46" y="132"/>
                    <a:pt x="47" y="131"/>
                    <a:pt x="47" y="130"/>
                  </a:cubicBezTo>
                  <a:cubicBezTo>
                    <a:pt x="46" y="130"/>
                    <a:pt x="46" y="130"/>
                    <a:pt x="46" y="130"/>
                  </a:cubicBezTo>
                  <a:cubicBezTo>
                    <a:pt x="46" y="129"/>
                    <a:pt x="46" y="129"/>
                    <a:pt x="46" y="129"/>
                  </a:cubicBezTo>
                  <a:cubicBezTo>
                    <a:pt x="53" y="124"/>
                    <a:pt x="53" y="124"/>
                    <a:pt x="53" y="124"/>
                  </a:cubicBezTo>
                  <a:cubicBezTo>
                    <a:pt x="54" y="125"/>
                    <a:pt x="54" y="125"/>
                    <a:pt x="54" y="125"/>
                  </a:cubicBezTo>
                  <a:cubicBezTo>
                    <a:pt x="59" y="134"/>
                    <a:pt x="59" y="134"/>
                    <a:pt x="59" y="134"/>
                  </a:cubicBezTo>
                  <a:cubicBezTo>
                    <a:pt x="61" y="135"/>
                    <a:pt x="63" y="136"/>
                    <a:pt x="66" y="136"/>
                  </a:cubicBezTo>
                  <a:cubicBezTo>
                    <a:pt x="68" y="136"/>
                    <a:pt x="68" y="136"/>
                    <a:pt x="68" y="136"/>
                  </a:cubicBezTo>
                  <a:cubicBezTo>
                    <a:pt x="68" y="136"/>
                    <a:pt x="68" y="136"/>
                    <a:pt x="68" y="136"/>
                  </a:cubicBezTo>
                  <a:cubicBezTo>
                    <a:pt x="67" y="131"/>
                    <a:pt x="67" y="131"/>
                    <a:pt x="67" y="131"/>
                  </a:cubicBezTo>
                  <a:cubicBezTo>
                    <a:pt x="74" y="134"/>
                    <a:pt x="74" y="134"/>
                    <a:pt x="74" y="134"/>
                  </a:cubicBezTo>
                  <a:cubicBezTo>
                    <a:pt x="76" y="134"/>
                    <a:pt x="76" y="134"/>
                    <a:pt x="76" y="134"/>
                  </a:cubicBezTo>
                  <a:cubicBezTo>
                    <a:pt x="77" y="134"/>
                    <a:pt x="77" y="134"/>
                    <a:pt x="77" y="134"/>
                  </a:cubicBezTo>
                  <a:cubicBezTo>
                    <a:pt x="77" y="135"/>
                    <a:pt x="77" y="135"/>
                    <a:pt x="77" y="135"/>
                  </a:cubicBezTo>
                  <a:cubicBezTo>
                    <a:pt x="84" y="140"/>
                    <a:pt x="84" y="140"/>
                    <a:pt x="84" y="140"/>
                  </a:cubicBezTo>
                  <a:cubicBezTo>
                    <a:pt x="86" y="137"/>
                    <a:pt x="86" y="137"/>
                    <a:pt x="86" y="137"/>
                  </a:cubicBezTo>
                  <a:cubicBezTo>
                    <a:pt x="86" y="124"/>
                    <a:pt x="86" y="124"/>
                    <a:pt x="86" y="124"/>
                  </a:cubicBezTo>
                  <a:cubicBezTo>
                    <a:pt x="86" y="123"/>
                    <a:pt x="86" y="123"/>
                    <a:pt x="86" y="123"/>
                  </a:cubicBezTo>
                  <a:cubicBezTo>
                    <a:pt x="86" y="123"/>
                    <a:pt x="86" y="123"/>
                    <a:pt x="86" y="123"/>
                  </a:cubicBezTo>
                  <a:cubicBezTo>
                    <a:pt x="91" y="117"/>
                    <a:pt x="91" y="117"/>
                    <a:pt x="91" y="117"/>
                  </a:cubicBezTo>
                  <a:cubicBezTo>
                    <a:pt x="91" y="116"/>
                    <a:pt x="91" y="115"/>
                    <a:pt x="89" y="113"/>
                  </a:cubicBezTo>
                  <a:cubicBezTo>
                    <a:pt x="88" y="112"/>
                    <a:pt x="88" y="112"/>
                    <a:pt x="88" y="112"/>
                  </a:cubicBezTo>
                  <a:cubicBezTo>
                    <a:pt x="89" y="111"/>
                    <a:pt x="89" y="111"/>
                    <a:pt x="89" y="111"/>
                  </a:cubicBezTo>
                  <a:cubicBezTo>
                    <a:pt x="89" y="110"/>
                    <a:pt x="89" y="110"/>
                    <a:pt x="89" y="110"/>
                  </a:cubicBezTo>
                  <a:cubicBezTo>
                    <a:pt x="90" y="110"/>
                    <a:pt x="90" y="110"/>
                    <a:pt x="90" y="110"/>
                  </a:cubicBezTo>
                  <a:cubicBezTo>
                    <a:pt x="100" y="93"/>
                    <a:pt x="100" y="93"/>
                    <a:pt x="100" y="93"/>
                  </a:cubicBezTo>
                  <a:cubicBezTo>
                    <a:pt x="101" y="94"/>
                    <a:pt x="101" y="94"/>
                    <a:pt x="101" y="94"/>
                  </a:cubicBezTo>
                  <a:cubicBezTo>
                    <a:pt x="103" y="94"/>
                    <a:pt x="103" y="94"/>
                    <a:pt x="103" y="94"/>
                  </a:cubicBezTo>
                  <a:cubicBezTo>
                    <a:pt x="104" y="94"/>
                    <a:pt x="104" y="94"/>
                    <a:pt x="104" y="94"/>
                  </a:cubicBezTo>
                  <a:cubicBezTo>
                    <a:pt x="104" y="95"/>
                    <a:pt x="104" y="95"/>
                    <a:pt x="104" y="95"/>
                  </a:cubicBezTo>
                  <a:cubicBezTo>
                    <a:pt x="103" y="102"/>
                    <a:pt x="103" y="102"/>
                    <a:pt x="103" y="102"/>
                  </a:cubicBezTo>
                  <a:cubicBezTo>
                    <a:pt x="104" y="102"/>
                    <a:pt x="104" y="102"/>
                    <a:pt x="104" y="102"/>
                  </a:cubicBezTo>
                  <a:cubicBezTo>
                    <a:pt x="115" y="92"/>
                    <a:pt x="115" y="92"/>
                    <a:pt x="115" y="92"/>
                  </a:cubicBezTo>
                  <a:cubicBezTo>
                    <a:pt x="114" y="86"/>
                    <a:pt x="114" y="86"/>
                    <a:pt x="114" y="86"/>
                  </a:cubicBezTo>
                  <a:cubicBezTo>
                    <a:pt x="112" y="86"/>
                    <a:pt x="112" y="86"/>
                    <a:pt x="112" y="86"/>
                  </a:cubicBezTo>
                  <a:cubicBezTo>
                    <a:pt x="108" y="87"/>
                    <a:pt x="108" y="87"/>
                    <a:pt x="108" y="87"/>
                  </a:cubicBezTo>
                  <a:cubicBezTo>
                    <a:pt x="115" y="68"/>
                    <a:pt x="115" y="68"/>
                    <a:pt x="115" y="68"/>
                  </a:cubicBezTo>
                  <a:cubicBezTo>
                    <a:pt x="109" y="68"/>
                    <a:pt x="109" y="68"/>
                    <a:pt x="109" y="68"/>
                  </a:cubicBezTo>
                  <a:cubicBezTo>
                    <a:pt x="109" y="68"/>
                    <a:pt x="109" y="68"/>
                    <a:pt x="109" y="68"/>
                  </a:cubicBezTo>
                  <a:cubicBezTo>
                    <a:pt x="108" y="68"/>
                    <a:pt x="108" y="68"/>
                    <a:pt x="108" y="68"/>
                  </a:cubicBezTo>
                  <a:cubicBezTo>
                    <a:pt x="108" y="67"/>
                    <a:pt x="108" y="67"/>
                    <a:pt x="108" y="67"/>
                  </a:cubicBezTo>
                  <a:cubicBezTo>
                    <a:pt x="106" y="64"/>
                    <a:pt x="106" y="64"/>
                    <a:pt x="106" y="64"/>
                  </a:cubicBezTo>
                  <a:cubicBezTo>
                    <a:pt x="105" y="62"/>
                    <a:pt x="105" y="60"/>
                    <a:pt x="107" y="58"/>
                  </a:cubicBezTo>
                  <a:cubicBezTo>
                    <a:pt x="116" y="58"/>
                    <a:pt x="116" y="58"/>
                    <a:pt x="116" y="58"/>
                  </a:cubicBezTo>
                  <a:cubicBezTo>
                    <a:pt x="122" y="58"/>
                    <a:pt x="122" y="58"/>
                    <a:pt x="122" y="58"/>
                  </a:cubicBezTo>
                  <a:cubicBezTo>
                    <a:pt x="122" y="56"/>
                    <a:pt x="121" y="52"/>
                    <a:pt x="117" y="46"/>
                  </a:cubicBezTo>
                  <a:cubicBezTo>
                    <a:pt x="109" y="43"/>
                    <a:pt x="109" y="43"/>
                    <a:pt x="109" y="43"/>
                  </a:cubicBezTo>
                  <a:cubicBezTo>
                    <a:pt x="118" y="35"/>
                    <a:pt x="118" y="35"/>
                    <a:pt x="118" y="35"/>
                  </a:cubicBezTo>
                  <a:cubicBezTo>
                    <a:pt x="118" y="33"/>
                    <a:pt x="118" y="33"/>
                    <a:pt x="118" y="33"/>
                  </a:cubicBezTo>
                  <a:cubicBezTo>
                    <a:pt x="113" y="34"/>
                    <a:pt x="113" y="34"/>
                    <a:pt x="113" y="34"/>
                  </a:cubicBezTo>
                  <a:cubicBezTo>
                    <a:pt x="112" y="34"/>
                    <a:pt x="112" y="34"/>
                    <a:pt x="112" y="34"/>
                  </a:cubicBezTo>
                  <a:cubicBezTo>
                    <a:pt x="112" y="33"/>
                    <a:pt x="112" y="33"/>
                    <a:pt x="112" y="33"/>
                  </a:cubicBezTo>
                  <a:cubicBezTo>
                    <a:pt x="111" y="33"/>
                    <a:pt x="111" y="33"/>
                    <a:pt x="111" y="33"/>
                  </a:cubicBezTo>
                  <a:cubicBezTo>
                    <a:pt x="111" y="32"/>
                    <a:pt x="111" y="32"/>
                    <a:pt x="111" y="32"/>
                  </a:cubicBezTo>
                  <a:cubicBezTo>
                    <a:pt x="110" y="28"/>
                    <a:pt x="107" y="25"/>
                    <a:pt x="104" y="24"/>
                  </a:cubicBezTo>
                  <a:cubicBezTo>
                    <a:pt x="88" y="24"/>
                    <a:pt x="88" y="24"/>
                    <a:pt x="88" y="24"/>
                  </a:cubicBezTo>
                  <a:cubicBezTo>
                    <a:pt x="81" y="32"/>
                    <a:pt x="81" y="32"/>
                    <a:pt x="81" y="32"/>
                  </a:cubicBezTo>
                  <a:cubicBezTo>
                    <a:pt x="81" y="33"/>
                    <a:pt x="81" y="33"/>
                    <a:pt x="81" y="33"/>
                  </a:cubicBezTo>
                  <a:cubicBezTo>
                    <a:pt x="79" y="32"/>
                    <a:pt x="79" y="32"/>
                    <a:pt x="79" y="32"/>
                  </a:cubicBezTo>
                  <a:cubicBezTo>
                    <a:pt x="54" y="24"/>
                    <a:pt x="54" y="24"/>
                    <a:pt x="54" y="24"/>
                  </a:cubicBezTo>
                  <a:cubicBezTo>
                    <a:pt x="78" y="18"/>
                    <a:pt x="78" y="18"/>
                    <a:pt x="78" y="18"/>
                  </a:cubicBezTo>
                  <a:cubicBezTo>
                    <a:pt x="80" y="18"/>
                    <a:pt x="84" y="14"/>
                    <a:pt x="91" y="6"/>
                  </a:cubicBezTo>
                  <a:cubicBezTo>
                    <a:pt x="82" y="0"/>
                    <a:pt x="82" y="0"/>
                    <a:pt x="82" y="0"/>
                  </a:cubicBezTo>
                  <a:lnTo>
                    <a:pt x="75"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lumMod val="50000"/>
                  </a:sysClr>
                </a:solidFill>
                <a:effectLst/>
                <a:uLnTx/>
                <a:uFillTx/>
              </a:endParaRPr>
            </a:p>
          </p:txBody>
        </p:sp>
        <p:sp>
          <p:nvSpPr>
            <p:cNvPr id="89" name="Freeform 24"/>
            <p:cNvSpPr>
              <a:spLocks/>
            </p:cNvSpPr>
            <p:nvPr/>
          </p:nvSpPr>
          <p:spPr bwMode="auto">
            <a:xfrm>
              <a:off x="7221538" y="3414713"/>
              <a:ext cx="574675" cy="703263"/>
            </a:xfrm>
            <a:custGeom>
              <a:avLst/>
              <a:gdLst>
                <a:gd name="T0" fmla="*/ 96 w 153"/>
                <a:gd name="T1" fmla="*/ 53 h 187"/>
                <a:gd name="T2" fmla="*/ 85 w 153"/>
                <a:gd name="T3" fmla="*/ 28 h 187"/>
                <a:gd name="T4" fmla="*/ 55 w 153"/>
                <a:gd name="T5" fmla="*/ 17 h 187"/>
                <a:gd name="T6" fmla="*/ 38 w 153"/>
                <a:gd name="T7" fmla="*/ 0 h 187"/>
                <a:gd name="T8" fmla="*/ 49 w 153"/>
                <a:gd name="T9" fmla="*/ 17 h 187"/>
                <a:gd name="T10" fmla="*/ 50 w 153"/>
                <a:gd name="T11" fmla="*/ 19 h 187"/>
                <a:gd name="T12" fmla="*/ 36 w 153"/>
                <a:gd name="T13" fmla="*/ 36 h 187"/>
                <a:gd name="T14" fmla="*/ 19 w 153"/>
                <a:gd name="T15" fmla="*/ 23 h 187"/>
                <a:gd name="T16" fmla="*/ 23 w 153"/>
                <a:gd name="T17" fmla="*/ 36 h 187"/>
                <a:gd name="T18" fmla="*/ 23 w 153"/>
                <a:gd name="T19" fmla="*/ 36 h 187"/>
                <a:gd name="T20" fmla="*/ 22 w 153"/>
                <a:gd name="T21" fmla="*/ 41 h 187"/>
                <a:gd name="T22" fmla="*/ 15 w 153"/>
                <a:gd name="T23" fmla="*/ 44 h 187"/>
                <a:gd name="T24" fmla="*/ 12 w 153"/>
                <a:gd name="T25" fmla="*/ 51 h 187"/>
                <a:gd name="T26" fmla="*/ 9 w 153"/>
                <a:gd name="T27" fmla="*/ 63 h 187"/>
                <a:gd name="T28" fmla="*/ 8 w 153"/>
                <a:gd name="T29" fmla="*/ 63 h 187"/>
                <a:gd name="T30" fmla="*/ 4 w 153"/>
                <a:gd name="T31" fmla="*/ 66 h 187"/>
                <a:gd name="T32" fmla="*/ 15 w 153"/>
                <a:gd name="T33" fmla="*/ 82 h 187"/>
                <a:gd name="T34" fmla="*/ 18 w 153"/>
                <a:gd name="T35" fmla="*/ 81 h 187"/>
                <a:gd name="T36" fmla="*/ 35 w 153"/>
                <a:gd name="T37" fmla="*/ 89 h 187"/>
                <a:gd name="T38" fmla="*/ 36 w 153"/>
                <a:gd name="T39" fmla="*/ 90 h 187"/>
                <a:gd name="T40" fmla="*/ 35 w 153"/>
                <a:gd name="T41" fmla="*/ 100 h 187"/>
                <a:gd name="T42" fmla="*/ 31 w 153"/>
                <a:gd name="T43" fmla="*/ 109 h 187"/>
                <a:gd name="T44" fmla="*/ 25 w 153"/>
                <a:gd name="T45" fmla="*/ 115 h 187"/>
                <a:gd name="T46" fmla="*/ 25 w 153"/>
                <a:gd name="T47" fmla="*/ 115 h 187"/>
                <a:gd name="T48" fmla="*/ 27 w 153"/>
                <a:gd name="T49" fmla="*/ 127 h 187"/>
                <a:gd name="T50" fmla="*/ 38 w 153"/>
                <a:gd name="T51" fmla="*/ 129 h 187"/>
                <a:gd name="T52" fmla="*/ 43 w 153"/>
                <a:gd name="T53" fmla="*/ 134 h 187"/>
                <a:gd name="T54" fmla="*/ 52 w 153"/>
                <a:gd name="T55" fmla="*/ 176 h 187"/>
                <a:gd name="T56" fmla="*/ 50 w 153"/>
                <a:gd name="T57" fmla="*/ 179 h 187"/>
                <a:gd name="T58" fmla="*/ 51 w 153"/>
                <a:gd name="T59" fmla="*/ 182 h 187"/>
                <a:gd name="T60" fmla="*/ 74 w 153"/>
                <a:gd name="T61" fmla="*/ 173 h 187"/>
                <a:gd name="T62" fmla="*/ 78 w 153"/>
                <a:gd name="T63" fmla="*/ 175 h 187"/>
                <a:gd name="T64" fmla="*/ 79 w 153"/>
                <a:gd name="T65" fmla="*/ 175 h 187"/>
                <a:gd name="T66" fmla="*/ 87 w 153"/>
                <a:gd name="T67" fmla="*/ 170 h 187"/>
                <a:gd name="T68" fmla="*/ 110 w 153"/>
                <a:gd name="T69" fmla="*/ 180 h 187"/>
                <a:gd name="T70" fmla="*/ 116 w 153"/>
                <a:gd name="T71" fmla="*/ 184 h 187"/>
                <a:gd name="T72" fmla="*/ 135 w 153"/>
                <a:gd name="T73" fmla="*/ 164 h 187"/>
                <a:gd name="T74" fmla="*/ 131 w 153"/>
                <a:gd name="T75" fmla="*/ 148 h 187"/>
                <a:gd name="T76" fmla="*/ 145 w 153"/>
                <a:gd name="T77" fmla="*/ 149 h 187"/>
                <a:gd name="T78" fmla="*/ 145 w 153"/>
                <a:gd name="T79" fmla="*/ 135 h 187"/>
                <a:gd name="T80" fmla="*/ 153 w 153"/>
                <a:gd name="T81" fmla="*/ 123 h 187"/>
                <a:gd name="T82" fmla="*/ 142 w 153"/>
                <a:gd name="T83" fmla="*/ 111 h 187"/>
                <a:gd name="T84" fmla="*/ 137 w 153"/>
                <a:gd name="T85" fmla="*/ 116 h 187"/>
                <a:gd name="T86" fmla="*/ 135 w 153"/>
                <a:gd name="T87" fmla="*/ 116 h 187"/>
                <a:gd name="T88" fmla="*/ 126 w 153"/>
                <a:gd name="T89" fmla="*/ 107 h 187"/>
                <a:gd name="T90" fmla="*/ 114 w 153"/>
                <a:gd name="T91" fmla="*/ 99 h 187"/>
                <a:gd name="T92" fmla="*/ 110 w 153"/>
                <a:gd name="T93" fmla="*/ 85 h 187"/>
                <a:gd name="T94" fmla="*/ 117 w 153"/>
                <a:gd name="T95" fmla="*/ 64 h 187"/>
                <a:gd name="T96" fmla="*/ 129 w 153"/>
                <a:gd name="T97" fmla="*/ 65 h 187"/>
                <a:gd name="T98" fmla="*/ 130 w 153"/>
                <a:gd name="T99" fmla="*/ 52 h 187"/>
                <a:gd name="T100" fmla="*/ 97 w 153"/>
                <a:gd name="T101" fmla="*/ 54 h 187"/>
                <a:gd name="T102" fmla="*/ 97 w 153"/>
                <a:gd name="T103" fmla="*/ 5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3" h="187">
                  <a:moveTo>
                    <a:pt x="97" y="53"/>
                  </a:moveTo>
                  <a:cubicBezTo>
                    <a:pt x="96" y="53"/>
                    <a:pt x="96" y="53"/>
                    <a:pt x="96" y="53"/>
                  </a:cubicBezTo>
                  <a:cubicBezTo>
                    <a:pt x="96" y="53"/>
                    <a:pt x="96" y="53"/>
                    <a:pt x="96" y="53"/>
                  </a:cubicBezTo>
                  <a:cubicBezTo>
                    <a:pt x="92" y="38"/>
                    <a:pt x="88" y="29"/>
                    <a:pt x="85" y="28"/>
                  </a:cubicBezTo>
                  <a:cubicBezTo>
                    <a:pt x="71" y="23"/>
                    <a:pt x="71" y="23"/>
                    <a:pt x="71" y="23"/>
                  </a:cubicBezTo>
                  <a:cubicBezTo>
                    <a:pt x="63" y="21"/>
                    <a:pt x="58" y="19"/>
                    <a:pt x="55" y="17"/>
                  </a:cubicBezTo>
                  <a:cubicBezTo>
                    <a:pt x="51" y="15"/>
                    <a:pt x="46" y="9"/>
                    <a:pt x="40" y="0"/>
                  </a:cubicBezTo>
                  <a:cubicBezTo>
                    <a:pt x="38" y="0"/>
                    <a:pt x="38" y="0"/>
                    <a:pt x="38" y="0"/>
                  </a:cubicBezTo>
                  <a:cubicBezTo>
                    <a:pt x="38" y="1"/>
                    <a:pt x="38" y="1"/>
                    <a:pt x="38" y="1"/>
                  </a:cubicBezTo>
                  <a:cubicBezTo>
                    <a:pt x="39" y="4"/>
                    <a:pt x="42" y="9"/>
                    <a:pt x="49" y="17"/>
                  </a:cubicBezTo>
                  <a:cubicBezTo>
                    <a:pt x="49" y="18"/>
                    <a:pt x="49" y="18"/>
                    <a:pt x="49" y="18"/>
                  </a:cubicBezTo>
                  <a:cubicBezTo>
                    <a:pt x="50" y="19"/>
                    <a:pt x="50" y="19"/>
                    <a:pt x="50" y="19"/>
                  </a:cubicBezTo>
                  <a:cubicBezTo>
                    <a:pt x="43" y="30"/>
                    <a:pt x="43" y="30"/>
                    <a:pt x="43" y="30"/>
                  </a:cubicBezTo>
                  <a:cubicBezTo>
                    <a:pt x="41" y="35"/>
                    <a:pt x="38" y="37"/>
                    <a:pt x="36" y="36"/>
                  </a:cubicBezTo>
                  <a:cubicBezTo>
                    <a:pt x="34" y="35"/>
                    <a:pt x="31" y="31"/>
                    <a:pt x="26" y="25"/>
                  </a:cubicBezTo>
                  <a:cubicBezTo>
                    <a:pt x="19" y="23"/>
                    <a:pt x="19" y="23"/>
                    <a:pt x="19" y="23"/>
                  </a:cubicBezTo>
                  <a:cubicBezTo>
                    <a:pt x="19" y="25"/>
                    <a:pt x="20" y="29"/>
                    <a:pt x="23" y="35"/>
                  </a:cubicBezTo>
                  <a:cubicBezTo>
                    <a:pt x="23" y="36"/>
                    <a:pt x="23" y="36"/>
                    <a:pt x="23" y="36"/>
                  </a:cubicBezTo>
                  <a:cubicBezTo>
                    <a:pt x="23" y="36"/>
                    <a:pt x="23" y="36"/>
                    <a:pt x="23" y="36"/>
                  </a:cubicBezTo>
                  <a:cubicBezTo>
                    <a:pt x="23" y="36"/>
                    <a:pt x="23" y="36"/>
                    <a:pt x="23" y="36"/>
                  </a:cubicBezTo>
                  <a:cubicBezTo>
                    <a:pt x="23" y="37"/>
                    <a:pt x="23" y="37"/>
                    <a:pt x="23" y="37"/>
                  </a:cubicBezTo>
                  <a:cubicBezTo>
                    <a:pt x="22" y="41"/>
                    <a:pt x="22" y="41"/>
                    <a:pt x="22" y="41"/>
                  </a:cubicBezTo>
                  <a:cubicBezTo>
                    <a:pt x="15" y="44"/>
                    <a:pt x="15" y="44"/>
                    <a:pt x="15" y="44"/>
                  </a:cubicBezTo>
                  <a:cubicBezTo>
                    <a:pt x="15" y="44"/>
                    <a:pt x="15" y="44"/>
                    <a:pt x="15" y="44"/>
                  </a:cubicBezTo>
                  <a:cubicBezTo>
                    <a:pt x="12" y="45"/>
                    <a:pt x="12" y="45"/>
                    <a:pt x="12" y="45"/>
                  </a:cubicBezTo>
                  <a:cubicBezTo>
                    <a:pt x="11" y="46"/>
                    <a:pt x="11" y="48"/>
                    <a:pt x="12" y="51"/>
                  </a:cubicBezTo>
                  <a:cubicBezTo>
                    <a:pt x="12" y="57"/>
                    <a:pt x="12" y="60"/>
                    <a:pt x="11" y="62"/>
                  </a:cubicBezTo>
                  <a:cubicBezTo>
                    <a:pt x="10" y="63"/>
                    <a:pt x="10" y="63"/>
                    <a:pt x="9" y="63"/>
                  </a:cubicBezTo>
                  <a:cubicBezTo>
                    <a:pt x="8" y="63"/>
                    <a:pt x="8" y="63"/>
                    <a:pt x="8" y="63"/>
                  </a:cubicBezTo>
                  <a:cubicBezTo>
                    <a:pt x="8" y="63"/>
                    <a:pt x="8" y="63"/>
                    <a:pt x="8" y="63"/>
                  </a:cubicBezTo>
                  <a:cubicBezTo>
                    <a:pt x="0" y="61"/>
                    <a:pt x="0" y="61"/>
                    <a:pt x="0" y="61"/>
                  </a:cubicBezTo>
                  <a:cubicBezTo>
                    <a:pt x="1" y="63"/>
                    <a:pt x="2" y="64"/>
                    <a:pt x="4" y="66"/>
                  </a:cubicBezTo>
                  <a:cubicBezTo>
                    <a:pt x="8" y="69"/>
                    <a:pt x="11" y="74"/>
                    <a:pt x="14" y="80"/>
                  </a:cubicBezTo>
                  <a:cubicBezTo>
                    <a:pt x="15" y="82"/>
                    <a:pt x="15" y="82"/>
                    <a:pt x="15" y="82"/>
                  </a:cubicBezTo>
                  <a:cubicBezTo>
                    <a:pt x="15" y="82"/>
                    <a:pt x="15" y="82"/>
                    <a:pt x="15" y="82"/>
                  </a:cubicBezTo>
                  <a:cubicBezTo>
                    <a:pt x="18" y="81"/>
                    <a:pt x="18" y="81"/>
                    <a:pt x="18" y="81"/>
                  </a:cubicBezTo>
                  <a:cubicBezTo>
                    <a:pt x="23" y="80"/>
                    <a:pt x="27" y="81"/>
                    <a:pt x="31" y="84"/>
                  </a:cubicBezTo>
                  <a:cubicBezTo>
                    <a:pt x="35" y="89"/>
                    <a:pt x="35" y="89"/>
                    <a:pt x="35" y="89"/>
                  </a:cubicBezTo>
                  <a:cubicBezTo>
                    <a:pt x="36" y="89"/>
                    <a:pt x="36" y="89"/>
                    <a:pt x="36" y="89"/>
                  </a:cubicBezTo>
                  <a:cubicBezTo>
                    <a:pt x="36" y="90"/>
                    <a:pt x="36" y="90"/>
                    <a:pt x="36" y="90"/>
                  </a:cubicBezTo>
                  <a:cubicBezTo>
                    <a:pt x="35" y="90"/>
                    <a:pt x="35" y="90"/>
                    <a:pt x="35" y="90"/>
                  </a:cubicBezTo>
                  <a:cubicBezTo>
                    <a:pt x="35" y="100"/>
                    <a:pt x="35" y="100"/>
                    <a:pt x="35" y="100"/>
                  </a:cubicBezTo>
                  <a:cubicBezTo>
                    <a:pt x="36" y="102"/>
                    <a:pt x="37" y="104"/>
                    <a:pt x="36" y="105"/>
                  </a:cubicBezTo>
                  <a:cubicBezTo>
                    <a:pt x="35" y="107"/>
                    <a:pt x="34" y="108"/>
                    <a:pt x="31" y="109"/>
                  </a:cubicBezTo>
                  <a:cubicBezTo>
                    <a:pt x="28" y="109"/>
                    <a:pt x="26" y="111"/>
                    <a:pt x="25" y="115"/>
                  </a:cubicBezTo>
                  <a:cubicBezTo>
                    <a:pt x="25" y="115"/>
                    <a:pt x="25" y="115"/>
                    <a:pt x="25" y="115"/>
                  </a:cubicBezTo>
                  <a:cubicBezTo>
                    <a:pt x="25" y="115"/>
                    <a:pt x="25" y="115"/>
                    <a:pt x="25" y="115"/>
                  </a:cubicBezTo>
                  <a:cubicBezTo>
                    <a:pt x="25" y="115"/>
                    <a:pt x="25" y="115"/>
                    <a:pt x="25" y="115"/>
                  </a:cubicBezTo>
                  <a:cubicBezTo>
                    <a:pt x="22" y="122"/>
                    <a:pt x="22" y="122"/>
                    <a:pt x="22" y="122"/>
                  </a:cubicBezTo>
                  <a:cubicBezTo>
                    <a:pt x="27" y="127"/>
                    <a:pt x="27" y="127"/>
                    <a:pt x="27" y="127"/>
                  </a:cubicBezTo>
                  <a:cubicBezTo>
                    <a:pt x="37" y="129"/>
                    <a:pt x="37" y="129"/>
                    <a:pt x="37" y="129"/>
                  </a:cubicBezTo>
                  <a:cubicBezTo>
                    <a:pt x="38" y="129"/>
                    <a:pt x="38" y="129"/>
                    <a:pt x="38" y="129"/>
                  </a:cubicBezTo>
                  <a:cubicBezTo>
                    <a:pt x="38" y="129"/>
                    <a:pt x="38" y="129"/>
                    <a:pt x="38" y="129"/>
                  </a:cubicBezTo>
                  <a:cubicBezTo>
                    <a:pt x="43" y="134"/>
                    <a:pt x="43" y="134"/>
                    <a:pt x="43" y="134"/>
                  </a:cubicBezTo>
                  <a:cubicBezTo>
                    <a:pt x="37" y="144"/>
                    <a:pt x="37" y="144"/>
                    <a:pt x="37" y="144"/>
                  </a:cubicBezTo>
                  <a:cubicBezTo>
                    <a:pt x="52" y="176"/>
                    <a:pt x="52" y="176"/>
                    <a:pt x="52" y="176"/>
                  </a:cubicBezTo>
                  <a:cubicBezTo>
                    <a:pt x="52" y="177"/>
                    <a:pt x="52" y="177"/>
                    <a:pt x="52" y="177"/>
                  </a:cubicBezTo>
                  <a:cubicBezTo>
                    <a:pt x="50" y="179"/>
                    <a:pt x="50" y="179"/>
                    <a:pt x="50" y="179"/>
                  </a:cubicBezTo>
                  <a:cubicBezTo>
                    <a:pt x="50" y="182"/>
                    <a:pt x="50" y="182"/>
                    <a:pt x="50" y="182"/>
                  </a:cubicBezTo>
                  <a:cubicBezTo>
                    <a:pt x="51" y="182"/>
                    <a:pt x="51" y="182"/>
                    <a:pt x="51" y="182"/>
                  </a:cubicBezTo>
                  <a:cubicBezTo>
                    <a:pt x="78" y="165"/>
                    <a:pt x="78" y="165"/>
                    <a:pt x="78" y="165"/>
                  </a:cubicBezTo>
                  <a:cubicBezTo>
                    <a:pt x="74" y="173"/>
                    <a:pt x="74" y="173"/>
                    <a:pt x="74" y="173"/>
                  </a:cubicBezTo>
                  <a:cubicBezTo>
                    <a:pt x="70" y="179"/>
                    <a:pt x="68" y="184"/>
                    <a:pt x="67" y="187"/>
                  </a:cubicBezTo>
                  <a:cubicBezTo>
                    <a:pt x="72" y="185"/>
                    <a:pt x="76" y="182"/>
                    <a:pt x="78" y="175"/>
                  </a:cubicBezTo>
                  <a:cubicBezTo>
                    <a:pt x="79" y="175"/>
                    <a:pt x="79" y="175"/>
                    <a:pt x="79" y="175"/>
                  </a:cubicBezTo>
                  <a:cubicBezTo>
                    <a:pt x="79" y="175"/>
                    <a:pt x="79" y="175"/>
                    <a:pt x="79" y="175"/>
                  </a:cubicBezTo>
                  <a:cubicBezTo>
                    <a:pt x="87" y="171"/>
                    <a:pt x="87" y="171"/>
                    <a:pt x="87" y="171"/>
                  </a:cubicBezTo>
                  <a:cubicBezTo>
                    <a:pt x="87" y="170"/>
                    <a:pt x="87" y="170"/>
                    <a:pt x="87" y="170"/>
                  </a:cubicBezTo>
                  <a:cubicBezTo>
                    <a:pt x="98" y="179"/>
                    <a:pt x="98" y="179"/>
                    <a:pt x="98" y="179"/>
                  </a:cubicBezTo>
                  <a:cubicBezTo>
                    <a:pt x="110" y="180"/>
                    <a:pt x="110" y="180"/>
                    <a:pt x="110" y="180"/>
                  </a:cubicBezTo>
                  <a:cubicBezTo>
                    <a:pt x="110" y="180"/>
                    <a:pt x="110" y="180"/>
                    <a:pt x="110" y="180"/>
                  </a:cubicBezTo>
                  <a:cubicBezTo>
                    <a:pt x="116" y="184"/>
                    <a:pt x="116" y="184"/>
                    <a:pt x="116" y="184"/>
                  </a:cubicBezTo>
                  <a:cubicBezTo>
                    <a:pt x="131" y="171"/>
                    <a:pt x="131" y="171"/>
                    <a:pt x="131" y="171"/>
                  </a:cubicBezTo>
                  <a:cubicBezTo>
                    <a:pt x="132" y="170"/>
                    <a:pt x="133" y="167"/>
                    <a:pt x="135" y="164"/>
                  </a:cubicBezTo>
                  <a:cubicBezTo>
                    <a:pt x="136" y="160"/>
                    <a:pt x="136" y="160"/>
                    <a:pt x="136" y="160"/>
                  </a:cubicBezTo>
                  <a:cubicBezTo>
                    <a:pt x="137" y="159"/>
                    <a:pt x="135" y="155"/>
                    <a:pt x="131" y="148"/>
                  </a:cubicBezTo>
                  <a:cubicBezTo>
                    <a:pt x="127" y="143"/>
                    <a:pt x="127" y="143"/>
                    <a:pt x="127" y="143"/>
                  </a:cubicBezTo>
                  <a:cubicBezTo>
                    <a:pt x="145" y="149"/>
                    <a:pt x="145" y="149"/>
                    <a:pt x="145" y="149"/>
                  </a:cubicBezTo>
                  <a:cubicBezTo>
                    <a:pt x="150" y="146"/>
                    <a:pt x="150" y="146"/>
                    <a:pt x="150" y="146"/>
                  </a:cubicBezTo>
                  <a:cubicBezTo>
                    <a:pt x="145" y="135"/>
                    <a:pt x="145" y="135"/>
                    <a:pt x="145" y="135"/>
                  </a:cubicBezTo>
                  <a:cubicBezTo>
                    <a:pt x="144" y="134"/>
                    <a:pt x="144" y="134"/>
                    <a:pt x="144" y="134"/>
                  </a:cubicBezTo>
                  <a:cubicBezTo>
                    <a:pt x="153" y="123"/>
                    <a:pt x="153" y="123"/>
                    <a:pt x="153" y="123"/>
                  </a:cubicBezTo>
                  <a:cubicBezTo>
                    <a:pt x="150" y="117"/>
                    <a:pt x="150" y="117"/>
                    <a:pt x="150" y="117"/>
                  </a:cubicBezTo>
                  <a:cubicBezTo>
                    <a:pt x="146" y="113"/>
                    <a:pt x="144" y="111"/>
                    <a:pt x="142" y="111"/>
                  </a:cubicBezTo>
                  <a:cubicBezTo>
                    <a:pt x="141" y="112"/>
                    <a:pt x="141" y="112"/>
                    <a:pt x="141" y="112"/>
                  </a:cubicBezTo>
                  <a:cubicBezTo>
                    <a:pt x="137" y="116"/>
                    <a:pt x="137" y="116"/>
                    <a:pt x="137" y="116"/>
                  </a:cubicBezTo>
                  <a:cubicBezTo>
                    <a:pt x="136" y="116"/>
                    <a:pt x="136" y="116"/>
                    <a:pt x="136" y="116"/>
                  </a:cubicBezTo>
                  <a:cubicBezTo>
                    <a:pt x="135" y="116"/>
                    <a:pt x="135" y="116"/>
                    <a:pt x="135" y="116"/>
                  </a:cubicBezTo>
                  <a:cubicBezTo>
                    <a:pt x="128" y="113"/>
                    <a:pt x="128" y="113"/>
                    <a:pt x="128" y="113"/>
                  </a:cubicBezTo>
                  <a:cubicBezTo>
                    <a:pt x="126" y="107"/>
                    <a:pt x="126" y="107"/>
                    <a:pt x="126" y="107"/>
                  </a:cubicBezTo>
                  <a:cubicBezTo>
                    <a:pt x="123" y="106"/>
                    <a:pt x="120" y="105"/>
                    <a:pt x="118" y="102"/>
                  </a:cubicBezTo>
                  <a:cubicBezTo>
                    <a:pt x="114" y="99"/>
                    <a:pt x="114" y="99"/>
                    <a:pt x="114" y="99"/>
                  </a:cubicBezTo>
                  <a:cubicBezTo>
                    <a:pt x="110" y="98"/>
                    <a:pt x="108" y="96"/>
                    <a:pt x="108" y="94"/>
                  </a:cubicBezTo>
                  <a:cubicBezTo>
                    <a:pt x="107" y="91"/>
                    <a:pt x="108" y="88"/>
                    <a:pt x="110" y="85"/>
                  </a:cubicBezTo>
                  <a:cubicBezTo>
                    <a:pt x="115" y="78"/>
                    <a:pt x="117" y="73"/>
                    <a:pt x="117" y="69"/>
                  </a:cubicBezTo>
                  <a:cubicBezTo>
                    <a:pt x="117" y="64"/>
                    <a:pt x="117" y="64"/>
                    <a:pt x="117" y="64"/>
                  </a:cubicBezTo>
                  <a:cubicBezTo>
                    <a:pt x="120" y="64"/>
                    <a:pt x="120" y="64"/>
                    <a:pt x="120" y="64"/>
                  </a:cubicBezTo>
                  <a:cubicBezTo>
                    <a:pt x="129" y="65"/>
                    <a:pt x="129" y="65"/>
                    <a:pt x="129" y="65"/>
                  </a:cubicBezTo>
                  <a:cubicBezTo>
                    <a:pt x="130" y="64"/>
                    <a:pt x="131" y="60"/>
                    <a:pt x="133" y="53"/>
                  </a:cubicBezTo>
                  <a:cubicBezTo>
                    <a:pt x="130" y="52"/>
                    <a:pt x="130" y="52"/>
                    <a:pt x="130" y="52"/>
                  </a:cubicBezTo>
                  <a:cubicBezTo>
                    <a:pt x="124" y="57"/>
                    <a:pt x="119" y="60"/>
                    <a:pt x="115" y="61"/>
                  </a:cubicBezTo>
                  <a:cubicBezTo>
                    <a:pt x="111" y="62"/>
                    <a:pt x="105" y="60"/>
                    <a:pt x="97" y="54"/>
                  </a:cubicBezTo>
                  <a:cubicBezTo>
                    <a:pt x="97" y="54"/>
                    <a:pt x="97" y="54"/>
                    <a:pt x="97" y="54"/>
                  </a:cubicBezTo>
                  <a:lnTo>
                    <a:pt x="97"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lumMod val="50000"/>
                  </a:sysClr>
                </a:solidFill>
                <a:effectLst/>
                <a:uLnTx/>
                <a:uFillTx/>
              </a:endParaRPr>
            </a:p>
          </p:txBody>
        </p:sp>
        <p:sp>
          <p:nvSpPr>
            <p:cNvPr id="90" name="Freeform 25"/>
            <p:cNvSpPr>
              <a:spLocks/>
            </p:cNvSpPr>
            <p:nvPr/>
          </p:nvSpPr>
          <p:spPr bwMode="auto">
            <a:xfrm>
              <a:off x="7334251" y="2603501"/>
              <a:ext cx="149225" cy="217488"/>
            </a:xfrm>
            <a:custGeom>
              <a:avLst/>
              <a:gdLst>
                <a:gd name="T0" fmla="*/ 23 w 40"/>
                <a:gd name="T1" fmla="*/ 1 h 58"/>
                <a:gd name="T2" fmla="*/ 22 w 40"/>
                <a:gd name="T3" fmla="*/ 0 h 58"/>
                <a:gd name="T4" fmla="*/ 16 w 40"/>
                <a:gd name="T5" fmla="*/ 7 h 58"/>
                <a:gd name="T6" fmla="*/ 15 w 40"/>
                <a:gd name="T7" fmla="*/ 6 h 58"/>
                <a:gd name="T8" fmla="*/ 14 w 40"/>
                <a:gd name="T9" fmla="*/ 6 h 58"/>
                <a:gd name="T10" fmla="*/ 15 w 40"/>
                <a:gd name="T11" fmla="*/ 7 h 58"/>
                <a:gd name="T12" fmla="*/ 11 w 40"/>
                <a:gd name="T13" fmla="*/ 10 h 58"/>
                <a:gd name="T14" fmla="*/ 10 w 40"/>
                <a:gd name="T15" fmla="*/ 11 h 58"/>
                <a:gd name="T16" fmla="*/ 5 w 40"/>
                <a:gd name="T17" fmla="*/ 13 h 58"/>
                <a:gd name="T18" fmla="*/ 5 w 40"/>
                <a:gd name="T19" fmla="*/ 16 h 58"/>
                <a:gd name="T20" fmla="*/ 2 w 40"/>
                <a:gd name="T21" fmla="*/ 25 h 58"/>
                <a:gd name="T22" fmla="*/ 0 w 40"/>
                <a:gd name="T23" fmla="*/ 30 h 58"/>
                <a:gd name="T24" fmla="*/ 0 w 40"/>
                <a:gd name="T25" fmla="*/ 39 h 58"/>
                <a:gd name="T26" fmla="*/ 2 w 40"/>
                <a:gd name="T27" fmla="*/ 51 h 58"/>
                <a:gd name="T28" fmla="*/ 9 w 40"/>
                <a:gd name="T29" fmla="*/ 56 h 58"/>
                <a:gd name="T30" fmla="*/ 18 w 40"/>
                <a:gd name="T31" fmla="*/ 58 h 58"/>
                <a:gd name="T32" fmla="*/ 28 w 40"/>
                <a:gd name="T33" fmla="*/ 55 h 58"/>
                <a:gd name="T34" fmla="*/ 25 w 40"/>
                <a:gd name="T35" fmla="*/ 50 h 58"/>
                <a:gd name="T36" fmla="*/ 25 w 40"/>
                <a:gd name="T37" fmla="*/ 49 h 58"/>
                <a:gd name="T38" fmla="*/ 25 w 40"/>
                <a:gd name="T39" fmla="*/ 49 h 58"/>
                <a:gd name="T40" fmla="*/ 26 w 40"/>
                <a:gd name="T41" fmla="*/ 45 h 58"/>
                <a:gd name="T42" fmla="*/ 26 w 40"/>
                <a:gd name="T43" fmla="*/ 45 h 58"/>
                <a:gd name="T44" fmla="*/ 30 w 40"/>
                <a:gd name="T45" fmla="*/ 37 h 58"/>
                <a:gd name="T46" fmla="*/ 38 w 40"/>
                <a:gd name="T47" fmla="*/ 37 h 58"/>
                <a:gd name="T48" fmla="*/ 40 w 40"/>
                <a:gd name="T49" fmla="*/ 37 h 58"/>
                <a:gd name="T50" fmla="*/ 32 w 40"/>
                <a:gd name="T51" fmla="*/ 24 h 58"/>
                <a:gd name="T52" fmla="*/ 30 w 40"/>
                <a:gd name="T53" fmla="*/ 20 h 58"/>
                <a:gd name="T54" fmla="*/ 26 w 40"/>
                <a:gd name="T55" fmla="*/ 9 h 58"/>
                <a:gd name="T56" fmla="*/ 23 w 40"/>
                <a:gd name="T57" fmla="*/ 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 h="58">
                  <a:moveTo>
                    <a:pt x="23" y="1"/>
                  </a:moveTo>
                  <a:cubicBezTo>
                    <a:pt x="22" y="0"/>
                    <a:pt x="22" y="0"/>
                    <a:pt x="22" y="0"/>
                  </a:cubicBezTo>
                  <a:cubicBezTo>
                    <a:pt x="20" y="0"/>
                    <a:pt x="18" y="2"/>
                    <a:pt x="16" y="7"/>
                  </a:cubicBezTo>
                  <a:cubicBezTo>
                    <a:pt x="15" y="6"/>
                    <a:pt x="15" y="6"/>
                    <a:pt x="15" y="6"/>
                  </a:cubicBezTo>
                  <a:cubicBezTo>
                    <a:pt x="14" y="6"/>
                    <a:pt x="14" y="6"/>
                    <a:pt x="14" y="6"/>
                  </a:cubicBezTo>
                  <a:cubicBezTo>
                    <a:pt x="15" y="7"/>
                    <a:pt x="15" y="7"/>
                    <a:pt x="15" y="7"/>
                  </a:cubicBezTo>
                  <a:cubicBezTo>
                    <a:pt x="11" y="10"/>
                    <a:pt x="11" y="10"/>
                    <a:pt x="11" y="10"/>
                  </a:cubicBezTo>
                  <a:cubicBezTo>
                    <a:pt x="10" y="11"/>
                    <a:pt x="10" y="11"/>
                    <a:pt x="10" y="11"/>
                  </a:cubicBezTo>
                  <a:cubicBezTo>
                    <a:pt x="5" y="13"/>
                    <a:pt x="5" y="13"/>
                    <a:pt x="5" y="13"/>
                  </a:cubicBezTo>
                  <a:cubicBezTo>
                    <a:pt x="5" y="16"/>
                    <a:pt x="5" y="16"/>
                    <a:pt x="5" y="16"/>
                  </a:cubicBezTo>
                  <a:cubicBezTo>
                    <a:pt x="5" y="21"/>
                    <a:pt x="4" y="24"/>
                    <a:pt x="2" y="25"/>
                  </a:cubicBezTo>
                  <a:cubicBezTo>
                    <a:pt x="0" y="30"/>
                    <a:pt x="0" y="30"/>
                    <a:pt x="0" y="30"/>
                  </a:cubicBezTo>
                  <a:cubicBezTo>
                    <a:pt x="0" y="31"/>
                    <a:pt x="0" y="34"/>
                    <a:pt x="0" y="39"/>
                  </a:cubicBezTo>
                  <a:cubicBezTo>
                    <a:pt x="2" y="51"/>
                    <a:pt x="2" y="51"/>
                    <a:pt x="2" y="51"/>
                  </a:cubicBezTo>
                  <a:cubicBezTo>
                    <a:pt x="3" y="52"/>
                    <a:pt x="5" y="54"/>
                    <a:pt x="9" y="56"/>
                  </a:cubicBezTo>
                  <a:cubicBezTo>
                    <a:pt x="18" y="58"/>
                    <a:pt x="18" y="58"/>
                    <a:pt x="18" y="58"/>
                  </a:cubicBezTo>
                  <a:cubicBezTo>
                    <a:pt x="21" y="58"/>
                    <a:pt x="24" y="57"/>
                    <a:pt x="28" y="55"/>
                  </a:cubicBezTo>
                  <a:cubicBezTo>
                    <a:pt x="25" y="50"/>
                    <a:pt x="25" y="50"/>
                    <a:pt x="25" y="50"/>
                  </a:cubicBezTo>
                  <a:cubicBezTo>
                    <a:pt x="25" y="49"/>
                    <a:pt x="25" y="49"/>
                    <a:pt x="25" y="49"/>
                  </a:cubicBezTo>
                  <a:cubicBezTo>
                    <a:pt x="25" y="49"/>
                    <a:pt x="25" y="49"/>
                    <a:pt x="25" y="49"/>
                  </a:cubicBezTo>
                  <a:cubicBezTo>
                    <a:pt x="26" y="45"/>
                    <a:pt x="26" y="45"/>
                    <a:pt x="26" y="45"/>
                  </a:cubicBezTo>
                  <a:cubicBezTo>
                    <a:pt x="26" y="45"/>
                    <a:pt x="26" y="45"/>
                    <a:pt x="26" y="45"/>
                  </a:cubicBezTo>
                  <a:cubicBezTo>
                    <a:pt x="30" y="37"/>
                    <a:pt x="30" y="37"/>
                    <a:pt x="30" y="37"/>
                  </a:cubicBezTo>
                  <a:cubicBezTo>
                    <a:pt x="38" y="37"/>
                    <a:pt x="38" y="37"/>
                    <a:pt x="38" y="37"/>
                  </a:cubicBezTo>
                  <a:cubicBezTo>
                    <a:pt x="40" y="37"/>
                    <a:pt x="40" y="37"/>
                    <a:pt x="40" y="37"/>
                  </a:cubicBezTo>
                  <a:cubicBezTo>
                    <a:pt x="39" y="34"/>
                    <a:pt x="37" y="30"/>
                    <a:pt x="32" y="24"/>
                  </a:cubicBezTo>
                  <a:cubicBezTo>
                    <a:pt x="30" y="20"/>
                    <a:pt x="30" y="20"/>
                    <a:pt x="30" y="20"/>
                  </a:cubicBezTo>
                  <a:cubicBezTo>
                    <a:pt x="28" y="17"/>
                    <a:pt x="26" y="13"/>
                    <a:pt x="26" y="9"/>
                  </a:cubicBezTo>
                  <a:cubicBezTo>
                    <a:pt x="25" y="5"/>
                    <a:pt x="24" y="3"/>
                    <a:pt x="2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lumMod val="50000"/>
                  </a:sysClr>
                </a:solidFill>
                <a:effectLst/>
                <a:uLnTx/>
                <a:uFillTx/>
              </a:endParaRPr>
            </a:p>
          </p:txBody>
        </p:sp>
        <p:sp>
          <p:nvSpPr>
            <p:cNvPr id="91" name="Freeform 26"/>
            <p:cNvSpPr>
              <a:spLocks/>
            </p:cNvSpPr>
            <p:nvPr/>
          </p:nvSpPr>
          <p:spPr bwMode="auto">
            <a:xfrm>
              <a:off x="7183438" y="2505076"/>
              <a:ext cx="203200" cy="214313"/>
            </a:xfrm>
            <a:custGeom>
              <a:avLst/>
              <a:gdLst>
                <a:gd name="T0" fmla="*/ 27 w 54"/>
                <a:gd name="T1" fmla="*/ 12 h 57"/>
                <a:gd name="T2" fmla="*/ 26 w 54"/>
                <a:gd name="T3" fmla="*/ 13 h 57"/>
                <a:gd name="T4" fmla="*/ 25 w 54"/>
                <a:gd name="T5" fmla="*/ 13 h 57"/>
                <a:gd name="T6" fmla="*/ 20 w 54"/>
                <a:gd name="T7" fmla="*/ 12 h 57"/>
                <a:gd name="T8" fmla="*/ 19 w 54"/>
                <a:gd name="T9" fmla="*/ 14 h 57"/>
                <a:gd name="T10" fmla="*/ 19 w 54"/>
                <a:gd name="T11" fmla="*/ 15 h 57"/>
                <a:gd name="T12" fmla="*/ 18 w 54"/>
                <a:gd name="T13" fmla="*/ 15 h 57"/>
                <a:gd name="T14" fmla="*/ 10 w 54"/>
                <a:gd name="T15" fmla="*/ 19 h 57"/>
                <a:gd name="T16" fmla="*/ 9 w 54"/>
                <a:gd name="T17" fmla="*/ 20 h 57"/>
                <a:gd name="T18" fmla="*/ 12 w 54"/>
                <a:gd name="T19" fmla="*/ 28 h 57"/>
                <a:gd name="T20" fmla="*/ 13 w 54"/>
                <a:gd name="T21" fmla="*/ 29 h 57"/>
                <a:gd name="T22" fmla="*/ 12 w 54"/>
                <a:gd name="T23" fmla="*/ 30 h 57"/>
                <a:gd name="T24" fmla="*/ 2 w 54"/>
                <a:gd name="T25" fmla="*/ 41 h 57"/>
                <a:gd name="T26" fmla="*/ 0 w 54"/>
                <a:gd name="T27" fmla="*/ 45 h 57"/>
                <a:gd name="T28" fmla="*/ 3 w 54"/>
                <a:gd name="T29" fmla="*/ 48 h 57"/>
                <a:gd name="T30" fmla="*/ 7 w 54"/>
                <a:gd name="T31" fmla="*/ 50 h 57"/>
                <a:gd name="T32" fmla="*/ 11 w 54"/>
                <a:gd name="T33" fmla="*/ 50 h 57"/>
                <a:gd name="T34" fmla="*/ 20 w 54"/>
                <a:gd name="T35" fmla="*/ 53 h 57"/>
                <a:gd name="T36" fmla="*/ 24 w 54"/>
                <a:gd name="T37" fmla="*/ 55 h 57"/>
                <a:gd name="T38" fmla="*/ 31 w 54"/>
                <a:gd name="T39" fmla="*/ 57 h 57"/>
                <a:gd name="T40" fmla="*/ 36 w 54"/>
                <a:gd name="T41" fmla="*/ 53 h 57"/>
                <a:gd name="T42" fmla="*/ 40 w 54"/>
                <a:gd name="T43" fmla="*/ 49 h 57"/>
                <a:gd name="T44" fmla="*/ 42 w 54"/>
                <a:gd name="T45" fmla="*/ 42 h 57"/>
                <a:gd name="T46" fmla="*/ 40 w 54"/>
                <a:gd name="T47" fmla="*/ 33 h 57"/>
                <a:gd name="T48" fmla="*/ 43 w 54"/>
                <a:gd name="T49" fmla="*/ 34 h 57"/>
                <a:gd name="T50" fmla="*/ 48 w 54"/>
                <a:gd name="T51" fmla="*/ 34 h 57"/>
                <a:gd name="T52" fmla="*/ 51 w 54"/>
                <a:gd name="T53" fmla="*/ 33 h 57"/>
                <a:gd name="T54" fmla="*/ 52 w 54"/>
                <a:gd name="T55" fmla="*/ 31 h 57"/>
                <a:gd name="T56" fmla="*/ 48 w 54"/>
                <a:gd name="T57" fmla="*/ 19 h 57"/>
                <a:gd name="T58" fmla="*/ 49 w 54"/>
                <a:gd name="T59" fmla="*/ 15 h 57"/>
                <a:gd name="T60" fmla="*/ 53 w 54"/>
                <a:gd name="T61" fmla="*/ 11 h 57"/>
                <a:gd name="T62" fmla="*/ 54 w 54"/>
                <a:gd name="T63" fmla="*/ 11 h 57"/>
                <a:gd name="T64" fmla="*/ 53 w 54"/>
                <a:gd name="T65" fmla="*/ 9 h 57"/>
                <a:gd name="T66" fmla="*/ 43 w 54"/>
                <a:gd name="T67" fmla="*/ 9 h 57"/>
                <a:gd name="T68" fmla="*/ 43 w 54"/>
                <a:gd name="T69" fmla="*/ 9 h 57"/>
                <a:gd name="T70" fmla="*/ 34 w 54"/>
                <a:gd name="T71" fmla="*/ 3 h 57"/>
                <a:gd name="T72" fmla="*/ 24 w 54"/>
                <a:gd name="T73" fmla="*/ 1 h 57"/>
                <a:gd name="T74" fmla="*/ 23 w 54"/>
                <a:gd name="T75" fmla="*/ 1 h 57"/>
                <a:gd name="T76" fmla="*/ 25 w 54"/>
                <a:gd name="T77" fmla="*/ 5 h 57"/>
                <a:gd name="T78" fmla="*/ 27 w 54"/>
                <a:gd name="T79"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4" h="57">
                  <a:moveTo>
                    <a:pt x="27" y="12"/>
                  </a:moveTo>
                  <a:cubicBezTo>
                    <a:pt x="26" y="13"/>
                    <a:pt x="26" y="13"/>
                    <a:pt x="26" y="13"/>
                  </a:cubicBezTo>
                  <a:cubicBezTo>
                    <a:pt x="25" y="13"/>
                    <a:pt x="25" y="13"/>
                    <a:pt x="25" y="13"/>
                  </a:cubicBezTo>
                  <a:cubicBezTo>
                    <a:pt x="20" y="12"/>
                    <a:pt x="20" y="12"/>
                    <a:pt x="20" y="12"/>
                  </a:cubicBezTo>
                  <a:cubicBezTo>
                    <a:pt x="19" y="14"/>
                    <a:pt x="19" y="14"/>
                    <a:pt x="19" y="14"/>
                  </a:cubicBezTo>
                  <a:cubicBezTo>
                    <a:pt x="19" y="15"/>
                    <a:pt x="19" y="15"/>
                    <a:pt x="19" y="15"/>
                  </a:cubicBezTo>
                  <a:cubicBezTo>
                    <a:pt x="18" y="15"/>
                    <a:pt x="18" y="15"/>
                    <a:pt x="18" y="15"/>
                  </a:cubicBezTo>
                  <a:cubicBezTo>
                    <a:pt x="10" y="19"/>
                    <a:pt x="10" y="19"/>
                    <a:pt x="10" y="19"/>
                  </a:cubicBezTo>
                  <a:cubicBezTo>
                    <a:pt x="9" y="20"/>
                    <a:pt x="9" y="20"/>
                    <a:pt x="9" y="20"/>
                  </a:cubicBezTo>
                  <a:cubicBezTo>
                    <a:pt x="8" y="23"/>
                    <a:pt x="9" y="25"/>
                    <a:pt x="12" y="28"/>
                  </a:cubicBezTo>
                  <a:cubicBezTo>
                    <a:pt x="13" y="29"/>
                    <a:pt x="13" y="29"/>
                    <a:pt x="13" y="29"/>
                  </a:cubicBezTo>
                  <a:cubicBezTo>
                    <a:pt x="12" y="30"/>
                    <a:pt x="12" y="30"/>
                    <a:pt x="12" y="30"/>
                  </a:cubicBezTo>
                  <a:cubicBezTo>
                    <a:pt x="10" y="34"/>
                    <a:pt x="6" y="38"/>
                    <a:pt x="2" y="41"/>
                  </a:cubicBezTo>
                  <a:cubicBezTo>
                    <a:pt x="0" y="42"/>
                    <a:pt x="0" y="43"/>
                    <a:pt x="0" y="45"/>
                  </a:cubicBezTo>
                  <a:cubicBezTo>
                    <a:pt x="3" y="48"/>
                    <a:pt x="3" y="48"/>
                    <a:pt x="3" y="48"/>
                  </a:cubicBezTo>
                  <a:cubicBezTo>
                    <a:pt x="7" y="50"/>
                    <a:pt x="7" y="50"/>
                    <a:pt x="7" y="50"/>
                  </a:cubicBezTo>
                  <a:cubicBezTo>
                    <a:pt x="11" y="50"/>
                    <a:pt x="11" y="50"/>
                    <a:pt x="11" y="50"/>
                  </a:cubicBezTo>
                  <a:cubicBezTo>
                    <a:pt x="16" y="50"/>
                    <a:pt x="19" y="51"/>
                    <a:pt x="20" y="53"/>
                  </a:cubicBezTo>
                  <a:cubicBezTo>
                    <a:pt x="24" y="55"/>
                    <a:pt x="24" y="55"/>
                    <a:pt x="24" y="55"/>
                  </a:cubicBezTo>
                  <a:cubicBezTo>
                    <a:pt x="27" y="57"/>
                    <a:pt x="29" y="57"/>
                    <a:pt x="31" y="57"/>
                  </a:cubicBezTo>
                  <a:cubicBezTo>
                    <a:pt x="33" y="57"/>
                    <a:pt x="35" y="56"/>
                    <a:pt x="36" y="53"/>
                  </a:cubicBezTo>
                  <a:cubicBezTo>
                    <a:pt x="40" y="49"/>
                    <a:pt x="40" y="49"/>
                    <a:pt x="40" y="49"/>
                  </a:cubicBezTo>
                  <a:cubicBezTo>
                    <a:pt x="42" y="42"/>
                    <a:pt x="42" y="42"/>
                    <a:pt x="42" y="42"/>
                  </a:cubicBezTo>
                  <a:cubicBezTo>
                    <a:pt x="40" y="33"/>
                    <a:pt x="40" y="33"/>
                    <a:pt x="40" y="33"/>
                  </a:cubicBezTo>
                  <a:cubicBezTo>
                    <a:pt x="43" y="34"/>
                    <a:pt x="43" y="34"/>
                    <a:pt x="43" y="34"/>
                  </a:cubicBezTo>
                  <a:cubicBezTo>
                    <a:pt x="48" y="34"/>
                    <a:pt x="48" y="34"/>
                    <a:pt x="48" y="34"/>
                  </a:cubicBezTo>
                  <a:cubicBezTo>
                    <a:pt x="51" y="33"/>
                    <a:pt x="51" y="33"/>
                    <a:pt x="51" y="33"/>
                  </a:cubicBezTo>
                  <a:cubicBezTo>
                    <a:pt x="52" y="31"/>
                    <a:pt x="52" y="31"/>
                    <a:pt x="52" y="31"/>
                  </a:cubicBezTo>
                  <a:cubicBezTo>
                    <a:pt x="48" y="19"/>
                    <a:pt x="48" y="19"/>
                    <a:pt x="48" y="19"/>
                  </a:cubicBezTo>
                  <a:cubicBezTo>
                    <a:pt x="49" y="15"/>
                    <a:pt x="49" y="15"/>
                    <a:pt x="49" y="15"/>
                  </a:cubicBezTo>
                  <a:cubicBezTo>
                    <a:pt x="50" y="13"/>
                    <a:pt x="52" y="12"/>
                    <a:pt x="53" y="11"/>
                  </a:cubicBezTo>
                  <a:cubicBezTo>
                    <a:pt x="54" y="11"/>
                    <a:pt x="54" y="11"/>
                    <a:pt x="54" y="11"/>
                  </a:cubicBezTo>
                  <a:cubicBezTo>
                    <a:pt x="53" y="9"/>
                    <a:pt x="53" y="9"/>
                    <a:pt x="53" y="9"/>
                  </a:cubicBezTo>
                  <a:cubicBezTo>
                    <a:pt x="43" y="9"/>
                    <a:pt x="43" y="9"/>
                    <a:pt x="43" y="9"/>
                  </a:cubicBezTo>
                  <a:cubicBezTo>
                    <a:pt x="43" y="9"/>
                    <a:pt x="43" y="9"/>
                    <a:pt x="43" y="9"/>
                  </a:cubicBezTo>
                  <a:cubicBezTo>
                    <a:pt x="34" y="3"/>
                    <a:pt x="34" y="3"/>
                    <a:pt x="34" y="3"/>
                  </a:cubicBezTo>
                  <a:cubicBezTo>
                    <a:pt x="31" y="0"/>
                    <a:pt x="27" y="0"/>
                    <a:pt x="24" y="1"/>
                  </a:cubicBezTo>
                  <a:cubicBezTo>
                    <a:pt x="23" y="1"/>
                    <a:pt x="23" y="1"/>
                    <a:pt x="23" y="1"/>
                  </a:cubicBezTo>
                  <a:cubicBezTo>
                    <a:pt x="22" y="3"/>
                    <a:pt x="23" y="5"/>
                    <a:pt x="25" y="5"/>
                  </a:cubicBezTo>
                  <a:cubicBezTo>
                    <a:pt x="27" y="7"/>
                    <a:pt x="28" y="9"/>
                    <a:pt x="27"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lumMod val="50000"/>
                  </a:sysClr>
                </a:solidFill>
                <a:effectLst/>
                <a:uLnTx/>
                <a:uFillTx/>
              </a:endParaRPr>
            </a:p>
          </p:txBody>
        </p:sp>
        <p:sp>
          <p:nvSpPr>
            <p:cNvPr id="92" name="Freeform 27"/>
            <p:cNvSpPr>
              <a:spLocks/>
            </p:cNvSpPr>
            <p:nvPr/>
          </p:nvSpPr>
          <p:spPr bwMode="auto">
            <a:xfrm>
              <a:off x="7521576" y="2081213"/>
              <a:ext cx="706438" cy="673100"/>
            </a:xfrm>
            <a:custGeom>
              <a:avLst/>
              <a:gdLst>
                <a:gd name="T0" fmla="*/ 81 w 188"/>
                <a:gd name="T1" fmla="*/ 37 h 179"/>
                <a:gd name="T2" fmla="*/ 71 w 188"/>
                <a:gd name="T3" fmla="*/ 40 h 179"/>
                <a:gd name="T4" fmla="*/ 59 w 188"/>
                <a:gd name="T5" fmla="*/ 46 h 179"/>
                <a:gd name="T6" fmla="*/ 46 w 188"/>
                <a:gd name="T7" fmla="*/ 56 h 179"/>
                <a:gd name="T8" fmla="*/ 45 w 188"/>
                <a:gd name="T9" fmla="*/ 58 h 179"/>
                <a:gd name="T10" fmla="*/ 35 w 188"/>
                <a:gd name="T11" fmla="*/ 70 h 179"/>
                <a:gd name="T12" fmla="*/ 21 w 188"/>
                <a:gd name="T13" fmla="*/ 69 h 179"/>
                <a:gd name="T14" fmla="*/ 16 w 188"/>
                <a:gd name="T15" fmla="*/ 63 h 179"/>
                <a:gd name="T16" fmla="*/ 17 w 188"/>
                <a:gd name="T17" fmla="*/ 86 h 179"/>
                <a:gd name="T18" fmla="*/ 3 w 188"/>
                <a:gd name="T19" fmla="*/ 110 h 179"/>
                <a:gd name="T20" fmla="*/ 0 w 188"/>
                <a:gd name="T21" fmla="*/ 113 h 179"/>
                <a:gd name="T22" fmla="*/ 16 w 188"/>
                <a:gd name="T23" fmla="*/ 119 h 179"/>
                <a:gd name="T24" fmla="*/ 17 w 188"/>
                <a:gd name="T25" fmla="*/ 120 h 179"/>
                <a:gd name="T26" fmla="*/ 23 w 188"/>
                <a:gd name="T27" fmla="*/ 124 h 179"/>
                <a:gd name="T28" fmla="*/ 24 w 188"/>
                <a:gd name="T29" fmla="*/ 124 h 179"/>
                <a:gd name="T30" fmla="*/ 40 w 188"/>
                <a:gd name="T31" fmla="*/ 136 h 179"/>
                <a:gd name="T32" fmla="*/ 56 w 188"/>
                <a:gd name="T33" fmla="*/ 112 h 179"/>
                <a:gd name="T34" fmla="*/ 61 w 188"/>
                <a:gd name="T35" fmla="*/ 106 h 179"/>
                <a:gd name="T36" fmla="*/ 74 w 188"/>
                <a:gd name="T37" fmla="*/ 101 h 179"/>
                <a:gd name="T38" fmla="*/ 87 w 188"/>
                <a:gd name="T39" fmla="*/ 99 h 179"/>
                <a:gd name="T40" fmla="*/ 94 w 188"/>
                <a:gd name="T41" fmla="*/ 110 h 179"/>
                <a:gd name="T42" fmla="*/ 95 w 188"/>
                <a:gd name="T43" fmla="*/ 119 h 179"/>
                <a:gd name="T44" fmla="*/ 93 w 188"/>
                <a:gd name="T45" fmla="*/ 134 h 179"/>
                <a:gd name="T46" fmla="*/ 92 w 188"/>
                <a:gd name="T47" fmla="*/ 135 h 179"/>
                <a:gd name="T48" fmla="*/ 85 w 188"/>
                <a:gd name="T49" fmla="*/ 156 h 179"/>
                <a:gd name="T50" fmla="*/ 92 w 188"/>
                <a:gd name="T51" fmla="*/ 152 h 179"/>
                <a:gd name="T52" fmla="*/ 97 w 188"/>
                <a:gd name="T53" fmla="*/ 154 h 179"/>
                <a:gd name="T54" fmla="*/ 97 w 188"/>
                <a:gd name="T55" fmla="*/ 160 h 179"/>
                <a:gd name="T56" fmla="*/ 92 w 188"/>
                <a:gd name="T57" fmla="*/ 167 h 179"/>
                <a:gd name="T58" fmla="*/ 89 w 188"/>
                <a:gd name="T59" fmla="*/ 172 h 179"/>
                <a:gd name="T60" fmla="*/ 85 w 188"/>
                <a:gd name="T61" fmla="*/ 173 h 179"/>
                <a:gd name="T62" fmla="*/ 80 w 188"/>
                <a:gd name="T63" fmla="*/ 179 h 179"/>
                <a:gd name="T64" fmla="*/ 100 w 188"/>
                <a:gd name="T65" fmla="*/ 164 h 179"/>
                <a:gd name="T66" fmla="*/ 130 w 188"/>
                <a:gd name="T67" fmla="*/ 133 h 179"/>
                <a:gd name="T68" fmla="*/ 137 w 188"/>
                <a:gd name="T69" fmla="*/ 130 h 179"/>
                <a:gd name="T70" fmla="*/ 153 w 188"/>
                <a:gd name="T71" fmla="*/ 126 h 179"/>
                <a:gd name="T72" fmla="*/ 163 w 188"/>
                <a:gd name="T73" fmla="*/ 104 h 179"/>
                <a:gd name="T74" fmla="*/ 188 w 188"/>
                <a:gd name="T75" fmla="*/ 78 h 179"/>
                <a:gd name="T76" fmla="*/ 182 w 188"/>
                <a:gd name="T77" fmla="*/ 60 h 179"/>
                <a:gd name="T78" fmla="*/ 173 w 188"/>
                <a:gd name="T79" fmla="*/ 58 h 179"/>
                <a:gd name="T80" fmla="*/ 172 w 188"/>
                <a:gd name="T81" fmla="*/ 54 h 179"/>
                <a:gd name="T82" fmla="*/ 159 w 188"/>
                <a:gd name="T83" fmla="*/ 22 h 179"/>
                <a:gd name="T84" fmla="*/ 154 w 188"/>
                <a:gd name="T85" fmla="*/ 6 h 179"/>
                <a:gd name="T86" fmla="*/ 147 w 188"/>
                <a:gd name="T87" fmla="*/ 12 h 179"/>
                <a:gd name="T88" fmla="*/ 134 w 188"/>
                <a:gd name="T89" fmla="*/ 5 h 179"/>
                <a:gd name="T90" fmla="*/ 124 w 188"/>
                <a:gd name="T91" fmla="*/ 6 h 179"/>
                <a:gd name="T92" fmla="*/ 115 w 188"/>
                <a:gd name="T93" fmla="*/ 2 h 179"/>
                <a:gd name="T94" fmla="*/ 114 w 188"/>
                <a:gd name="T95" fmla="*/ 15 h 179"/>
                <a:gd name="T96" fmla="*/ 113 w 188"/>
                <a:gd name="T97" fmla="*/ 16 h 179"/>
                <a:gd name="T98" fmla="*/ 105 w 188"/>
                <a:gd name="T99" fmla="*/ 24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8" h="179">
                  <a:moveTo>
                    <a:pt x="86" y="23"/>
                  </a:moveTo>
                  <a:cubicBezTo>
                    <a:pt x="81" y="30"/>
                    <a:pt x="81" y="30"/>
                    <a:pt x="81" y="30"/>
                  </a:cubicBezTo>
                  <a:cubicBezTo>
                    <a:pt x="80" y="31"/>
                    <a:pt x="80" y="33"/>
                    <a:pt x="81" y="37"/>
                  </a:cubicBezTo>
                  <a:cubicBezTo>
                    <a:pt x="81" y="40"/>
                    <a:pt x="81" y="40"/>
                    <a:pt x="81" y="40"/>
                  </a:cubicBezTo>
                  <a:cubicBezTo>
                    <a:pt x="71" y="40"/>
                    <a:pt x="71" y="40"/>
                    <a:pt x="71" y="40"/>
                  </a:cubicBezTo>
                  <a:cubicBezTo>
                    <a:pt x="71" y="40"/>
                    <a:pt x="71" y="40"/>
                    <a:pt x="71" y="40"/>
                  </a:cubicBezTo>
                  <a:cubicBezTo>
                    <a:pt x="71" y="40"/>
                    <a:pt x="71" y="40"/>
                    <a:pt x="71" y="40"/>
                  </a:cubicBezTo>
                  <a:cubicBezTo>
                    <a:pt x="64" y="38"/>
                    <a:pt x="64" y="38"/>
                    <a:pt x="64" y="38"/>
                  </a:cubicBezTo>
                  <a:cubicBezTo>
                    <a:pt x="59" y="46"/>
                    <a:pt x="59" y="46"/>
                    <a:pt x="59" y="46"/>
                  </a:cubicBezTo>
                  <a:cubicBezTo>
                    <a:pt x="58" y="46"/>
                    <a:pt x="58" y="46"/>
                    <a:pt x="58" y="46"/>
                  </a:cubicBezTo>
                  <a:cubicBezTo>
                    <a:pt x="52" y="50"/>
                    <a:pt x="52" y="50"/>
                    <a:pt x="52" y="50"/>
                  </a:cubicBezTo>
                  <a:cubicBezTo>
                    <a:pt x="46" y="56"/>
                    <a:pt x="46" y="56"/>
                    <a:pt x="46" y="56"/>
                  </a:cubicBezTo>
                  <a:cubicBezTo>
                    <a:pt x="46" y="56"/>
                    <a:pt x="46" y="56"/>
                    <a:pt x="46" y="56"/>
                  </a:cubicBezTo>
                  <a:cubicBezTo>
                    <a:pt x="45" y="58"/>
                    <a:pt x="45" y="58"/>
                    <a:pt x="45" y="58"/>
                  </a:cubicBezTo>
                  <a:cubicBezTo>
                    <a:pt x="45" y="58"/>
                    <a:pt x="45" y="58"/>
                    <a:pt x="45" y="58"/>
                  </a:cubicBezTo>
                  <a:cubicBezTo>
                    <a:pt x="35" y="69"/>
                    <a:pt x="35" y="69"/>
                    <a:pt x="35" y="69"/>
                  </a:cubicBezTo>
                  <a:cubicBezTo>
                    <a:pt x="35" y="70"/>
                    <a:pt x="35" y="70"/>
                    <a:pt x="35" y="70"/>
                  </a:cubicBezTo>
                  <a:cubicBezTo>
                    <a:pt x="35" y="70"/>
                    <a:pt x="35" y="70"/>
                    <a:pt x="35" y="70"/>
                  </a:cubicBezTo>
                  <a:cubicBezTo>
                    <a:pt x="27" y="74"/>
                    <a:pt x="27" y="74"/>
                    <a:pt x="27" y="74"/>
                  </a:cubicBezTo>
                  <a:cubicBezTo>
                    <a:pt x="21" y="70"/>
                    <a:pt x="21" y="70"/>
                    <a:pt x="21" y="70"/>
                  </a:cubicBezTo>
                  <a:cubicBezTo>
                    <a:pt x="21" y="69"/>
                    <a:pt x="21" y="69"/>
                    <a:pt x="21" y="69"/>
                  </a:cubicBezTo>
                  <a:cubicBezTo>
                    <a:pt x="21" y="69"/>
                    <a:pt x="21" y="69"/>
                    <a:pt x="21" y="69"/>
                  </a:cubicBezTo>
                  <a:cubicBezTo>
                    <a:pt x="21" y="69"/>
                    <a:pt x="21" y="69"/>
                    <a:pt x="21" y="69"/>
                  </a:cubicBezTo>
                  <a:cubicBezTo>
                    <a:pt x="16" y="63"/>
                    <a:pt x="16" y="63"/>
                    <a:pt x="16" y="63"/>
                  </a:cubicBezTo>
                  <a:cubicBezTo>
                    <a:pt x="12" y="61"/>
                    <a:pt x="12" y="61"/>
                    <a:pt x="12" y="61"/>
                  </a:cubicBezTo>
                  <a:cubicBezTo>
                    <a:pt x="15" y="78"/>
                    <a:pt x="15" y="78"/>
                    <a:pt x="15" y="78"/>
                  </a:cubicBezTo>
                  <a:cubicBezTo>
                    <a:pt x="17" y="86"/>
                    <a:pt x="17" y="86"/>
                    <a:pt x="17" y="86"/>
                  </a:cubicBezTo>
                  <a:cubicBezTo>
                    <a:pt x="11" y="92"/>
                    <a:pt x="11" y="92"/>
                    <a:pt x="11" y="92"/>
                  </a:cubicBezTo>
                  <a:cubicBezTo>
                    <a:pt x="3" y="104"/>
                    <a:pt x="3" y="104"/>
                    <a:pt x="3" y="104"/>
                  </a:cubicBezTo>
                  <a:cubicBezTo>
                    <a:pt x="3" y="110"/>
                    <a:pt x="3" y="110"/>
                    <a:pt x="3" y="110"/>
                  </a:cubicBezTo>
                  <a:cubicBezTo>
                    <a:pt x="2" y="110"/>
                    <a:pt x="2" y="110"/>
                    <a:pt x="2" y="110"/>
                  </a:cubicBezTo>
                  <a:cubicBezTo>
                    <a:pt x="2" y="110"/>
                    <a:pt x="2" y="110"/>
                    <a:pt x="2" y="110"/>
                  </a:cubicBezTo>
                  <a:cubicBezTo>
                    <a:pt x="0" y="113"/>
                    <a:pt x="0" y="113"/>
                    <a:pt x="0" y="113"/>
                  </a:cubicBezTo>
                  <a:cubicBezTo>
                    <a:pt x="2" y="116"/>
                    <a:pt x="2" y="116"/>
                    <a:pt x="2" y="116"/>
                  </a:cubicBezTo>
                  <a:cubicBezTo>
                    <a:pt x="5" y="116"/>
                    <a:pt x="5" y="116"/>
                    <a:pt x="5" y="116"/>
                  </a:cubicBezTo>
                  <a:cubicBezTo>
                    <a:pt x="16" y="119"/>
                    <a:pt x="16" y="119"/>
                    <a:pt x="16" y="119"/>
                  </a:cubicBezTo>
                  <a:cubicBezTo>
                    <a:pt x="17" y="119"/>
                    <a:pt x="17" y="119"/>
                    <a:pt x="17" y="119"/>
                  </a:cubicBezTo>
                  <a:cubicBezTo>
                    <a:pt x="17" y="119"/>
                    <a:pt x="17" y="119"/>
                    <a:pt x="17" y="119"/>
                  </a:cubicBezTo>
                  <a:cubicBezTo>
                    <a:pt x="17" y="120"/>
                    <a:pt x="17" y="120"/>
                    <a:pt x="17" y="120"/>
                  </a:cubicBezTo>
                  <a:cubicBezTo>
                    <a:pt x="18" y="120"/>
                    <a:pt x="18" y="120"/>
                    <a:pt x="18" y="120"/>
                  </a:cubicBezTo>
                  <a:cubicBezTo>
                    <a:pt x="20" y="122"/>
                    <a:pt x="20" y="122"/>
                    <a:pt x="20" y="122"/>
                  </a:cubicBezTo>
                  <a:cubicBezTo>
                    <a:pt x="23" y="124"/>
                    <a:pt x="23" y="124"/>
                    <a:pt x="23" y="124"/>
                  </a:cubicBezTo>
                  <a:cubicBezTo>
                    <a:pt x="23" y="124"/>
                    <a:pt x="23" y="124"/>
                    <a:pt x="23" y="124"/>
                  </a:cubicBezTo>
                  <a:cubicBezTo>
                    <a:pt x="24" y="124"/>
                    <a:pt x="24" y="124"/>
                    <a:pt x="24" y="124"/>
                  </a:cubicBezTo>
                  <a:cubicBezTo>
                    <a:pt x="24" y="124"/>
                    <a:pt x="24" y="124"/>
                    <a:pt x="24" y="124"/>
                  </a:cubicBezTo>
                  <a:cubicBezTo>
                    <a:pt x="25" y="126"/>
                    <a:pt x="26" y="127"/>
                    <a:pt x="26" y="129"/>
                  </a:cubicBezTo>
                  <a:cubicBezTo>
                    <a:pt x="27" y="132"/>
                    <a:pt x="27" y="132"/>
                    <a:pt x="27" y="132"/>
                  </a:cubicBezTo>
                  <a:cubicBezTo>
                    <a:pt x="40" y="136"/>
                    <a:pt x="40" y="136"/>
                    <a:pt x="40" y="136"/>
                  </a:cubicBezTo>
                  <a:cubicBezTo>
                    <a:pt x="43" y="135"/>
                    <a:pt x="43" y="135"/>
                    <a:pt x="43" y="135"/>
                  </a:cubicBezTo>
                  <a:cubicBezTo>
                    <a:pt x="47" y="130"/>
                    <a:pt x="47" y="130"/>
                    <a:pt x="47" y="130"/>
                  </a:cubicBezTo>
                  <a:cubicBezTo>
                    <a:pt x="56" y="112"/>
                    <a:pt x="56" y="112"/>
                    <a:pt x="56" y="112"/>
                  </a:cubicBezTo>
                  <a:cubicBezTo>
                    <a:pt x="57" y="112"/>
                    <a:pt x="57" y="112"/>
                    <a:pt x="57" y="112"/>
                  </a:cubicBezTo>
                  <a:cubicBezTo>
                    <a:pt x="57" y="112"/>
                    <a:pt x="57" y="112"/>
                    <a:pt x="57" y="112"/>
                  </a:cubicBezTo>
                  <a:cubicBezTo>
                    <a:pt x="61" y="106"/>
                    <a:pt x="61" y="106"/>
                    <a:pt x="61" y="106"/>
                  </a:cubicBezTo>
                  <a:cubicBezTo>
                    <a:pt x="62" y="105"/>
                    <a:pt x="62" y="105"/>
                    <a:pt x="62" y="105"/>
                  </a:cubicBezTo>
                  <a:cubicBezTo>
                    <a:pt x="69" y="102"/>
                    <a:pt x="69" y="102"/>
                    <a:pt x="69" y="102"/>
                  </a:cubicBezTo>
                  <a:cubicBezTo>
                    <a:pt x="74" y="101"/>
                    <a:pt x="74" y="101"/>
                    <a:pt x="74" y="101"/>
                  </a:cubicBezTo>
                  <a:cubicBezTo>
                    <a:pt x="76" y="98"/>
                    <a:pt x="78" y="96"/>
                    <a:pt x="80" y="96"/>
                  </a:cubicBezTo>
                  <a:cubicBezTo>
                    <a:pt x="81" y="96"/>
                    <a:pt x="83" y="97"/>
                    <a:pt x="86" y="99"/>
                  </a:cubicBezTo>
                  <a:cubicBezTo>
                    <a:pt x="87" y="99"/>
                    <a:pt x="87" y="99"/>
                    <a:pt x="87" y="99"/>
                  </a:cubicBezTo>
                  <a:cubicBezTo>
                    <a:pt x="87" y="100"/>
                    <a:pt x="87" y="100"/>
                    <a:pt x="87" y="100"/>
                  </a:cubicBezTo>
                  <a:cubicBezTo>
                    <a:pt x="94" y="110"/>
                    <a:pt x="94" y="110"/>
                    <a:pt x="94" y="110"/>
                  </a:cubicBezTo>
                  <a:cubicBezTo>
                    <a:pt x="94" y="110"/>
                    <a:pt x="94" y="110"/>
                    <a:pt x="94" y="110"/>
                  </a:cubicBezTo>
                  <a:cubicBezTo>
                    <a:pt x="94" y="110"/>
                    <a:pt x="94" y="110"/>
                    <a:pt x="94" y="110"/>
                  </a:cubicBezTo>
                  <a:cubicBezTo>
                    <a:pt x="94" y="111"/>
                    <a:pt x="94" y="111"/>
                    <a:pt x="94" y="111"/>
                  </a:cubicBezTo>
                  <a:cubicBezTo>
                    <a:pt x="95" y="119"/>
                    <a:pt x="95" y="119"/>
                    <a:pt x="95" y="119"/>
                  </a:cubicBezTo>
                  <a:cubicBezTo>
                    <a:pt x="95" y="127"/>
                    <a:pt x="95" y="127"/>
                    <a:pt x="95" y="127"/>
                  </a:cubicBezTo>
                  <a:cubicBezTo>
                    <a:pt x="95" y="127"/>
                    <a:pt x="95" y="127"/>
                    <a:pt x="95" y="127"/>
                  </a:cubicBezTo>
                  <a:cubicBezTo>
                    <a:pt x="93" y="134"/>
                    <a:pt x="93" y="134"/>
                    <a:pt x="93" y="134"/>
                  </a:cubicBezTo>
                  <a:cubicBezTo>
                    <a:pt x="93" y="134"/>
                    <a:pt x="93" y="134"/>
                    <a:pt x="93" y="134"/>
                  </a:cubicBezTo>
                  <a:cubicBezTo>
                    <a:pt x="93" y="135"/>
                    <a:pt x="93" y="135"/>
                    <a:pt x="93" y="135"/>
                  </a:cubicBezTo>
                  <a:cubicBezTo>
                    <a:pt x="92" y="135"/>
                    <a:pt x="92" y="135"/>
                    <a:pt x="92" y="135"/>
                  </a:cubicBezTo>
                  <a:cubicBezTo>
                    <a:pt x="87" y="142"/>
                    <a:pt x="87" y="142"/>
                    <a:pt x="87" y="142"/>
                  </a:cubicBezTo>
                  <a:cubicBezTo>
                    <a:pt x="85" y="147"/>
                    <a:pt x="85" y="147"/>
                    <a:pt x="85" y="147"/>
                  </a:cubicBezTo>
                  <a:cubicBezTo>
                    <a:pt x="85" y="156"/>
                    <a:pt x="85" y="156"/>
                    <a:pt x="85" y="156"/>
                  </a:cubicBezTo>
                  <a:cubicBezTo>
                    <a:pt x="86" y="156"/>
                    <a:pt x="86" y="156"/>
                    <a:pt x="86" y="156"/>
                  </a:cubicBezTo>
                  <a:cubicBezTo>
                    <a:pt x="89" y="154"/>
                    <a:pt x="89" y="154"/>
                    <a:pt x="89" y="154"/>
                  </a:cubicBezTo>
                  <a:cubicBezTo>
                    <a:pt x="92" y="152"/>
                    <a:pt x="92" y="152"/>
                    <a:pt x="92" y="152"/>
                  </a:cubicBezTo>
                  <a:cubicBezTo>
                    <a:pt x="93" y="151"/>
                    <a:pt x="93" y="151"/>
                    <a:pt x="93" y="151"/>
                  </a:cubicBezTo>
                  <a:cubicBezTo>
                    <a:pt x="93" y="150"/>
                    <a:pt x="93" y="150"/>
                    <a:pt x="93" y="150"/>
                  </a:cubicBezTo>
                  <a:cubicBezTo>
                    <a:pt x="97" y="154"/>
                    <a:pt x="97" y="154"/>
                    <a:pt x="97" y="154"/>
                  </a:cubicBezTo>
                  <a:cubicBezTo>
                    <a:pt x="97" y="154"/>
                    <a:pt x="97" y="154"/>
                    <a:pt x="97" y="154"/>
                  </a:cubicBezTo>
                  <a:cubicBezTo>
                    <a:pt x="97" y="160"/>
                    <a:pt x="97" y="160"/>
                    <a:pt x="97" y="160"/>
                  </a:cubicBezTo>
                  <a:cubicBezTo>
                    <a:pt x="97" y="160"/>
                    <a:pt x="97" y="160"/>
                    <a:pt x="97" y="160"/>
                  </a:cubicBezTo>
                  <a:cubicBezTo>
                    <a:pt x="93" y="162"/>
                    <a:pt x="93" y="162"/>
                    <a:pt x="93" y="162"/>
                  </a:cubicBezTo>
                  <a:cubicBezTo>
                    <a:pt x="92" y="164"/>
                    <a:pt x="92" y="164"/>
                    <a:pt x="92" y="164"/>
                  </a:cubicBezTo>
                  <a:cubicBezTo>
                    <a:pt x="92" y="167"/>
                    <a:pt x="92" y="167"/>
                    <a:pt x="92" y="167"/>
                  </a:cubicBezTo>
                  <a:cubicBezTo>
                    <a:pt x="92" y="168"/>
                    <a:pt x="92" y="168"/>
                    <a:pt x="92" y="168"/>
                  </a:cubicBezTo>
                  <a:cubicBezTo>
                    <a:pt x="92" y="168"/>
                    <a:pt x="92" y="168"/>
                    <a:pt x="92" y="168"/>
                  </a:cubicBezTo>
                  <a:cubicBezTo>
                    <a:pt x="89" y="172"/>
                    <a:pt x="89" y="172"/>
                    <a:pt x="89" y="172"/>
                  </a:cubicBezTo>
                  <a:cubicBezTo>
                    <a:pt x="89" y="172"/>
                    <a:pt x="89" y="172"/>
                    <a:pt x="89" y="172"/>
                  </a:cubicBezTo>
                  <a:cubicBezTo>
                    <a:pt x="88" y="172"/>
                    <a:pt x="88" y="172"/>
                    <a:pt x="88" y="172"/>
                  </a:cubicBezTo>
                  <a:cubicBezTo>
                    <a:pt x="85" y="173"/>
                    <a:pt x="85" y="173"/>
                    <a:pt x="85" y="173"/>
                  </a:cubicBezTo>
                  <a:cubicBezTo>
                    <a:pt x="82" y="174"/>
                    <a:pt x="82" y="174"/>
                    <a:pt x="82" y="174"/>
                  </a:cubicBezTo>
                  <a:cubicBezTo>
                    <a:pt x="79" y="178"/>
                    <a:pt x="79" y="178"/>
                    <a:pt x="79" y="178"/>
                  </a:cubicBezTo>
                  <a:cubicBezTo>
                    <a:pt x="80" y="179"/>
                    <a:pt x="80" y="179"/>
                    <a:pt x="80" y="179"/>
                  </a:cubicBezTo>
                  <a:cubicBezTo>
                    <a:pt x="93" y="177"/>
                    <a:pt x="93" y="177"/>
                    <a:pt x="93" y="177"/>
                  </a:cubicBezTo>
                  <a:cubicBezTo>
                    <a:pt x="95" y="175"/>
                    <a:pt x="95" y="175"/>
                    <a:pt x="95" y="175"/>
                  </a:cubicBezTo>
                  <a:cubicBezTo>
                    <a:pt x="100" y="164"/>
                    <a:pt x="100" y="164"/>
                    <a:pt x="100" y="164"/>
                  </a:cubicBezTo>
                  <a:cubicBezTo>
                    <a:pt x="100" y="164"/>
                    <a:pt x="100" y="164"/>
                    <a:pt x="100" y="164"/>
                  </a:cubicBezTo>
                  <a:cubicBezTo>
                    <a:pt x="129" y="133"/>
                    <a:pt x="129" y="133"/>
                    <a:pt x="129" y="133"/>
                  </a:cubicBezTo>
                  <a:cubicBezTo>
                    <a:pt x="130" y="133"/>
                    <a:pt x="130" y="133"/>
                    <a:pt x="130" y="133"/>
                  </a:cubicBezTo>
                  <a:cubicBezTo>
                    <a:pt x="136" y="130"/>
                    <a:pt x="136" y="130"/>
                    <a:pt x="136" y="130"/>
                  </a:cubicBezTo>
                  <a:cubicBezTo>
                    <a:pt x="137" y="130"/>
                    <a:pt x="137" y="130"/>
                    <a:pt x="137" y="130"/>
                  </a:cubicBezTo>
                  <a:cubicBezTo>
                    <a:pt x="137" y="130"/>
                    <a:pt x="137" y="130"/>
                    <a:pt x="137" y="130"/>
                  </a:cubicBezTo>
                  <a:cubicBezTo>
                    <a:pt x="142" y="130"/>
                    <a:pt x="142" y="130"/>
                    <a:pt x="142" y="130"/>
                  </a:cubicBezTo>
                  <a:cubicBezTo>
                    <a:pt x="147" y="129"/>
                    <a:pt x="147" y="129"/>
                    <a:pt x="147" y="129"/>
                  </a:cubicBezTo>
                  <a:cubicBezTo>
                    <a:pt x="153" y="126"/>
                    <a:pt x="153" y="126"/>
                    <a:pt x="153" y="126"/>
                  </a:cubicBezTo>
                  <a:cubicBezTo>
                    <a:pt x="157" y="122"/>
                    <a:pt x="157" y="122"/>
                    <a:pt x="157" y="122"/>
                  </a:cubicBezTo>
                  <a:cubicBezTo>
                    <a:pt x="163" y="104"/>
                    <a:pt x="163" y="104"/>
                    <a:pt x="163" y="104"/>
                  </a:cubicBezTo>
                  <a:cubicBezTo>
                    <a:pt x="163" y="104"/>
                    <a:pt x="163" y="104"/>
                    <a:pt x="163" y="104"/>
                  </a:cubicBezTo>
                  <a:cubicBezTo>
                    <a:pt x="163" y="104"/>
                    <a:pt x="163" y="104"/>
                    <a:pt x="163" y="104"/>
                  </a:cubicBezTo>
                  <a:cubicBezTo>
                    <a:pt x="188" y="78"/>
                    <a:pt x="188" y="78"/>
                    <a:pt x="188" y="78"/>
                  </a:cubicBezTo>
                  <a:cubicBezTo>
                    <a:pt x="188" y="78"/>
                    <a:pt x="188" y="78"/>
                    <a:pt x="188" y="78"/>
                  </a:cubicBezTo>
                  <a:cubicBezTo>
                    <a:pt x="186" y="64"/>
                    <a:pt x="186" y="64"/>
                    <a:pt x="186" y="64"/>
                  </a:cubicBezTo>
                  <a:cubicBezTo>
                    <a:pt x="185" y="63"/>
                    <a:pt x="184" y="62"/>
                    <a:pt x="183" y="61"/>
                  </a:cubicBezTo>
                  <a:cubicBezTo>
                    <a:pt x="182" y="60"/>
                    <a:pt x="182" y="60"/>
                    <a:pt x="182" y="60"/>
                  </a:cubicBezTo>
                  <a:cubicBezTo>
                    <a:pt x="182" y="61"/>
                    <a:pt x="182" y="61"/>
                    <a:pt x="182" y="61"/>
                  </a:cubicBezTo>
                  <a:cubicBezTo>
                    <a:pt x="178" y="61"/>
                    <a:pt x="178" y="61"/>
                    <a:pt x="178" y="61"/>
                  </a:cubicBezTo>
                  <a:cubicBezTo>
                    <a:pt x="176" y="60"/>
                    <a:pt x="175" y="60"/>
                    <a:pt x="173" y="58"/>
                  </a:cubicBezTo>
                  <a:cubicBezTo>
                    <a:pt x="172" y="55"/>
                    <a:pt x="172" y="55"/>
                    <a:pt x="172" y="55"/>
                  </a:cubicBezTo>
                  <a:cubicBezTo>
                    <a:pt x="172" y="55"/>
                    <a:pt x="172" y="55"/>
                    <a:pt x="172" y="55"/>
                  </a:cubicBezTo>
                  <a:cubicBezTo>
                    <a:pt x="172" y="54"/>
                    <a:pt x="172" y="54"/>
                    <a:pt x="172" y="54"/>
                  </a:cubicBezTo>
                  <a:cubicBezTo>
                    <a:pt x="172" y="33"/>
                    <a:pt x="172" y="33"/>
                    <a:pt x="172" y="33"/>
                  </a:cubicBezTo>
                  <a:cubicBezTo>
                    <a:pt x="169" y="32"/>
                    <a:pt x="167" y="30"/>
                    <a:pt x="164" y="28"/>
                  </a:cubicBezTo>
                  <a:cubicBezTo>
                    <a:pt x="159" y="22"/>
                    <a:pt x="159" y="22"/>
                    <a:pt x="159" y="22"/>
                  </a:cubicBezTo>
                  <a:cubicBezTo>
                    <a:pt x="154" y="15"/>
                    <a:pt x="154" y="15"/>
                    <a:pt x="154" y="15"/>
                  </a:cubicBezTo>
                  <a:cubicBezTo>
                    <a:pt x="153" y="14"/>
                    <a:pt x="153" y="11"/>
                    <a:pt x="154" y="8"/>
                  </a:cubicBezTo>
                  <a:cubicBezTo>
                    <a:pt x="154" y="6"/>
                    <a:pt x="154" y="6"/>
                    <a:pt x="154" y="6"/>
                  </a:cubicBezTo>
                  <a:cubicBezTo>
                    <a:pt x="151" y="2"/>
                    <a:pt x="151" y="2"/>
                    <a:pt x="151" y="2"/>
                  </a:cubicBezTo>
                  <a:cubicBezTo>
                    <a:pt x="151" y="5"/>
                    <a:pt x="151" y="5"/>
                    <a:pt x="151" y="5"/>
                  </a:cubicBezTo>
                  <a:cubicBezTo>
                    <a:pt x="147" y="12"/>
                    <a:pt x="147" y="12"/>
                    <a:pt x="147" y="12"/>
                  </a:cubicBezTo>
                  <a:cubicBezTo>
                    <a:pt x="146" y="12"/>
                    <a:pt x="146" y="12"/>
                    <a:pt x="146" y="12"/>
                  </a:cubicBezTo>
                  <a:cubicBezTo>
                    <a:pt x="143" y="12"/>
                    <a:pt x="140" y="12"/>
                    <a:pt x="138" y="10"/>
                  </a:cubicBezTo>
                  <a:cubicBezTo>
                    <a:pt x="135" y="10"/>
                    <a:pt x="134" y="8"/>
                    <a:pt x="134" y="5"/>
                  </a:cubicBezTo>
                  <a:cubicBezTo>
                    <a:pt x="134" y="4"/>
                    <a:pt x="134" y="4"/>
                    <a:pt x="134" y="4"/>
                  </a:cubicBezTo>
                  <a:cubicBezTo>
                    <a:pt x="132" y="4"/>
                    <a:pt x="132" y="4"/>
                    <a:pt x="132" y="4"/>
                  </a:cubicBezTo>
                  <a:cubicBezTo>
                    <a:pt x="124" y="6"/>
                    <a:pt x="124" y="6"/>
                    <a:pt x="124" y="6"/>
                  </a:cubicBezTo>
                  <a:cubicBezTo>
                    <a:pt x="119" y="0"/>
                    <a:pt x="119" y="0"/>
                    <a:pt x="119" y="0"/>
                  </a:cubicBezTo>
                  <a:cubicBezTo>
                    <a:pt x="117" y="0"/>
                    <a:pt x="117" y="0"/>
                    <a:pt x="117" y="0"/>
                  </a:cubicBezTo>
                  <a:cubicBezTo>
                    <a:pt x="115" y="2"/>
                    <a:pt x="115" y="2"/>
                    <a:pt x="115" y="2"/>
                  </a:cubicBezTo>
                  <a:cubicBezTo>
                    <a:pt x="117" y="6"/>
                    <a:pt x="117" y="6"/>
                    <a:pt x="117" y="6"/>
                  </a:cubicBezTo>
                  <a:cubicBezTo>
                    <a:pt x="118" y="7"/>
                    <a:pt x="118" y="7"/>
                    <a:pt x="118" y="7"/>
                  </a:cubicBezTo>
                  <a:cubicBezTo>
                    <a:pt x="114" y="15"/>
                    <a:pt x="114" y="15"/>
                    <a:pt x="114" y="15"/>
                  </a:cubicBezTo>
                  <a:cubicBezTo>
                    <a:pt x="114" y="15"/>
                    <a:pt x="114" y="15"/>
                    <a:pt x="114" y="15"/>
                  </a:cubicBezTo>
                  <a:cubicBezTo>
                    <a:pt x="114" y="16"/>
                    <a:pt x="114" y="16"/>
                    <a:pt x="114" y="16"/>
                  </a:cubicBezTo>
                  <a:cubicBezTo>
                    <a:pt x="113" y="16"/>
                    <a:pt x="113" y="16"/>
                    <a:pt x="113" y="16"/>
                  </a:cubicBezTo>
                  <a:cubicBezTo>
                    <a:pt x="106" y="24"/>
                    <a:pt x="106" y="24"/>
                    <a:pt x="106" y="24"/>
                  </a:cubicBezTo>
                  <a:cubicBezTo>
                    <a:pt x="106" y="24"/>
                    <a:pt x="106" y="24"/>
                    <a:pt x="106" y="24"/>
                  </a:cubicBezTo>
                  <a:cubicBezTo>
                    <a:pt x="105" y="24"/>
                    <a:pt x="105" y="24"/>
                    <a:pt x="105" y="24"/>
                  </a:cubicBezTo>
                  <a:cubicBezTo>
                    <a:pt x="94" y="25"/>
                    <a:pt x="94" y="25"/>
                    <a:pt x="94" y="25"/>
                  </a:cubicBezTo>
                  <a:lnTo>
                    <a:pt x="86"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lumMod val="50000"/>
                  </a:sysClr>
                </a:solidFill>
                <a:effectLst/>
                <a:uLnTx/>
                <a:uFillTx/>
              </a:endParaRPr>
            </a:p>
          </p:txBody>
        </p:sp>
        <p:sp>
          <p:nvSpPr>
            <p:cNvPr id="93" name="Freeform 28"/>
            <p:cNvSpPr>
              <a:spLocks/>
            </p:cNvSpPr>
            <p:nvPr/>
          </p:nvSpPr>
          <p:spPr bwMode="auto">
            <a:xfrm>
              <a:off x="7683501" y="1674813"/>
              <a:ext cx="1006475" cy="684213"/>
            </a:xfrm>
            <a:custGeom>
              <a:avLst/>
              <a:gdLst>
                <a:gd name="T0" fmla="*/ 46 w 268"/>
                <a:gd name="T1" fmla="*/ 3 h 182"/>
                <a:gd name="T2" fmla="*/ 36 w 268"/>
                <a:gd name="T3" fmla="*/ 6 h 182"/>
                <a:gd name="T4" fmla="*/ 34 w 268"/>
                <a:gd name="T5" fmla="*/ 10 h 182"/>
                <a:gd name="T6" fmla="*/ 29 w 268"/>
                <a:gd name="T7" fmla="*/ 18 h 182"/>
                <a:gd name="T8" fmla="*/ 20 w 268"/>
                <a:gd name="T9" fmla="*/ 24 h 182"/>
                <a:gd name="T10" fmla="*/ 10 w 268"/>
                <a:gd name="T11" fmla="*/ 17 h 182"/>
                <a:gd name="T12" fmla="*/ 0 w 268"/>
                <a:gd name="T13" fmla="*/ 20 h 182"/>
                <a:gd name="T14" fmla="*/ 15 w 268"/>
                <a:gd name="T15" fmla="*/ 30 h 182"/>
                <a:gd name="T16" fmla="*/ 16 w 268"/>
                <a:gd name="T17" fmla="*/ 32 h 182"/>
                <a:gd name="T18" fmla="*/ 18 w 268"/>
                <a:gd name="T19" fmla="*/ 52 h 182"/>
                <a:gd name="T20" fmla="*/ 30 w 268"/>
                <a:gd name="T21" fmla="*/ 76 h 182"/>
                <a:gd name="T22" fmla="*/ 37 w 268"/>
                <a:gd name="T23" fmla="*/ 68 h 182"/>
                <a:gd name="T24" fmla="*/ 48 w 268"/>
                <a:gd name="T25" fmla="*/ 66 h 182"/>
                <a:gd name="T26" fmla="*/ 48 w 268"/>
                <a:gd name="T27" fmla="*/ 66 h 182"/>
                <a:gd name="T28" fmla="*/ 59 w 268"/>
                <a:gd name="T29" fmla="*/ 78 h 182"/>
                <a:gd name="T30" fmla="*/ 62 w 268"/>
                <a:gd name="T31" fmla="*/ 88 h 182"/>
                <a:gd name="T32" fmla="*/ 61 w 268"/>
                <a:gd name="T33" fmla="*/ 98 h 182"/>
                <a:gd name="T34" fmla="*/ 68 w 268"/>
                <a:gd name="T35" fmla="*/ 107 h 182"/>
                <a:gd name="T36" fmla="*/ 78 w 268"/>
                <a:gd name="T37" fmla="*/ 104 h 182"/>
                <a:gd name="T38" fmla="*/ 83 w 268"/>
                <a:gd name="T39" fmla="*/ 109 h 182"/>
                <a:gd name="T40" fmla="*/ 95 w 268"/>
                <a:gd name="T41" fmla="*/ 114 h 182"/>
                <a:gd name="T42" fmla="*/ 104 w 268"/>
                <a:gd name="T43" fmla="*/ 111 h 182"/>
                <a:gd name="T44" fmla="*/ 109 w 268"/>
                <a:gd name="T45" fmla="*/ 106 h 182"/>
                <a:gd name="T46" fmla="*/ 115 w 268"/>
                <a:gd name="T47" fmla="*/ 121 h 182"/>
                <a:gd name="T48" fmla="*/ 130 w 268"/>
                <a:gd name="T49" fmla="*/ 137 h 182"/>
                <a:gd name="T50" fmla="*/ 133 w 268"/>
                <a:gd name="T51" fmla="*/ 162 h 182"/>
                <a:gd name="T52" fmla="*/ 143 w 268"/>
                <a:gd name="T53" fmla="*/ 166 h 182"/>
                <a:gd name="T54" fmla="*/ 149 w 268"/>
                <a:gd name="T55" fmla="*/ 182 h 182"/>
                <a:gd name="T56" fmla="*/ 185 w 268"/>
                <a:gd name="T57" fmla="*/ 152 h 182"/>
                <a:gd name="T58" fmla="*/ 200 w 268"/>
                <a:gd name="T59" fmla="*/ 136 h 182"/>
                <a:gd name="T60" fmla="*/ 226 w 268"/>
                <a:gd name="T61" fmla="*/ 114 h 182"/>
                <a:gd name="T62" fmla="*/ 235 w 268"/>
                <a:gd name="T63" fmla="*/ 106 h 182"/>
                <a:gd name="T64" fmla="*/ 237 w 268"/>
                <a:gd name="T65" fmla="*/ 85 h 182"/>
                <a:gd name="T66" fmla="*/ 246 w 268"/>
                <a:gd name="T67" fmla="*/ 84 h 182"/>
                <a:gd name="T68" fmla="*/ 261 w 268"/>
                <a:gd name="T69" fmla="*/ 99 h 182"/>
                <a:gd name="T70" fmla="*/ 258 w 268"/>
                <a:gd name="T71" fmla="*/ 88 h 182"/>
                <a:gd name="T72" fmla="*/ 268 w 268"/>
                <a:gd name="T73" fmla="*/ 79 h 182"/>
                <a:gd name="T74" fmla="*/ 262 w 268"/>
                <a:gd name="T75" fmla="*/ 63 h 182"/>
                <a:gd name="T76" fmla="*/ 245 w 268"/>
                <a:gd name="T77" fmla="*/ 55 h 182"/>
                <a:gd name="T78" fmla="*/ 240 w 268"/>
                <a:gd name="T79" fmla="*/ 54 h 182"/>
                <a:gd name="T80" fmla="*/ 233 w 268"/>
                <a:gd name="T81" fmla="*/ 55 h 182"/>
                <a:gd name="T82" fmla="*/ 223 w 268"/>
                <a:gd name="T83" fmla="*/ 55 h 182"/>
                <a:gd name="T84" fmla="*/ 222 w 268"/>
                <a:gd name="T85" fmla="*/ 69 h 182"/>
                <a:gd name="T86" fmla="*/ 207 w 268"/>
                <a:gd name="T87" fmla="*/ 72 h 182"/>
                <a:gd name="T88" fmla="*/ 187 w 268"/>
                <a:gd name="T89" fmla="*/ 54 h 182"/>
                <a:gd name="T90" fmla="*/ 182 w 268"/>
                <a:gd name="T91" fmla="*/ 44 h 182"/>
                <a:gd name="T92" fmla="*/ 184 w 268"/>
                <a:gd name="T93" fmla="*/ 50 h 182"/>
                <a:gd name="T94" fmla="*/ 178 w 268"/>
                <a:gd name="T95" fmla="*/ 60 h 182"/>
                <a:gd name="T96" fmla="*/ 167 w 268"/>
                <a:gd name="T97" fmla="*/ 57 h 182"/>
                <a:gd name="T98" fmla="*/ 166 w 268"/>
                <a:gd name="T99" fmla="*/ 47 h 182"/>
                <a:gd name="T100" fmla="*/ 155 w 268"/>
                <a:gd name="T101" fmla="*/ 43 h 182"/>
                <a:gd name="T102" fmla="*/ 144 w 268"/>
                <a:gd name="T103" fmla="*/ 35 h 182"/>
                <a:gd name="T104" fmla="*/ 127 w 268"/>
                <a:gd name="T105" fmla="*/ 29 h 182"/>
                <a:gd name="T106" fmla="*/ 117 w 268"/>
                <a:gd name="T107" fmla="*/ 34 h 182"/>
                <a:gd name="T108" fmla="*/ 112 w 268"/>
                <a:gd name="T109" fmla="*/ 24 h 182"/>
                <a:gd name="T110" fmla="*/ 98 w 268"/>
                <a:gd name="T111" fmla="*/ 24 h 182"/>
                <a:gd name="T112" fmla="*/ 81 w 268"/>
                <a:gd name="T113" fmla="*/ 27 h 182"/>
                <a:gd name="T114" fmla="*/ 66 w 268"/>
                <a:gd name="T115" fmla="*/ 2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8" h="182">
                  <a:moveTo>
                    <a:pt x="52" y="9"/>
                  </a:moveTo>
                  <a:cubicBezTo>
                    <a:pt x="50" y="0"/>
                    <a:pt x="50" y="0"/>
                    <a:pt x="50" y="0"/>
                  </a:cubicBezTo>
                  <a:cubicBezTo>
                    <a:pt x="46" y="3"/>
                    <a:pt x="46" y="3"/>
                    <a:pt x="46" y="3"/>
                  </a:cubicBezTo>
                  <a:cubicBezTo>
                    <a:pt x="46" y="3"/>
                    <a:pt x="46" y="3"/>
                    <a:pt x="46" y="3"/>
                  </a:cubicBezTo>
                  <a:cubicBezTo>
                    <a:pt x="36" y="6"/>
                    <a:pt x="36" y="6"/>
                    <a:pt x="36" y="6"/>
                  </a:cubicBezTo>
                  <a:cubicBezTo>
                    <a:pt x="36" y="6"/>
                    <a:pt x="36" y="6"/>
                    <a:pt x="36" y="6"/>
                  </a:cubicBezTo>
                  <a:cubicBezTo>
                    <a:pt x="34" y="5"/>
                    <a:pt x="34" y="5"/>
                    <a:pt x="34" y="5"/>
                  </a:cubicBezTo>
                  <a:cubicBezTo>
                    <a:pt x="34" y="10"/>
                    <a:pt x="34" y="10"/>
                    <a:pt x="34" y="10"/>
                  </a:cubicBezTo>
                  <a:cubicBezTo>
                    <a:pt x="34" y="10"/>
                    <a:pt x="34" y="10"/>
                    <a:pt x="34" y="10"/>
                  </a:cubicBezTo>
                  <a:cubicBezTo>
                    <a:pt x="29" y="17"/>
                    <a:pt x="29" y="17"/>
                    <a:pt x="29" y="17"/>
                  </a:cubicBezTo>
                  <a:cubicBezTo>
                    <a:pt x="29" y="17"/>
                    <a:pt x="29" y="17"/>
                    <a:pt x="29" y="17"/>
                  </a:cubicBezTo>
                  <a:cubicBezTo>
                    <a:pt x="29" y="18"/>
                    <a:pt x="29" y="18"/>
                    <a:pt x="29" y="18"/>
                  </a:cubicBezTo>
                  <a:cubicBezTo>
                    <a:pt x="28" y="18"/>
                    <a:pt x="28" y="18"/>
                    <a:pt x="28" y="18"/>
                  </a:cubicBezTo>
                  <a:cubicBezTo>
                    <a:pt x="21" y="24"/>
                    <a:pt x="21" y="24"/>
                    <a:pt x="21" y="24"/>
                  </a:cubicBezTo>
                  <a:cubicBezTo>
                    <a:pt x="20" y="24"/>
                    <a:pt x="20" y="24"/>
                    <a:pt x="20" y="24"/>
                  </a:cubicBezTo>
                  <a:cubicBezTo>
                    <a:pt x="20" y="24"/>
                    <a:pt x="20" y="24"/>
                    <a:pt x="20" y="24"/>
                  </a:cubicBezTo>
                  <a:cubicBezTo>
                    <a:pt x="19" y="24"/>
                    <a:pt x="19" y="24"/>
                    <a:pt x="19" y="24"/>
                  </a:cubicBezTo>
                  <a:cubicBezTo>
                    <a:pt x="14" y="22"/>
                    <a:pt x="11" y="19"/>
                    <a:pt x="10" y="17"/>
                  </a:cubicBezTo>
                  <a:cubicBezTo>
                    <a:pt x="9" y="16"/>
                    <a:pt x="9" y="16"/>
                    <a:pt x="8" y="16"/>
                  </a:cubicBezTo>
                  <a:cubicBezTo>
                    <a:pt x="3" y="17"/>
                    <a:pt x="3" y="17"/>
                    <a:pt x="3" y="17"/>
                  </a:cubicBezTo>
                  <a:cubicBezTo>
                    <a:pt x="0" y="20"/>
                    <a:pt x="0" y="20"/>
                    <a:pt x="0" y="20"/>
                  </a:cubicBezTo>
                  <a:cubicBezTo>
                    <a:pt x="8" y="27"/>
                    <a:pt x="8" y="27"/>
                    <a:pt x="8" y="27"/>
                  </a:cubicBezTo>
                  <a:cubicBezTo>
                    <a:pt x="15" y="30"/>
                    <a:pt x="15" y="30"/>
                    <a:pt x="15" y="30"/>
                  </a:cubicBezTo>
                  <a:cubicBezTo>
                    <a:pt x="15" y="30"/>
                    <a:pt x="15" y="30"/>
                    <a:pt x="15" y="30"/>
                  </a:cubicBezTo>
                  <a:cubicBezTo>
                    <a:pt x="16" y="30"/>
                    <a:pt x="16" y="30"/>
                    <a:pt x="16" y="30"/>
                  </a:cubicBezTo>
                  <a:cubicBezTo>
                    <a:pt x="16" y="31"/>
                    <a:pt x="16" y="31"/>
                    <a:pt x="16" y="31"/>
                  </a:cubicBezTo>
                  <a:cubicBezTo>
                    <a:pt x="16" y="32"/>
                    <a:pt x="16" y="32"/>
                    <a:pt x="16" y="32"/>
                  </a:cubicBezTo>
                  <a:cubicBezTo>
                    <a:pt x="17" y="40"/>
                    <a:pt x="17" y="40"/>
                    <a:pt x="17" y="40"/>
                  </a:cubicBezTo>
                  <a:cubicBezTo>
                    <a:pt x="18" y="40"/>
                    <a:pt x="18" y="40"/>
                    <a:pt x="18" y="40"/>
                  </a:cubicBezTo>
                  <a:cubicBezTo>
                    <a:pt x="18" y="52"/>
                    <a:pt x="18" y="52"/>
                    <a:pt x="18" y="52"/>
                  </a:cubicBezTo>
                  <a:cubicBezTo>
                    <a:pt x="19" y="59"/>
                    <a:pt x="19" y="59"/>
                    <a:pt x="19" y="59"/>
                  </a:cubicBezTo>
                  <a:cubicBezTo>
                    <a:pt x="24" y="70"/>
                    <a:pt x="24" y="70"/>
                    <a:pt x="24" y="70"/>
                  </a:cubicBezTo>
                  <a:cubicBezTo>
                    <a:pt x="30" y="76"/>
                    <a:pt x="30" y="76"/>
                    <a:pt x="30" y="76"/>
                  </a:cubicBezTo>
                  <a:cubicBezTo>
                    <a:pt x="34" y="72"/>
                    <a:pt x="34" y="72"/>
                    <a:pt x="34" y="72"/>
                  </a:cubicBezTo>
                  <a:cubicBezTo>
                    <a:pt x="37" y="68"/>
                    <a:pt x="37" y="68"/>
                    <a:pt x="37" y="68"/>
                  </a:cubicBezTo>
                  <a:cubicBezTo>
                    <a:pt x="37" y="68"/>
                    <a:pt x="37" y="68"/>
                    <a:pt x="37" y="68"/>
                  </a:cubicBezTo>
                  <a:cubicBezTo>
                    <a:pt x="38" y="68"/>
                    <a:pt x="38" y="68"/>
                    <a:pt x="38" y="68"/>
                  </a:cubicBezTo>
                  <a:cubicBezTo>
                    <a:pt x="43" y="61"/>
                    <a:pt x="43" y="61"/>
                    <a:pt x="43" y="61"/>
                  </a:cubicBezTo>
                  <a:cubicBezTo>
                    <a:pt x="48" y="66"/>
                    <a:pt x="48" y="66"/>
                    <a:pt x="48" y="66"/>
                  </a:cubicBezTo>
                  <a:cubicBezTo>
                    <a:pt x="48" y="66"/>
                    <a:pt x="48" y="66"/>
                    <a:pt x="48" y="66"/>
                  </a:cubicBezTo>
                  <a:cubicBezTo>
                    <a:pt x="48" y="66"/>
                    <a:pt x="48" y="66"/>
                    <a:pt x="48" y="66"/>
                  </a:cubicBezTo>
                  <a:cubicBezTo>
                    <a:pt x="48" y="66"/>
                    <a:pt x="48" y="66"/>
                    <a:pt x="48" y="66"/>
                  </a:cubicBezTo>
                  <a:cubicBezTo>
                    <a:pt x="48" y="66"/>
                    <a:pt x="48" y="66"/>
                    <a:pt x="48" y="66"/>
                  </a:cubicBezTo>
                  <a:cubicBezTo>
                    <a:pt x="53" y="76"/>
                    <a:pt x="53" y="76"/>
                    <a:pt x="53" y="76"/>
                  </a:cubicBezTo>
                  <a:cubicBezTo>
                    <a:pt x="59" y="78"/>
                    <a:pt x="59" y="78"/>
                    <a:pt x="59" y="78"/>
                  </a:cubicBezTo>
                  <a:cubicBezTo>
                    <a:pt x="62" y="88"/>
                    <a:pt x="62" y="88"/>
                    <a:pt x="62" y="88"/>
                  </a:cubicBezTo>
                  <a:cubicBezTo>
                    <a:pt x="62" y="88"/>
                    <a:pt x="62" y="88"/>
                    <a:pt x="62" y="88"/>
                  </a:cubicBezTo>
                  <a:cubicBezTo>
                    <a:pt x="62" y="88"/>
                    <a:pt x="62" y="88"/>
                    <a:pt x="62" y="88"/>
                  </a:cubicBezTo>
                  <a:cubicBezTo>
                    <a:pt x="62" y="97"/>
                    <a:pt x="62" y="97"/>
                    <a:pt x="62" y="97"/>
                  </a:cubicBezTo>
                  <a:cubicBezTo>
                    <a:pt x="62" y="98"/>
                    <a:pt x="62" y="98"/>
                    <a:pt x="62" y="98"/>
                  </a:cubicBezTo>
                  <a:cubicBezTo>
                    <a:pt x="61" y="98"/>
                    <a:pt x="61" y="98"/>
                    <a:pt x="61" y="98"/>
                  </a:cubicBezTo>
                  <a:cubicBezTo>
                    <a:pt x="59" y="106"/>
                    <a:pt x="59" y="106"/>
                    <a:pt x="59" y="106"/>
                  </a:cubicBezTo>
                  <a:cubicBezTo>
                    <a:pt x="63" y="110"/>
                    <a:pt x="63" y="110"/>
                    <a:pt x="63" y="110"/>
                  </a:cubicBezTo>
                  <a:cubicBezTo>
                    <a:pt x="68" y="107"/>
                    <a:pt x="68" y="107"/>
                    <a:pt x="68" y="107"/>
                  </a:cubicBezTo>
                  <a:cubicBezTo>
                    <a:pt x="73" y="102"/>
                    <a:pt x="73" y="102"/>
                    <a:pt x="73" y="102"/>
                  </a:cubicBezTo>
                  <a:cubicBezTo>
                    <a:pt x="74" y="103"/>
                    <a:pt x="74" y="103"/>
                    <a:pt x="74" y="103"/>
                  </a:cubicBezTo>
                  <a:cubicBezTo>
                    <a:pt x="78" y="104"/>
                    <a:pt x="78" y="104"/>
                    <a:pt x="78" y="104"/>
                  </a:cubicBezTo>
                  <a:cubicBezTo>
                    <a:pt x="78" y="104"/>
                    <a:pt x="78" y="104"/>
                    <a:pt x="78" y="104"/>
                  </a:cubicBezTo>
                  <a:cubicBezTo>
                    <a:pt x="78" y="104"/>
                    <a:pt x="78" y="104"/>
                    <a:pt x="78" y="104"/>
                  </a:cubicBezTo>
                  <a:cubicBezTo>
                    <a:pt x="83" y="109"/>
                    <a:pt x="83" y="109"/>
                    <a:pt x="83" y="109"/>
                  </a:cubicBezTo>
                  <a:cubicBezTo>
                    <a:pt x="88" y="108"/>
                    <a:pt x="88" y="108"/>
                    <a:pt x="88" y="108"/>
                  </a:cubicBezTo>
                  <a:cubicBezTo>
                    <a:pt x="92" y="106"/>
                    <a:pt x="94" y="108"/>
                    <a:pt x="95" y="110"/>
                  </a:cubicBezTo>
                  <a:cubicBezTo>
                    <a:pt x="95" y="114"/>
                    <a:pt x="95" y="114"/>
                    <a:pt x="95" y="114"/>
                  </a:cubicBezTo>
                  <a:cubicBezTo>
                    <a:pt x="96" y="114"/>
                    <a:pt x="96" y="114"/>
                    <a:pt x="96" y="114"/>
                  </a:cubicBezTo>
                  <a:cubicBezTo>
                    <a:pt x="102" y="116"/>
                    <a:pt x="102" y="116"/>
                    <a:pt x="102" y="116"/>
                  </a:cubicBezTo>
                  <a:cubicBezTo>
                    <a:pt x="104" y="111"/>
                    <a:pt x="104" y="111"/>
                    <a:pt x="104" y="111"/>
                  </a:cubicBezTo>
                  <a:cubicBezTo>
                    <a:pt x="104" y="109"/>
                    <a:pt x="104" y="109"/>
                    <a:pt x="104" y="109"/>
                  </a:cubicBezTo>
                  <a:cubicBezTo>
                    <a:pt x="104" y="107"/>
                    <a:pt x="105" y="106"/>
                    <a:pt x="106" y="105"/>
                  </a:cubicBezTo>
                  <a:cubicBezTo>
                    <a:pt x="109" y="106"/>
                    <a:pt x="109" y="106"/>
                    <a:pt x="109" y="106"/>
                  </a:cubicBezTo>
                  <a:cubicBezTo>
                    <a:pt x="113" y="108"/>
                    <a:pt x="115" y="110"/>
                    <a:pt x="115" y="114"/>
                  </a:cubicBezTo>
                  <a:cubicBezTo>
                    <a:pt x="115" y="116"/>
                    <a:pt x="115" y="116"/>
                    <a:pt x="115" y="116"/>
                  </a:cubicBezTo>
                  <a:cubicBezTo>
                    <a:pt x="115" y="121"/>
                    <a:pt x="115" y="121"/>
                    <a:pt x="115" y="121"/>
                  </a:cubicBezTo>
                  <a:cubicBezTo>
                    <a:pt x="119" y="128"/>
                    <a:pt x="119" y="128"/>
                    <a:pt x="119" y="128"/>
                  </a:cubicBezTo>
                  <a:cubicBezTo>
                    <a:pt x="125" y="133"/>
                    <a:pt x="125" y="133"/>
                    <a:pt x="125" y="133"/>
                  </a:cubicBezTo>
                  <a:cubicBezTo>
                    <a:pt x="126" y="135"/>
                    <a:pt x="128" y="136"/>
                    <a:pt x="130" y="137"/>
                  </a:cubicBezTo>
                  <a:cubicBezTo>
                    <a:pt x="131" y="137"/>
                    <a:pt x="131" y="137"/>
                    <a:pt x="131" y="137"/>
                  </a:cubicBezTo>
                  <a:cubicBezTo>
                    <a:pt x="132" y="138"/>
                    <a:pt x="133" y="140"/>
                    <a:pt x="133" y="144"/>
                  </a:cubicBezTo>
                  <a:cubicBezTo>
                    <a:pt x="133" y="162"/>
                    <a:pt x="133" y="162"/>
                    <a:pt x="133" y="162"/>
                  </a:cubicBezTo>
                  <a:cubicBezTo>
                    <a:pt x="134" y="164"/>
                    <a:pt x="135" y="165"/>
                    <a:pt x="136" y="165"/>
                  </a:cubicBezTo>
                  <a:cubicBezTo>
                    <a:pt x="137" y="165"/>
                    <a:pt x="137" y="165"/>
                    <a:pt x="137" y="165"/>
                  </a:cubicBezTo>
                  <a:cubicBezTo>
                    <a:pt x="139" y="164"/>
                    <a:pt x="141" y="164"/>
                    <a:pt x="143" y="166"/>
                  </a:cubicBezTo>
                  <a:cubicBezTo>
                    <a:pt x="144" y="167"/>
                    <a:pt x="144" y="167"/>
                    <a:pt x="144" y="167"/>
                  </a:cubicBezTo>
                  <a:cubicBezTo>
                    <a:pt x="146" y="168"/>
                    <a:pt x="148" y="169"/>
                    <a:pt x="148" y="172"/>
                  </a:cubicBezTo>
                  <a:cubicBezTo>
                    <a:pt x="149" y="182"/>
                    <a:pt x="149" y="182"/>
                    <a:pt x="149" y="182"/>
                  </a:cubicBezTo>
                  <a:cubicBezTo>
                    <a:pt x="158" y="164"/>
                    <a:pt x="158" y="164"/>
                    <a:pt x="158" y="164"/>
                  </a:cubicBezTo>
                  <a:cubicBezTo>
                    <a:pt x="161" y="154"/>
                    <a:pt x="164" y="148"/>
                    <a:pt x="169" y="147"/>
                  </a:cubicBezTo>
                  <a:cubicBezTo>
                    <a:pt x="172" y="146"/>
                    <a:pt x="178" y="148"/>
                    <a:pt x="185" y="152"/>
                  </a:cubicBezTo>
                  <a:cubicBezTo>
                    <a:pt x="211" y="154"/>
                    <a:pt x="211" y="154"/>
                    <a:pt x="211" y="154"/>
                  </a:cubicBezTo>
                  <a:cubicBezTo>
                    <a:pt x="212" y="148"/>
                    <a:pt x="212" y="148"/>
                    <a:pt x="212" y="148"/>
                  </a:cubicBezTo>
                  <a:cubicBezTo>
                    <a:pt x="200" y="136"/>
                    <a:pt x="200" y="136"/>
                    <a:pt x="200" y="136"/>
                  </a:cubicBezTo>
                  <a:cubicBezTo>
                    <a:pt x="194" y="133"/>
                    <a:pt x="192" y="131"/>
                    <a:pt x="193" y="129"/>
                  </a:cubicBezTo>
                  <a:cubicBezTo>
                    <a:pt x="202" y="130"/>
                    <a:pt x="202" y="130"/>
                    <a:pt x="202" y="130"/>
                  </a:cubicBezTo>
                  <a:cubicBezTo>
                    <a:pt x="210" y="132"/>
                    <a:pt x="218" y="128"/>
                    <a:pt x="226" y="114"/>
                  </a:cubicBezTo>
                  <a:cubicBezTo>
                    <a:pt x="226" y="114"/>
                    <a:pt x="226" y="114"/>
                    <a:pt x="226" y="114"/>
                  </a:cubicBezTo>
                  <a:cubicBezTo>
                    <a:pt x="226" y="114"/>
                    <a:pt x="226" y="114"/>
                    <a:pt x="226" y="114"/>
                  </a:cubicBezTo>
                  <a:cubicBezTo>
                    <a:pt x="235" y="106"/>
                    <a:pt x="235" y="106"/>
                    <a:pt x="235" y="106"/>
                  </a:cubicBezTo>
                  <a:cubicBezTo>
                    <a:pt x="236" y="87"/>
                    <a:pt x="236" y="87"/>
                    <a:pt x="236" y="87"/>
                  </a:cubicBezTo>
                  <a:cubicBezTo>
                    <a:pt x="236" y="85"/>
                    <a:pt x="236" y="85"/>
                    <a:pt x="236" y="85"/>
                  </a:cubicBezTo>
                  <a:cubicBezTo>
                    <a:pt x="237" y="85"/>
                    <a:pt x="237" y="85"/>
                    <a:pt x="237" y="85"/>
                  </a:cubicBezTo>
                  <a:cubicBezTo>
                    <a:pt x="238" y="85"/>
                    <a:pt x="238" y="85"/>
                    <a:pt x="238" y="85"/>
                  </a:cubicBezTo>
                  <a:cubicBezTo>
                    <a:pt x="245" y="84"/>
                    <a:pt x="245" y="84"/>
                    <a:pt x="245" y="84"/>
                  </a:cubicBezTo>
                  <a:cubicBezTo>
                    <a:pt x="246" y="84"/>
                    <a:pt x="246" y="84"/>
                    <a:pt x="246" y="84"/>
                  </a:cubicBezTo>
                  <a:cubicBezTo>
                    <a:pt x="247" y="84"/>
                    <a:pt x="247" y="84"/>
                    <a:pt x="247" y="84"/>
                  </a:cubicBezTo>
                  <a:cubicBezTo>
                    <a:pt x="247" y="84"/>
                    <a:pt x="247" y="84"/>
                    <a:pt x="247" y="84"/>
                  </a:cubicBezTo>
                  <a:cubicBezTo>
                    <a:pt x="261" y="99"/>
                    <a:pt x="261" y="99"/>
                    <a:pt x="261" y="99"/>
                  </a:cubicBezTo>
                  <a:cubicBezTo>
                    <a:pt x="265" y="98"/>
                    <a:pt x="265" y="98"/>
                    <a:pt x="265" y="98"/>
                  </a:cubicBezTo>
                  <a:cubicBezTo>
                    <a:pt x="266" y="95"/>
                    <a:pt x="266" y="95"/>
                    <a:pt x="266" y="95"/>
                  </a:cubicBezTo>
                  <a:cubicBezTo>
                    <a:pt x="258" y="88"/>
                    <a:pt x="258" y="88"/>
                    <a:pt x="258" y="88"/>
                  </a:cubicBezTo>
                  <a:cubicBezTo>
                    <a:pt x="257" y="87"/>
                    <a:pt x="257" y="87"/>
                    <a:pt x="257" y="87"/>
                  </a:cubicBezTo>
                  <a:cubicBezTo>
                    <a:pt x="256" y="86"/>
                    <a:pt x="256" y="86"/>
                    <a:pt x="256" y="86"/>
                  </a:cubicBezTo>
                  <a:cubicBezTo>
                    <a:pt x="268" y="79"/>
                    <a:pt x="268" y="79"/>
                    <a:pt x="268" y="79"/>
                  </a:cubicBezTo>
                  <a:cubicBezTo>
                    <a:pt x="267" y="62"/>
                    <a:pt x="267" y="62"/>
                    <a:pt x="267" y="62"/>
                  </a:cubicBezTo>
                  <a:cubicBezTo>
                    <a:pt x="262" y="63"/>
                    <a:pt x="262" y="63"/>
                    <a:pt x="262" y="63"/>
                  </a:cubicBezTo>
                  <a:cubicBezTo>
                    <a:pt x="262" y="63"/>
                    <a:pt x="262" y="63"/>
                    <a:pt x="262" y="63"/>
                  </a:cubicBezTo>
                  <a:cubicBezTo>
                    <a:pt x="262" y="63"/>
                    <a:pt x="262" y="63"/>
                    <a:pt x="262" y="63"/>
                  </a:cubicBezTo>
                  <a:cubicBezTo>
                    <a:pt x="255" y="60"/>
                    <a:pt x="255" y="60"/>
                    <a:pt x="255" y="60"/>
                  </a:cubicBezTo>
                  <a:cubicBezTo>
                    <a:pt x="253" y="60"/>
                    <a:pt x="250" y="58"/>
                    <a:pt x="245" y="55"/>
                  </a:cubicBezTo>
                  <a:cubicBezTo>
                    <a:pt x="243" y="54"/>
                    <a:pt x="241" y="53"/>
                    <a:pt x="241" y="51"/>
                  </a:cubicBezTo>
                  <a:cubicBezTo>
                    <a:pt x="241" y="52"/>
                    <a:pt x="241" y="52"/>
                    <a:pt x="241" y="52"/>
                  </a:cubicBezTo>
                  <a:cubicBezTo>
                    <a:pt x="241" y="53"/>
                    <a:pt x="241" y="54"/>
                    <a:pt x="240" y="54"/>
                  </a:cubicBezTo>
                  <a:cubicBezTo>
                    <a:pt x="239" y="55"/>
                    <a:pt x="237" y="56"/>
                    <a:pt x="234" y="56"/>
                  </a:cubicBezTo>
                  <a:cubicBezTo>
                    <a:pt x="234" y="56"/>
                    <a:pt x="234" y="56"/>
                    <a:pt x="234" y="56"/>
                  </a:cubicBezTo>
                  <a:cubicBezTo>
                    <a:pt x="233" y="55"/>
                    <a:pt x="233" y="55"/>
                    <a:pt x="233" y="55"/>
                  </a:cubicBezTo>
                  <a:cubicBezTo>
                    <a:pt x="233" y="55"/>
                    <a:pt x="233" y="55"/>
                    <a:pt x="233" y="55"/>
                  </a:cubicBezTo>
                  <a:cubicBezTo>
                    <a:pt x="227" y="51"/>
                    <a:pt x="227" y="51"/>
                    <a:pt x="227" y="51"/>
                  </a:cubicBezTo>
                  <a:cubicBezTo>
                    <a:pt x="223" y="55"/>
                    <a:pt x="223" y="55"/>
                    <a:pt x="223" y="55"/>
                  </a:cubicBezTo>
                  <a:cubicBezTo>
                    <a:pt x="220" y="57"/>
                    <a:pt x="219" y="59"/>
                    <a:pt x="219" y="60"/>
                  </a:cubicBezTo>
                  <a:cubicBezTo>
                    <a:pt x="221" y="66"/>
                    <a:pt x="221" y="66"/>
                    <a:pt x="221" y="66"/>
                  </a:cubicBezTo>
                  <a:cubicBezTo>
                    <a:pt x="222" y="67"/>
                    <a:pt x="222" y="68"/>
                    <a:pt x="222" y="69"/>
                  </a:cubicBezTo>
                  <a:cubicBezTo>
                    <a:pt x="221" y="70"/>
                    <a:pt x="219" y="72"/>
                    <a:pt x="216" y="72"/>
                  </a:cubicBezTo>
                  <a:cubicBezTo>
                    <a:pt x="214" y="73"/>
                    <a:pt x="214" y="73"/>
                    <a:pt x="214" y="73"/>
                  </a:cubicBezTo>
                  <a:cubicBezTo>
                    <a:pt x="211" y="74"/>
                    <a:pt x="209" y="74"/>
                    <a:pt x="207" y="72"/>
                  </a:cubicBezTo>
                  <a:cubicBezTo>
                    <a:pt x="206" y="70"/>
                    <a:pt x="206" y="70"/>
                    <a:pt x="206" y="70"/>
                  </a:cubicBezTo>
                  <a:cubicBezTo>
                    <a:pt x="196" y="60"/>
                    <a:pt x="196" y="60"/>
                    <a:pt x="196" y="60"/>
                  </a:cubicBezTo>
                  <a:cubicBezTo>
                    <a:pt x="191" y="58"/>
                    <a:pt x="188" y="56"/>
                    <a:pt x="187" y="54"/>
                  </a:cubicBezTo>
                  <a:cubicBezTo>
                    <a:pt x="186" y="52"/>
                    <a:pt x="186" y="51"/>
                    <a:pt x="186" y="50"/>
                  </a:cubicBezTo>
                  <a:cubicBezTo>
                    <a:pt x="186" y="47"/>
                    <a:pt x="185" y="44"/>
                    <a:pt x="184" y="43"/>
                  </a:cubicBezTo>
                  <a:cubicBezTo>
                    <a:pt x="182" y="44"/>
                    <a:pt x="182" y="44"/>
                    <a:pt x="182" y="44"/>
                  </a:cubicBezTo>
                  <a:cubicBezTo>
                    <a:pt x="182" y="45"/>
                    <a:pt x="182" y="45"/>
                    <a:pt x="182" y="45"/>
                  </a:cubicBezTo>
                  <a:cubicBezTo>
                    <a:pt x="182" y="46"/>
                    <a:pt x="182" y="48"/>
                    <a:pt x="183" y="49"/>
                  </a:cubicBezTo>
                  <a:cubicBezTo>
                    <a:pt x="184" y="50"/>
                    <a:pt x="184" y="50"/>
                    <a:pt x="184" y="50"/>
                  </a:cubicBezTo>
                  <a:cubicBezTo>
                    <a:pt x="184" y="50"/>
                    <a:pt x="184" y="50"/>
                    <a:pt x="184" y="50"/>
                  </a:cubicBezTo>
                  <a:cubicBezTo>
                    <a:pt x="184" y="51"/>
                    <a:pt x="184" y="51"/>
                    <a:pt x="184" y="51"/>
                  </a:cubicBezTo>
                  <a:cubicBezTo>
                    <a:pt x="178" y="60"/>
                    <a:pt x="178" y="60"/>
                    <a:pt x="178" y="60"/>
                  </a:cubicBezTo>
                  <a:cubicBezTo>
                    <a:pt x="169" y="58"/>
                    <a:pt x="169" y="58"/>
                    <a:pt x="169" y="58"/>
                  </a:cubicBezTo>
                  <a:cubicBezTo>
                    <a:pt x="167" y="57"/>
                    <a:pt x="167" y="57"/>
                    <a:pt x="167" y="57"/>
                  </a:cubicBezTo>
                  <a:cubicBezTo>
                    <a:pt x="167" y="57"/>
                    <a:pt x="167" y="57"/>
                    <a:pt x="167" y="57"/>
                  </a:cubicBezTo>
                  <a:cubicBezTo>
                    <a:pt x="167" y="56"/>
                    <a:pt x="167" y="56"/>
                    <a:pt x="167" y="56"/>
                  </a:cubicBezTo>
                  <a:cubicBezTo>
                    <a:pt x="168" y="54"/>
                    <a:pt x="168" y="52"/>
                    <a:pt x="167" y="50"/>
                  </a:cubicBezTo>
                  <a:cubicBezTo>
                    <a:pt x="166" y="47"/>
                    <a:pt x="166" y="47"/>
                    <a:pt x="166" y="47"/>
                  </a:cubicBezTo>
                  <a:cubicBezTo>
                    <a:pt x="158" y="42"/>
                    <a:pt x="158" y="42"/>
                    <a:pt x="158" y="42"/>
                  </a:cubicBezTo>
                  <a:cubicBezTo>
                    <a:pt x="158" y="41"/>
                    <a:pt x="158" y="41"/>
                    <a:pt x="158" y="41"/>
                  </a:cubicBezTo>
                  <a:cubicBezTo>
                    <a:pt x="157" y="42"/>
                    <a:pt x="156" y="42"/>
                    <a:pt x="155" y="43"/>
                  </a:cubicBezTo>
                  <a:cubicBezTo>
                    <a:pt x="148" y="42"/>
                    <a:pt x="148" y="42"/>
                    <a:pt x="148" y="42"/>
                  </a:cubicBezTo>
                  <a:cubicBezTo>
                    <a:pt x="146" y="42"/>
                    <a:pt x="144" y="41"/>
                    <a:pt x="143" y="40"/>
                  </a:cubicBezTo>
                  <a:cubicBezTo>
                    <a:pt x="143" y="39"/>
                    <a:pt x="143" y="37"/>
                    <a:pt x="144" y="35"/>
                  </a:cubicBezTo>
                  <a:cubicBezTo>
                    <a:pt x="144" y="34"/>
                    <a:pt x="144" y="34"/>
                    <a:pt x="144" y="34"/>
                  </a:cubicBezTo>
                  <a:cubicBezTo>
                    <a:pt x="141" y="28"/>
                    <a:pt x="141" y="28"/>
                    <a:pt x="141" y="28"/>
                  </a:cubicBezTo>
                  <a:cubicBezTo>
                    <a:pt x="127" y="29"/>
                    <a:pt x="127" y="29"/>
                    <a:pt x="127" y="29"/>
                  </a:cubicBezTo>
                  <a:cubicBezTo>
                    <a:pt x="127" y="31"/>
                    <a:pt x="127" y="32"/>
                    <a:pt x="126" y="34"/>
                  </a:cubicBezTo>
                  <a:cubicBezTo>
                    <a:pt x="126" y="35"/>
                    <a:pt x="124" y="36"/>
                    <a:pt x="123" y="36"/>
                  </a:cubicBezTo>
                  <a:cubicBezTo>
                    <a:pt x="121" y="36"/>
                    <a:pt x="119" y="36"/>
                    <a:pt x="117" y="34"/>
                  </a:cubicBezTo>
                  <a:cubicBezTo>
                    <a:pt x="117" y="33"/>
                    <a:pt x="117" y="33"/>
                    <a:pt x="117" y="33"/>
                  </a:cubicBezTo>
                  <a:cubicBezTo>
                    <a:pt x="116" y="33"/>
                    <a:pt x="116" y="33"/>
                    <a:pt x="116" y="33"/>
                  </a:cubicBezTo>
                  <a:cubicBezTo>
                    <a:pt x="113" y="30"/>
                    <a:pt x="112" y="27"/>
                    <a:pt x="112" y="24"/>
                  </a:cubicBezTo>
                  <a:cubicBezTo>
                    <a:pt x="109" y="20"/>
                    <a:pt x="109" y="20"/>
                    <a:pt x="109" y="20"/>
                  </a:cubicBezTo>
                  <a:cubicBezTo>
                    <a:pt x="105" y="23"/>
                    <a:pt x="105" y="23"/>
                    <a:pt x="105" y="23"/>
                  </a:cubicBezTo>
                  <a:cubicBezTo>
                    <a:pt x="101" y="25"/>
                    <a:pt x="99" y="25"/>
                    <a:pt x="98" y="24"/>
                  </a:cubicBezTo>
                  <a:cubicBezTo>
                    <a:pt x="96" y="23"/>
                    <a:pt x="96" y="23"/>
                    <a:pt x="96" y="23"/>
                  </a:cubicBezTo>
                  <a:cubicBezTo>
                    <a:pt x="92" y="24"/>
                    <a:pt x="92" y="24"/>
                    <a:pt x="92" y="24"/>
                  </a:cubicBezTo>
                  <a:cubicBezTo>
                    <a:pt x="81" y="27"/>
                    <a:pt x="81" y="27"/>
                    <a:pt x="81" y="27"/>
                  </a:cubicBezTo>
                  <a:cubicBezTo>
                    <a:pt x="79" y="29"/>
                    <a:pt x="77" y="29"/>
                    <a:pt x="75" y="29"/>
                  </a:cubicBezTo>
                  <a:cubicBezTo>
                    <a:pt x="74" y="29"/>
                    <a:pt x="74" y="29"/>
                    <a:pt x="74" y="29"/>
                  </a:cubicBezTo>
                  <a:cubicBezTo>
                    <a:pt x="70" y="29"/>
                    <a:pt x="68" y="28"/>
                    <a:pt x="66" y="26"/>
                  </a:cubicBezTo>
                  <a:cubicBezTo>
                    <a:pt x="60" y="21"/>
                    <a:pt x="60" y="21"/>
                    <a:pt x="60" y="21"/>
                  </a:cubicBezTo>
                  <a:lnTo>
                    <a:pt x="52"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lumMod val="50000"/>
                  </a:sysClr>
                </a:solidFill>
                <a:effectLst/>
                <a:uLnTx/>
                <a:uFillTx/>
              </a:endParaRPr>
            </a:p>
          </p:txBody>
        </p:sp>
        <p:sp>
          <p:nvSpPr>
            <p:cNvPr id="94" name="Freeform 29"/>
            <p:cNvSpPr>
              <a:spLocks/>
            </p:cNvSpPr>
            <p:nvPr/>
          </p:nvSpPr>
          <p:spPr bwMode="auto">
            <a:xfrm>
              <a:off x="7464426" y="701676"/>
              <a:ext cx="1354138" cy="1233488"/>
            </a:xfrm>
            <a:custGeom>
              <a:avLst/>
              <a:gdLst>
                <a:gd name="T0" fmla="*/ 353 w 360"/>
                <a:gd name="T1" fmla="*/ 153 h 328"/>
                <a:gd name="T2" fmla="*/ 347 w 360"/>
                <a:gd name="T3" fmla="*/ 119 h 328"/>
                <a:gd name="T4" fmla="*/ 314 w 360"/>
                <a:gd name="T5" fmla="*/ 153 h 328"/>
                <a:gd name="T6" fmla="*/ 309 w 360"/>
                <a:gd name="T7" fmla="*/ 162 h 328"/>
                <a:gd name="T8" fmla="*/ 268 w 360"/>
                <a:gd name="T9" fmla="*/ 169 h 328"/>
                <a:gd name="T10" fmla="*/ 259 w 360"/>
                <a:gd name="T11" fmla="*/ 153 h 328"/>
                <a:gd name="T12" fmla="*/ 248 w 360"/>
                <a:gd name="T13" fmla="*/ 142 h 328"/>
                <a:gd name="T14" fmla="*/ 236 w 360"/>
                <a:gd name="T15" fmla="*/ 131 h 328"/>
                <a:gd name="T16" fmla="*/ 168 w 360"/>
                <a:gd name="T17" fmla="*/ 119 h 328"/>
                <a:gd name="T18" fmla="*/ 129 w 360"/>
                <a:gd name="T19" fmla="*/ 57 h 328"/>
                <a:gd name="T20" fmla="*/ 54 w 360"/>
                <a:gd name="T21" fmla="*/ 8 h 328"/>
                <a:gd name="T22" fmla="*/ 4 w 360"/>
                <a:gd name="T23" fmla="*/ 14 h 328"/>
                <a:gd name="T24" fmla="*/ 5 w 360"/>
                <a:gd name="T25" fmla="*/ 21 h 328"/>
                <a:gd name="T26" fmla="*/ 1 w 360"/>
                <a:gd name="T27" fmla="*/ 28 h 328"/>
                <a:gd name="T28" fmla="*/ 5 w 360"/>
                <a:gd name="T29" fmla="*/ 45 h 328"/>
                <a:gd name="T30" fmla="*/ 21 w 360"/>
                <a:gd name="T31" fmla="*/ 37 h 328"/>
                <a:gd name="T32" fmla="*/ 38 w 360"/>
                <a:gd name="T33" fmla="*/ 49 h 328"/>
                <a:gd name="T34" fmla="*/ 60 w 360"/>
                <a:gd name="T35" fmla="*/ 77 h 328"/>
                <a:gd name="T36" fmla="*/ 74 w 360"/>
                <a:gd name="T37" fmla="*/ 66 h 328"/>
                <a:gd name="T38" fmla="*/ 98 w 360"/>
                <a:gd name="T39" fmla="*/ 52 h 328"/>
                <a:gd name="T40" fmla="*/ 115 w 360"/>
                <a:gd name="T41" fmla="*/ 71 h 328"/>
                <a:gd name="T42" fmla="*/ 120 w 360"/>
                <a:gd name="T43" fmla="*/ 100 h 328"/>
                <a:gd name="T44" fmla="*/ 121 w 360"/>
                <a:gd name="T45" fmla="*/ 131 h 328"/>
                <a:gd name="T46" fmla="*/ 116 w 360"/>
                <a:gd name="T47" fmla="*/ 144 h 328"/>
                <a:gd name="T48" fmla="*/ 112 w 360"/>
                <a:gd name="T49" fmla="*/ 149 h 328"/>
                <a:gd name="T50" fmla="*/ 115 w 360"/>
                <a:gd name="T51" fmla="*/ 168 h 328"/>
                <a:gd name="T52" fmla="*/ 110 w 360"/>
                <a:gd name="T53" fmla="*/ 184 h 328"/>
                <a:gd name="T54" fmla="*/ 95 w 360"/>
                <a:gd name="T55" fmla="*/ 181 h 328"/>
                <a:gd name="T56" fmla="*/ 84 w 360"/>
                <a:gd name="T57" fmla="*/ 204 h 328"/>
                <a:gd name="T58" fmla="*/ 68 w 360"/>
                <a:gd name="T59" fmla="*/ 219 h 328"/>
                <a:gd name="T60" fmla="*/ 80 w 360"/>
                <a:gd name="T61" fmla="*/ 236 h 328"/>
                <a:gd name="T62" fmla="*/ 91 w 360"/>
                <a:gd name="T63" fmla="*/ 249 h 328"/>
                <a:gd name="T64" fmla="*/ 110 w 360"/>
                <a:gd name="T65" fmla="*/ 253 h 328"/>
                <a:gd name="T66" fmla="*/ 118 w 360"/>
                <a:gd name="T67" fmla="*/ 272 h 328"/>
                <a:gd name="T68" fmla="*/ 134 w 360"/>
                <a:gd name="T69" fmla="*/ 284 h 328"/>
                <a:gd name="T70" fmla="*/ 154 w 360"/>
                <a:gd name="T71" fmla="*/ 278 h 328"/>
                <a:gd name="T72" fmla="*/ 168 w 360"/>
                <a:gd name="T73" fmla="*/ 275 h 328"/>
                <a:gd name="T74" fmla="*/ 177 w 360"/>
                <a:gd name="T75" fmla="*/ 289 h 328"/>
                <a:gd name="T76" fmla="*/ 180 w 360"/>
                <a:gd name="T77" fmla="*/ 289 h 328"/>
                <a:gd name="T78" fmla="*/ 200 w 360"/>
                <a:gd name="T79" fmla="*/ 283 h 328"/>
                <a:gd name="T80" fmla="*/ 206 w 360"/>
                <a:gd name="T81" fmla="*/ 292 h 328"/>
                <a:gd name="T82" fmla="*/ 211 w 360"/>
                <a:gd name="T83" fmla="*/ 297 h 328"/>
                <a:gd name="T84" fmla="*/ 229 w 360"/>
                <a:gd name="T85" fmla="*/ 308 h 328"/>
                <a:gd name="T86" fmla="*/ 235 w 360"/>
                <a:gd name="T87" fmla="*/ 303 h 328"/>
                <a:gd name="T88" fmla="*/ 244 w 360"/>
                <a:gd name="T89" fmla="*/ 297 h 328"/>
                <a:gd name="T90" fmla="*/ 255 w 360"/>
                <a:gd name="T91" fmla="*/ 315 h 328"/>
                <a:gd name="T92" fmla="*/ 269 w 360"/>
                <a:gd name="T93" fmla="*/ 328 h 328"/>
                <a:gd name="T94" fmla="*/ 278 w 360"/>
                <a:gd name="T95" fmla="*/ 311 h 328"/>
                <a:gd name="T96" fmla="*/ 296 w 360"/>
                <a:gd name="T97" fmla="*/ 301 h 328"/>
                <a:gd name="T98" fmla="*/ 306 w 360"/>
                <a:gd name="T99" fmla="*/ 305 h 328"/>
                <a:gd name="T100" fmla="*/ 315 w 360"/>
                <a:gd name="T101" fmla="*/ 315 h 328"/>
                <a:gd name="T102" fmla="*/ 318 w 360"/>
                <a:gd name="T103" fmla="*/ 288 h 328"/>
                <a:gd name="T104" fmla="*/ 325 w 360"/>
                <a:gd name="T105" fmla="*/ 243 h 328"/>
                <a:gd name="T106" fmla="*/ 336 w 360"/>
                <a:gd name="T107" fmla="*/ 245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60" h="328">
                  <a:moveTo>
                    <a:pt x="359" y="193"/>
                  </a:moveTo>
                  <a:cubicBezTo>
                    <a:pt x="353" y="153"/>
                    <a:pt x="353" y="153"/>
                    <a:pt x="353" y="153"/>
                  </a:cubicBezTo>
                  <a:cubicBezTo>
                    <a:pt x="353" y="153"/>
                    <a:pt x="353" y="153"/>
                    <a:pt x="353" y="153"/>
                  </a:cubicBezTo>
                  <a:cubicBezTo>
                    <a:pt x="353" y="153"/>
                    <a:pt x="353" y="153"/>
                    <a:pt x="353" y="153"/>
                  </a:cubicBezTo>
                  <a:cubicBezTo>
                    <a:pt x="356" y="148"/>
                    <a:pt x="358" y="145"/>
                    <a:pt x="357" y="142"/>
                  </a:cubicBezTo>
                  <a:cubicBezTo>
                    <a:pt x="355" y="139"/>
                    <a:pt x="355" y="139"/>
                    <a:pt x="355" y="139"/>
                  </a:cubicBezTo>
                  <a:cubicBezTo>
                    <a:pt x="351" y="137"/>
                    <a:pt x="349" y="130"/>
                    <a:pt x="350" y="119"/>
                  </a:cubicBezTo>
                  <a:cubicBezTo>
                    <a:pt x="347" y="119"/>
                    <a:pt x="347" y="119"/>
                    <a:pt x="347" y="119"/>
                  </a:cubicBezTo>
                  <a:cubicBezTo>
                    <a:pt x="344" y="119"/>
                    <a:pt x="341" y="120"/>
                    <a:pt x="337" y="122"/>
                  </a:cubicBezTo>
                  <a:cubicBezTo>
                    <a:pt x="334" y="125"/>
                    <a:pt x="332" y="127"/>
                    <a:pt x="332" y="129"/>
                  </a:cubicBezTo>
                  <a:cubicBezTo>
                    <a:pt x="330" y="134"/>
                    <a:pt x="325" y="137"/>
                    <a:pt x="316" y="140"/>
                  </a:cubicBezTo>
                  <a:cubicBezTo>
                    <a:pt x="314" y="153"/>
                    <a:pt x="314" y="153"/>
                    <a:pt x="314" y="153"/>
                  </a:cubicBezTo>
                  <a:cubicBezTo>
                    <a:pt x="314" y="153"/>
                    <a:pt x="314" y="153"/>
                    <a:pt x="314" y="153"/>
                  </a:cubicBezTo>
                  <a:cubicBezTo>
                    <a:pt x="314" y="153"/>
                    <a:pt x="314" y="153"/>
                    <a:pt x="314" y="153"/>
                  </a:cubicBezTo>
                  <a:cubicBezTo>
                    <a:pt x="309" y="161"/>
                    <a:pt x="309" y="161"/>
                    <a:pt x="309" y="161"/>
                  </a:cubicBezTo>
                  <a:cubicBezTo>
                    <a:pt x="309" y="162"/>
                    <a:pt x="309" y="162"/>
                    <a:pt x="309" y="162"/>
                  </a:cubicBezTo>
                  <a:cubicBezTo>
                    <a:pt x="309" y="162"/>
                    <a:pt x="309" y="162"/>
                    <a:pt x="309" y="162"/>
                  </a:cubicBezTo>
                  <a:cubicBezTo>
                    <a:pt x="308" y="162"/>
                    <a:pt x="308" y="162"/>
                    <a:pt x="308" y="162"/>
                  </a:cubicBezTo>
                  <a:cubicBezTo>
                    <a:pt x="269" y="169"/>
                    <a:pt x="269" y="169"/>
                    <a:pt x="269" y="169"/>
                  </a:cubicBezTo>
                  <a:cubicBezTo>
                    <a:pt x="268" y="169"/>
                    <a:pt x="268" y="169"/>
                    <a:pt x="268" y="169"/>
                  </a:cubicBezTo>
                  <a:cubicBezTo>
                    <a:pt x="267" y="169"/>
                    <a:pt x="267" y="169"/>
                    <a:pt x="267" y="169"/>
                  </a:cubicBezTo>
                  <a:cubicBezTo>
                    <a:pt x="267" y="169"/>
                    <a:pt x="267" y="169"/>
                    <a:pt x="267" y="169"/>
                  </a:cubicBezTo>
                  <a:cubicBezTo>
                    <a:pt x="255" y="156"/>
                    <a:pt x="255" y="156"/>
                    <a:pt x="255" y="156"/>
                  </a:cubicBezTo>
                  <a:cubicBezTo>
                    <a:pt x="259" y="153"/>
                    <a:pt x="259" y="153"/>
                    <a:pt x="259" y="153"/>
                  </a:cubicBezTo>
                  <a:cubicBezTo>
                    <a:pt x="255" y="147"/>
                    <a:pt x="255" y="147"/>
                    <a:pt x="255" y="147"/>
                  </a:cubicBezTo>
                  <a:cubicBezTo>
                    <a:pt x="249" y="143"/>
                    <a:pt x="249" y="143"/>
                    <a:pt x="249" y="143"/>
                  </a:cubicBezTo>
                  <a:cubicBezTo>
                    <a:pt x="249" y="142"/>
                    <a:pt x="249" y="142"/>
                    <a:pt x="249" y="142"/>
                  </a:cubicBezTo>
                  <a:cubicBezTo>
                    <a:pt x="248" y="142"/>
                    <a:pt x="248" y="142"/>
                    <a:pt x="248" y="142"/>
                  </a:cubicBezTo>
                  <a:cubicBezTo>
                    <a:pt x="248" y="142"/>
                    <a:pt x="248" y="142"/>
                    <a:pt x="248" y="142"/>
                  </a:cubicBezTo>
                  <a:cubicBezTo>
                    <a:pt x="248" y="141"/>
                    <a:pt x="248" y="141"/>
                    <a:pt x="248" y="141"/>
                  </a:cubicBezTo>
                  <a:cubicBezTo>
                    <a:pt x="246" y="131"/>
                    <a:pt x="246" y="131"/>
                    <a:pt x="246" y="131"/>
                  </a:cubicBezTo>
                  <a:cubicBezTo>
                    <a:pt x="236" y="131"/>
                    <a:pt x="236" y="131"/>
                    <a:pt x="236" y="131"/>
                  </a:cubicBezTo>
                  <a:cubicBezTo>
                    <a:pt x="235" y="131"/>
                    <a:pt x="235" y="131"/>
                    <a:pt x="235" y="131"/>
                  </a:cubicBezTo>
                  <a:cubicBezTo>
                    <a:pt x="226" y="125"/>
                    <a:pt x="226" y="125"/>
                    <a:pt x="226" y="125"/>
                  </a:cubicBezTo>
                  <a:cubicBezTo>
                    <a:pt x="195" y="120"/>
                    <a:pt x="195" y="120"/>
                    <a:pt x="195" y="120"/>
                  </a:cubicBezTo>
                  <a:cubicBezTo>
                    <a:pt x="168" y="119"/>
                    <a:pt x="168" y="119"/>
                    <a:pt x="168" y="119"/>
                  </a:cubicBezTo>
                  <a:cubicBezTo>
                    <a:pt x="167" y="119"/>
                    <a:pt x="167" y="119"/>
                    <a:pt x="167" y="119"/>
                  </a:cubicBezTo>
                  <a:cubicBezTo>
                    <a:pt x="166" y="119"/>
                    <a:pt x="165" y="119"/>
                    <a:pt x="165" y="118"/>
                  </a:cubicBezTo>
                  <a:cubicBezTo>
                    <a:pt x="150" y="84"/>
                    <a:pt x="150" y="84"/>
                    <a:pt x="150" y="84"/>
                  </a:cubicBezTo>
                  <a:cubicBezTo>
                    <a:pt x="148" y="81"/>
                    <a:pt x="142" y="72"/>
                    <a:pt x="129" y="57"/>
                  </a:cubicBezTo>
                  <a:cubicBezTo>
                    <a:pt x="117" y="42"/>
                    <a:pt x="110" y="34"/>
                    <a:pt x="108" y="33"/>
                  </a:cubicBezTo>
                  <a:cubicBezTo>
                    <a:pt x="86" y="11"/>
                    <a:pt x="86" y="11"/>
                    <a:pt x="86" y="11"/>
                  </a:cubicBezTo>
                  <a:cubicBezTo>
                    <a:pt x="82" y="9"/>
                    <a:pt x="82" y="9"/>
                    <a:pt x="82" y="9"/>
                  </a:cubicBezTo>
                  <a:cubicBezTo>
                    <a:pt x="54" y="8"/>
                    <a:pt x="54" y="8"/>
                    <a:pt x="54" y="8"/>
                  </a:cubicBezTo>
                  <a:cubicBezTo>
                    <a:pt x="54" y="8"/>
                    <a:pt x="54" y="8"/>
                    <a:pt x="54" y="8"/>
                  </a:cubicBezTo>
                  <a:cubicBezTo>
                    <a:pt x="53" y="7"/>
                    <a:pt x="53" y="7"/>
                    <a:pt x="53" y="7"/>
                  </a:cubicBezTo>
                  <a:cubicBezTo>
                    <a:pt x="50" y="5"/>
                    <a:pt x="46" y="3"/>
                    <a:pt x="40" y="2"/>
                  </a:cubicBezTo>
                  <a:cubicBezTo>
                    <a:pt x="35" y="0"/>
                    <a:pt x="23" y="4"/>
                    <a:pt x="4" y="14"/>
                  </a:cubicBezTo>
                  <a:cubicBezTo>
                    <a:pt x="3" y="15"/>
                    <a:pt x="3" y="15"/>
                    <a:pt x="3" y="15"/>
                  </a:cubicBezTo>
                  <a:cubicBezTo>
                    <a:pt x="4" y="20"/>
                    <a:pt x="4" y="20"/>
                    <a:pt x="4" y="20"/>
                  </a:cubicBezTo>
                  <a:cubicBezTo>
                    <a:pt x="5" y="20"/>
                    <a:pt x="5" y="20"/>
                    <a:pt x="5" y="20"/>
                  </a:cubicBezTo>
                  <a:cubicBezTo>
                    <a:pt x="5" y="21"/>
                    <a:pt x="5" y="21"/>
                    <a:pt x="5" y="21"/>
                  </a:cubicBezTo>
                  <a:cubicBezTo>
                    <a:pt x="4" y="21"/>
                    <a:pt x="4" y="21"/>
                    <a:pt x="4" y="21"/>
                  </a:cubicBezTo>
                  <a:cubicBezTo>
                    <a:pt x="4" y="21"/>
                    <a:pt x="4" y="21"/>
                    <a:pt x="4" y="21"/>
                  </a:cubicBezTo>
                  <a:cubicBezTo>
                    <a:pt x="1" y="28"/>
                    <a:pt x="1" y="28"/>
                    <a:pt x="1" y="28"/>
                  </a:cubicBezTo>
                  <a:cubicBezTo>
                    <a:pt x="1" y="28"/>
                    <a:pt x="1" y="28"/>
                    <a:pt x="1" y="28"/>
                  </a:cubicBezTo>
                  <a:cubicBezTo>
                    <a:pt x="1" y="28"/>
                    <a:pt x="1" y="28"/>
                    <a:pt x="1" y="28"/>
                  </a:cubicBezTo>
                  <a:cubicBezTo>
                    <a:pt x="0" y="33"/>
                    <a:pt x="0" y="33"/>
                    <a:pt x="0" y="33"/>
                  </a:cubicBezTo>
                  <a:cubicBezTo>
                    <a:pt x="0" y="36"/>
                    <a:pt x="1" y="40"/>
                    <a:pt x="2" y="43"/>
                  </a:cubicBezTo>
                  <a:cubicBezTo>
                    <a:pt x="5" y="45"/>
                    <a:pt x="5" y="45"/>
                    <a:pt x="5" y="45"/>
                  </a:cubicBezTo>
                  <a:cubicBezTo>
                    <a:pt x="11" y="45"/>
                    <a:pt x="11" y="45"/>
                    <a:pt x="11" y="45"/>
                  </a:cubicBezTo>
                  <a:cubicBezTo>
                    <a:pt x="16" y="46"/>
                    <a:pt x="16" y="46"/>
                    <a:pt x="16" y="46"/>
                  </a:cubicBezTo>
                  <a:cubicBezTo>
                    <a:pt x="18" y="45"/>
                    <a:pt x="18" y="45"/>
                    <a:pt x="18" y="45"/>
                  </a:cubicBezTo>
                  <a:cubicBezTo>
                    <a:pt x="18" y="41"/>
                    <a:pt x="19" y="38"/>
                    <a:pt x="21" y="37"/>
                  </a:cubicBezTo>
                  <a:cubicBezTo>
                    <a:pt x="25" y="37"/>
                    <a:pt x="25" y="37"/>
                    <a:pt x="25" y="37"/>
                  </a:cubicBezTo>
                  <a:cubicBezTo>
                    <a:pt x="39" y="41"/>
                    <a:pt x="39" y="41"/>
                    <a:pt x="39" y="41"/>
                  </a:cubicBezTo>
                  <a:cubicBezTo>
                    <a:pt x="42" y="42"/>
                    <a:pt x="42" y="42"/>
                    <a:pt x="42" y="42"/>
                  </a:cubicBezTo>
                  <a:cubicBezTo>
                    <a:pt x="38" y="49"/>
                    <a:pt x="38" y="49"/>
                    <a:pt x="38" y="49"/>
                  </a:cubicBezTo>
                  <a:cubicBezTo>
                    <a:pt x="38" y="59"/>
                    <a:pt x="38" y="59"/>
                    <a:pt x="38" y="59"/>
                  </a:cubicBezTo>
                  <a:cubicBezTo>
                    <a:pt x="38" y="61"/>
                    <a:pt x="41" y="65"/>
                    <a:pt x="49" y="72"/>
                  </a:cubicBezTo>
                  <a:cubicBezTo>
                    <a:pt x="53" y="75"/>
                    <a:pt x="56" y="77"/>
                    <a:pt x="58" y="77"/>
                  </a:cubicBezTo>
                  <a:cubicBezTo>
                    <a:pt x="60" y="77"/>
                    <a:pt x="60" y="77"/>
                    <a:pt x="60" y="77"/>
                  </a:cubicBezTo>
                  <a:cubicBezTo>
                    <a:pt x="62" y="76"/>
                    <a:pt x="62" y="76"/>
                    <a:pt x="62" y="76"/>
                  </a:cubicBezTo>
                  <a:cubicBezTo>
                    <a:pt x="69" y="69"/>
                    <a:pt x="69" y="69"/>
                    <a:pt x="69" y="69"/>
                  </a:cubicBezTo>
                  <a:cubicBezTo>
                    <a:pt x="74" y="66"/>
                    <a:pt x="74" y="66"/>
                    <a:pt x="74" y="66"/>
                  </a:cubicBezTo>
                  <a:cubicBezTo>
                    <a:pt x="74" y="66"/>
                    <a:pt x="74" y="66"/>
                    <a:pt x="74" y="66"/>
                  </a:cubicBezTo>
                  <a:cubicBezTo>
                    <a:pt x="74" y="66"/>
                    <a:pt x="74" y="66"/>
                    <a:pt x="74" y="66"/>
                  </a:cubicBezTo>
                  <a:cubicBezTo>
                    <a:pt x="85" y="64"/>
                    <a:pt x="85" y="64"/>
                    <a:pt x="85" y="64"/>
                  </a:cubicBezTo>
                  <a:cubicBezTo>
                    <a:pt x="88" y="57"/>
                    <a:pt x="88" y="57"/>
                    <a:pt x="88" y="57"/>
                  </a:cubicBezTo>
                  <a:cubicBezTo>
                    <a:pt x="98" y="52"/>
                    <a:pt x="98" y="52"/>
                    <a:pt x="98" y="52"/>
                  </a:cubicBezTo>
                  <a:cubicBezTo>
                    <a:pt x="106" y="57"/>
                    <a:pt x="106" y="57"/>
                    <a:pt x="106" y="57"/>
                  </a:cubicBezTo>
                  <a:cubicBezTo>
                    <a:pt x="106" y="57"/>
                    <a:pt x="106" y="57"/>
                    <a:pt x="106" y="57"/>
                  </a:cubicBezTo>
                  <a:cubicBezTo>
                    <a:pt x="107" y="57"/>
                    <a:pt x="107" y="57"/>
                    <a:pt x="107" y="57"/>
                  </a:cubicBezTo>
                  <a:cubicBezTo>
                    <a:pt x="115" y="71"/>
                    <a:pt x="115" y="71"/>
                    <a:pt x="115" y="71"/>
                  </a:cubicBezTo>
                  <a:cubicBezTo>
                    <a:pt x="118" y="80"/>
                    <a:pt x="118" y="80"/>
                    <a:pt x="118" y="80"/>
                  </a:cubicBezTo>
                  <a:cubicBezTo>
                    <a:pt x="118" y="81"/>
                    <a:pt x="118" y="81"/>
                    <a:pt x="118" y="81"/>
                  </a:cubicBezTo>
                  <a:cubicBezTo>
                    <a:pt x="117" y="93"/>
                    <a:pt x="117" y="93"/>
                    <a:pt x="117" y="93"/>
                  </a:cubicBezTo>
                  <a:cubicBezTo>
                    <a:pt x="120" y="100"/>
                    <a:pt x="120" y="100"/>
                    <a:pt x="120" y="100"/>
                  </a:cubicBezTo>
                  <a:cubicBezTo>
                    <a:pt x="120" y="101"/>
                    <a:pt x="120" y="101"/>
                    <a:pt x="120" y="101"/>
                  </a:cubicBezTo>
                  <a:cubicBezTo>
                    <a:pt x="117" y="110"/>
                    <a:pt x="117" y="110"/>
                    <a:pt x="117" y="110"/>
                  </a:cubicBezTo>
                  <a:cubicBezTo>
                    <a:pt x="117" y="118"/>
                    <a:pt x="117" y="118"/>
                    <a:pt x="117" y="118"/>
                  </a:cubicBezTo>
                  <a:cubicBezTo>
                    <a:pt x="120" y="125"/>
                    <a:pt x="121" y="130"/>
                    <a:pt x="121" y="131"/>
                  </a:cubicBezTo>
                  <a:cubicBezTo>
                    <a:pt x="120" y="138"/>
                    <a:pt x="120" y="138"/>
                    <a:pt x="120" y="138"/>
                  </a:cubicBezTo>
                  <a:cubicBezTo>
                    <a:pt x="120" y="138"/>
                    <a:pt x="120" y="138"/>
                    <a:pt x="120" y="138"/>
                  </a:cubicBezTo>
                  <a:cubicBezTo>
                    <a:pt x="120" y="139"/>
                    <a:pt x="120" y="139"/>
                    <a:pt x="120" y="139"/>
                  </a:cubicBezTo>
                  <a:cubicBezTo>
                    <a:pt x="116" y="144"/>
                    <a:pt x="116" y="144"/>
                    <a:pt x="116" y="144"/>
                  </a:cubicBezTo>
                  <a:cubicBezTo>
                    <a:pt x="116" y="145"/>
                    <a:pt x="116" y="145"/>
                    <a:pt x="116" y="145"/>
                  </a:cubicBezTo>
                  <a:cubicBezTo>
                    <a:pt x="116" y="145"/>
                    <a:pt x="116" y="145"/>
                    <a:pt x="116" y="145"/>
                  </a:cubicBezTo>
                  <a:cubicBezTo>
                    <a:pt x="116" y="145"/>
                    <a:pt x="116" y="145"/>
                    <a:pt x="116" y="145"/>
                  </a:cubicBezTo>
                  <a:cubicBezTo>
                    <a:pt x="112" y="149"/>
                    <a:pt x="112" y="149"/>
                    <a:pt x="112" y="149"/>
                  </a:cubicBezTo>
                  <a:cubicBezTo>
                    <a:pt x="112" y="158"/>
                    <a:pt x="112" y="158"/>
                    <a:pt x="112" y="158"/>
                  </a:cubicBezTo>
                  <a:cubicBezTo>
                    <a:pt x="114" y="167"/>
                    <a:pt x="114" y="167"/>
                    <a:pt x="114" y="167"/>
                  </a:cubicBezTo>
                  <a:cubicBezTo>
                    <a:pt x="114" y="167"/>
                    <a:pt x="114" y="167"/>
                    <a:pt x="114" y="167"/>
                  </a:cubicBezTo>
                  <a:cubicBezTo>
                    <a:pt x="115" y="168"/>
                    <a:pt x="115" y="168"/>
                    <a:pt x="115" y="168"/>
                  </a:cubicBezTo>
                  <a:cubicBezTo>
                    <a:pt x="114" y="168"/>
                    <a:pt x="114" y="168"/>
                    <a:pt x="114" y="168"/>
                  </a:cubicBezTo>
                  <a:cubicBezTo>
                    <a:pt x="114" y="168"/>
                    <a:pt x="114" y="168"/>
                    <a:pt x="114" y="168"/>
                  </a:cubicBezTo>
                  <a:cubicBezTo>
                    <a:pt x="112" y="182"/>
                    <a:pt x="112" y="182"/>
                    <a:pt x="112" y="182"/>
                  </a:cubicBezTo>
                  <a:cubicBezTo>
                    <a:pt x="110" y="184"/>
                    <a:pt x="110" y="184"/>
                    <a:pt x="110" y="184"/>
                  </a:cubicBezTo>
                  <a:cubicBezTo>
                    <a:pt x="108" y="185"/>
                    <a:pt x="106" y="185"/>
                    <a:pt x="104" y="184"/>
                  </a:cubicBezTo>
                  <a:cubicBezTo>
                    <a:pt x="103" y="184"/>
                    <a:pt x="103" y="184"/>
                    <a:pt x="103" y="184"/>
                  </a:cubicBezTo>
                  <a:cubicBezTo>
                    <a:pt x="99" y="180"/>
                    <a:pt x="99" y="180"/>
                    <a:pt x="99" y="180"/>
                  </a:cubicBezTo>
                  <a:cubicBezTo>
                    <a:pt x="95" y="181"/>
                    <a:pt x="95" y="181"/>
                    <a:pt x="95" y="181"/>
                  </a:cubicBezTo>
                  <a:cubicBezTo>
                    <a:pt x="90" y="187"/>
                    <a:pt x="90" y="187"/>
                    <a:pt x="90" y="187"/>
                  </a:cubicBezTo>
                  <a:cubicBezTo>
                    <a:pt x="85" y="203"/>
                    <a:pt x="85" y="203"/>
                    <a:pt x="85" y="203"/>
                  </a:cubicBezTo>
                  <a:cubicBezTo>
                    <a:pt x="85" y="204"/>
                    <a:pt x="85" y="204"/>
                    <a:pt x="85" y="204"/>
                  </a:cubicBezTo>
                  <a:cubicBezTo>
                    <a:pt x="84" y="204"/>
                    <a:pt x="84" y="204"/>
                    <a:pt x="84" y="204"/>
                  </a:cubicBezTo>
                  <a:cubicBezTo>
                    <a:pt x="79" y="209"/>
                    <a:pt x="79" y="209"/>
                    <a:pt x="79" y="209"/>
                  </a:cubicBezTo>
                  <a:cubicBezTo>
                    <a:pt x="78" y="209"/>
                    <a:pt x="78" y="209"/>
                    <a:pt x="78" y="209"/>
                  </a:cubicBezTo>
                  <a:cubicBezTo>
                    <a:pt x="75" y="209"/>
                    <a:pt x="75" y="209"/>
                    <a:pt x="75" y="209"/>
                  </a:cubicBezTo>
                  <a:cubicBezTo>
                    <a:pt x="68" y="219"/>
                    <a:pt x="68" y="219"/>
                    <a:pt x="68" y="219"/>
                  </a:cubicBezTo>
                  <a:cubicBezTo>
                    <a:pt x="71" y="225"/>
                    <a:pt x="71" y="225"/>
                    <a:pt x="71" y="225"/>
                  </a:cubicBezTo>
                  <a:cubicBezTo>
                    <a:pt x="72" y="225"/>
                    <a:pt x="72" y="225"/>
                    <a:pt x="72" y="225"/>
                  </a:cubicBezTo>
                  <a:cubicBezTo>
                    <a:pt x="80" y="235"/>
                    <a:pt x="80" y="235"/>
                    <a:pt x="80" y="235"/>
                  </a:cubicBezTo>
                  <a:cubicBezTo>
                    <a:pt x="80" y="236"/>
                    <a:pt x="80" y="236"/>
                    <a:pt x="80" y="236"/>
                  </a:cubicBezTo>
                  <a:cubicBezTo>
                    <a:pt x="80" y="239"/>
                    <a:pt x="80" y="239"/>
                    <a:pt x="80" y="239"/>
                  </a:cubicBezTo>
                  <a:cubicBezTo>
                    <a:pt x="89" y="240"/>
                    <a:pt x="89" y="240"/>
                    <a:pt x="89" y="240"/>
                  </a:cubicBezTo>
                  <a:cubicBezTo>
                    <a:pt x="91" y="248"/>
                    <a:pt x="91" y="248"/>
                    <a:pt x="91" y="248"/>
                  </a:cubicBezTo>
                  <a:cubicBezTo>
                    <a:pt x="91" y="249"/>
                    <a:pt x="91" y="249"/>
                    <a:pt x="91" y="249"/>
                  </a:cubicBezTo>
                  <a:cubicBezTo>
                    <a:pt x="92" y="258"/>
                    <a:pt x="92" y="258"/>
                    <a:pt x="92" y="258"/>
                  </a:cubicBezTo>
                  <a:cubicBezTo>
                    <a:pt x="94" y="260"/>
                    <a:pt x="94" y="260"/>
                    <a:pt x="94" y="260"/>
                  </a:cubicBezTo>
                  <a:cubicBezTo>
                    <a:pt x="102" y="258"/>
                    <a:pt x="102" y="258"/>
                    <a:pt x="102" y="258"/>
                  </a:cubicBezTo>
                  <a:cubicBezTo>
                    <a:pt x="110" y="253"/>
                    <a:pt x="110" y="253"/>
                    <a:pt x="110" y="253"/>
                  </a:cubicBezTo>
                  <a:cubicBezTo>
                    <a:pt x="111" y="253"/>
                    <a:pt x="111" y="253"/>
                    <a:pt x="111" y="253"/>
                  </a:cubicBezTo>
                  <a:cubicBezTo>
                    <a:pt x="114" y="266"/>
                    <a:pt x="114" y="266"/>
                    <a:pt x="114" y="266"/>
                  </a:cubicBezTo>
                  <a:cubicBezTo>
                    <a:pt x="117" y="271"/>
                    <a:pt x="117" y="271"/>
                    <a:pt x="117" y="271"/>
                  </a:cubicBezTo>
                  <a:cubicBezTo>
                    <a:pt x="118" y="272"/>
                    <a:pt x="118" y="272"/>
                    <a:pt x="118" y="272"/>
                  </a:cubicBezTo>
                  <a:cubicBezTo>
                    <a:pt x="121" y="277"/>
                    <a:pt x="121" y="277"/>
                    <a:pt x="121" y="277"/>
                  </a:cubicBezTo>
                  <a:cubicBezTo>
                    <a:pt x="127" y="282"/>
                    <a:pt x="127" y="282"/>
                    <a:pt x="127" y="282"/>
                  </a:cubicBezTo>
                  <a:cubicBezTo>
                    <a:pt x="128" y="283"/>
                    <a:pt x="130" y="283"/>
                    <a:pt x="132" y="283"/>
                  </a:cubicBezTo>
                  <a:cubicBezTo>
                    <a:pt x="134" y="284"/>
                    <a:pt x="134" y="284"/>
                    <a:pt x="134" y="284"/>
                  </a:cubicBezTo>
                  <a:cubicBezTo>
                    <a:pt x="137" y="282"/>
                    <a:pt x="137" y="282"/>
                    <a:pt x="137" y="282"/>
                  </a:cubicBezTo>
                  <a:cubicBezTo>
                    <a:pt x="140" y="281"/>
                    <a:pt x="143" y="280"/>
                    <a:pt x="146" y="279"/>
                  </a:cubicBezTo>
                  <a:cubicBezTo>
                    <a:pt x="149" y="278"/>
                    <a:pt x="149" y="278"/>
                    <a:pt x="149" y="278"/>
                  </a:cubicBezTo>
                  <a:cubicBezTo>
                    <a:pt x="154" y="278"/>
                    <a:pt x="154" y="278"/>
                    <a:pt x="154" y="278"/>
                  </a:cubicBezTo>
                  <a:cubicBezTo>
                    <a:pt x="156" y="278"/>
                    <a:pt x="157" y="278"/>
                    <a:pt x="158" y="279"/>
                  </a:cubicBezTo>
                  <a:cubicBezTo>
                    <a:pt x="166" y="274"/>
                    <a:pt x="166" y="274"/>
                    <a:pt x="166" y="274"/>
                  </a:cubicBezTo>
                  <a:cubicBezTo>
                    <a:pt x="167" y="274"/>
                    <a:pt x="167" y="274"/>
                    <a:pt x="167" y="274"/>
                  </a:cubicBezTo>
                  <a:cubicBezTo>
                    <a:pt x="168" y="275"/>
                    <a:pt x="168" y="275"/>
                    <a:pt x="168" y="275"/>
                  </a:cubicBezTo>
                  <a:cubicBezTo>
                    <a:pt x="168" y="274"/>
                    <a:pt x="168" y="274"/>
                    <a:pt x="168" y="274"/>
                  </a:cubicBezTo>
                  <a:cubicBezTo>
                    <a:pt x="169" y="275"/>
                    <a:pt x="169" y="275"/>
                    <a:pt x="169" y="275"/>
                  </a:cubicBezTo>
                  <a:cubicBezTo>
                    <a:pt x="172" y="279"/>
                    <a:pt x="174" y="282"/>
                    <a:pt x="174" y="283"/>
                  </a:cubicBezTo>
                  <a:cubicBezTo>
                    <a:pt x="177" y="289"/>
                    <a:pt x="177" y="289"/>
                    <a:pt x="177" y="289"/>
                  </a:cubicBezTo>
                  <a:cubicBezTo>
                    <a:pt x="180" y="290"/>
                    <a:pt x="180" y="290"/>
                    <a:pt x="180" y="290"/>
                  </a:cubicBezTo>
                  <a:cubicBezTo>
                    <a:pt x="181" y="290"/>
                    <a:pt x="181" y="290"/>
                    <a:pt x="181" y="290"/>
                  </a:cubicBezTo>
                  <a:cubicBezTo>
                    <a:pt x="181" y="290"/>
                    <a:pt x="181" y="290"/>
                    <a:pt x="181" y="290"/>
                  </a:cubicBezTo>
                  <a:cubicBezTo>
                    <a:pt x="180" y="289"/>
                    <a:pt x="180" y="289"/>
                    <a:pt x="180" y="289"/>
                  </a:cubicBezTo>
                  <a:cubicBezTo>
                    <a:pt x="180" y="287"/>
                    <a:pt x="180" y="286"/>
                    <a:pt x="180" y="285"/>
                  </a:cubicBezTo>
                  <a:cubicBezTo>
                    <a:pt x="181" y="284"/>
                    <a:pt x="183" y="283"/>
                    <a:pt x="185" y="283"/>
                  </a:cubicBezTo>
                  <a:cubicBezTo>
                    <a:pt x="200" y="283"/>
                    <a:pt x="200" y="283"/>
                    <a:pt x="200" y="283"/>
                  </a:cubicBezTo>
                  <a:cubicBezTo>
                    <a:pt x="200" y="283"/>
                    <a:pt x="200" y="283"/>
                    <a:pt x="200" y="283"/>
                  </a:cubicBezTo>
                  <a:cubicBezTo>
                    <a:pt x="201" y="283"/>
                    <a:pt x="201" y="283"/>
                    <a:pt x="201" y="283"/>
                  </a:cubicBezTo>
                  <a:cubicBezTo>
                    <a:pt x="201" y="283"/>
                    <a:pt x="201" y="283"/>
                    <a:pt x="201" y="283"/>
                  </a:cubicBezTo>
                  <a:cubicBezTo>
                    <a:pt x="202" y="283"/>
                    <a:pt x="202" y="283"/>
                    <a:pt x="202" y="283"/>
                  </a:cubicBezTo>
                  <a:cubicBezTo>
                    <a:pt x="206" y="292"/>
                    <a:pt x="206" y="292"/>
                    <a:pt x="206" y="292"/>
                  </a:cubicBezTo>
                  <a:cubicBezTo>
                    <a:pt x="206" y="296"/>
                    <a:pt x="206" y="296"/>
                    <a:pt x="206" y="296"/>
                  </a:cubicBezTo>
                  <a:cubicBezTo>
                    <a:pt x="205" y="296"/>
                    <a:pt x="205" y="296"/>
                    <a:pt x="205" y="296"/>
                  </a:cubicBezTo>
                  <a:cubicBezTo>
                    <a:pt x="211" y="297"/>
                    <a:pt x="211" y="297"/>
                    <a:pt x="211" y="297"/>
                  </a:cubicBezTo>
                  <a:cubicBezTo>
                    <a:pt x="211" y="297"/>
                    <a:pt x="211" y="297"/>
                    <a:pt x="211" y="297"/>
                  </a:cubicBezTo>
                  <a:cubicBezTo>
                    <a:pt x="211" y="296"/>
                    <a:pt x="211" y="295"/>
                    <a:pt x="212" y="295"/>
                  </a:cubicBezTo>
                  <a:cubicBezTo>
                    <a:pt x="214" y="294"/>
                    <a:pt x="214" y="294"/>
                    <a:pt x="214" y="294"/>
                  </a:cubicBezTo>
                  <a:cubicBezTo>
                    <a:pt x="227" y="303"/>
                    <a:pt x="227" y="303"/>
                    <a:pt x="227" y="303"/>
                  </a:cubicBezTo>
                  <a:cubicBezTo>
                    <a:pt x="228" y="305"/>
                    <a:pt x="229" y="306"/>
                    <a:pt x="229" y="308"/>
                  </a:cubicBezTo>
                  <a:cubicBezTo>
                    <a:pt x="230" y="314"/>
                    <a:pt x="230" y="314"/>
                    <a:pt x="230" y="314"/>
                  </a:cubicBezTo>
                  <a:cubicBezTo>
                    <a:pt x="234" y="315"/>
                    <a:pt x="234" y="315"/>
                    <a:pt x="234" y="315"/>
                  </a:cubicBezTo>
                  <a:cubicBezTo>
                    <a:pt x="237" y="310"/>
                    <a:pt x="237" y="310"/>
                    <a:pt x="237" y="310"/>
                  </a:cubicBezTo>
                  <a:cubicBezTo>
                    <a:pt x="236" y="307"/>
                    <a:pt x="235" y="305"/>
                    <a:pt x="235" y="303"/>
                  </a:cubicBezTo>
                  <a:cubicBezTo>
                    <a:pt x="236" y="302"/>
                    <a:pt x="236" y="301"/>
                    <a:pt x="238" y="300"/>
                  </a:cubicBezTo>
                  <a:cubicBezTo>
                    <a:pt x="239" y="299"/>
                    <a:pt x="239" y="299"/>
                    <a:pt x="239" y="299"/>
                  </a:cubicBezTo>
                  <a:cubicBezTo>
                    <a:pt x="239" y="298"/>
                    <a:pt x="239" y="297"/>
                    <a:pt x="240" y="297"/>
                  </a:cubicBezTo>
                  <a:cubicBezTo>
                    <a:pt x="244" y="297"/>
                    <a:pt x="244" y="297"/>
                    <a:pt x="244" y="297"/>
                  </a:cubicBezTo>
                  <a:cubicBezTo>
                    <a:pt x="246" y="299"/>
                    <a:pt x="247" y="303"/>
                    <a:pt x="248" y="309"/>
                  </a:cubicBezTo>
                  <a:cubicBezTo>
                    <a:pt x="248" y="310"/>
                    <a:pt x="248" y="310"/>
                    <a:pt x="248" y="310"/>
                  </a:cubicBezTo>
                  <a:cubicBezTo>
                    <a:pt x="249" y="311"/>
                    <a:pt x="249" y="311"/>
                    <a:pt x="249" y="311"/>
                  </a:cubicBezTo>
                  <a:cubicBezTo>
                    <a:pt x="249" y="312"/>
                    <a:pt x="252" y="313"/>
                    <a:pt x="255" y="315"/>
                  </a:cubicBezTo>
                  <a:cubicBezTo>
                    <a:pt x="256" y="315"/>
                    <a:pt x="256" y="315"/>
                    <a:pt x="256" y="315"/>
                  </a:cubicBezTo>
                  <a:cubicBezTo>
                    <a:pt x="256" y="315"/>
                    <a:pt x="256" y="315"/>
                    <a:pt x="256" y="315"/>
                  </a:cubicBezTo>
                  <a:cubicBezTo>
                    <a:pt x="269" y="328"/>
                    <a:pt x="269" y="328"/>
                    <a:pt x="269" y="328"/>
                  </a:cubicBezTo>
                  <a:cubicBezTo>
                    <a:pt x="269" y="328"/>
                    <a:pt x="269" y="328"/>
                    <a:pt x="269" y="328"/>
                  </a:cubicBezTo>
                  <a:cubicBezTo>
                    <a:pt x="275" y="326"/>
                    <a:pt x="275" y="326"/>
                    <a:pt x="275" y="326"/>
                  </a:cubicBezTo>
                  <a:cubicBezTo>
                    <a:pt x="274" y="324"/>
                    <a:pt x="274" y="324"/>
                    <a:pt x="274" y="324"/>
                  </a:cubicBezTo>
                  <a:cubicBezTo>
                    <a:pt x="273" y="322"/>
                    <a:pt x="272" y="320"/>
                    <a:pt x="272" y="319"/>
                  </a:cubicBezTo>
                  <a:cubicBezTo>
                    <a:pt x="272" y="316"/>
                    <a:pt x="274" y="313"/>
                    <a:pt x="278" y="311"/>
                  </a:cubicBezTo>
                  <a:cubicBezTo>
                    <a:pt x="285" y="305"/>
                    <a:pt x="285" y="305"/>
                    <a:pt x="285" y="305"/>
                  </a:cubicBezTo>
                  <a:cubicBezTo>
                    <a:pt x="293" y="310"/>
                    <a:pt x="293" y="310"/>
                    <a:pt x="293" y="310"/>
                  </a:cubicBezTo>
                  <a:cubicBezTo>
                    <a:pt x="295" y="310"/>
                    <a:pt x="295" y="310"/>
                    <a:pt x="295" y="310"/>
                  </a:cubicBezTo>
                  <a:cubicBezTo>
                    <a:pt x="296" y="301"/>
                    <a:pt x="296" y="301"/>
                    <a:pt x="296" y="301"/>
                  </a:cubicBezTo>
                  <a:cubicBezTo>
                    <a:pt x="296" y="300"/>
                    <a:pt x="296" y="300"/>
                    <a:pt x="296" y="300"/>
                  </a:cubicBezTo>
                  <a:cubicBezTo>
                    <a:pt x="298" y="299"/>
                    <a:pt x="298" y="299"/>
                    <a:pt x="298" y="299"/>
                  </a:cubicBezTo>
                  <a:cubicBezTo>
                    <a:pt x="304" y="300"/>
                    <a:pt x="304" y="300"/>
                    <a:pt x="304" y="300"/>
                  </a:cubicBezTo>
                  <a:cubicBezTo>
                    <a:pt x="305" y="301"/>
                    <a:pt x="306" y="303"/>
                    <a:pt x="306" y="305"/>
                  </a:cubicBezTo>
                  <a:cubicBezTo>
                    <a:pt x="306" y="306"/>
                    <a:pt x="305" y="308"/>
                    <a:pt x="304" y="310"/>
                  </a:cubicBezTo>
                  <a:cubicBezTo>
                    <a:pt x="305" y="311"/>
                    <a:pt x="305" y="311"/>
                    <a:pt x="305" y="311"/>
                  </a:cubicBezTo>
                  <a:cubicBezTo>
                    <a:pt x="309" y="313"/>
                    <a:pt x="312" y="314"/>
                    <a:pt x="315" y="315"/>
                  </a:cubicBezTo>
                  <a:cubicBezTo>
                    <a:pt x="315" y="315"/>
                    <a:pt x="315" y="315"/>
                    <a:pt x="315" y="315"/>
                  </a:cubicBezTo>
                  <a:cubicBezTo>
                    <a:pt x="315" y="315"/>
                    <a:pt x="315" y="315"/>
                    <a:pt x="315" y="315"/>
                  </a:cubicBezTo>
                  <a:cubicBezTo>
                    <a:pt x="320" y="317"/>
                    <a:pt x="320" y="317"/>
                    <a:pt x="320" y="317"/>
                  </a:cubicBezTo>
                  <a:cubicBezTo>
                    <a:pt x="324" y="317"/>
                    <a:pt x="324" y="317"/>
                    <a:pt x="324" y="317"/>
                  </a:cubicBezTo>
                  <a:cubicBezTo>
                    <a:pt x="318" y="288"/>
                    <a:pt x="318" y="288"/>
                    <a:pt x="318" y="288"/>
                  </a:cubicBezTo>
                  <a:cubicBezTo>
                    <a:pt x="314" y="285"/>
                    <a:pt x="311" y="281"/>
                    <a:pt x="307" y="275"/>
                  </a:cubicBezTo>
                  <a:cubicBezTo>
                    <a:pt x="304" y="270"/>
                    <a:pt x="306" y="263"/>
                    <a:pt x="312" y="255"/>
                  </a:cubicBezTo>
                  <a:cubicBezTo>
                    <a:pt x="316" y="251"/>
                    <a:pt x="320" y="247"/>
                    <a:pt x="325" y="243"/>
                  </a:cubicBezTo>
                  <a:cubicBezTo>
                    <a:pt x="325" y="243"/>
                    <a:pt x="325" y="243"/>
                    <a:pt x="325" y="243"/>
                  </a:cubicBezTo>
                  <a:cubicBezTo>
                    <a:pt x="325" y="243"/>
                    <a:pt x="325" y="243"/>
                    <a:pt x="325" y="243"/>
                  </a:cubicBezTo>
                  <a:cubicBezTo>
                    <a:pt x="331" y="243"/>
                    <a:pt x="331" y="243"/>
                    <a:pt x="331" y="243"/>
                  </a:cubicBezTo>
                  <a:cubicBezTo>
                    <a:pt x="331" y="243"/>
                    <a:pt x="331" y="243"/>
                    <a:pt x="331" y="243"/>
                  </a:cubicBezTo>
                  <a:cubicBezTo>
                    <a:pt x="336" y="245"/>
                    <a:pt x="336" y="245"/>
                    <a:pt x="336" y="245"/>
                  </a:cubicBezTo>
                  <a:cubicBezTo>
                    <a:pt x="346" y="245"/>
                    <a:pt x="346" y="245"/>
                    <a:pt x="346" y="245"/>
                  </a:cubicBezTo>
                  <a:cubicBezTo>
                    <a:pt x="350" y="243"/>
                    <a:pt x="354" y="237"/>
                    <a:pt x="358" y="228"/>
                  </a:cubicBezTo>
                  <a:cubicBezTo>
                    <a:pt x="360" y="222"/>
                    <a:pt x="360" y="211"/>
                    <a:pt x="359" y="1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lumMod val="50000"/>
                  </a:sysClr>
                </a:solidFill>
                <a:effectLst/>
                <a:uLnTx/>
                <a:uFillTx/>
              </a:endParaRPr>
            </a:p>
          </p:txBody>
        </p:sp>
        <p:sp>
          <p:nvSpPr>
            <p:cNvPr id="95" name="Freeform 30"/>
            <p:cNvSpPr>
              <a:spLocks/>
            </p:cNvSpPr>
            <p:nvPr/>
          </p:nvSpPr>
          <p:spPr bwMode="auto">
            <a:xfrm>
              <a:off x="7197726" y="2908301"/>
              <a:ext cx="815975" cy="509588"/>
            </a:xfrm>
            <a:custGeom>
              <a:avLst/>
              <a:gdLst>
                <a:gd name="T0" fmla="*/ 198 w 217"/>
                <a:gd name="T1" fmla="*/ 4 h 136"/>
                <a:gd name="T2" fmla="*/ 179 w 217"/>
                <a:gd name="T3" fmla="*/ 6 h 136"/>
                <a:gd name="T4" fmla="*/ 136 w 217"/>
                <a:gd name="T5" fmla="*/ 21 h 136"/>
                <a:gd name="T6" fmla="*/ 136 w 217"/>
                <a:gd name="T7" fmla="*/ 30 h 136"/>
                <a:gd name="T8" fmla="*/ 107 w 217"/>
                <a:gd name="T9" fmla="*/ 26 h 136"/>
                <a:gd name="T10" fmla="*/ 85 w 217"/>
                <a:gd name="T11" fmla="*/ 0 h 136"/>
                <a:gd name="T12" fmla="*/ 76 w 217"/>
                <a:gd name="T13" fmla="*/ 10 h 136"/>
                <a:gd name="T14" fmla="*/ 64 w 217"/>
                <a:gd name="T15" fmla="*/ 4 h 136"/>
                <a:gd name="T16" fmla="*/ 60 w 217"/>
                <a:gd name="T17" fmla="*/ 10 h 136"/>
                <a:gd name="T18" fmla="*/ 51 w 217"/>
                <a:gd name="T19" fmla="*/ 12 h 136"/>
                <a:gd name="T20" fmla="*/ 7 w 217"/>
                <a:gd name="T21" fmla="*/ 64 h 136"/>
                <a:gd name="T22" fmla="*/ 11 w 217"/>
                <a:gd name="T23" fmla="*/ 76 h 136"/>
                <a:gd name="T24" fmla="*/ 11 w 217"/>
                <a:gd name="T25" fmla="*/ 76 h 136"/>
                <a:gd name="T26" fmla="*/ 17 w 217"/>
                <a:gd name="T27" fmla="*/ 103 h 136"/>
                <a:gd name="T28" fmla="*/ 0 w 217"/>
                <a:gd name="T29" fmla="*/ 114 h 136"/>
                <a:gd name="T30" fmla="*/ 8 w 217"/>
                <a:gd name="T31" fmla="*/ 122 h 136"/>
                <a:gd name="T32" fmla="*/ 9 w 217"/>
                <a:gd name="T33" fmla="*/ 124 h 136"/>
                <a:gd name="T34" fmla="*/ 33 w 217"/>
                <a:gd name="T35" fmla="*/ 136 h 136"/>
                <a:gd name="T36" fmla="*/ 42 w 217"/>
                <a:gd name="T37" fmla="*/ 126 h 136"/>
                <a:gd name="T38" fmla="*/ 58 w 217"/>
                <a:gd name="T39" fmla="*/ 119 h 136"/>
                <a:gd name="T40" fmla="*/ 59 w 217"/>
                <a:gd name="T41" fmla="*/ 121 h 136"/>
                <a:gd name="T42" fmla="*/ 59 w 217"/>
                <a:gd name="T43" fmla="*/ 122 h 136"/>
                <a:gd name="T44" fmla="*/ 75 w 217"/>
                <a:gd name="T45" fmla="*/ 132 h 136"/>
                <a:gd name="T46" fmla="*/ 93 w 217"/>
                <a:gd name="T47" fmla="*/ 126 h 136"/>
                <a:gd name="T48" fmla="*/ 107 w 217"/>
                <a:gd name="T49" fmla="*/ 125 h 136"/>
                <a:gd name="T50" fmla="*/ 108 w 217"/>
                <a:gd name="T51" fmla="*/ 124 h 136"/>
                <a:gd name="T52" fmla="*/ 119 w 217"/>
                <a:gd name="T53" fmla="*/ 110 h 136"/>
                <a:gd name="T54" fmla="*/ 125 w 217"/>
                <a:gd name="T55" fmla="*/ 106 h 136"/>
                <a:gd name="T56" fmla="*/ 126 w 217"/>
                <a:gd name="T57" fmla="*/ 107 h 136"/>
                <a:gd name="T58" fmla="*/ 129 w 217"/>
                <a:gd name="T59" fmla="*/ 108 h 136"/>
                <a:gd name="T60" fmla="*/ 134 w 217"/>
                <a:gd name="T61" fmla="*/ 88 h 136"/>
                <a:gd name="T62" fmla="*/ 141 w 217"/>
                <a:gd name="T63" fmla="*/ 86 h 136"/>
                <a:gd name="T64" fmla="*/ 149 w 217"/>
                <a:gd name="T65" fmla="*/ 69 h 136"/>
                <a:gd name="T66" fmla="*/ 151 w 217"/>
                <a:gd name="T67" fmla="*/ 60 h 136"/>
                <a:gd name="T68" fmla="*/ 161 w 217"/>
                <a:gd name="T69" fmla="*/ 56 h 136"/>
                <a:gd name="T70" fmla="*/ 162 w 217"/>
                <a:gd name="T71" fmla="*/ 54 h 136"/>
                <a:gd name="T72" fmla="*/ 169 w 217"/>
                <a:gd name="T73" fmla="*/ 48 h 136"/>
                <a:gd name="T74" fmla="*/ 164 w 217"/>
                <a:gd name="T75" fmla="*/ 47 h 136"/>
                <a:gd name="T76" fmla="*/ 165 w 217"/>
                <a:gd name="T77" fmla="*/ 44 h 136"/>
                <a:gd name="T78" fmla="*/ 166 w 217"/>
                <a:gd name="T79" fmla="*/ 43 h 136"/>
                <a:gd name="T80" fmla="*/ 177 w 217"/>
                <a:gd name="T81" fmla="*/ 38 h 136"/>
                <a:gd name="T82" fmla="*/ 203 w 217"/>
                <a:gd name="T83" fmla="*/ 20 h 136"/>
                <a:gd name="T84" fmla="*/ 214 w 217"/>
                <a:gd name="T85" fmla="*/ 24 h 136"/>
                <a:gd name="T86" fmla="*/ 212 w 217"/>
                <a:gd name="T87" fmla="*/ 14 h 136"/>
                <a:gd name="T88" fmla="*/ 213 w 217"/>
                <a:gd name="T89" fmla="*/ 14 h 136"/>
                <a:gd name="T90" fmla="*/ 216 w 217"/>
                <a:gd name="T91" fmla="*/ 6 h 136"/>
                <a:gd name="T92" fmla="*/ 213 w 217"/>
                <a:gd name="T93" fmla="*/ 7 h 136"/>
                <a:gd name="T94" fmla="*/ 205 w 217"/>
                <a:gd name="T95" fmla="*/ 8 h 136"/>
                <a:gd name="T96" fmla="*/ 202 w 217"/>
                <a:gd name="T97" fmla="*/ 8 h 136"/>
                <a:gd name="T98" fmla="*/ 202 w 217"/>
                <a:gd name="T99" fmla="*/ 6 h 136"/>
                <a:gd name="T100" fmla="*/ 199 w 217"/>
                <a:gd name="T101" fmla="*/ 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17" h="136">
                  <a:moveTo>
                    <a:pt x="199" y="4"/>
                  </a:moveTo>
                  <a:cubicBezTo>
                    <a:pt x="198" y="4"/>
                    <a:pt x="198" y="4"/>
                    <a:pt x="198" y="4"/>
                  </a:cubicBezTo>
                  <a:cubicBezTo>
                    <a:pt x="198" y="6"/>
                    <a:pt x="197" y="7"/>
                    <a:pt x="195" y="7"/>
                  </a:cubicBezTo>
                  <a:cubicBezTo>
                    <a:pt x="179" y="6"/>
                    <a:pt x="179" y="6"/>
                    <a:pt x="179" y="6"/>
                  </a:cubicBezTo>
                  <a:cubicBezTo>
                    <a:pt x="168" y="4"/>
                    <a:pt x="161" y="2"/>
                    <a:pt x="158" y="0"/>
                  </a:cubicBezTo>
                  <a:cubicBezTo>
                    <a:pt x="136" y="21"/>
                    <a:pt x="136" y="21"/>
                    <a:pt x="136" y="21"/>
                  </a:cubicBezTo>
                  <a:cubicBezTo>
                    <a:pt x="136" y="30"/>
                    <a:pt x="136" y="30"/>
                    <a:pt x="136" y="30"/>
                  </a:cubicBezTo>
                  <a:cubicBezTo>
                    <a:pt x="136" y="30"/>
                    <a:pt x="136" y="30"/>
                    <a:pt x="136" y="30"/>
                  </a:cubicBezTo>
                  <a:cubicBezTo>
                    <a:pt x="134" y="31"/>
                    <a:pt x="134" y="31"/>
                    <a:pt x="134" y="31"/>
                  </a:cubicBezTo>
                  <a:cubicBezTo>
                    <a:pt x="117" y="33"/>
                    <a:pt x="108" y="32"/>
                    <a:pt x="107" y="26"/>
                  </a:cubicBezTo>
                  <a:cubicBezTo>
                    <a:pt x="105" y="1"/>
                    <a:pt x="105" y="1"/>
                    <a:pt x="105" y="1"/>
                  </a:cubicBezTo>
                  <a:cubicBezTo>
                    <a:pt x="85" y="0"/>
                    <a:pt x="85" y="0"/>
                    <a:pt x="85" y="0"/>
                  </a:cubicBezTo>
                  <a:cubicBezTo>
                    <a:pt x="76" y="18"/>
                    <a:pt x="76" y="18"/>
                    <a:pt x="76" y="18"/>
                  </a:cubicBezTo>
                  <a:cubicBezTo>
                    <a:pt x="76" y="10"/>
                    <a:pt x="76" y="10"/>
                    <a:pt x="76" y="10"/>
                  </a:cubicBezTo>
                  <a:cubicBezTo>
                    <a:pt x="75" y="4"/>
                    <a:pt x="74" y="0"/>
                    <a:pt x="73" y="0"/>
                  </a:cubicBezTo>
                  <a:cubicBezTo>
                    <a:pt x="64" y="4"/>
                    <a:pt x="64" y="4"/>
                    <a:pt x="64" y="4"/>
                  </a:cubicBezTo>
                  <a:cubicBezTo>
                    <a:pt x="60" y="9"/>
                    <a:pt x="60" y="9"/>
                    <a:pt x="60" y="9"/>
                  </a:cubicBezTo>
                  <a:cubicBezTo>
                    <a:pt x="60" y="10"/>
                    <a:pt x="60" y="10"/>
                    <a:pt x="60" y="10"/>
                  </a:cubicBezTo>
                  <a:cubicBezTo>
                    <a:pt x="59" y="10"/>
                    <a:pt x="59" y="10"/>
                    <a:pt x="59" y="10"/>
                  </a:cubicBezTo>
                  <a:cubicBezTo>
                    <a:pt x="51" y="12"/>
                    <a:pt x="51" y="12"/>
                    <a:pt x="51" y="12"/>
                  </a:cubicBezTo>
                  <a:cubicBezTo>
                    <a:pt x="42" y="20"/>
                    <a:pt x="35" y="27"/>
                    <a:pt x="28" y="35"/>
                  </a:cubicBezTo>
                  <a:cubicBezTo>
                    <a:pt x="7" y="64"/>
                    <a:pt x="7" y="64"/>
                    <a:pt x="7" y="64"/>
                  </a:cubicBezTo>
                  <a:cubicBezTo>
                    <a:pt x="11" y="74"/>
                    <a:pt x="11" y="74"/>
                    <a:pt x="11" y="74"/>
                  </a:cubicBezTo>
                  <a:cubicBezTo>
                    <a:pt x="11" y="76"/>
                    <a:pt x="11" y="76"/>
                    <a:pt x="11" y="76"/>
                  </a:cubicBezTo>
                  <a:cubicBezTo>
                    <a:pt x="11" y="76"/>
                    <a:pt x="11" y="76"/>
                    <a:pt x="11" y="76"/>
                  </a:cubicBezTo>
                  <a:cubicBezTo>
                    <a:pt x="11" y="76"/>
                    <a:pt x="11" y="76"/>
                    <a:pt x="11" y="76"/>
                  </a:cubicBezTo>
                  <a:cubicBezTo>
                    <a:pt x="9" y="78"/>
                    <a:pt x="10" y="82"/>
                    <a:pt x="12" y="86"/>
                  </a:cubicBezTo>
                  <a:cubicBezTo>
                    <a:pt x="15" y="91"/>
                    <a:pt x="17" y="97"/>
                    <a:pt x="17" y="103"/>
                  </a:cubicBezTo>
                  <a:cubicBezTo>
                    <a:pt x="17" y="104"/>
                    <a:pt x="17" y="104"/>
                    <a:pt x="17" y="104"/>
                  </a:cubicBezTo>
                  <a:cubicBezTo>
                    <a:pt x="0" y="114"/>
                    <a:pt x="0" y="114"/>
                    <a:pt x="0" y="114"/>
                  </a:cubicBezTo>
                  <a:cubicBezTo>
                    <a:pt x="0" y="118"/>
                    <a:pt x="0" y="118"/>
                    <a:pt x="0" y="118"/>
                  </a:cubicBezTo>
                  <a:cubicBezTo>
                    <a:pt x="8" y="122"/>
                    <a:pt x="8" y="122"/>
                    <a:pt x="8" y="122"/>
                  </a:cubicBezTo>
                  <a:cubicBezTo>
                    <a:pt x="9" y="122"/>
                    <a:pt x="9" y="123"/>
                    <a:pt x="9" y="124"/>
                  </a:cubicBezTo>
                  <a:cubicBezTo>
                    <a:pt x="9" y="124"/>
                    <a:pt x="9" y="124"/>
                    <a:pt x="9" y="124"/>
                  </a:cubicBezTo>
                  <a:cubicBezTo>
                    <a:pt x="9" y="126"/>
                    <a:pt x="12" y="129"/>
                    <a:pt x="18" y="132"/>
                  </a:cubicBezTo>
                  <a:cubicBezTo>
                    <a:pt x="33" y="136"/>
                    <a:pt x="33" y="136"/>
                    <a:pt x="33" y="136"/>
                  </a:cubicBezTo>
                  <a:cubicBezTo>
                    <a:pt x="37" y="133"/>
                    <a:pt x="37" y="133"/>
                    <a:pt x="37" y="133"/>
                  </a:cubicBezTo>
                  <a:cubicBezTo>
                    <a:pt x="42" y="126"/>
                    <a:pt x="42" y="126"/>
                    <a:pt x="42" y="126"/>
                  </a:cubicBezTo>
                  <a:cubicBezTo>
                    <a:pt x="46" y="115"/>
                    <a:pt x="46" y="115"/>
                    <a:pt x="46" y="115"/>
                  </a:cubicBezTo>
                  <a:cubicBezTo>
                    <a:pt x="58" y="119"/>
                    <a:pt x="58" y="119"/>
                    <a:pt x="58" y="119"/>
                  </a:cubicBezTo>
                  <a:cubicBezTo>
                    <a:pt x="59" y="120"/>
                    <a:pt x="59" y="120"/>
                    <a:pt x="59" y="120"/>
                  </a:cubicBezTo>
                  <a:cubicBezTo>
                    <a:pt x="59" y="121"/>
                    <a:pt x="59" y="121"/>
                    <a:pt x="59" y="121"/>
                  </a:cubicBezTo>
                  <a:cubicBezTo>
                    <a:pt x="59" y="121"/>
                    <a:pt x="59" y="121"/>
                    <a:pt x="59" y="121"/>
                  </a:cubicBezTo>
                  <a:cubicBezTo>
                    <a:pt x="59" y="122"/>
                    <a:pt x="59" y="122"/>
                    <a:pt x="59" y="122"/>
                  </a:cubicBezTo>
                  <a:cubicBezTo>
                    <a:pt x="57" y="126"/>
                    <a:pt x="58" y="130"/>
                    <a:pt x="62" y="132"/>
                  </a:cubicBezTo>
                  <a:cubicBezTo>
                    <a:pt x="75" y="132"/>
                    <a:pt x="75" y="132"/>
                    <a:pt x="75" y="132"/>
                  </a:cubicBezTo>
                  <a:cubicBezTo>
                    <a:pt x="79" y="131"/>
                    <a:pt x="83" y="130"/>
                    <a:pt x="85" y="128"/>
                  </a:cubicBezTo>
                  <a:cubicBezTo>
                    <a:pt x="87" y="126"/>
                    <a:pt x="89" y="125"/>
                    <a:pt x="93" y="126"/>
                  </a:cubicBezTo>
                  <a:cubicBezTo>
                    <a:pt x="97" y="126"/>
                    <a:pt x="101" y="128"/>
                    <a:pt x="104" y="132"/>
                  </a:cubicBezTo>
                  <a:cubicBezTo>
                    <a:pt x="107" y="125"/>
                    <a:pt x="107" y="125"/>
                    <a:pt x="107" y="125"/>
                  </a:cubicBezTo>
                  <a:cubicBezTo>
                    <a:pt x="108" y="124"/>
                    <a:pt x="108" y="124"/>
                    <a:pt x="108" y="124"/>
                  </a:cubicBezTo>
                  <a:cubicBezTo>
                    <a:pt x="108" y="124"/>
                    <a:pt x="108" y="124"/>
                    <a:pt x="108" y="124"/>
                  </a:cubicBezTo>
                  <a:cubicBezTo>
                    <a:pt x="110" y="122"/>
                    <a:pt x="111" y="120"/>
                    <a:pt x="113" y="118"/>
                  </a:cubicBezTo>
                  <a:cubicBezTo>
                    <a:pt x="114" y="115"/>
                    <a:pt x="116" y="112"/>
                    <a:pt x="119" y="110"/>
                  </a:cubicBezTo>
                  <a:cubicBezTo>
                    <a:pt x="125" y="107"/>
                    <a:pt x="125" y="107"/>
                    <a:pt x="125" y="107"/>
                  </a:cubicBezTo>
                  <a:cubicBezTo>
                    <a:pt x="125" y="106"/>
                    <a:pt x="125" y="106"/>
                    <a:pt x="125" y="106"/>
                  </a:cubicBezTo>
                  <a:cubicBezTo>
                    <a:pt x="126" y="107"/>
                    <a:pt x="126" y="107"/>
                    <a:pt x="126" y="107"/>
                  </a:cubicBezTo>
                  <a:cubicBezTo>
                    <a:pt x="126" y="107"/>
                    <a:pt x="126" y="107"/>
                    <a:pt x="126" y="107"/>
                  </a:cubicBezTo>
                  <a:cubicBezTo>
                    <a:pt x="129" y="108"/>
                    <a:pt x="129" y="108"/>
                    <a:pt x="129" y="108"/>
                  </a:cubicBezTo>
                  <a:cubicBezTo>
                    <a:pt x="129" y="108"/>
                    <a:pt x="129" y="108"/>
                    <a:pt x="129" y="108"/>
                  </a:cubicBezTo>
                  <a:cubicBezTo>
                    <a:pt x="130" y="108"/>
                    <a:pt x="130" y="108"/>
                    <a:pt x="130" y="108"/>
                  </a:cubicBezTo>
                  <a:cubicBezTo>
                    <a:pt x="134" y="88"/>
                    <a:pt x="134" y="88"/>
                    <a:pt x="134" y="88"/>
                  </a:cubicBezTo>
                  <a:cubicBezTo>
                    <a:pt x="134" y="88"/>
                    <a:pt x="134" y="88"/>
                    <a:pt x="134" y="88"/>
                  </a:cubicBezTo>
                  <a:cubicBezTo>
                    <a:pt x="141" y="86"/>
                    <a:pt x="141" y="86"/>
                    <a:pt x="141" y="86"/>
                  </a:cubicBezTo>
                  <a:cubicBezTo>
                    <a:pt x="147" y="82"/>
                    <a:pt x="150" y="78"/>
                    <a:pt x="150" y="75"/>
                  </a:cubicBezTo>
                  <a:cubicBezTo>
                    <a:pt x="149" y="69"/>
                    <a:pt x="149" y="69"/>
                    <a:pt x="149" y="69"/>
                  </a:cubicBezTo>
                  <a:cubicBezTo>
                    <a:pt x="147" y="65"/>
                    <a:pt x="147" y="62"/>
                    <a:pt x="148" y="61"/>
                  </a:cubicBezTo>
                  <a:cubicBezTo>
                    <a:pt x="149" y="60"/>
                    <a:pt x="150" y="60"/>
                    <a:pt x="151" y="60"/>
                  </a:cubicBezTo>
                  <a:cubicBezTo>
                    <a:pt x="154" y="60"/>
                    <a:pt x="157" y="60"/>
                    <a:pt x="160" y="62"/>
                  </a:cubicBezTo>
                  <a:cubicBezTo>
                    <a:pt x="161" y="56"/>
                    <a:pt x="161" y="56"/>
                    <a:pt x="161" y="56"/>
                  </a:cubicBezTo>
                  <a:cubicBezTo>
                    <a:pt x="161" y="55"/>
                    <a:pt x="161" y="55"/>
                    <a:pt x="161" y="55"/>
                  </a:cubicBezTo>
                  <a:cubicBezTo>
                    <a:pt x="162" y="54"/>
                    <a:pt x="162" y="54"/>
                    <a:pt x="162" y="54"/>
                  </a:cubicBezTo>
                  <a:cubicBezTo>
                    <a:pt x="168" y="51"/>
                    <a:pt x="168" y="51"/>
                    <a:pt x="168" y="51"/>
                  </a:cubicBezTo>
                  <a:cubicBezTo>
                    <a:pt x="169" y="48"/>
                    <a:pt x="169" y="48"/>
                    <a:pt x="169" y="48"/>
                  </a:cubicBezTo>
                  <a:cubicBezTo>
                    <a:pt x="165" y="48"/>
                    <a:pt x="165" y="48"/>
                    <a:pt x="165" y="48"/>
                  </a:cubicBezTo>
                  <a:cubicBezTo>
                    <a:pt x="164" y="47"/>
                    <a:pt x="164" y="47"/>
                    <a:pt x="164" y="47"/>
                  </a:cubicBezTo>
                  <a:cubicBezTo>
                    <a:pt x="165" y="45"/>
                    <a:pt x="165" y="45"/>
                    <a:pt x="165" y="45"/>
                  </a:cubicBezTo>
                  <a:cubicBezTo>
                    <a:pt x="165" y="44"/>
                    <a:pt x="165" y="44"/>
                    <a:pt x="165" y="44"/>
                  </a:cubicBezTo>
                  <a:cubicBezTo>
                    <a:pt x="165" y="43"/>
                    <a:pt x="165" y="43"/>
                    <a:pt x="165" y="43"/>
                  </a:cubicBezTo>
                  <a:cubicBezTo>
                    <a:pt x="166" y="43"/>
                    <a:pt x="166" y="43"/>
                    <a:pt x="166" y="43"/>
                  </a:cubicBezTo>
                  <a:cubicBezTo>
                    <a:pt x="167" y="43"/>
                    <a:pt x="167" y="43"/>
                    <a:pt x="167" y="43"/>
                  </a:cubicBezTo>
                  <a:cubicBezTo>
                    <a:pt x="170" y="43"/>
                    <a:pt x="173" y="42"/>
                    <a:pt x="177" y="38"/>
                  </a:cubicBezTo>
                  <a:cubicBezTo>
                    <a:pt x="202" y="20"/>
                    <a:pt x="202" y="20"/>
                    <a:pt x="202" y="20"/>
                  </a:cubicBezTo>
                  <a:cubicBezTo>
                    <a:pt x="203" y="20"/>
                    <a:pt x="203" y="20"/>
                    <a:pt x="203" y="20"/>
                  </a:cubicBezTo>
                  <a:cubicBezTo>
                    <a:pt x="211" y="24"/>
                    <a:pt x="211" y="24"/>
                    <a:pt x="211" y="24"/>
                  </a:cubicBezTo>
                  <a:cubicBezTo>
                    <a:pt x="214" y="24"/>
                    <a:pt x="214" y="24"/>
                    <a:pt x="214" y="24"/>
                  </a:cubicBezTo>
                  <a:cubicBezTo>
                    <a:pt x="212" y="15"/>
                    <a:pt x="212" y="15"/>
                    <a:pt x="212" y="15"/>
                  </a:cubicBezTo>
                  <a:cubicBezTo>
                    <a:pt x="212" y="14"/>
                    <a:pt x="212" y="14"/>
                    <a:pt x="212" y="14"/>
                  </a:cubicBezTo>
                  <a:cubicBezTo>
                    <a:pt x="212" y="14"/>
                    <a:pt x="212" y="14"/>
                    <a:pt x="212" y="14"/>
                  </a:cubicBezTo>
                  <a:cubicBezTo>
                    <a:pt x="213" y="14"/>
                    <a:pt x="213" y="14"/>
                    <a:pt x="213" y="14"/>
                  </a:cubicBezTo>
                  <a:cubicBezTo>
                    <a:pt x="217" y="6"/>
                    <a:pt x="217" y="6"/>
                    <a:pt x="217" y="6"/>
                  </a:cubicBezTo>
                  <a:cubicBezTo>
                    <a:pt x="216" y="6"/>
                    <a:pt x="216" y="6"/>
                    <a:pt x="216" y="6"/>
                  </a:cubicBezTo>
                  <a:cubicBezTo>
                    <a:pt x="213" y="6"/>
                    <a:pt x="213" y="6"/>
                    <a:pt x="213" y="6"/>
                  </a:cubicBezTo>
                  <a:cubicBezTo>
                    <a:pt x="213" y="7"/>
                    <a:pt x="213" y="7"/>
                    <a:pt x="213" y="7"/>
                  </a:cubicBezTo>
                  <a:cubicBezTo>
                    <a:pt x="213" y="7"/>
                    <a:pt x="213" y="7"/>
                    <a:pt x="213" y="7"/>
                  </a:cubicBezTo>
                  <a:cubicBezTo>
                    <a:pt x="205" y="8"/>
                    <a:pt x="205" y="8"/>
                    <a:pt x="205" y="8"/>
                  </a:cubicBezTo>
                  <a:cubicBezTo>
                    <a:pt x="203" y="8"/>
                    <a:pt x="203" y="8"/>
                    <a:pt x="203" y="8"/>
                  </a:cubicBezTo>
                  <a:cubicBezTo>
                    <a:pt x="202" y="8"/>
                    <a:pt x="202" y="8"/>
                    <a:pt x="202" y="8"/>
                  </a:cubicBezTo>
                  <a:cubicBezTo>
                    <a:pt x="202" y="8"/>
                    <a:pt x="202" y="8"/>
                    <a:pt x="202" y="8"/>
                  </a:cubicBezTo>
                  <a:cubicBezTo>
                    <a:pt x="202" y="6"/>
                    <a:pt x="202" y="6"/>
                    <a:pt x="202" y="6"/>
                  </a:cubicBezTo>
                  <a:cubicBezTo>
                    <a:pt x="200" y="4"/>
                    <a:pt x="200" y="4"/>
                    <a:pt x="200" y="4"/>
                  </a:cubicBezTo>
                  <a:lnTo>
                    <a:pt x="199" y="4"/>
                  </a:lnTo>
                  <a:close/>
                </a:path>
              </a:pathLst>
            </a:custGeom>
            <a:solidFill>
              <a:srgbClr val="23B9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lumMod val="50000"/>
                  </a:sysClr>
                </a:solidFill>
                <a:effectLst/>
                <a:uLnTx/>
                <a:uFillTx/>
              </a:endParaRPr>
            </a:p>
          </p:txBody>
        </p:sp>
        <p:sp>
          <p:nvSpPr>
            <p:cNvPr id="96" name="Freeform 31"/>
            <p:cNvSpPr>
              <a:spLocks/>
            </p:cNvSpPr>
            <p:nvPr/>
          </p:nvSpPr>
          <p:spPr bwMode="auto">
            <a:xfrm>
              <a:off x="7964488" y="3752851"/>
              <a:ext cx="123825" cy="115888"/>
            </a:xfrm>
            <a:custGeom>
              <a:avLst/>
              <a:gdLst>
                <a:gd name="T0" fmla="*/ 30 w 33"/>
                <a:gd name="T1" fmla="*/ 17 h 31"/>
                <a:gd name="T2" fmla="*/ 33 w 33"/>
                <a:gd name="T3" fmla="*/ 14 h 31"/>
                <a:gd name="T4" fmla="*/ 33 w 33"/>
                <a:gd name="T5" fmla="*/ 14 h 31"/>
                <a:gd name="T6" fmla="*/ 33 w 33"/>
                <a:gd name="T7" fmla="*/ 14 h 31"/>
                <a:gd name="T8" fmla="*/ 33 w 33"/>
                <a:gd name="T9" fmla="*/ 13 h 31"/>
                <a:gd name="T10" fmla="*/ 23 w 33"/>
                <a:gd name="T11" fmla="*/ 5 h 31"/>
                <a:gd name="T12" fmla="*/ 10 w 33"/>
                <a:gd name="T13" fmla="*/ 1 h 31"/>
                <a:gd name="T14" fmla="*/ 6 w 33"/>
                <a:gd name="T15" fmla="*/ 2 h 31"/>
                <a:gd name="T16" fmla="*/ 6 w 33"/>
                <a:gd name="T17" fmla="*/ 11 h 31"/>
                <a:gd name="T18" fmla="*/ 1 w 33"/>
                <a:gd name="T19" fmla="*/ 19 h 31"/>
                <a:gd name="T20" fmla="*/ 0 w 33"/>
                <a:gd name="T21" fmla="*/ 21 h 31"/>
                <a:gd name="T22" fmla="*/ 4 w 33"/>
                <a:gd name="T23" fmla="*/ 26 h 31"/>
                <a:gd name="T24" fmla="*/ 4 w 33"/>
                <a:gd name="T25" fmla="*/ 26 h 31"/>
                <a:gd name="T26" fmla="*/ 5 w 33"/>
                <a:gd name="T27" fmla="*/ 29 h 31"/>
                <a:gd name="T28" fmla="*/ 10 w 33"/>
                <a:gd name="T29" fmla="*/ 31 h 31"/>
                <a:gd name="T30" fmla="*/ 17 w 33"/>
                <a:gd name="T31" fmla="*/ 28 h 31"/>
                <a:gd name="T32" fmla="*/ 25 w 33"/>
                <a:gd name="T33" fmla="*/ 30 h 31"/>
                <a:gd name="T34" fmla="*/ 26 w 33"/>
                <a:gd name="T35" fmla="*/ 27 h 31"/>
                <a:gd name="T36" fmla="*/ 30 w 33"/>
                <a:gd name="T37" fmla="*/ 1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31">
                  <a:moveTo>
                    <a:pt x="30" y="17"/>
                  </a:moveTo>
                  <a:cubicBezTo>
                    <a:pt x="33" y="14"/>
                    <a:pt x="33" y="14"/>
                    <a:pt x="33" y="14"/>
                  </a:cubicBezTo>
                  <a:cubicBezTo>
                    <a:pt x="33" y="14"/>
                    <a:pt x="33" y="14"/>
                    <a:pt x="33" y="14"/>
                  </a:cubicBezTo>
                  <a:cubicBezTo>
                    <a:pt x="33" y="14"/>
                    <a:pt x="33" y="14"/>
                    <a:pt x="33" y="14"/>
                  </a:cubicBezTo>
                  <a:cubicBezTo>
                    <a:pt x="33" y="13"/>
                    <a:pt x="33" y="13"/>
                    <a:pt x="33" y="13"/>
                  </a:cubicBezTo>
                  <a:cubicBezTo>
                    <a:pt x="23" y="5"/>
                    <a:pt x="23" y="5"/>
                    <a:pt x="23" y="5"/>
                  </a:cubicBezTo>
                  <a:cubicBezTo>
                    <a:pt x="18" y="2"/>
                    <a:pt x="14" y="0"/>
                    <a:pt x="10" y="1"/>
                  </a:cubicBezTo>
                  <a:cubicBezTo>
                    <a:pt x="6" y="2"/>
                    <a:pt x="6" y="2"/>
                    <a:pt x="6" y="2"/>
                  </a:cubicBezTo>
                  <a:cubicBezTo>
                    <a:pt x="6" y="11"/>
                    <a:pt x="6" y="11"/>
                    <a:pt x="6" y="11"/>
                  </a:cubicBezTo>
                  <a:cubicBezTo>
                    <a:pt x="5" y="14"/>
                    <a:pt x="4" y="17"/>
                    <a:pt x="1" y="19"/>
                  </a:cubicBezTo>
                  <a:cubicBezTo>
                    <a:pt x="0" y="21"/>
                    <a:pt x="0" y="21"/>
                    <a:pt x="0" y="21"/>
                  </a:cubicBezTo>
                  <a:cubicBezTo>
                    <a:pt x="4" y="26"/>
                    <a:pt x="4" y="26"/>
                    <a:pt x="4" y="26"/>
                  </a:cubicBezTo>
                  <a:cubicBezTo>
                    <a:pt x="4" y="26"/>
                    <a:pt x="4" y="26"/>
                    <a:pt x="4" y="26"/>
                  </a:cubicBezTo>
                  <a:cubicBezTo>
                    <a:pt x="5" y="29"/>
                    <a:pt x="5" y="29"/>
                    <a:pt x="5" y="29"/>
                  </a:cubicBezTo>
                  <a:cubicBezTo>
                    <a:pt x="10" y="31"/>
                    <a:pt x="10" y="31"/>
                    <a:pt x="10" y="31"/>
                  </a:cubicBezTo>
                  <a:cubicBezTo>
                    <a:pt x="13" y="29"/>
                    <a:pt x="15" y="28"/>
                    <a:pt x="17" y="28"/>
                  </a:cubicBezTo>
                  <a:cubicBezTo>
                    <a:pt x="25" y="30"/>
                    <a:pt x="25" y="30"/>
                    <a:pt x="25" y="30"/>
                  </a:cubicBezTo>
                  <a:cubicBezTo>
                    <a:pt x="26" y="27"/>
                    <a:pt x="26" y="27"/>
                    <a:pt x="26" y="27"/>
                  </a:cubicBezTo>
                  <a:cubicBezTo>
                    <a:pt x="26" y="22"/>
                    <a:pt x="28" y="18"/>
                    <a:pt x="30" y="17"/>
                  </a:cubicBezTo>
                  <a:close/>
                </a:path>
              </a:pathLst>
            </a:custGeom>
            <a:solidFill>
              <a:srgbClr val="23B9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lumMod val="50000"/>
                  </a:sysClr>
                </a:solidFill>
                <a:effectLst/>
                <a:uLnTx/>
                <a:uFillTx/>
              </a:endParaRPr>
            </a:p>
          </p:txBody>
        </p:sp>
        <p:sp>
          <p:nvSpPr>
            <p:cNvPr id="97" name="Freeform 32"/>
            <p:cNvSpPr>
              <a:spLocks/>
            </p:cNvSpPr>
            <p:nvPr/>
          </p:nvSpPr>
          <p:spPr bwMode="auto">
            <a:xfrm>
              <a:off x="7364413" y="3324226"/>
              <a:ext cx="709613" cy="549275"/>
            </a:xfrm>
            <a:custGeom>
              <a:avLst/>
              <a:gdLst>
                <a:gd name="T0" fmla="*/ 121 w 189"/>
                <a:gd name="T1" fmla="*/ 23 h 146"/>
                <a:gd name="T2" fmla="*/ 85 w 189"/>
                <a:gd name="T3" fmla="*/ 9 h 146"/>
                <a:gd name="T4" fmla="*/ 85 w 189"/>
                <a:gd name="T5" fmla="*/ 1 h 146"/>
                <a:gd name="T6" fmla="*/ 82 w 189"/>
                <a:gd name="T7" fmla="*/ 0 h 146"/>
                <a:gd name="T8" fmla="*/ 67 w 189"/>
                <a:gd name="T9" fmla="*/ 16 h 146"/>
                <a:gd name="T10" fmla="*/ 58 w 189"/>
                <a:gd name="T11" fmla="*/ 24 h 146"/>
                <a:gd name="T12" fmla="*/ 48 w 189"/>
                <a:gd name="T13" fmla="*/ 19 h 146"/>
                <a:gd name="T14" fmla="*/ 31 w 189"/>
                <a:gd name="T15" fmla="*/ 25 h 146"/>
                <a:gd name="T16" fmla="*/ 10 w 189"/>
                <a:gd name="T17" fmla="*/ 11 h 146"/>
                <a:gd name="T18" fmla="*/ 2 w 189"/>
                <a:gd name="T19" fmla="*/ 17 h 146"/>
                <a:gd name="T20" fmla="*/ 2 w 189"/>
                <a:gd name="T21" fmla="*/ 18 h 146"/>
                <a:gd name="T22" fmla="*/ 0 w 189"/>
                <a:gd name="T23" fmla="*/ 20 h 146"/>
                <a:gd name="T24" fmla="*/ 5 w 189"/>
                <a:gd name="T25" fmla="*/ 21 h 146"/>
                <a:gd name="T26" fmla="*/ 5 w 189"/>
                <a:gd name="T27" fmla="*/ 21 h 146"/>
                <a:gd name="T28" fmla="*/ 35 w 189"/>
                <a:gd name="T29" fmla="*/ 43 h 146"/>
                <a:gd name="T30" fmla="*/ 63 w 189"/>
                <a:gd name="T31" fmla="*/ 75 h 146"/>
                <a:gd name="T32" fmla="*/ 90 w 189"/>
                <a:gd name="T33" fmla="*/ 72 h 146"/>
                <a:gd name="T34" fmla="*/ 91 w 189"/>
                <a:gd name="T35" fmla="*/ 72 h 146"/>
                <a:gd name="T36" fmla="*/ 99 w 189"/>
                <a:gd name="T37" fmla="*/ 74 h 146"/>
                <a:gd name="T38" fmla="*/ 100 w 189"/>
                <a:gd name="T39" fmla="*/ 75 h 146"/>
                <a:gd name="T40" fmla="*/ 94 w 189"/>
                <a:gd name="T41" fmla="*/ 93 h 146"/>
                <a:gd name="T42" fmla="*/ 84 w 189"/>
                <a:gd name="T43" fmla="*/ 94 h 146"/>
                <a:gd name="T44" fmla="*/ 74 w 189"/>
                <a:gd name="T45" fmla="*/ 117 h 146"/>
                <a:gd name="T46" fmla="*/ 89 w 189"/>
                <a:gd name="T47" fmla="*/ 127 h 146"/>
                <a:gd name="T48" fmla="*/ 93 w 189"/>
                <a:gd name="T49" fmla="*/ 134 h 146"/>
                <a:gd name="T50" fmla="*/ 100 w 189"/>
                <a:gd name="T51" fmla="*/ 133 h 146"/>
                <a:gd name="T52" fmla="*/ 115 w 189"/>
                <a:gd name="T53" fmla="*/ 139 h 146"/>
                <a:gd name="T54" fmla="*/ 119 w 189"/>
                <a:gd name="T55" fmla="*/ 144 h 146"/>
                <a:gd name="T56" fmla="*/ 132 w 189"/>
                <a:gd name="T57" fmla="*/ 144 h 146"/>
                <a:gd name="T58" fmla="*/ 152 w 189"/>
                <a:gd name="T59" fmla="*/ 143 h 146"/>
                <a:gd name="T60" fmla="*/ 159 w 189"/>
                <a:gd name="T61" fmla="*/ 139 h 146"/>
                <a:gd name="T62" fmla="*/ 159 w 189"/>
                <a:gd name="T63" fmla="*/ 131 h 146"/>
                <a:gd name="T64" fmla="*/ 163 w 189"/>
                <a:gd name="T65" fmla="*/ 120 h 146"/>
                <a:gd name="T66" fmla="*/ 170 w 189"/>
                <a:gd name="T67" fmla="*/ 112 h 146"/>
                <a:gd name="T68" fmla="*/ 186 w 189"/>
                <a:gd name="T69" fmla="*/ 112 h 146"/>
                <a:gd name="T70" fmla="*/ 181 w 189"/>
                <a:gd name="T71" fmla="*/ 98 h 146"/>
                <a:gd name="T72" fmla="*/ 174 w 189"/>
                <a:gd name="T73" fmla="*/ 97 h 146"/>
                <a:gd name="T74" fmla="*/ 174 w 189"/>
                <a:gd name="T75" fmla="*/ 97 h 146"/>
                <a:gd name="T76" fmla="*/ 156 w 189"/>
                <a:gd name="T77" fmla="*/ 86 h 146"/>
                <a:gd name="T78" fmla="*/ 147 w 189"/>
                <a:gd name="T79" fmla="*/ 83 h 146"/>
                <a:gd name="T80" fmla="*/ 132 w 189"/>
                <a:gd name="T81" fmla="*/ 4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9" h="146">
                  <a:moveTo>
                    <a:pt x="132" y="43"/>
                  </a:moveTo>
                  <a:cubicBezTo>
                    <a:pt x="128" y="39"/>
                    <a:pt x="124" y="33"/>
                    <a:pt x="121" y="23"/>
                  </a:cubicBezTo>
                  <a:cubicBezTo>
                    <a:pt x="109" y="23"/>
                    <a:pt x="102" y="21"/>
                    <a:pt x="99" y="17"/>
                  </a:cubicBezTo>
                  <a:cubicBezTo>
                    <a:pt x="97" y="13"/>
                    <a:pt x="92" y="11"/>
                    <a:pt x="85" y="9"/>
                  </a:cubicBezTo>
                  <a:cubicBezTo>
                    <a:pt x="83" y="8"/>
                    <a:pt x="83" y="8"/>
                    <a:pt x="83" y="8"/>
                  </a:cubicBezTo>
                  <a:cubicBezTo>
                    <a:pt x="85" y="1"/>
                    <a:pt x="85" y="1"/>
                    <a:pt x="85" y="1"/>
                  </a:cubicBezTo>
                  <a:cubicBezTo>
                    <a:pt x="84" y="1"/>
                    <a:pt x="84" y="1"/>
                    <a:pt x="84" y="1"/>
                  </a:cubicBezTo>
                  <a:cubicBezTo>
                    <a:pt x="82" y="0"/>
                    <a:pt x="82" y="0"/>
                    <a:pt x="82" y="0"/>
                  </a:cubicBezTo>
                  <a:cubicBezTo>
                    <a:pt x="77" y="3"/>
                    <a:pt x="74" y="5"/>
                    <a:pt x="73" y="8"/>
                  </a:cubicBezTo>
                  <a:cubicBezTo>
                    <a:pt x="71" y="11"/>
                    <a:pt x="69" y="14"/>
                    <a:pt x="67" y="16"/>
                  </a:cubicBezTo>
                  <a:cubicBezTo>
                    <a:pt x="65" y="23"/>
                    <a:pt x="63" y="26"/>
                    <a:pt x="61" y="26"/>
                  </a:cubicBezTo>
                  <a:cubicBezTo>
                    <a:pt x="60" y="26"/>
                    <a:pt x="59" y="25"/>
                    <a:pt x="58" y="24"/>
                  </a:cubicBezTo>
                  <a:cubicBezTo>
                    <a:pt x="55" y="21"/>
                    <a:pt x="55" y="21"/>
                    <a:pt x="55" y="21"/>
                  </a:cubicBezTo>
                  <a:cubicBezTo>
                    <a:pt x="52" y="20"/>
                    <a:pt x="50" y="19"/>
                    <a:pt x="48" y="19"/>
                  </a:cubicBezTo>
                  <a:cubicBezTo>
                    <a:pt x="44" y="20"/>
                    <a:pt x="44" y="20"/>
                    <a:pt x="44" y="20"/>
                  </a:cubicBezTo>
                  <a:cubicBezTo>
                    <a:pt x="41" y="23"/>
                    <a:pt x="37" y="25"/>
                    <a:pt x="31" y="25"/>
                  </a:cubicBezTo>
                  <a:cubicBezTo>
                    <a:pt x="16" y="25"/>
                    <a:pt x="16" y="25"/>
                    <a:pt x="16" y="25"/>
                  </a:cubicBezTo>
                  <a:cubicBezTo>
                    <a:pt x="11" y="22"/>
                    <a:pt x="9" y="17"/>
                    <a:pt x="10" y="11"/>
                  </a:cubicBezTo>
                  <a:cubicBezTo>
                    <a:pt x="5" y="9"/>
                    <a:pt x="5" y="9"/>
                    <a:pt x="5" y="9"/>
                  </a:cubicBezTo>
                  <a:cubicBezTo>
                    <a:pt x="2" y="17"/>
                    <a:pt x="2" y="17"/>
                    <a:pt x="2" y="17"/>
                  </a:cubicBezTo>
                  <a:cubicBezTo>
                    <a:pt x="2" y="17"/>
                    <a:pt x="2" y="17"/>
                    <a:pt x="2" y="17"/>
                  </a:cubicBezTo>
                  <a:cubicBezTo>
                    <a:pt x="2" y="18"/>
                    <a:pt x="2" y="18"/>
                    <a:pt x="2" y="18"/>
                  </a:cubicBezTo>
                  <a:cubicBezTo>
                    <a:pt x="2" y="18"/>
                    <a:pt x="2" y="18"/>
                    <a:pt x="2" y="18"/>
                  </a:cubicBezTo>
                  <a:cubicBezTo>
                    <a:pt x="0" y="20"/>
                    <a:pt x="0" y="20"/>
                    <a:pt x="0" y="20"/>
                  </a:cubicBezTo>
                  <a:cubicBezTo>
                    <a:pt x="4" y="21"/>
                    <a:pt x="4" y="21"/>
                    <a:pt x="4" y="21"/>
                  </a:cubicBezTo>
                  <a:cubicBezTo>
                    <a:pt x="5" y="21"/>
                    <a:pt x="5" y="21"/>
                    <a:pt x="5" y="21"/>
                  </a:cubicBezTo>
                  <a:cubicBezTo>
                    <a:pt x="5" y="21"/>
                    <a:pt x="5" y="21"/>
                    <a:pt x="5" y="21"/>
                  </a:cubicBezTo>
                  <a:cubicBezTo>
                    <a:pt x="5" y="21"/>
                    <a:pt x="5" y="21"/>
                    <a:pt x="5" y="21"/>
                  </a:cubicBezTo>
                  <a:cubicBezTo>
                    <a:pt x="12" y="31"/>
                    <a:pt x="17" y="37"/>
                    <a:pt x="20" y="38"/>
                  </a:cubicBezTo>
                  <a:cubicBezTo>
                    <a:pt x="22" y="39"/>
                    <a:pt x="26" y="41"/>
                    <a:pt x="35" y="43"/>
                  </a:cubicBezTo>
                  <a:cubicBezTo>
                    <a:pt x="49" y="48"/>
                    <a:pt x="49" y="48"/>
                    <a:pt x="49" y="48"/>
                  </a:cubicBezTo>
                  <a:cubicBezTo>
                    <a:pt x="54" y="50"/>
                    <a:pt x="58" y="59"/>
                    <a:pt x="63" y="75"/>
                  </a:cubicBezTo>
                  <a:cubicBezTo>
                    <a:pt x="69" y="79"/>
                    <a:pt x="73" y="81"/>
                    <a:pt x="76" y="81"/>
                  </a:cubicBezTo>
                  <a:cubicBezTo>
                    <a:pt x="79" y="80"/>
                    <a:pt x="84" y="77"/>
                    <a:pt x="90" y="72"/>
                  </a:cubicBezTo>
                  <a:cubicBezTo>
                    <a:pt x="91" y="72"/>
                    <a:pt x="91" y="72"/>
                    <a:pt x="91" y="72"/>
                  </a:cubicBezTo>
                  <a:cubicBezTo>
                    <a:pt x="91" y="72"/>
                    <a:pt x="91" y="72"/>
                    <a:pt x="91" y="72"/>
                  </a:cubicBezTo>
                  <a:cubicBezTo>
                    <a:pt x="92" y="72"/>
                    <a:pt x="92" y="72"/>
                    <a:pt x="92" y="72"/>
                  </a:cubicBezTo>
                  <a:cubicBezTo>
                    <a:pt x="99" y="74"/>
                    <a:pt x="99" y="74"/>
                    <a:pt x="99" y="74"/>
                  </a:cubicBezTo>
                  <a:cubicBezTo>
                    <a:pt x="100" y="74"/>
                    <a:pt x="100" y="74"/>
                    <a:pt x="100" y="74"/>
                  </a:cubicBezTo>
                  <a:cubicBezTo>
                    <a:pt x="100" y="75"/>
                    <a:pt x="100" y="75"/>
                    <a:pt x="100" y="75"/>
                  </a:cubicBezTo>
                  <a:cubicBezTo>
                    <a:pt x="100" y="76"/>
                    <a:pt x="100" y="76"/>
                    <a:pt x="100" y="76"/>
                  </a:cubicBezTo>
                  <a:cubicBezTo>
                    <a:pt x="97" y="86"/>
                    <a:pt x="95" y="91"/>
                    <a:pt x="94" y="93"/>
                  </a:cubicBezTo>
                  <a:cubicBezTo>
                    <a:pt x="84" y="93"/>
                    <a:pt x="84" y="93"/>
                    <a:pt x="84" y="93"/>
                  </a:cubicBezTo>
                  <a:cubicBezTo>
                    <a:pt x="84" y="94"/>
                    <a:pt x="84" y="94"/>
                    <a:pt x="84" y="94"/>
                  </a:cubicBezTo>
                  <a:cubicBezTo>
                    <a:pt x="84" y="98"/>
                    <a:pt x="81" y="104"/>
                    <a:pt x="76" y="111"/>
                  </a:cubicBezTo>
                  <a:cubicBezTo>
                    <a:pt x="74" y="114"/>
                    <a:pt x="74" y="116"/>
                    <a:pt x="74" y="117"/>
                  </a:cubicBezTo>
                  <a:cubicBezTo>
                    <a:pt x="83" y="123"/>
                    <a:pt x="83" y="123"/>
                    <a:pt x="83" y="123"/>
                  </a:cubicBezTo>
                  <a:cubicBezTo>
                    <a:pt x="86" y="126"/>
                    <a:pt x="87" y="127"/>
                    <a:pt x="89" y="127"/>
                  </a:cubicBezTo>
                  <a:cubicBezTo>
                    <a:pt x="91" y="127"/>
                    <a:pt x="91" y="127"/>
                    <a:pt x="91" y="127"/>
                  </a:cubicBezTo>
                  <a:cubicBezTo>
                    <a:pt x="93" y="134"/>
                    <a:pt x="93" y="134"/>
                    <a:pt x="93" y="134"/>
                  </a:cubicBezTo>
                  <a:cubicBezTo>
                    <a:pt x="98" y="135"/>
                    <a:pt x="98" y="135"/>
                    <a:pt x="98" y="135"/>
                  </a:cubicBezTo>
                  <a:cubicBezTo>
                    <a:pt x="100" y="133"/>
                    <a:pt x="100" y="133"/>
                    <a:pt x="100" y="133"/>
                  </a:cubicBezTo>
                  <a:cubicBezTo>
                    <a:pt x="101" y="132"/>
                    <a:pt x="103" y="131"/>
                    <a:pt x="104" y="131"/>
                  </a:cubicBezTo>
                  <a:cubicBezTo>
                    <a:pt x="108" y="131"/>
                    <a:pt x="111" y="134"/>
                    <a:pt x="115" y="139"/>
                  </a:cubicBezTo>
                  <a:cubicBezTo>
                    <a:pt x="115" y="139"/>
                    <a:pt x="115" y="139"/>
                    <a:pt x="115" y="139"/>
                  </a:cubicBezTo>
                  <a:cubicBezTo>
                    <a:pt x="119" y="144"/>
                    <a:pt x="119" y="144"/>
                    <a:pt x="119" y="144"/>
                  </a:cubicBezTo>
                  <a:cubicBezTo>
                    <a:pt x="119" y="143"/>
                    <a:pt x="119" y="143"/>
                    <a:pt x="119" y="143"/>
                  </a:cubicBezTo>
                  <a:cubicBezTo>
                    <a:pt x="122" y="142"/>
                    <a:pt x="126" y="142"/>
                    <a:pt x="132" y="144"/>
                  </a:cubicBezTo>
                  <a:cubicBezTo>
                    <a:pt x="143" y="146"/>
                    <a:pt x="143" y="146"/>
                    <a:pt x="143" y="146"/>
                  </a:cubicBezTo>
                  <a:cubicBezTo>
                    <a:pt x="152" y="143"/>
                    <a:pt x="152" y="143"/>
                    <a:pt x="152" y="143"/>
                  </a:cubicBezTo>
                  <a:cubicBezTo>
                    <a:pt x="156" y="141"/>
                    <a:pt x="156" y="141"/>
                    <a:pt x="156" y="141"/>
                  </a:cubicBezTo>
                  <a:cubicBezTo>
                    <a:pt x="159" y="139"/>
                    <a:pt x="159" y="139"/>
                    <a:pt x="159" y="139"/>
                  </a:cubicBezTo>
                  <a:cubicBezTo>
                    <a:pt x="157" y="136"/>
                    <a:pt x="157" y="136"/>
                    <a:pt x="157" y="136"/>
                  </a:cubicBezTo>
                  <a:cubicBezTo>
                    <a:pt x="156" y="135"/>
                    <a:pt x="157" y="133"/>
                    <a:pt x="159" y="131"/>
                  </a:cubicBezTo>
                  <a:cubicBezTo>
                    <a:pt x="161" y="129"/>
                    <a:pt x="163" y="127"/>
                    <a:pt x="163" y="124"/>
                  </a:cubicBezTo>
                  <a:cubicBezTo>
                    <a:pt x="163" y="120"/>
                    <a:pt x="163" y="120"/>
                    <a:pt x="163" y="120"/>
                  </a:cubicBezTo>
                  <a:cubicBezTo>
                    <a:pt x="162" y="117"/>
                    <a:pt x="162" y="116"/>
                    <a:pt x="163" y="115"/>
                  </a:cubicBezTo>
                  <a:cubicBezTo>
                    <a:pt x="164" y="113"/>
                    <a:pt x="167" y="112"/>
                    <a:pt x="170" y="112"/>
                  </a:cubicBezTo>
                  <a:cubicBezTo>
                    <a:pt x="175" y="111"/>
                    <a:pt x="182" y="113"/>
                    <a:pt x="189" y="120"/>
                  </a:cubicBezTo>
                  <a:cubicBezTo>
                    <a:pt x="186" y="112"/>
                    <a:pt x="186" y="112"/>
                    <a:pt x="186" y="112"/>
                  </a:cubicBezTo>
                  <a:cubicBezTo>
                    <a:pt x="182" y="106"/>
                    <a:pt x="182" y="106"/>
                    <a:pt x="182" y="106"/>
                  </a:cubicBezTo>
                  <a:cubicBezTo>
                    <a:pt x="181" y="98"/>
                    <a:pt x="181" y="98"/>
                    <a:pt x="181" y="98"/>
                  </a:cubicBezTo>
                  <a:cubicBezTo>
                    <a:pt x="174" y="97"/>
                    <a:pt x="174" y="97"/>
                    <a:pt x="174" y="97"/>
                  </a:cubicBezTo>
                  <a:cubicBezTo>
                    <a:pt x="174" y="97"/>
                    <a:pt x="174" y="97"/>
                    <a:pt x="174" y="97"/>
                  </a:cubicBezTo>
                  <a:cubicBezTo>
                    <a:pt x="174" y="97"/>
                    <a:pt x="174" y="97"/>
                    <a:pt x="174" y="97"/>
                  </a:cubicBezTo>
                  <a:cubicBezTo>
                    <a:pt x="174" y="97"/>
                    <a:pt x="174" y="97"/>
                    <a:pt x="174" y="97"/>
                  </a:cubicBezTo>
                  <a:cubicBezTo>
                    <a:pt x="174" y="97"/>
                    <a:pt x="174" y="97"/>
                    <a:pt x="174" y="97"/>
                  </a:cubicBezTo>
                  <a:cubicBezTo>
                    <a:pt x="156" y="86"/>
                    <a:pt x="156" y="86"/>
                    <a:pt x="156" y="86"/>
                  </a:cubicBezTo>
                  <a:cubicBezTo>
                    <a:pt x="147" y="85"/>
                    <a:pt x="147" y="85"/>
                    <a:pt x="147" y="85"/>
                  </a:cubicBezTo>
                  <a:cubicBezTo>
                    <a:pt x="147" y="83"/>
                    <a:pt x="147" y="83"/>
                    <a:pt x="147" y="83"/>
                  </a:cubicBezTo>
                  <a:cubicBezTo>
                    <a:pt x="147" y="74"/>
                    <a:pt x="147" y="74"/>
                    <a:pt x="147" y="74"/>
                  </a:cubicBezTo>
                  <a:cubicBezTo>
                    <a:pt x="141" y="57"/>
                    <a:pt x="136" y="46"/>
                    <a:pt x="132"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lumMod val="50000"/>
                  </a:sysClr>
                </a:solidFill>
                <a:effectLst/>
                <a:uLnTx/>
                <a:uFillTx/>
              </a:endParaRPr>
            </a:p>
          </p:txBody>
        </p:sp>
        <p:sp>
          <p:nvSpPr>
            <p:cNvPr id="98" name="Freeform 33"/>
            <p:cNvSpPr>
              <a:spLocks/>
            </p:cNvSpPr>
            <p:nvPr/>
          </p:nvSpPr>
          <p:spPr bwMode="auto">
            <a:xfrm>
              <a:off x="6996113" y="2276476"/>
              <a:ext cx="657225" cy="942975"/>
            </a:xfrm>
            <a:custGeom>
              <a:avLst/>
              <a:gdLst>
                <a:gd name="T0" fmla="*/ 158 w 175"/>
                <a:gd name="T1" fmla="*/ 74 h 251"/>
                <a:gd name="T2" fmla="*/ 139 w 175"/>
                <a:gd name="T3" fmla="*/ 69 h 251"/>
                <a:gd name="T4" fmla="*/ 138 w 175"/>
                <a:gd name="T5" fmla="*/ 52 h 251"/>
                <a:gd name="T6" fmla="*/ 133 w 175"/>
                <a:gd name="T7" fmla="*/ 46 h 251"/>
                <a:gd name="T8" fmla="*/ 116 w 175"/>
                <a:gd name="T9" fmla="*/ 38 h 251"/>
                <a:gd name="T10" fmla="*/ 117 w 175"/>
                <a:gd name="T11" fmla="*/ 24 h 251"/>
                <a:gd name="T12" fmla="*/ 113 w 175"/>
                <a:gd name="T13" fmla="*/ 20 h 251"/>
                <a:gd name="T14" fmla="*/ 104 w 175"/>
                <a:gd name="T15" fmla="*/ 15 h 251"/>
                <a:gd name="T16" fmla="*/ 99 w 175"/>
                <a:gd name="T17" fmla="*/ 0 h 251"/>
                <a:gd name="T18" fmla="*/ 89 w 175"/>
                <a:gd name="T19" fmla="*/ 8 h 251"/>
                <a:gd name="T20" fmla="*/ 77 w 175"/>
                <a:gd name="T21" fmla="*/ 24 h 251"/>
                <a:gd name="T22" fmla="*/ 71 w 175"/>
                <a:gd name="T23" fmla="*/ 33 h 251"/>
                <a:gd name="T24" fmla="*/ 58 w 175"/>
                <a:gd name="T25" fmla="*/ 39 h 251"/>
                <a:gd name="T26" fmla="*/ 44 w 175"/>
                <a:gd name="T27" fmla="*/ 39 h 251"/>
                <a:gd name="T28" fmla="*/ 31 w 175"/>
                <a:gd name="T29" fmla="*/ 50 h 251"/>
                <a:gd name="T30" fmla="*/ 23 w 175"/>
                <a:gd name="T31" fmla="*/ 45 h 251"/>
                <a:gd name="T32" fmla="*/ 16 w 175"/>
                <a:gd name="T33" fmla="*/ 32 h 251"/>
                <a:gd name="T34" fmla="*/ 7 w 175"/>
                <a:gd name="T35" fmla="*/ 48 h 251"/>
                <a:gd name="T36" fmla="*/ 7 w 175"/>
                <a:gd name="T37" fmla="*/ 48 h 251"/>
                <a:gd name="T38" fmla="*/ 14 w 175"/>
                <a:gd name="T39" fmla="*/ 84 h 251"/>
                <a:gd name="T40" fmla="*/ 18 w 175"/>
                <a:gd name="T41" fmla="*/ 94 h 251"/>
                <a:gd name="T42" fmla="*/ 5 w 175"/>
                <a:gd name="T43" fmla="*/ 100 h 251"/>
                <a:gd name="T44" fmla="*/ 23 w 175"/>
                <a:gd name="T45" fmla="*/ 120 h 251"/>
                <a:gd name="T46" fmla="*/ 23 w 175"/>
                <a:gd name="T47" fmla="*/ 120 h 251"/>
                <a:gd name="T48" fmla="*/ 18 w 175"/>
                <a:gd name="T49" fmla="*/ 140 h 251"/>
                <a:gd name="T50" fmla="*/ 7 w 175"/>
                <a:gd name="T51" fmla="*/ 147 h 251"/>
                <a:gd name="T52" fmla="*/ 18 w 175"/>
                <a:gd name="T53" fmla="*/ 179 h 251"/>
                <a:gd name="T54" fmla="*/ 24 w 175"/>
                <a:gd name="T55" fmla="*/ 189 h 251"/>
                <a:gd name="T56" fmla="*/ 15 w 175"/>
                <a:gd name="T57" fmla="*/ 208 h 251"/>
                <a:gd name="T58" fmla="*/ 9 w 175"/>
                <a:gd name="T59" fmla="*/ 225 h 251"/>
                <a:gd name="T60" fmla="*/ 10 w 175"/>
                <a:gd name="T61" fmla="*/ 238 h 251"/>
                <a:gd name="T62" fmla="*/ 13 w 175"/>
                <a:gd name="T63" fmla="*/ 241 h 251"/>
                <a:gd name="T64" fmla="*/ 13 w 175"/>
                <a:gd name="T65" fmla="*/ 244 h 251"/>
                <a:gd name="T66" fmla="*/ 13 w 175"/>
                <a:gd name="T67" fmla="*/ 244 h 251"/>
                <a:gd name="T68" fmla="*/ 46 w 175"/>
                <a:gd name="T69" fmla="*/ 248 h 251"/>
                <a:gd name="T70" fmla="*/ 56 w 175"/>
                <a:gd name="T71" fmla="*/ 232 h 251"/>
                <a:gd name="T72" fmla="*/ 104 w 175"/>
                <a:gd name="T73" fmla="*/ 176 h 251"/>
                <a:gd name="T74" fmla="*/ 124 w 175"/>
                <a:gd name="T75" fmla="*/ 164 h 251"/>
                <a:gd name="T76" fmla="*/ 116 w 175"/>
                <a:gd name="T77" fmla="*/ 156 h 251"/>
                <a:gd name="T78" fmla="*/ 114 w 175"/>
                <a:gd name="T79" fmla="*/ 147 h 251"/>
                <a:gd name="T80" fmla="*/ 87 w 175"/>
                <a:gd name="T81" fmla="*/ 119 h 251"/>
                <a:gd name="T82" fmla="*/ 60 w 175"/>
                <a:gd name="T83" fmla="*/ 114 h 251"/>
                <a:gd name="T84" fmla="*/ 50 w 175"/>
                <a:gd name="T85" fmla="*/ 100 h 251"/>
                <a:gd name="T86" fmla="*/ 66 w 175"/>
                <a:gd name="T87" fmla="*/ 74 h 251"/>
                <a:gd name="T88" fmla="*/ 70 w 175"/>
                <a:gd name="T89" fmla="*/ 61 h 251"/>
                <a:gd name="T90" fmla="*/ 103 w 175"/>
                <a:gd name="T91" fmla="*/ 67 h 251"/>
                <a:gd name="T92" fmla="*/ 101 w 175"/>
                <a:gd name="T93" fmla="*/ 80 h 251"/>
                <a:gd name="T94" fmla="*/ 119 w 175"/>
                <a:gd name="T95" fmla="*/ 95 h 251"/>
                <a:gd name="T96" fmla="*/ 149 w 175"/>
                <a:gd name="T97" fmla="*/ 122 h 251"/>
                <a:gd name="T98" fmla="*/ 165 w 175"/>
                <a:gd name="T99" fmla="*/ 102 h 251"/>
                <a:gd name="T100" fmla="*/ 168 w 175"/>
                <a:gd name="T101" fmla="*/ 92 h 251"/>
                <a:gd name="T102" fmla="*/ 175 w 175"/>
                <a:gd name="T103" fmla="*/ 87 h 251"/>
                <a:gd name="T104" fmla="*/ 162 w 175"/>
                <a:gd name="T105" fmla="*/ 78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5" h="251">
                  <a:moveTo>
                    <a:pt x="161" y="76"/>
                  </a:moveTo>
                  <a:cubicBezTo>
                    <a:pt x="158" y="74"/>
                    <a:pt x="158" y="74"/>
                    <a:pt x="158" y="74"/>
                  </a:cubicBezTo>
                  <a:cubicBezTo>
                    <a:pt x="158" y="74"/>
                    <a:pt x="158" y="74"/>
                    <a:pt x="158" y="74"/>
                  </a:cubicBezTo>
                  <a:cubicBezTo>
                    <a:pt x="158" y="74"/>
                    <a:pt x="158" y="74"/>
                    <a:pt x="158" y="74"/>
                  </a:cubicBezTo>
                  <a:cubicBezTo>
                    <a:pt x="155" y="72"/>
                    <a:pt x="155" y="72"/>
                    <a:pt x="155" y="72"/>
                  </a:cubicBezTo>
                  <a:cubicBezTo>
                    <a:pt x="144" y="68"/>
                    <a:pt x="144" y="68"/>
                    <a:pt x="144" y="68"/>
                  </a:cubicBezTo>
                  <a:cubicBezTo>
                    <a:pt x="141" y="68"/>
                    <a:pt x="141" y="68"/>
                    <a:pt x="141" y="68"/>
                  </a:cubicBezTo>
                  <a:cubicBezTo>
                    <a:pt x="139" y="69"/>
                    <a:pt x="139" y="69"/>
                    <a:pt x="139" y="69"/>
                  </a:cubicBezTo>
                  <a:cubicBezTo>
                    <a:pt x="135" y="61"/>
                    <a:pt x="135" y="61"/>
                    <a:pt x="135" y="61"/>
                  </a:cubicBezTo>
                  <a:cubicBezTo>
                    <a:pt x="135" y="60"/>
                    <a:pt x="135" y="60"/>
                    <a:pt x="135" y="60"/>
                  </a:cubicBezTo>
                  <a:cubicBezTo>
                    <a:pt x="138" y="56"/>
                    <a:pt x="138" y="56"/>
                    <a:pt x="138" y="56"/>
                  </a:cubicBezTo>
                  <a:cubicBezTo>
                    <a:pt x="138" y="52"/>
                    <a:pt x="138" y="52"/>
                    <a:pt x="138" y="52"/>
                  </a:cubicBezTo>
                  <a:cubicBezTo>
                    <a:pt x="139" y="51"/>
                    <a:pt x="139" y="51"/>
                    <a:pt x="139" y="51"/>
                  </a:cubicBezTo>
                  <a:cubicBezTo>
                    <a:pt x="141" y="48"/>
                    <a:pt x="141" y="48"/>
                    <a:pt x="141" y="48"/>
                  </a:cubicBezTo>
                  <a:cubicBezTo>
                    <a:pt x="139" y="47"/>
                    <a:pt x="139" y="47"/>
                    <a:pt x="139" y="47"/>
                  </a:cubicBezTo>
                  <a:cubicBezTo>
                    <a:pt x="133" y="46"/>
                    <a:pt x="133" y="46"/>
                    <a:pt x="133" y="46"/>
                  </a:cubicBezTo>
                  <a:cubicBezTo>
                    <a:pt x="133" y="46"/>
                    <a:pt x="133" y="46"/>
                    <a:pt x="133" y="46"/>
                  </a:cubicBezTo>
                  <a:cubicBezTo>
                    <a:pt x="123" y="44"/>
                    <a:pt x="123" y="44"/>
                    <a:pt x="123" y="44"/>
                  </a:cubicBezTo>
                  <a:cubicBezTo>
                    <a:pt x="122" y="44"/>
                    <a:pt x="122" y="44"/>
                    <a:pt x="122" y="44"/>
                  </a:cubicBezTo>
                  <a:cubicBezTo>
                    <a:pt x="116" y="38"/>
                    <a:pt x="116" y="38"/>
                    <a:pt x="116" y="38"/>
                  </a:cubicBezTo>
                  <a:cubicBezTo>
                    <a:pt x="116" y="38"/>
                    <a:pt x="116" y="38"/>
                    <a:pt x="116" y="38"/>
                  </a:cubicBezTo>
                  <a:cubicBezTo>
                    <a:pt x="114" y="34"/>
                    <a:pt x="114" y="34"/>
                    <a:pt x="114" y="34"/>
                  </a:cubicBezTo>
                  <a:cubicBezTo>
                    <a:pt x="114" y="32"/>
                    <a:pt x="114" y="32"/>
                    <a:pt x="114" y="32"/>
                  </a:cubicBezTo>
                  <a:cubicBezTo>
                    <a:pt x="117" y="24"/>
                    <a:pt x="117" y="24"/>
                    <a:pt x="117" y="24"/>
                  </a:cubicBezTo>
                  <a:cubicBezTo>
                    <a:pt x="117" y="18"/>
                    <a:pt x="117" y="18"/>
                    <a:pt x="117" y="18"/>
                  </a:cubicBezTo>
                  <a:cubicBezTo>
                    <a:pt x="116" y="16"/>
                    <a:pt x="116" y="16"/>
                    <a:pt x="116" y="16"/>
                  </a:cubicBezTo>
                  <a:cubicBezTo>
                    <a:pt x="113" y="20"/>
                    <a:pt x="113" y="20"/>
                    <a:pt x="113" y="20"/>
                  </a:cubicBezTo>
                  <a:cubicBezTo>
                    <a:pt x="113" y="20"/>
                    <a:pt x="113" y="20"/>
                    <a:pt x="113" y="20"/>
                  </a:cubicBezTo>
                  <a:cubicBezTo>
                    <a:pt x="112" y="21"/>
                    <a:pt x="112" y="21"/>
                    <a:pt x="112" y="21"/>
                  </a:cubicBezTo>
                  <a:cubicBezTo>
                    <a:pt x="111" y="20"/>
                    <a:pt x="111" y="20"/>
                    <a:pt x="111" y="20"/>
                  </a:cubicBezTo>
                  <a:cubicBezTo>
                    <a:pt x="110" y="20"/>
                    <a:pt x="110" y="20"/>
                    <a:pt x="110" y="20"/>
                  </a:cubicBezTo>
                  <a:cubicBezTo>
                    <a:pt x="104" y="15"/>
                    <a:pt x="104" y="15"/>
                    <a:pt x="104" y="15"/>
                  </a:cubicBezTo>
                  <a:cubicBezTo>
                    <a:pt x="103" y="14"/>
                    <a:pt x="103" y="14"/>
                    <a:pt x="103" y="14"/>
                  </a:cubicBezTo>
                  <a:cubicBezTo>
                    <a:pt x="103" y="13"/>
                    <a:pt x="103" y="13"/>
                    <a:pt x="103" y="13"/>
                  </a:cubicBezTo>
                  <a:cubicBezTo>
                    <a:pt x="102" y="4"/>
                    <a:pt x="102" y="4"/>
                    <a:pt x="102" y="4"/>
                  </a:cubicBezTo>
                  <a:cubicBezTo>
                    <a:pt x="99" y="0"/>
                    <a:pt x="99" y="0"/>
                    <a:pt x="99" y="0"/>
                  </a:cubicBezTo>
                  <a:cubicBezTo>
                    <a:pt x="93" y="0"/>
                    <a:pt x="93" y="0"/>
                    <a:pt x="93" y="0"/>
                  </a:cubicBezTo>
                  <a:cubicBezTo>
                    <a:pt x="90" y="7"/>
                    <a:pt x="90" y="7"/>
                    <a:pt x="90" y="7"/>
                  </a:cubicBezTo>
                  <a:cubicBezTo>
                    <a:pt x="89" y="8"/>
                    <a:pt x="89" y="8"/>
                    <a:pt x="89" y="8"/>
                  </a:cubicBezTo>
                  <a:cubicBezTo>
                    <a:pt x="89" y="8"/>
                    <a:pt x="89" y="8"/>
                    <a:pt x="89" y="8"/>
                  </a:cubicBezTo>
                  <a:cubicBezTo>
                    <a:pt x="79" y="6"/>
                    <a:pt x="79" y="6"/>
                    <a:pt x="79" y="6"/>
                  </a:cubicBezTo>
                  <a:cubicBezTo>
                    <a:pt x="78" y="15"/>
                    <a:pt x="78" y="15"/>
                    <a:pt x="78" y="15"/>
                  </a:cubicBezTo>
                  <a:cubicBezTo>
                    <a:pt x="78" y="24"/>
                    <a:pt x="78" y="24"/>
                    <a:pt x="78" y="24"/>
                  </a:cubicBezTo>
                  <a:cubicBezTo>
                    <a:pt x="77" y="24"/>
                    <a:pt x="77" y="24"/>
                    <a:pt x="77" y="24"/>
                  </a:cubicBezTo>
                  <a:cubicBezTo>
                    <a:pt x="72" y="32"/>
                    <a:pt x="72" y="32"/>
                    <a:pt x="72" y="32"/>
                  </a:cubicBezTo>
                  <a:cubicBezTo>
                    <a:pt x="72" y="33"/>
                    <a:pt x="72" y="33"/>
                    <a:pt x="72" y="33"/>
                  </a:cubicBezTo>
                  <a:cubicBezTo>
                    <a:pt x="71" y="33"/>
                    <a:pt x="71" y="33"/>
                    <a:pt x="71" y="33"/>
                  </a:cubicBezTo>
                  <a:cubicBezTo>
                    <a:pt x="71" y="33"/>
                    <a:pt x="71" y="33"/>
                    <a:pt x="71" y="33"/>
                  </a:cubicBezTo>
                  <a:cubicBezTo>
                    <a:pt x="65" y="34"/>
                    <a:pt x="65" y="34"/>
                    <a:pt x="65" y="34"/>
                  </a:cubicBezTo>
                  <a:cubicBezTo>
                    <a:pt x="59" y="38"/>
                    <a:pt x="59" y="38"/>
                    <a:pt x="59" y="38"/>
                  </a:cubicBezTo>
                  <a:cubicBezTo>
                    <a:pt x="58" y="39"/>
                    <a:pt x="58" y="39"/>
                    <a:pt x="58" y="39"/>
                  </a:cubicBezTo>
                  <a:cubicBezTo>
                    <a:pt x="58" y="39"/>
                    <a:pt x="58" y="39"/>
                    <a:pt x="58" y="39"/>
                  </a:cubicBezTo>
                  <a:cubicBezTo>
                    <a:pt x="57" y="39"/>
                    <a:pt x="57" y="39"/>
                    <a:pt x="57" y="39"/>
                  </a:cubicBezTo>
                  <a:cubicBezTo>
                    <a:pt x="57" y="39"/>
                    <a:pt x="57" y="39"/>
                    <a:pt x="57" y="39"/>
                  </a:cubicBezTo>
                  <a:cubicBezTo>
                    <a:pt x="46" y="35"/>
                    <a:pt x="46" y="35"/>
                    <a:pt x="46" y="35"/>
                  </a:cubicBezTo>
                  <a:cubicBezTo>
                    <a:pt x="44" y="39"/>
                    <a:pt x="44" y="39"/>
                    <a:pt x="44" y="39"/>
                  </a:cubicBezTo>
                  <a:cubicBezTo>
                    <a:pt x="44" y="40"/>
                    <a:pt x="44" y="40"/>
                    <a:pt x="44" y="40"/>
                  </a:cubicBezTo>
                  <a:cubicBezTo>
                    <a:pt x="39" y="48"/>
                    <a:pt x="39" y="48"/>
                    <a:pt x="39" y="48"/>
                  </a:cubicBezTo>
                  <a:cubicBezTo>
                    <a:pt x="38" y="49"/>
                    <a:pt x="37" y="50"/>
                    <a:pt x="36" y="50"/>
                  </a:cubicBezTo>
                  <a:cubicBezTo>
                    <a:pt x="31" y="50"/>
                    <a:pt x="31" y="50"/>
                    <a:pt x="31" y="50"/>
                  </a:cubicBezTo>
                  <a:cubicBezTo>
                    <a:pt x="25" y="47"/>
                    <a:pt x="25" y="47"/>
                    <a:pt x="25" y="47"/>
                  </a:cubicBezTo>
                  <a:cubicBezTo>
                    <a:pt x="24" y="46"/>
                    <a:pt x="24" y="46"/>
                    <a:pt x="24" y="46"/>
                  </a:cubicBezTo>
                  <a:cubicBezTo>
                    <a:pt x="23" y="46"/>
                    <a:pt x="23" y="46"/>
                    <a:pt x="23" y="46"/>
                  </a:cubicBezTo>
                  <a:cubicBezTo>
                    <a:pt x="23" y="45"/>
                    <a:pt x="23" y="45"/>
                    <a:pt x="23" y="45"/>
                  </a:cubicBezTo>
                  <a:cubicBezTo>
                    <a:pt x="22" y="36"/>
                    <a:pt x="22" y="36"/>
                    <a:pt x="22" y="36"/>
                  </a:cubicBezTo>
                  <a:cubicBezTo>
                    <a:pt x="20" y="28"/>
                    <a:pt x="20" y="28"/>
                    <a:pt x="20" y="28"/>
                  </a:cubicBezTo>
                  <a:cubicBezTo>
                    <a:pt x="19" y="26"/>
                    <a:pt x="19" y="26"/>
                    <a:pt x="19" y="26"/>
                  </a:cubicBezTo>
                  <a:cubicBezTo>
                    <a:pt x="16" y="32"/>
                    <a:pt x="16" y="32"/>
                    <a:pt x="16" y="32"/>
                  </a:cubicBezTo>
                  <a:cubicBezTo>
                    <a:pt x="16" y="32"/>
                    <a:pt x="16" y="32"/>
                    <a:pt x="16" y="32"/>
                  </a:cubicBezTo>
                  <a:cubicBezTo>
                    <a:pt x="16" y="32"/>
                    <a:pt x="16" y="32"/>
                    <a:pt x="16" y="32"/>
                  </a:cubicBezTo>
                  <a:cubicBezTo>
                    <a:pt x="11" y="38"/>
                    <a:pt x="11" y="38"/>
                    <a:pt x="11" y="38"/>
                  </a:cubicBezTo>
                  <a:cubicBezTo>
                    <a:pt x="7" y="48"/>
                    <a:pt x="7" y="48"/>
                    <a:pt x="7" y="48"/>
                  </a:cubicBezTo>
                  <a:cubicBezTo>
                    <a:pt x="7" y="48"/>
                    <a:pt x="7" y="48"/>
                    <a:pt x="7" y="48"/>
                  </a:cubicBezTo>
                  <a:cubicBezTo>
                    <a:pt x="7" y="48"/>
                    <a:pt x="7" y="48"/>
                    <a:pt x="7" y="48"/>
                  </a:cubicBezTo>
                  <a:cubicBezTo>
                    <a:pt x="7" y="48"/>
                    <a:pt x="7" y="48"/>
                    <a:pt x="7" y="48"/>
                  </a:cubicBezTo>
                  <a:cubicBezTo>
                    <a:pt x="7" y="48"/>
                    <a:pt x="7" y="48"/>
                    <a:pt x="7" y="48"/>
                  </a:cubicBezTo>
                  <a:cubicBezTo>
                    <a:pt x="3" y="54"/>
                    <a:pt x="3" y="54"/>
                    <a:pt x="3" y="54"/>
                  </a:cubicBezTo>
                  <a:cubicBezTo>
                    <a:pt x="3" y="55"/>
                    <a:pt x="2" y="58"/>
                    <a:pt x="0" y="61"/>
                  </a:cubicBezTo>
                  <a:cubicBezTo>
                    <a:pt x="2" y="70"/>
                    <a:pt x="2" y="70"/>
                    <a:pt x="2" y="70"/>
                  </a:cubicBezTo>
                  <a:cubicBezTo>
                    <a:pt x="14" y="84"/>
                    <a:pt x="14" y="84"/>
                    <a:pt x="14" y="84"/>
                  </a:cubicBezTo>
                  <a:cubicBezTo>
                    <a:pt x="14" y="84"/>
                    <a:pt x="14" y="84"/>
                    <a:pt x="14" y="84"/>
                  </a:cubicBezTo>
                  <a:cubicBezTo>
                    <a:pt x="18" y="92"/>
                    <a:pt x="18" y="92"/>
                    <a:pt x="18" y="92"/>
                  </a:cubicBezTo>
                  <a:cubicBezTo>
                    <a:pt x="18" y="93"/>
                    <a:pt x="18" y="93"/>
                    <a:pt x="18" y="93"/>
                  </a:cubicBezTo>
                  <a:cubicBezTo>
                    <a:pt x="18" y="94"/>
                    <a:pt x="18" y="94"/>
                    <a:pt x="18" y="94"/>
                  </a:cubicBezTo>
                  <a:cubicBezTo>
                    <a:pt x="17" y="94"/>
                    <a:pt x="17" y="94"/>
                    <a:pt x="17" y="94"/>
                  </a:cubicBezTo>
                  <a:cubicBezTo>
                    <a:pt x="14" y="98"/>
                    <a:pt x="14" y="98"/>
                    <a:pt x="14" y="98"/>
                  </a:cubicBezTo>
                  <a:cubicBezTo>
                    <a:pt x="13" y="98"/>
                    <a:pt x="13" y="98"/>
                    <a:pt x="13" y="98"/>
                  </a:cubicBezTo>
                  <a:cubicBezTo>
                    <a:pt x="5" y="100"/>
                    <a:pt x="5" y="100"/>
                    <a:pt x="5" y="100"/>
                  </a:cubicBezTo>
                  <a:cubicBezTo>
                    <a:pt x="6" y="106"/>
                    <a:pt x="6" y="106"/>
                    <a:pt x="6" y="106"/>
                  </a:cubicBezTo>
                  <a:cubicBezTo>
                    <a:pt x="12" y="110"/>
                    <a:pt x="12" y="110"/>
                    <a:pt x="12" y="110"/>
                  </a:cubicBezTo>
                  <a:cubicBezTo>
                    <a:pt x="21" y="112"/>
                    <a:pt x="21" y="112"/>
                    <a:pt x="21" y="112"/>
                  </a:cubicBezTo>
                  <a:cubicBezTo>
                    <a:pt x="23" y="120"/>
                    <a:pt x="23" y="120"/>
                    <a:pt x="23" y="120"/>
                  </a:cubicBezTo>
                  <a:cubicBezTo>
                    <a:pt x="23" y="120"/>
                    <a:pt x="23" y="120"/>
                    <a:pt x="23" y="120"/>
                  </a:cubicBezTo>
                  <a:cubicBezTo>
                    <a:pt x="23" y="120"/>
                    <a:pt x="23" y="120"/>
                    <a:pt x="23" y="120"/>
                  </a:cubicBezTo>
                  <a:cubicBezTo>
                    <a:pt x="23" y="120"/>
                    <a:pt x="23" y="120"/>
                    <a:pt x="23" y="120"/>
                  </a:cubicBezTo>
                  <a:cubicBezTo>
                    <a:pt x="23" y="120"/>
                    <a:pt x="23" y="120"/>
                    <a:pt x="23" y="120"/>
                  </a:cubicBezTo>
                  <a:cubicBezTo>
                    <a:pt x="21" y="134"/>
                    <a:pt x="21" y="134"/>
                    <a:pt x="21" y="134"/>
                  </a:cubicBezTo>
                  <a:cubicBezTo>
                    <a:pt x="21" y="134"/>
                    <a:pt x="21" y="134"/>
                    <a:pt x="21" y="134"/>
                  </a:cubicBezTo>
                  <a:cubicBezTo>
                    <a:pt x="21" y="134"/>
                    <a:pt x="21" y="134"/>
                    <a:pt x="21" y="134"/>
                  </a:cubicBezTo>
                  <a:cubicBezTo>
                    <a:pt x="18" y="140"/>
                    <a:pt x="18" y="140"/>
                    <a:pt x="18" y="140"/>
                  </a:cubicBezTo>
                  <a:cubicBezTo>
                    <a:pt x="18" y="142"/>
                    <a:pt x="18" y="142"/>
                    <a:pt x="18" y="142"/>
                  </a:cubicBezTo>
                  <a:cubicBezTo>
                    <a:pt x="17" y="142"/>
                    <a:pt x="17" y="142"/>
                    <a:pt x="17" y="142"/>
                  </a:cubicBezTo>
                  <a:cubicBezTo>
                    <a:pt x="7" y="143"/>
                    <a:pt x="7" y="143"/>
                    <a:pt x="7" y="143"/>
                  </a:cubicBezTo>
                  <a:cubicBezTo>
                    <a:pt x="7" y="147"/>
                    <a:pt x="7" y="147"/>
                    <a:pt x="7" y="147"/>
                  </a:cubicBezTo>
                  <a:cubicBezTo>
                    <a:pt x="4" y="156"/>
                    <a:pt x="4" y="156"/>
                    <a:pt x="4" y="156"/>
                  </a:cubicBezTo>
                  <a:cubicBezTo>
                    <a:pt x="3" y="166"/>
                    <a:pt x="3" y="166"/>
                    <a:pt x="3" y="166"/>
                  </a:cubicBezTo>
                  <a:cubicBezTo>
                    <a:pt x="5" y="172"/>
                    <a:pt x="5" y="172"/>
                    <a:pt x="5" y="172"/>
                  </a:cubicBezTo>
                  <a:cubicBezTo>
                    <a:pt x="18" y="179"/>
                    <a:pt x="18" y="179"/>
                    <a:pt x="18" y="179"/>
                  </a:cubicBezTo>
                  <a:cubicBezTo>
                    <a:pt x="18" y="180"/>
                    <a:pt x="18" y="180"/>
                    <a:pt x="18" y="180"/>
                  </a:cubicBezTo>
                  <a:cubicBezTo>
                    <a:pt x="23" y="188"/>
                    <a:pt x="23" y="188"/>
                    <a:pt x="23" y="188"/>
                  </a:cubicBezTo>
                  <a:cubicBezTo>
                    <a:pt x="23" y="189"/>
                    <a:pt x="23" y="189"/>
                    <a:pt x="23" y="189"/>
                  </a:cubicBezTo>
                  <a:cubicBezTo>
                    <a:pt x="24" y="189"/>
                    <a:pt x="24" y="189"/>
                    <a:pt x="24" y="189"/>
                  </a:cubicBezTo>
                  <a:cubicBezTo>
                    <a:pt x="23" y="190"/>
                    <a:pt x="23" y="190"/>
                    <a:pt x="23" y="190"/>
                  </a:cubicBezTo>
                  <a:cubicBezTo>
                    <a:pt x="17" y="204"/>
                    <a:pt x="17" y="204"/>
                    <a:pt x="17" y="204"/>
                  </a:cubicBezTo>
                  <a:cubicBezTo>
                    <a:pt x="15" y="208"/>
                    <a:pt x="15" y="208"/>
                    <a:pt x="15" y="208"/>
                  </a:cubicBezTo>
                  <a:cubicBezTo>
                    <a:pt x="15" y="208"/>
                    <a:pt x="15" y="208"/>
                    <a:pt x="15" y="208"/>
                  </a:cubicBezTo>
                  <a:cubicBezTo>
                    <a:pt x="11" y="217"/>
                    <a:pt x="11" y="217"/>
                    <a:pt x="11" y="217"/>
                  </a:cubicBezTo>
                  <a:cubicBezTo>
                    <a:pt x="10" y="224"/>
                    <a:pt x="10" y="224"/>
                    <a:pt x="10" y="224"/>
                  </a:cubicBezTo>
                  <a:cubicBezTo>
                    <a:pt x="9" y="225"/>
                    <a:pt x="9" y="225"/>
                    <a:pt x="9" y="225"/>
                  </a:cubicBezTo>
                  <a:cubicBezTo>
                    <a:pt x="9" y="225"/>
                    <a:pt x="9" y="225"/>
                    <a:pt x="9" y="225"/>
                  </a:cubicBezTo>
                  <a:cubicBezTo>
                    <a:pt x="7" y="227"/>
                    <a:pt x="6" y="228"/>
                    <a:pt x="5" y="231"/>
                  </a:cubicBezTo>
                  <a:cubicBezTo>
                    <a:pt x="5" y="232"/>
                    <a:pt x="5" y="232"/>
                    <a:pt x="6" y="233"/>
                  </a:cubicBezTo>
                  <a:cubicBezTo>
                    <a:pt x="6" y="234"/>
                    <a:pt x="6" y="234"/>
                    <a:pt x="6" y="234"/>
                  </a:cubicBezTo>
                  <a:cubicBezTo>
                    <a:pt x="10" y="238"/>
                    <a:pt x="10" y="238"/>
                    <a:pt x="10" y="238"/>
                  </a:cubicBezTo>
                  <a:cubicBezTo>
                    <a:pt x="10" y="238"/>
                    <a:pt x="10" y="238"/>
                    <a:pt x="10" y="238"/>
                  </a:cubicBezTo>
                  <a:cubicBezTo>
                    <a:pt x="10" y="238"/>
                    <a:pt x="10" y="238"/>
                    <a:pt x="10" y="238"/>
                  </a:cubicBezTo>
                  <a:cubicBezTo>
                    <a:pt x="12" y="241"/>
                    <a:pt x="12" y="241"/>
                    <a:pt x="12" y="241"/>
                  </a:cubicBezTo>
                  <a:cubicBezTo>
                    <a:pt x="13" y="241"/>
                    <a:pt x="13" y="241"/>
                    <a:pt x="13" y="241"/>
                  </a:cubicBezTo>
                  <a:cubicBezTo>
                    <a:pt x="13" y="241"/>
                    <a:pt x="13" y="241"/>
                    <a:pt x="13" y="241"/>
                  </a:cubicBezTo>
                  <a:cubicBezTo>
                    <a:pt x="13" y="242"/>
                    <a:pt x="13" y="242"/>
                    <a:pt x="13" y="242"/>
                  </a:cubicBezTo>
                  <a:cubicBezTo>
                    <a:pt x="13" y="242"/>
                    <a:pt x="13" y="242"/>
                    <a:pt x="13" y="242"/>
                  </a:cubicBezTo>
                  <a:cubicBezTo>
                    <a:pt x="13" y="244"/>
                    <a:pt x="13" y="244"/>
                    <a:pt x="13" y="244"/>
                  </a:cubicBezTo>
                  <a:cubicBezTo>
                    <a:pt x="13" y="244"/>
                    <a:pt x="13" y="244"/>
                    <a:pt x="13" y="244"/>
                  </a:cubicBezTo>
                  <a:cubicBezTo>
                    <a:pt x="13" y="244"/>
                    <a:pt x="13" y="244"/>
                    <a:pt x="13" y="244"/>
                  </a:cubicBezTo>
                  <a:cubicBezTo>
                    <a:pt x="13" y="244"/>
                    <a:pt x="13" y="244"/>
                    <a:pt x="13" y="244"/>
                  </a:cubicBezTo>
                  <a:cubicBezTo>
                    <a:pt x="13" y="244"/>
                    <a:pt x="13" y="244"/>
                    <a:pt x="13" y="244"/>
                  </a:cubicBezTo>
                  <a:cubicBezTo>
                    <a:pt x="14" y="246"/>
                    <a:pt x="14" y="246"/>
                    <a:pt x="14" y="246"/>
                  </a:cubicBezTo>
                  <a:cubicBezTo>
                    <a:pt x="18" y="248"/>
                    <a:pt x="18" y="248"/>
                    <a:pt x="18" y="248"/>
                  </a:cubicBezTo>
                  <a:cubicBezTo>
                    <a:pt x="32" y="251"/>
                    <a:pt x="32" y="251"/>
                    <a:pt x="32" y="251"/>
                  </a:cubicBezTo>
                  <a:cubicBezTo>
                    <a:pt x="37" y="251"/>
                    <a:pt x="41" y="250"/>
                    <a:pt x="46" y="248"/>
                  </a:cubicBezTo>
                  <a:cubicBezTo>
                    <a:pt x="51" y="246"/>
                    <a:pt x="55" y="245"/>
                    <a:pt x="60" y="246"/>
                  </a:cubicBezTo>
                  <a:cubicBezTo>
                    <a:pt x="61" y="243"/>
                    <a:pt x="61" y="243"/>
                    <a:pt x="61" y="243"/>
                  </a:cubicBezTo>
                  <a:cubicBezTo>
                    <a:pt x="56" y="232"/>
                    <a:pt x="56" y="232"/>
                    <a:pt x="56" y="232"/>
                  </a:cubicBezTo>
                  <a:cubicBezTo>
                    <a:pt x="56" y="232"/>
                    <a:pt x="56" y="232"/>
                    <a:pt x="56" y="232"/>
                  </a:cubicBezTo>
                  <a:cubicBezTo>
                    <a:pt x="56" y="232"/>
                    <a:pt x="56" y="232"/>
                    <a:pt x="56" y="232"/>
                  </a:cubicBezTo>
                  <a:cubicBezTo>
                    <a:pt x="79" y="200"/>
                    <a:pt x="79" y="200"/>
                    <a:pt x="79" y="200"/>
                  </a:cubicBezTo>
                  <a:cubicBezTo>
                    <a:pt x="103" y="176"/>
                    <a:pt x="103" y="176"/>
                    <a:pt x="103" y="176"/>
                  </a:cubicBezTo>
                  <a:cubicBezTo>
                    <a:pt x="104" y="176"/>
                    <a:pt x="104" y="176"/>
                    <a:pt x="104" y="176"/>
                  </a:cubicBezTo>
                  <a:cubicBezTo>
                    <a:pt x="111" y="174"/>
                    <a:pt x="111" y="174"/>
                    <a:pt x="111" y="174"/>
                  </a:cubicBezTo>
                  <a:cubicBezTo>
                    <a:pt x="115" y="169"/>
                    <a:pt x="115" y="169"/>
                    <a:pt x="115" y="169"/>
                  </a:cubicBezTo>
                  <a:cubicBezTo>
                    <a:pt x="115" y="169"/>
                    <a:pt x="115" y="169"/>
                    <a:pt x="115" y="169"/>
                  </a:cubicBezTo>
                  <a:cubicBezTo>
                    <a:pt x="118" y="166"/>
                    <a:pt x="121" y="165"/>
                    <a:pt x="124" y="164"/>
                  </a:cubicBezTo>
                  <a:cubicBezTo>
                    <a:pt x="122" y="162"/>
                    <a:pt x="122" y="162"/>
                    <a:pt x="122" y="162"/>
                  </a:cubicBezTo>
                  <a:cubicBezTo>
                    <a:pt x="117" y="156"/>
                    <a:pt x="117" y="156"/>
                    <a:pt x="117" y="156"/>
                  </a:cubicBezTo>
                  <a:cubicBezTo>
                    <a:pt x="117" y="156"/>
                    <a:pt x="117" y="156"/>
                    <a:pt x="117" y="156"/>
                  </a:cubicBezTo>
                  <a:cubicBezTo>
                    <a:pt x="116" y="156"/>
                    <a:pt x="116" y="156"/>
                    <a:pt x="116" y="156"/>
                  </a:cubicBezTo>
                  <a:cubicBezTo>
                    <a:pt x="112" y="151"/>
                    <a:pt x="112" y="151"/>
                    <a:pt x="112" y="151"/>
                  </a:cubicBezTo>
                  <a:cubicBezTo>
                    <a:pt x="112" y="150"/>
                    <a:pt x="112" y="150"/>
                    <a:pt x="112" y="150"/>
                  </a:cubicBezTo>
                  <a:cubicBezTo>
                    <a:pt x="112" y="150"/>
                    <a:pt x="112" y="150"/>
                    <a:pt x="112" y="150"/>
                  </a:cubicBezTo>
                  <a:cubicBezTo>
                    <a:pt x="114" y="147"/>
                    <a:pt x="114" y="147"/>
                    <a:pt x="114" y="147"/>
                  </a:cubicBezTo>
                  <a:cubicBezTo>
                    <a:pt x="109" y="148"/>
                    <a:pt x="109" y="148"/>
                    <a:pt x="109" y="148"/>
                  </a:cubicBezTo>
                  <a:cubicBezTo>
                    <a:pt x="98" y="146"/>
                    <a:pt x="98" y="146"/>
                    <a:pt x="98" y="146"/>
                  </a:cubicBezTo>
                  <a:cubicBezTo>
                    <a:pt x="93" y="144"/>
                    <a:pt x="90" y="141"/>
                    <a:pt x="90" y="138"/>
                  </a:cubicBezTo>
                  <a:cubicBezTo>
                    <a:pt x="87" y="131"/>
                    <a:pt x="86" y="125"/>
                    <a:pt x="87" y="119"/>
                  </a:cubicBezTo>
                  <a:cubicBezTo>
                    <a:pt x="85" y="121"/>
                    <a:pt x="83" y="122"/>
                    <a:pt x="81" y="122"/>
                  </a:cubicBezTo>
                  <a:cubicBezTo>
                    <a:pt x="73" y="120"/>
                    <a:pt x="73" y="120"/>
                    <a:pt x="73" y="120"/>
                  </a:cubicBezTo>
                  <a:cubicBezTo>
                    <a:pt x="67" y="116"/>
                    <a:pt x="67" y="116"/>
                    <a:pt x="67" y="116"/>
                  </a:cubicBezTo>
                  <a:cubicBezTo>
                    <a:pt x="60" y="114"/>
                    <a:pt x="60" y="114"/>
                    <a:pt x="60" y="114"/>
                  </a:cubicBezTo>
                  <a:cubicBezTo>
                    <a:pt x="57" y="114"/>
                    <a:pt x="57" y="114"/>
                    <a:pt x="57" y="114"/>
                  </a:cubicBezTo>
                  <a:cubicBezTo>
                    <a:pt x="55" y="114"/>
                    <a:pt x="53" y="113"/>
                    <a:pt x="51" y="112"/>
                  </a:cubicBezTo>
                  <a:cubicBezTo>
                    <a:pt x="49" y="110"/>
                    <a:pt x="48" y="108"/>
                    <a:pt x="47" y="107"/>
                  </a:cubicBezTo>
                  <a:cubicBezTo>
                    <a:pt x="46" y="104"/>
                    <a:pt x="47" y="102"/>
                    <a:pt x="50" y="100"/>
                  </a:cubicBezTo>
                  <a:cubicBezTo>
                    <a:pt x="53" y="98"/>
                    <a:pt x="56" y="94"/>
                    <a:pt x="59" y="90"/>
                  </a:cubicBezTo>
                  <a:cubicBezTo>
                    <a:pt x="56" y="87"/>
                    <a:pt x="55" y="83"/>
                    <a:pt x="56" y="80"/>
                  </a:cubicBezTo>
                  <a:cubicBezTo>
                    <a:pt x="56" y="79"/>
                    <a:pt x="56" y="79"/>
                    <a:pt x="56" y="79"/>
                  </a:cubicBezTo>
                  <a:cubicBezTo>
                    <a:pt x="57" y="77"/>
                    <a:pt x="60" y="76"/>
                    <a:pt x="66" y="74"/>
                  </a:cubicBezTo>
                  <a:cubicBezTo>
                    <a:pt x="66" y="72"/>
                    <a:pt x="67" y="70"/>
                    <a:pt x="68" y="70"/>
                  </a:cubicBezTo>
                  <a:cubicBezTo>
                    <a:pt x="74" y="70"/>
                    <a:pt x="74" y="70"/>
                    <a:pt x="74" y="70"/>
                  </a:cubicBezTo>
                  <a:cubicBezTo>
                    <a:pt x="73" y="70"/>
                    <a:pt x="73" y="70"/>
                    <a:pt x="73" y="70"/>
                  </a:cubicBezTo>
                  <a:cubicBezTo>
                    <a:pt x="69" y="67"/>
                    <a:pt x="68" y="64"/>
                    <a:pt x="70" y="61"/>
                  </a:cubicBezTo>
                  <a:cubicBezTo>
                    <a:pt x="73" y="59"/>
                    <a:pt x="73" y="59"/>
                    <a:pt x="73" y="59"/>
                  </a:cubicBezTo>
                  <a:cubicBezTo>
                    <a:pt x="77" y="58"/>
                    <a:pt x="81" y="58"/>
                    <a:pt x="86" y="60"/>
                  </a:cubicBezTo>
                  <a:cubicBezTo>
                    <a:pt x="95" y="67"/>
                    <a:pt x="95" y="67"/>
                    <a:pt x="95" y="67"/>
                  </a:cubicBezTo>
                  <a:cubicBezTo>
                    <a:pt x="103" y="67"/>
                    <a:pt x="103" y="67"/>
                    <a:pt x="103" y="67"/>
                  </a:cubicBezTo>
                  <a:cubicBezTo>
                    <a:pt x="106" y="69"/>
                    <a:pt x="106" y="69"/>
                    <a:pt x="106" y="69"/>
                  </a:cubicBezTo>
                  <a:cubicBezTo>
                    <a:pt x="107" y="72"/>
                    <a:pt x="107" y="72"/>
                    <a:pt x="107" y="72"/>
                  </a:cubicBezTo>
                  <a:cubicBezTo>
                    <a:pt x="107" y="74"/>
                    <a:pt x="106" y="76"/>
                    <a:pt x="104" y="76"/>
                  </a:cubicBezTo>
                  <a:cubicBezTo>
                    <a:pt x="102" y="76"/>
                    <a:pt x="101" y="78"/>
                    <a:pt x="101" y="80"/>
                  </a:cubicBezTo>
                  <a:cubicBezTo>
                    <a:pt x="105" y="90"/>
                    <a:pt x="105" y="90"/>
                    <a:pt x="105" y="90"/>
                  </a:cubicBezTo>
                  <a:cubicBezTo>
                    <a:pt x="107" y="86"/>
                    <a:pt x="110" y="84"/>
                    <a:pt x="112" y="84"/>
                  </a:cubicBezTo>
                  <a:cubicBezTo>
                    <a:pt x="113" y="84"/>
                    <a:pt x="115" y="84"/>
                    <a:pt x="116" y="86"/>
                  </a:cubicBezTo>
                  <a:cubicBezTo>
                    <a:pt x="117" y="88"/>
                    <a:pt x="118" y="92"/>
                    <a:pt x="119" y="95"/>
                  </a:cubicBezTo>
                  <a:cubicBezTo>
                    <a:pt x="120" y="100"/>
                    <a:pt x="121" y="103"/>
                    <a:pt x="122" y="105"/>
                  </a:cubicBezTo>
                  <a:cubicBezTo>
                    <a:pt x="125" y="110"/>
                    <a:pt x="125" y="110"/>
                    <a:pt x="125" y="110"/>
                  </a:cubicBezTo>
                  <a:cubicBezTo>
                    <a:pt x="130" y="116"/>
                    <a:pt x="133" y="120"/>
                    <a:pt x="134" y="124"/>
                  </a:cubicBezTo>
                  <a:cubicBezTo>
                    <a:pt x="149" y="122"/>
                    <a:pt x="149" y="122"/>
                    <a:pt x="149" y="122"/>
                  </a:cubicBezTo>
                  <a:cubicBezTo>
                    <a:pt x="156" y="118"/>
                    <a:pt x="156" y="118"/>
                    <a:pt x="156" y="118"/>
                  </a:cubicBezTo>
                  <a:cubicBezTo>
                    <a:pt x="162" y="110"/>
                    <a:pt x="162" y="110"/>
                    <a:pt x="162" y="110"/>
                  </a:cubicBezTo>
                  <a:cubicBezTo>
                    <a:pt x="165" y="102"/>
                    <a:pt x="165" y="102"/>
                    <a:pt x="165" y="102"/>
                  </a:cubicBezTo>
                  <a:cubicBezTo>
                    <a:pt x="165" y="102"/>
                    <a:pt x="165" y="102"/>
                    <a:pt x="165" y="102"/>
                  </a:cubicBezTo>
                  <a:cubicBezTo>
                    <a:pt x="165" y="102"/>
                    <a:pt x="165" y="102"/>
                    <a:pt x="165" y="102"/>
                  </a:cubicBezTo>
                  <a:cubicBezTo>
                    <a:pt x="167" y="94"/>
                    <a:pt x="167" y="94"/>
                    <a:pt x="167" y="94"/>
                  </a:cubicBezTo>
                  <a:cubicBezTo>
                    <a:pt x="167" y="93"/>
                    <a:pt x="167" y="93"/>
                    <a:pt x="167" y="93"/>
                  </a:cubicBezTo>
                  <a:cubicBezTo>
                    <a:pt x="168" y="92"/>
                    <a:pt x="168" y="92"/>
                    <a:pt x="168" y="92"/>
                  </a:cubicBezTo>
                  <a:cubicBezTo>
                    <a:pt x="168" y="92"/>
                    <a:pt x="168" y="92"/>
                    <a:pt x="168" y="92"/>
                  </a:cubicBezTo>
                  <a:cubicBezTo>
                    <a:pt x="174" y="88"/>
                    <a:pt x="174" y="88"/>
                    <a:pt x="174" y="88"/>
                  </a:cubicBezTo>
                  <a:cubicBezTo>
                    <a:pt x="175" y="88"/>
                    <a:pt x="175" y="88"/>
                    <a:pt x="175" y="88"/>
                  </a:cubicBezTo>
                  <a:cubicBezTo>
                    <a:pt x="175" y="87"/>
                    <a:pt x="175" y="87"/>
                    <a:pt x="175" y="87"/>
                  </a:cubicBezTo>
                  <a:cubicBezTo>
                    <a:pt x="165" y="84"/>
                    <a:pt x="165" y="84"/>
                    <a:pt x="165" y="84"/>
                  </a:cubicBezTo>
                  <a:cubicBezTo>
                    <a:pt x="164" y="84"/>
                    <a:pt x="164" y="84"/>
                    <a:pt x="164" y="84"/>
                  </a:cubicBezTo>
                  <a:cubicBezTo>
                    <a:pt x="164" y="84"/>
                    <a:pt x="164" y="84"/>
                    <a:pt x="164" y="84"/>
                  </a:cubicBezTo>
                  <a:cubicBezTo>
                    <a:pt x="162" y="78"/>
                    <a:pt x="162" y="78"/>
                    <a:pt x="162" y="78"/>
                  </a:cubicBezTo>
                  <a:lnTo>
                    <a:pt x="161"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lumMod val="50000"/>
                  </a:sysClr>
                </a:solidFill>
                <a:effectLst/>
                <a:uLnTx/>
                <a:uFillTx/>
              </a:endParaRPr>
            </a:p>
          </p:txBody>
        </p:sp>
        <p:sp>
          <p:nvSpPr>
            <p:cNvPr id="99" name="Freeform 34"/>
            <p:cNvSpPr>
              <a:spLocks/>
            </p:cNvSpPr>
            <p:nvPr/>
          </p:nvSpPr>
          <p:spPr bwMode="auto">
            <a:xfrm>
              <a:off x="6686551" y="3181351"/>
              <a:ext cx="703263" cy="687388"/>
            </a:xfrm>
            <a:custGeom>
              <a:avLst/>
              <a:gdLst>
                <a:gd name="T0" fmla="*/ 42 w 187"/>
                <a:gd name="T1" fmla="*/ 60 h 183"/>
                <a:gd name="T2" fmla="*/ 2 w 187"/>
                <a:gd name="T3" fmla="*/ 81 h 183"/>
                <a:gd name="T4" fmla="*/ 16 w 187"/>
                <a:gd name="T5" fmla="*/ 111 h 183"/>
                <a:gd name="T6" fmla="*/ 16 w 187"/>
                <a:gd name="T7" fmla="*/ 112 h 183"/>
                <a:gd name="T8" fmla="*/ 34 w 187"/>
                <a:gd name="T9" fmla="*/ 143 h 183"/>
                <a:gd name="T10" fmla="*/ 44 w 187"/>
                <a:gd name="T11" fmla="*/ 145 h 183"/>
                <a:gd name="T12" fmla="*/ 53 w 187"/>
                <a:gd name="T13" fmla="*/ 150 h 183"/>
                <a:gd name="T14" fmla="*/ 107 w 187"/>
                <a:gd name="T15" fmla="*/ 155 h 183"/>
                <a:gd name="T16" fmla="*/ 109 w 187"/>
                <a:gd name="T17" fmla="*/ 173 h 183"/>
                <a:gd name="T18" fmla="*/ 131 w 187"/>
                <a:gd name="T19" fmla="*/ 171 h 183"/>
                <a:gd name="T20" fmla="*/ 143 w 187"/>
                <a:gd name="T21" fmla="*/ 183 h 183"/>
                <a:gd name="T22" fmla="*/ 152 w 187"/>
                <a:gd name="T23" fmla="*/ 174 h 183"/>
                <a:gd name="T24" fmla="*/ 163 w 187"/>
                <a:gd name="T25" fmla="*/ 175 h 183"/>
                <a:gd name="T26" fmla="*/ 174 w 187"/>
                <a:gd name="T27" fmla="*/ 166 h 183"/>
                <a:gd name="T28" fmla="*/ 172 w 187"/>
                <a:gd name="T29" fmla="*/ 163 h 183"/>
                <a:gd name="T30" fmla="*/ 173 w 187"/>
                <a:gd name="T31" fmla="*/ 153 h 183"/>
                <a:gd name="T32" fmla="*/ 153 w 187"/>
                <a:gd name="T33" fmla="*/ 147 h 183"/>
                <a:gd name="T34" fmla="*/ 143 w 187"/>
                <a:gd name="T35" fmla="*/ 131 h 183"/>
                <a:gd name="T36" fmla="*/ 139 w 187"/>
                <a:gd name="T37" fmla="*/ 118 h 183"/>
                <a:gd name="T38" fmla="*/ 149 w 187"/>
                <a:gd name="T39" fmla="*/ 114 h 183"/>
                <a:gd name="T40" fmla="*/ 156 w 187"/>
                <a:gd name="T41" fmla="*/ 102 h 183"/>
                <a:gd name="T42" fmla="*/ 161 w 187"/>
                <a:gd name="T43" fmla="*/ 98 h 183"/>
                <a:gd name="T44" fmla="*/ 160 w 187"/>
                <a:gd name="T45" fmla="*/ 81 h 183"/>
                <a:gd name="T46" fmla="*/ 171 w 187"/>
                <a:gd name="T47" fmla="*/ 83 h 183"/>
                <a:gd name="T48" fmla="*/ 171 w 187"/>
                <a:gd name="T49" fmla="*/ 84 h 183"/>
                <a:gd name="T50" fmla="*/ 187 w 187"/>
                <a:gd name="T51" fmla="*/ 81 h 183"/>
                <a:gd name="T52" fmla="*/ 169 w 187"/>
                <a:gd name="T53" fmla="*/ 68 h 183"/>
                <a:gd name="T54" fmla="*/ 152 w 187"/>
                <a:gd name="T55" fmla="*/ 63 h 183"/>
                <a:gd name="T56" fmla="*/ 152 w 187"/>
                <a:gd name="T57" fmla="*/ 63 h 183"/>
                <a:gd name="T58" fmla="*/ 131 w 187"/>
                <a:gd name="T59" fmla="*/ 48 h 183"/>
                <a:gd name="T60" fmla="*/ 149 w 187"/>
                <a:gd name="T61" fmla="*/ 29 h 183"/>
                <a:gd name="T62" fmla="*/ 142 w 187"/>
                <a:gd name="T63" fmla="*/ 9 h 183"/>
                <a:gd name="T64" fmla="*/ 114 w 187"/>
                <a:gd name="T65" fmla="*/ 14 h 183"/>
                <a:gd name="T66" fmla="*/ 102 w 187"/>
                <a:gd name="T67" fmla="*/ 7 h 183"/>
                <a:gd name="T68" fmla="*/ 96 w 187"/>
                <a:gd name="T69" fmla="*/ 5 h 183"/>
                <a:gd name="T70" fmla="*/ 95 w 187"/>
                <a:gd name="T71" fmla="*/ 3 h 183"/>
                <a:gd name="T72" fmla="*/ 95 w 187"/>
                <a:gd name="T73" fmla="*/ 3 h 183"/>
                <a:gd name="T74" fmla="*/ 95 w 187"/>
                <a:gd name="T75" fmla="*/ 1 h 183"/>
                <a:gd name="T76" fmla="*/ 95 w 187"/>
                <a:gd name="T77" fmla="*/ 0 h 183"/>
                <a:gd name="T78" fmla="*/ 93 w 187"/>
                <a:gd name="T79" fmla="*/ 11 h 183"/>
                <a:gd name="T80" fmla="*/ 92 w 187"/>
                <a:gd name="T81" fmla="*/ 18 h 183"/>
                <a:gd name="T82" fmla="*/ 93 w 187"/>
                <a:gd name="T83" fmla="*/ 34 h 183"/>
                <a:gd name="T84" fmla="*/ 92 w 187"/>
                <a:gd name="T85" fmla="*/ 35 h 183"/>
                <a:gd name="T86" fmla="*/ 87 w 187"/>
                <a:gd name="T87" fmla="*/ 48 h 183"/>
                <a:gd name="T88" fmla="*/ 68 w 187"/>
                <a:gd name="T89" fmla="*/ 55 h 183"/>
                <a:gd name="T90" fmla="*/ 42 w 187"/>
                <a:gd name="T91" fmla="*/ 6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7" h="183">
                  <a:moveTo>
                    <a:pt x="42" y="60"/>
                  </a:moveTo>
                  <a:cubicBezTo>
                    <a:pt x="42" y="60"/>
                    <a:pt x="42" y="60"/>
                    <a:pt x="42" y="60"/>
                  </a:cubicBezTo>
                  <a:cubicBezTo>
                    <a:pt x="11" y="73"/>
                    <a:pt x="11" y="73"/>
                    <a:pt x="11" y="73"/>
                  </a:cubicBezTo>
                  <a:cubicBezTo>
                    <a:pt x="2" y="81"/>
                    <a:pt x="2" y="81"/>
                    <a:pt x="2" y="81"/>
                  </a:cubicBezTo>
                  <a:cubicBezTo>
                    <a:pt x="0" y="95"/>
                    <a:pt x="2" y="103"/>
                    <a:pt x="7" y="106"/>
                  </a:cubicBezTo>
                  <a:cubicBezTo>
                    <a:pt x="16" y="111"/>
                    <a:pt x="16" y="111"/>
                    <a:pt x="16" y="111"/>
                  </a:cubicBezTo>
                  <a:cubicBezTo>
                    <a:pt x="16" y="111"/>
                    <a:pt x="16" y="111"/>
                    <a:pt x="16" y="111"/>
                  </a:cubicBezTo>
                  <a:cubicBezTo>
                    <a:pt x="16" y="112"/>
                    <a:pt x="16" y="112"/>
                    <a:pt x="16" y="112"/>
                  </a:cubicBezTo>
                  <a:cubicBezTo>
                    <a:pt x="18" y="126"/>
                    <a:pt x="18" y="126"/>
                    <a:pt x="18" y="126"/>
                  </a:cubicBezTo>
                  <a:cubicBezTo>
                    <a:pt x="26" y="136"/>
                    <a:pt x="31" y="142"/>
                    <a:pt x="34" y="143"/>
                  </a:cubicBezTo>
                  <a:cubicBezTo>
                    <a:pt x="43" y="145"/>
                    <a:pt x="43" y="145"/>
                    <a:pt x="43" y="145"/>
                  </a:cubicBezTo>
                  <a:cubicBezTo>
                    <a:pt x="44" y="145"/>
                    <a:pt x="44" y="145"/>
                    <a:pt x="44" y="145"/>
                  </a:cubicBezTo>
                  <a:cubicBezTo>
                    <a:pt x="44" y="146"/>
                    <a:pt x="44" y="146"/>
                    <a:pt x="44" y="146"/>
                  </a:cubicBezTo>
                  <a:cubicBezTo>
                    <a:pt x="45" y="147"/>
                    <a:pt x="48" y="149"/>
                    <a:pt x="53" y="150"/>
                  </a:cubicBezTo>
                  <a:cubicBezTo>
                    <a:pt x="77" y="152"/>
                    <a:pt x="77" y="152"/>
                    <a:pt x="77" y="152"/>
                  </a:cubicBezTo>
                  <a:cubicBezTo>
                    <a:pt x="95" y="152"/>
                    <a:pt x="105" y="153"/>
                    <a:pt x="107" y="155"/>
                  </a:cubicBezTo>
                  <a:cubicBezTo>
                    <a:pt x="109" y="156"/>
                    <a:pt x="109" y="160"/>
                    <a:pt x="109" y="166"/>
                  </a:cubicBezTo>
                  <a:cubicBezTo>
                    <a:pt x="108" y="170"/>
                    <a:pt x="109" y="173"/>
                    <a:pt x="109" y="173"/>
                  </a:cubicBezTo>
                  <a:cubicBezTo>
                    <a:pt x="118" y="171"/>
                    <a:pt x="118" y="171"/>
                    <a:pt x="118" y="171"/>
                  </a:cubicBezTo>
                  <a:cubicBezTo>
                    <a:pt x="125" y="169"/>
                    <a:pt x="129" y="169"/>
                    <a:pt x="131" y="171"/>
                  </a:cubicBezTo>
                  <a:cubicBezTo>
                    <a:pt x="134" y="175"/>
                    <a:pt x="134" y="175"/>
                    <a:pt x="134" y="175"/>
                  </a:cubicBezTo>
                  <a:cubicBezTo>
                    <a:pt x="139" y="181"/>
                    <a:pt x="142" y="183"/>
                    <a:pt x="143" y="183"/>
                  </a:cubicBezTo>
                  <a:cubicBezTo>
                    <a:pt x="145" y="182"/>
                    <a:pt x="148" y="180"/>
                    <a:pt x="151" y="176"/>
                  </a:cubicBezTo>
                  <a:cubicBezTo>
                    <a:pt x="152" y="174"/>
                    <a:pt x="152" y="174"/>
                    <a:pt x="152" y="174"/>
                  </a:cubicBezTo>
                  <a:cubicBezTo>
                    <a:pt x="159" y="179"/>
                    <a:pt x="159" y="179"/>
                    <a:pt x="159" y="179"/>
                  </a:cubicBezTo>
                  <a:cubicBezTo>
                    <a:pt x="163" y="175"/>
                    <a:pt x="163" y="175"/>
                    <a:pt x="163" y="175"/>
                  </a:cubicBezTo>
                  <a:cubicBezTo>
                    <a:pt x="164" y="170"/>
                    <a:pt x="167" y="167"/>
                    <a:pt x="172" y="166"/>
                  </a:cubicBezTo>
                  <a:cubicBezTo>
                    <a:pt x="174" y="166"/>
                    <a:pt x="174" y="166"/>
                    <a:pt x="174" y="166"/>
                  </a:cubicBezTo>
                  <a:cubicBezTo>
                    <a:pt x="173" y="164"/>
                    <a:pt x="173" y="164"/>
                    <a:pt x="173" y="164"/>
                  </a:cubicBezTo>
                  <a:cubicBezTo>
                    <a:pt x="172" y="163"/>
                    <a:pt x="172" y="163"/>
                    <a:pt x="172" y="163"/>
                  </a:cubicBezTo>
                  <a:cubicBezTo>
                    <a:pt x="173" y="163"/>
                    <a:pt x="173" y="163"/>
                    <a:pt x="173" y="163"/>
                  </a:cubicBezTo>
                  <a:cubicBezTo>
                    <a:pt x="173" y="153"/>
                    <a:pt x="173" y="153"/>
                    <a:pt x="173" y="153"/>
                  </a:cubicBezTo>
                  <a:cubicBezTo>
                    <a:pt x="170" y="148"/>
                    <a:pt x="166" y="146"/>
                    <a:pt x="162" y="147"/>
                  </a:cubicBezTo>
                  <a:cubicBezTo>
                    <a:pt x="157" y="148"/>
                    <a:pt x="154" y="148"/>
                    <a:pt x="153" y="147"/>
                  </a:cubicBezTo>
                  <a:cubicBezTo>
                    <a:pt x="152" y="146"/>
                    <a:pt x="152" y="145"/>
                    <a:pt x="152" y="143"/>
                  </a:cubicBezTo>
                  <a:cubicBezTo>
                    <a:pt x="149" y="138"/>
                    <a:pt x="146" y="134"/>
                    <a:pt x="143" y="131"/>
                  </a:cubicBezTo>
                  <a:cubicBezTo>
                    <a:pt x="138" y="127"/>
                    <a:pt x="137" y="123"/>
                    <a:pt x="138" y="120"/>
                  </a:cubicBezTo>
                  <a:cubicBezTo>
                    <a:pt x="139" y="118"/>
                    <a:pt x="139" y="118"/>
                    <a:pt x="139" y="118"/>
                  </a:cubicBezTo>
                  <a:cubicBezTo>
                    <a:pt x="150" y="120"/>
                    <a:pt x="150" y="120"/>
                    <a:pt x="150" y="120"/>
                  </a:cubicBezTo>
                  <a:cubicBezTo>
                    <a:pt x="149" y="114"/>
                    <a:pt x="149" y="114"/>
                    <a:pt x="149" y="114"/>
                  </a:cubicBezTo>
                  <a:cubicBezTo>
                    <a:pt x="149" y="110"/>
                    <a:pt x="149" y="107"/>
                    <a:pt x="151" y="105"/>
                  </a:cubicBezTo>
                  <a:cubicBezTo>
                    <a:pt x="152" y="103"/>
                    <a:pt x="154" y="102"/>
                    <a:pt x="156" y="102"/>
                  </a:cubicBezTo>
                  <a:cubicBezTo>
                    <a:pt x="161" y="100"/>
                    <a:pt x="161" y="100"/>
                    <a:pt x="161" y="100"/>
                  </a:cubicBezTo>
                  <a:cubicBezTo>
                    <a:pt x="161" y="98"/>
                    <a:pt x="161" y="98"/>
                    <a:pt x="161" y="98"/>
                  </a:cubicBezTo>
                  <a:cubicBezTo>
                    <a:pt x="157" y="91"/>
                    <a:pt x="156" y="85"/>
                    <a:pt x="158" y="83"/>
                  </a:cubicBezTo>
                  <a:cubicBezTo>
                    <a:pt x="160" y="81"/>
                    <a:pt x="160" y="81"/>
                    <a:pt x="160" y="81"/>
                  </a:cubicBezTo>
                  <a:cubicBezTo>
                    <a:pt x="161" y="80"/>
                    <a:pt x="165" y="81"/>
                    <a:pt x="171" y="83"/>
                  </a:cubicBezTo>
                  <a:cubicBezTo>
                    <a:pt x="171" y="83"/>
                    <a:pt x="171" y="83"/>
                    <a:pt x="171" y="83"/>
                  </a:cubicBezTo>
                  <a:cubicBezTo>
                    <a:pt x="171" y="83"/>
                    <a:pt x="171" y="83"/>
                    <a:pt x="171" y="83"/>
                  </a:cubicBezTo>
                  <a:cubicBezTo>
                    <a:pt x="171" y="84"/>
                    <a:pt x="171" y="84"/>
                    <a:pt x="171" y="84"/>
                  </a:cubicBezTo>
                  <a:cubicBezTo>
                    <a:pt x="176" y="89"/>
                    <a:pt x="178" y="93"/>
                    <a:pt x="179" y="93"/>
                  </a:cubicBezTo>
                  <a:cubicBezTo>
                    <a:pt x="187" y="81"/>
                    <a:pt x="187" y="81"/>
                    <a:pt x="187" y="81"/>
                  </a:cubicBezTo>
                  <a:cubicBezTo>
                    <a:pt x="180" y="73"/>
                    <a:pt x="176" y="67"/>
                    <a:pt x="175" y="64"/>
                  </a:cubicBezTo>
                  <a:cubicBezTo>
                    <a:pt x="169" y="68"/>
                    <a:pt x="169" y="68"/>
                    <a:pt x="169" y="68"/>
                  </a:cubicBezTo>
                  <a:cubicBezTo>
                    <a:pt x="168" y="67"/>
                    <a:pt x="168" y="67"/>
                    <a:pt x="168" y="67"/>
                  </a:cubicBezTo>
                  <a:cubicBezTo>
                    <a:pt x="152" y="63"/>
                    <a:pt x="152" y="63"/>
                    <a:pt x="152" y="63"/>
                  </a:cubicBezTo>
                  <a:cubicBezTo>
                    <a:pt x="152" y="63"/>
                    <a:pt x="152" y="63"/>
                    <a:pt x="152" y="63"/>
                  </a:cubicBezTo>
                  <a:cubicBezTo>
                    <a:pt x="152" y="63"/>
                    <a:pt x="152" y="63"/>
                    <a:pt x="152" y="63"/>
                  </a:cubicBezTo>
                  <a:cubicBezTo>
                    <a:pt x="145" y="60"/>
                    <a:pt x="141" y="56"/>
                    <a:pt x="141" y="53"/>
                  </a:cubicBezTo>
                  <a:cubicBezTo>
                    <a:pt x="131" y="48"/>
                    <a:pt x="131" y="48"/>
                    <a:pt x="131" y="48"/>
                  </a:cubicBezTo>
                  <a:cubicBezTo>
                    <a:pt x="131" y="39"/>
                    <a:pt x="131" y="39"/>
                    <a:pt x="131" y="39"/>
                  </a:cubicBezTo>
                  <a:cubicBezTo>
                    <a:pt x="149" y="29"/>
                    <a:pt x="149" y="29"/>
                    <a:pt x="149" y="29"/>
                  </a:cubicBezTo>
                  <a:cubicBezTo>
                    <a:pt x="148" y="24"/>
                    <a:pt x="147" y="19"/>
                    <a:pt x="145" y="15"/>
                  </a:cubicBezTo>
                  <a:cubicBezTo>
                    <a:pt x="142" y="9"/>
                    <a:pt x="142" y="9"/>
                    <a:pt x="142" y="9"/>
                  </a:cubicBezTo>
                  <a:cubicBezTo>
                    <a:pt x="130" y="11"/>
                    <a:pt x="130" y="11"/>
                    <a:pt x="130" y="11"/>
                  </a:cubicBezTo>
                  <a:cubicBezTo>
                    <a:pt x="124" y="13"/>
                    <a:pt x="119" y="14"/>
                    <a:pt x="114" y="14"/>
                  </a:cubicBezTo>
                  <a:cubicBezTo>
                    <a:pt x="102" y="11"/>
                    <a:pt x="102" y="11"/>
                    <a:pt x="102" y="11"/>
                  </a:cubicBezTo>
                  <a:cubicBezTo>
                    <a:pt x="102" y="7"/>
                    <a:pt x="102" y="7"/>
                    <a:pt x="102" y="7"/>
                  </a:cubicBezTo>
                  <a:cubicBezTo>
                    <a:pt x="100" y="7"/>
                    <a:pt x="100" y="7"/>
                    <a:pt x="100" y="7"/>
                  </a:cubicBezTo>
                  <a:cubicBezTo>
                    <a:pt x="96" y="5"/>
                    <a:pt x="96" y="5"/>
                    <a:pt x="96" y="5"/>
                  </a:cubicBezTo>
                  <a:cubicBezTo>
                    <a:pt x="95" y="3"/>
                    <a:pt x="95" y="3"/>
                    <a:pt x="95" y="3"/>
                  </a:cubicBezTo>
                  <a:cubicBezTo>
                    <a:pt x="95" y="3"/>
                    <a:pt x="95" y="3"/>
                    <a:pt x="95" y="3"/>
                  </a:cubicBezTo>
                  <a:cubicBezTo>
                    <a:pt x="95" y="3"/>
                    <a:pt x="95" y="3"/>
                    <a:pt x="95" y="3"/>
                  </a:cubicBezTo>
                  <a:cubicBezTo>
                    <a:pt x="95" y="3"/>
                    <a:pt x="95" y="3"/>
                    <a:pt x="95" y="3"/>
                  </a:cubicBezTo>
                  <a:cubicBezTo>
                    <a:pt x="95" y="3"/>
                    <a:pt x="95" y="3"/>
                    <a:pt x="95" y="3"/>
                  </a:cubicBezTo>
                  <a:cubicBezTo>
                    <a:pt x="95" y="1"/>
                    <a:pt x="95" y="1"/>
                    <a:pt x="95" y="1"/>
                  </a:cubicBezTo>
                  <a:cubicBezTo>
                    <a:pt x="95" y="1"/>
                    <a:pt x="95" y="1"/>
                    <a:pt x="95" y="1"/>
                  </a:cubicBezTo>
                  <a:cubicBezTo>
                    <a:pt x="95" y="0"/>
                    <a:pt x="95" y="0"/>
                    <a:pt x="95" y="0"/>
                  </a:cubicBezTo>
                  <a:cubicBezTo>
                    <a:pt x="94" y="0"/>
                    <a:pt x="94" y="0"/>
                    <a:pt x="94" y="0"/>
                  </a:cubicBezTo>
                  <a:cubicBezTo>
                    <a:pt x="93" y="11"/>
                    <a:pt x="93" y="11"/>
                    <a:pt x="93" y="11"/>
                  </a:cubicBezTo>
                  <a:cubicBezTo>
                    <a:pt x="93" y="14"/>
                    <a:pt x="93" y="14"/>
                    <a:pt x="93" y="14"/>
                  </a:cubicBezTo>
                  <a:cubicBezTo>
                    <a:pt x="92" y="16"/>
                    <a:pt x="91" y="17"/>
                    <a:pt x="92" y="18"/>
                  </a:cubicBezTo>
                  <a:cubicBezTo>
                    <a:pt x="94" y="21"/>
                    <a:pt x="94" y="24"/>
                    <a:pt x="92" y="27"/>
                  </a:cubicBezTo>
                  <a:cubicBezTo>
                    <a:pt x="93" y="34"/>
                    <a:pt x="93" y="34"/>
                    <a:pt x="93" y="34"/>
                  </a:cubicBezTo>
                  <a:cubicBezTo>
                    <a:pt x="93" y="34"/>
                    <a:pt x="93" y="34"/>
                    <a:pt x="93" y="34"/>
                  </a:cubicBezTo>
                  <a:cubicBezTo>
                    <a:pt x="92" y="35"/>
                    <a:pt x="92" y="35"/>
                    <a:pt x="92" y="35"/>
                  </a:cubicBezTo>
                  <a:cubicBezTo>
                    <a:pt x="87" y="39"/>
                    <a:pt x="87" y="39"/>
                    <a:pt x="87" y="39"/>
                  </a:cubicBezTo>
                  <a:cubicBezTo>
                    <a:pt x="87" y="48"/>
                    <a:pt x="87" y="48"/>
                    <a:pt x="87" y="48"/>
                  </a:cubicBezTo>
                  <a:cubicBezTo>
                    <a:pt x="86" y="49"/>
                    <a:pt x="86" y="49"/>
                    <a:pt x="86" y="49"/>
                  </a:cubicBezTo>
                  <a:cubicBezTo>
                    <a:pt x="77" y="53"/>
                    <a:pt x="71" y="55"/>
                    <a:pt x="68" y="55"/>
                  </a:cubicBezTo>
                  <a:cubicBezTo>
                    <a:pt x="50" y="53"/>
                    <a:pt x="50" y="53"/>
                    <a:pt x="50" y="53"/>
                  </a:cubicBezTo>
                  <a:cubicBezTo>
                    <a:pt x="42" y="60"/>
                    <a:pt x="42" y="60"/>
                    <a:pt x="42"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lumMod val="50000"/>
                  </a:sysClr>
                </a:solidFill>
                <a:effectLst/>
                <a:uLnTx/>
                <a:uFillTx/>
              </a:endParaRPr>
            </a:p>
          </p:txBody>
        </p:sp>
        <p:sp>
          <p:nvSpPr>
            <p:cNvPr id="100" name="Freeform 35"/>
            <p:cNvSpPr>
              <a:spLocks/>
            </p:cNvSpPr>
            <p:nvPr/>
          </p:nvSpPr>
          <p:spPr bwMode="auto">
            <a:xfrm>
              <a:off x="7999413" y="4651376"/>
              <a:ext cx="198438" cy="481013"/>
            </a:xfrm>
            <a:custGeom>
              <a:avLst/>
              <a:gdLst>
                <a:gd name="T0" fmla="*/ 40 w 53"/>
                <a:gd name="T1" fmla="*/ 0 h 128"/>
                <a:gd name="T2" fmla="*/ 12 w 53"/>
                <a:gd name="T3" fmla="*/ 35 h 128"/>
                <a:gd name="T4" fmla="*/ 0 w 53"/>
                <a:gd name="T5" fmla="*/ 54 h 128"/>
                <a:gd name="T6" fmla="*/ 3 w 53"/>
                <a:gd name="T7" fmla="*/ 76 h 128"/>
                <a:gd name="T8" fmla="*/ 3 w 53"/>
                <a:gd name="T9" fmla="*/ 77 h 128"/>
                <a:gd name="T10" fmla="*/ 3 w 53"/>
                <a:gd name="T11" fmla="*/ 77 h 128"/>
                <a:gd name="T12" fmla="*/ 1 w 53"/>
                <a:gd name="T13" fmla="*/ 92 h 128"/>
                <a:gd name="T14" fmla="*/ 2 w 53"/>
                <a:gd name="T15" fmla="*/ 101 h 128"/>
                <a:gd name="T16" fmla="*/ 19 w 53"/>
                <a:gd name="T17" fmla="*/ 112 h 128"/>
                <a:gd name="T18" fmla="*/ 19 w 53"/>
                <a:gd name="T19" fmla="*/ 112 h 128"/>
                <a:gd name="T20" fmla="*/ 19 w 53"/>
                <a:gd name="T21" fmla="*/ 112 h 128"/>
                <a:gd name="T22" fmla="*/ 19 w 53"/>
                <a:gd name="T23" fmla="*/ 113 h 128"/>
                <a:gd name="T24" fmla="*/ 19 w 53"/>
                <a:gd name="T25" fmla="*/ 113 h 128"/>
                <a:gd name="T26" fmla="*/ 26 w 53"/>
                <a:gd name="T27" fmla="*/ 124 h 128"/>
                <a:gd name="T28" fmla="*/ 31 w 53"/>
                <a:gd name="T29" fmla="*/ 128 h 128"/>
                <a:gd name="T30" fmla="*/ 33 w 53"/>
                <a:gd name="T31" fmla="*/ 102 h 128"/>
                <a:gd name="T32" fmla="*/ 33 w 53"/>
                <a:gd name="T33" fmla="*/ 101 h 128"/>
                <a:gd name="T34" fmla="*/ 45 w 53"/>
                <a:gd name="T35" fmla="*/ 73 h 128"/>
                <a:gd name="T36" fmla="*/ 49 w 53"/>
                <a:gd name="T37" fmla="*/ 40 h 128"/>
                <a:gd name="T38" fmla="*/ 49 w 53"/>
                <a:gd name="T39" fmla="*/ 39 h 128"/>
                <a:gd name="T40" fmla="*/ 49 w 53"/>
                <a:gd name="T41" fmla="*/ 39 h 128"/>
                <a:gd name="T42" fmla="*/ 53 w 53"/>
                <a:gd name="T43" fmla="*/ 30 h 128"/>
                <a:gd name="T44" fmla="*/ 50 w 53"/>
                <a:gd name="T45" fmla="*/ 22 h 128"/>
                <a:gd name="T46" fmla="*/ 50 w 53"/>
                <a:gd name="T47" fmla="*/ 22 h 128"/>
                <a:gd name="T48" fmla="*/ 50 w 53"/>
                <a:gd name="T49" fmla="*/ 22 h 128"/>
                <a:gd name="T50" fmla="*/ 49 w 53"/>
                <a:gd name="T51" fmla="*/ 12 h 128"/>
                <a:gd name="T52" fmla="*/ 49 w 53"/>
                <a:gd name="T53" fmla="*/ 11 h 128"/>
                <a:gd name="T54" fmla="*/ 50 w 53"/>
                <a:gd name="T55" fmla="*/ 11 h 128"/>
                <a:gd name="T56" fmla="*/ 52 w 53"/>
                <a:gd name="T57" fmla="*/ 8 h 128"/>
                <a:gd name="T58" fmla="*/ 53 w 53"/>
                <a:gd name="T59" fmla="*/ 6 h 128"/>
                <a:gd name="T60" fmla="*/ 40 w 53"/>
                <a:gd name="T61"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3" h="128">
                  <a:moveTo>
                    <a:pt x="40" y="0"/>
                  </a:moveTo>
                  <a:cubicBezTo>
                    <a:pt x="27" y="9"/>
                    <a:pt x="18" y="21"/>
                    <a:pt x="12" y="35"/>
                  </a:cubicBezTo>
                  <a:cubicBezTo>
                    <a:pt x="7" y="47"/>
                    <a:pt x="3" y="53"/>
                    <a:pt x="0" y="54"/>
                  </a:cubicBezTo>
                  <a:cubicBezTo>
                    <a:pt x="3" y="76"/>
                    <a:pt x="3" y="76"/>
                    <a:pt x="3" y="76"/>
                  </a:cubicBezTo>
                  <a:cubicBezTo>
                    <a:pt x="3" y="77"/>
                    <a:pt x="3" y="77"/>
                    <a:pt x="3" y="77"/>
                  </a:cubicBezTo>
                  <a:cubicBezTo>
                    <a:pt x="3" y="77"/>
                    <a:pt x="3" y="77"/>
                    <a:pt x="3" y="77"/>
                  </a:cubicBezTo>
                  <a:cubicBezTo>
                    <a:pt x="1" y="92"/>
                    <a:pt x="1" y="92"/>
                    <a:pt x="1" y="92"/>
                  </a:cubicBezTo>
                  <a:cubicBezTo>
                    <a:pt x="0" y="97"/>
                    <a:pt x="1" y="100"/>
                    <a:pt x="2" y="101"/>
                  </a:cubicBezTo>
                  <a:cubicBezTo>
                    <a:pt x="19" y="112"/>
                    <a:pt x="19" y="112"/>
                    <a:pt x="19" y="112"/>
                  </a:cubicBezTo>
                  <a:cubicBezTo>
                    <a:pt x="19" y="112"/>
                    <a:pt x="19" y="112"/>
                    <a:pt x="19" y="112"/>
                  </a:cubicBezTo>
                  <a:cubicBezTo>
                    <a:pt x="19" y="112"/>
                    <a:pt x="19" y="112"/>
                    <a:pt x="19" y="112"/>
                  </a:cubicBezTo>
                  <a:cubicBezTo>
                    <a:pt x="19" y="113"/>
                    <a:pt x="19" y="113"/>
                    <a:pt x="19" y="113"/>
                  </a:cubicBezTo>
                  <a:cubicBezTo>
                    <a:pt x="19" y="113"/>
                    <a:pt x="19" y="113"/>
                    <a:pt x="19" y="113"/>
                  </a:cubicBezTo>
                  <a:cubicBezTo>
                    <a:pt x="20" y="116"/>
                    <a:pt x="23" y="120"/>
                    <a:pt x="26" y="124"/>
                  </a:cubicBezTo>
                  <a:cubicBezTo>
                    <a:pt x="27" y="126"/>
                    <a:pt x="29" y="127"/>
                    <a:pt x="31" y="128"/>
                  </a:cubicBezTo>
                  <a:cubicBezTo>
                    <a:pt x="33" y="102"/>
                    <a:pt x="33" y="102"/>
                    <a:pt x="33" y="102"/>
                  </a:cubicBezTo>
                  <a:cubicBezTo>
                    <a:pt x="33" y="101"/>
                    <a:pt x="33" y="101"/>
                    <a:pt x="33" y="101"/>
                  </a:cubicBezTo>
                  <a:cubicBezTo>
                    <a:pt x="45" y="73"/>
                    <a:pt x="45" y="73"/>
                    <a:pt x="45" y="73"/>
                  </a:cubicBezTo>
                  <a:cubicBezTo>
                    <a:pt x="49" y="40"/>
                    <a:pt x="49" y="40"/>
                    <a:pt x="49" y="40"/>
                  </a:cubicBezTo>
                  <a:cubicBezTo>
                    <a:pt x="49" y="39"/>
                    <a:pt x="49" y="39"/>
                    <a:pt x="49" y="39"/>
                  </a:cubicBezTo>
                  <a:cubicBezTo>
                    <a:pt x="49" y="39"/>
                    <a:pt x="49" y="39"/>
                    <a:pt x="49" y="39"/>
                  </a:cubicBezTo>
                  <a:cubicBezTo>
                    <a:pt x="53" y="30"/>
                    <a:pt x="53" y="30"/>
                    <a:pt x="53" y="30"/>
                  </a:cubicBezTo>
                  <a:cubicBezTo>
                    <a:pt x="50" y="22"/>
                    <a:pt x="50" y="22"/>
                    <a:pt x="50" y="22"/>
                  </a:cubicBezTo>
                  <a:cubicBezTo>
                    <a:pt x="50" y="22"/>
                    <a:pt x="50" y="22"/>
                    <a:pt x="50" y="22"/>
                  </a:cubicBezTo>
                  <a:cubicBezTo>
                    <a:pt x="50" y="22"/>
                    <a:pt x="50" y="22"/>
                    <a:pt x="50" y="22"/>
                  </a:cubicBezTo>
                  <a:cubicBezTo>
                    <a:pt x="49" y="12"/>
                    <a:pt x="49" y="12"/>
                    <a:pt x="49" y="12"/>
                  </a:cubicBezTo>
                  <a:cubicBezTo>
                    <a:pt x="49" y="11"/>
                    <a:pt x="49" y="11"/>
                    <a:pt x="49" y="11"/>
                  </a:cubicBezTo>
                  <a:cubicBezTo>
                    <a:pt x="50" y="11"/>
                    <a:pt x="50" y="11"/>
                    <a:pt x="50" y="11"/>
                  </a:cubicBezTo>
                  <a:cubicBezTo>
                    <a:pt x="52" y="8"/>
                    <a:pt x="52" y="8"/>
                    <a:pt x="52" y="8"/>
                  </a:cubicBezTo>
                  <a:cubicBezTo>
                    <a:pt x="53" y="6"/>
                    <a:pt x="53" y="6"/>
                    <a:pt x="53" y="6"/>
                  </a:cubicBezTo>
                  <a:lnTo>
                    <a:pt x="4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lumMod val="50000"/>
                  </a:sysClr>
                </a:solidFill>
                <a:effectLst/>
                <a:uLnTx/>
                <a:uFillTx/>
              </a:endParaRPr>
            </a:p>
          </p:txBody>
        </p:sp>
        <p:sp>
          <p:nvSpPr>
            <p:cNvPr id="101" name="Freeform 36"/>
            <p:cNvSpPr>
              <a:spLocks/>
            </p:cNvSpPr>
            <p:nvPr/>
          </p:nvSpPr>
          <p:spPr bwMode="auto">
            <a:xfrm>
              <a:off x="6529388" y="5503863"/>
              <a:ext cx="307975" cy="263525"/>
            </a:xfrm>
            <a:custGeom>
              <a:avLst/>
              <a:gdLst>
                <a:gd name="T0" fmla="*/ 37 w 82"/>
                <a:gd name="T1" fmla="*/ 7 h 70"/>
                <a:gd name="T2" fmla="*/ 36 w 82"/>
                <a:gd name="T3" fmla="*/ 9 h 70"/>
                <a:gd name="T4" fmla="*/ 36 w 82"/>
                <a:gd name="T5" fmla="*/ 9 h 70"/>
                <a:gd name="T6" fmla="*/ 36 w 82"/>
                <a:gd name="T7" fmla="*/ 10 h 70"/>
                <a:gd name="T8" fmla="*/ 19 w 82"/>
                <a:gd name="T9" fmla="*/ 14 h 70"/>
                <a:gd name="T10" fmla="*/ 20 w 82"/>
                <a:gd name="T11" fmla="*/ 16 h 70"/>
                <a:gd name="T12" fmla="*/ 25 w 82"/>
                <a:gd name="T13" fmla="*/ 22 h 70"/>
                <a:gd name="T14" fmla="*/ 24 w 82"/>
                <a:gd name="T15" fmla="*/ 23 h 70"/>
                <a:gd name="T16" fmla="*/ 16 w 82"/>
                <a:gd name="T17" fmla="*/ 27 h 70"/>
                <a:gd name="T18" fmla="*/ 4 w 82"/>
                <a:gd name="T19" fmla="*/ 36 h 70"/>
                <a:gd name="T20" fmla="*/ 7 w 82"/>
                <a:gd name="T21" fmla="*/ 63 h 70"/>
                <a:gd name="T22" fmla="*/ 19 w 82"/>
                <a:gd name="T23" fmla="*/ 64 h 70"/>
                <a:gd name="T24" fmla="*/ 19 w 82"/>
                <a:gd name="T25" fmla="*/ 64 h 70"/>
                <a:gd name="T26" fmla="*/ 19 w 82"/>
                <a:gd name="T27" fmla="*/ 64 h 70"/>
                <a:gd name="T28" fmla="*/ 31 w 82"/>
                <a:gd name="T29" fmla="*/ 70 h 70"/>
                <a:gd name="T30" fmla="*/ 44 w 82"/>
                <a:gd name="T31" fmla="*/ 68 h 70"/>
                <a:gd name="T32" fmla="*/ 63 w 82"/>
                <a:gd name="T33" fmla="*/ 53 h 70"/>
                <a:gd name="T34" fmla="*/ 63 w 82"/>
                <a:gd name="T35" fmla="*/ 53 h 70"/>
                <a:gd name="T36" fmla="*/ 64 w 82"/>
                <a:gd name="T37" fmla="*/ 52 h 70"/>
                <a:gd name="T38" fmla="*/ 70 w 82"/>
                <a:gd name="T39" fmla="*/ 50 h 70"/>
                <a:gd name="T40" fmla="*/ 68 w 82"/>
                <a:gd name="T41" fmla="*/ 33 h 70"/>
                <a:gd name="T42" fmla="*/ 68 w 82"/>
                <a:gd name="T43" fmla="*/ 33 h 70"/>
                <a:gd name="T44" fmla="*/ 75 w 82"/>
                <a:gd name="T45" fmla="*/ 22 h 70"/>
                <a:gd name="T46" fmla="*/ 75 w 82"/>
                <a:gd name="T47" fmla="*/ 22 h 70"/>
                <a:gd name="T48" fmla="*/ 76 w 82"/>
                <a:gd name="T49" fmla="*/ 22 h 70"/>
                <a:gd name="T50" fmla="*/ 81 w 82"/>
                <a:gd name="T51" fmla="*/ 17 h 70"/>
                <a:gd name="T52" fmla="*/ 80 w 82"/>
                <a:gd name="T53" fmla="*/ 5 h 70"/>
                <a:gd name="T54" fmla="*/ 74 w 82"/>
                <a:gd name="T55" fmla="*/ 0 h 70"/>
                <a:gd name="T56" fmla="*/ 75 w 82"/>
                <a:gd name="T57" fmla="*/ 6 h 70"/>
                <a:gd name="T58" fmla="*/ 64 w 82"/>
                <a:gd name="T59" fmla="*/ 4 h 70"/>
                <a:gd name="T60" fmla="*/ 59 w 82"/>
                <a:gd name="T61" fmla="*/ 7 h 70"/>
                <a:gd name="T62" fmla="*/ 59 w 82"/>
                <a:gd name="T63" fmla="*/ 7 h 70"/>
                <a:gd name="T64" fmla="*/ 59 w 82"/>
                <a:gd name="T65" fmla="*/ 7 h 70"/>
                <a:gd name="T66" fmla="*/ 37 w 82"/>
                <a:gd name="T67" fmla="*/ 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2" h="70">
                  <a:moveTo>
                    <a:pt x="37" y="7"/>
                  </a:moveTo>
                  <a:cubicBezTo>
                    <a:pt x="36" y="9"/>
                    <a:pt x="36" y="9"/>
                    <a:pt x="36" y="9"/>
                  </a:cubicBezTo>
                  <a:cubicBezTo>
                    <a:pt x="36" y="9"/>
                    <a:pt x="36" y="9"/>
                    <a:pt x="36" y="9"/>
                  </a:cubicBezTo>
                  <a:cubicBezTo>
                    <a:pt x="36" y="10"/>
                    <a:pt x="36" y="10"/>
                    <a:pt x="36" y="10"/>
                  </a:cubicBezTo>
                  <a:cubicBezTo>
                    <a:pt x="19" y="14"/>
                    <a:pt x="19" y="14"/>
                    <a:pt x="19" y="14"/>
                  </a:cubicBezTo>
                  <a:cubicBezTo>
                    <a:pt x="20" y="16"/>
                    <a:pt x="20" y="16"/>
                    <a:pt x="20" y="16"/>
                  </a:cubicBezTo>
                  <a:cubicBezTo>
                    <a:pt x="25" y="22"/>
                    <a:pt x="25" y="22"/>
                    <a:pt x="25" y="22"/>
                  </a:cubicBezTo>
                  <a:cubicBezTo>
                    <a:pt x="25" y="22"/>
                    <a:pt x="24" y="23"/>
                    <a:pt x="24" y="23"/>
                  </a:cubicBezTo>
                  <a:cubicBezTo>
                    <a:pt x="16" y="27"/>
                    <a:pt x="16" y="27"/>
                    <a:pt x="16" y="27"/>
                  </a:cubicBezTo>
                  <a:cubicBezTo>
                    <a:pt x="4" y="36"/>
                    <a:pt x="4" y="36"/>
                    <a:pt x="4" y="36"/>
                  </a:cubicBezTo>
                  <a:cubicBezTo>
                    <a:pt x="0" y="41"/>
                    <a:pt x="1" y="49"/>
                    <a:pt x="7" y="63"/>
                  </a:cubicBezTo>
                  <a:cubicBezTo>
                    <a:pt x="19" y="64"/>
                    <a:pt x="19" y="64"/>
                    <a:pt x="19" y="64"/>
                  </a:cubicBezTo>
                  <a:cubicBezTo>
                    <a:pt x="19" y="64"/>
                    <a:pt x="19" y="64"/>
                    <a:pt x="19" y="64"/>
                  </a:cubicBezTo>
                  <a:cubicBezTo>
                    <a:pt x="19" y="64"/>
                    <a:pt x="19" y="64"/>
                    <a:pt x="19" y="64"/>
                  </a:cubicBezTo>
                  <a:cubicBezTo>
                    <a:pt x="31" y="70"/>
                    <a:pt x="31" y="70"/>
                    <a:pt x="31" y="70"/>
                  </a:cubicBezTo>
                  <a:cubicBezTo>
                    <a:pt x="44" y="68"/>
                    <a:pt x="44" y="68"/>
                    <a:pt x="44" y="68"/>
                  </a:cubicBezTo>
                  <a:cubicBezTo>
                    <a:pt x="49" y="67"/>
                    <a:pt x="55" y="62"/>
                    <a:pt x="63" y="53"/>
                  </a:cubicBezTo>
                  <a:cubicBezTo>
                    <a:pt x="63" y="53"/>
                    <a:pt x="63" y="53"/>
                    <a:pt x="63" y="53"/>
                  </a:cubicBezTo>
                  <a:cubicBezTo>
                    <a:pt x="64" y="52"/>
                    <a:pt x="64" y="52"/>
                    <a:pt x="64" y="52"/>
                  </a:cubicBezTo>
                  <a:cubicBezTo>
                    <a:pt x="70" y="50"/>
                    <a:pt x="70" y="50"/>
                    <a:pt x="70" y="50"/>
                  </a:cubicBezTo>
                  <a:cubicBezTo>
                    <a:pt x="68" y="33"/>
                    <a:pt x="68" y="33"/>
                    <a:pt x="68" y="33"/>
                  </a:cubicBezTo>
                  <a:cubicBezTo>
                    <a:pt x="68" y="33"/>
                    <a:pt x="68" y="33"/>
                    <a:pt x="68" y="33"/>
                  </a:cubicBezTo>
                  <a:cubicBezTo>
                    <a:pt x="75" y="22"/>
                    <a:pt x="75" y="22"/>
                    <a:pt x="75" y="22"/>
                  </a:cubicBezTo>
                  <a:cubicBezTo>
                    <a:pt x="75" y="22"/>
                    <a:pt x="75" y="22"/>
                    <a:pt x="75" y="22"/>
                  </a:cubicBezTo>
                  <a:cubicBezTo>
                    <a:pt x="76" y="22"/>
                    <a:pt x="76" y="22"/>
                    <a:pt x="76" y="22"/>
                  </a:cubicBezTo>
                  <a:cubicBezTo>
                    <a:pt x="81" y="17"/>
                    <a:pt x="81" y="17"/>
                    <a:pt x="81" y="17"/>
                  </a:cubicBezTo>
                  <a:cubicBezTo>
                    <a:pt x="82" y="13"/>
                    <a:pt x="82" y="8"/>
                    <a:pt x="80" y="5"/>
                  </a:cubicBezTo>
                  <a:cubicBezTo>
                    <a:pt x="78" y="1"/>
                    <a:pt x="76" y="0"/>
                    <a:pt x="74" y="0"/>
                  </a:cubicBezTo>
                  <a:cubicBezTo>
                    <a:pt x="75" y="6"/>
                    <a:pt x="75" y="6"/>
                    <a:pt x="75" y="6"/>
                  </a:cubicBezTo>
                  <a:cubicBezTo>
                    <a:pt x="64" y="4"/>
                    <a:pt x="64" y="4"/>
                    <a:pt x="64" y="4"/>
                  </a:cubicBezTo>
                  <a:cubicBezTo>
                    <a:pt x="59" y="7"/>
                    <a:pt x="59" y="7"/>
                    <a:pt x="59" y="7"/>
                  </a:cubicBezTo>
                  <a:cubicBezTo>
                    <a:pt x="59" y="7"/>
                    <a:pt x="59" y="7"/>
                    <a:pt x="59" y="7"/>
                  </a:cubicBezTo>
                  <a:cubicBezTo>
                    <a:pt x="59" y="7"/>
                    <a:pt x="59" y="7"/>
                    <a:pt x="59" y="7"/>
                  </a:cubicBezTo>
                  <a:lnTo>
                    <a:pt x="37"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lumMod val="50000"/>
                  </a:sysClr>
                </a:solidFill>
                <a:effectLst/>
                <a:uLnTx/>
                <a:uFillTx/>
              </a:endParaRPr>
            </a:p>
          </p:txBody>
        </p:sp>
      </p:grpSp>
      <p:sp>
        <p:nvSpPr>
          <p:cNvPr id="102" name="Freeform 31"/>
          <p:cNvSpPr>
            <a:spLocks/>
          </p:cNvSpPr>
          <p:nvPr/>
        </p:nvSpPr>
        <p:spPr bwMode="auto">
          <a:xfrm>
            <a:off x="3778258" y="2054920"/>
            <a:ext cx="1386757" cy="970625"/>
          </a:xfrm>
          <a:custGeom>
            <a:avLst/>
            <a:gdLst>
              <a:gd name="T0" fmla="*/ 0 w 21600"/>
              <a:gd name="T1" fmla="*/ 21600 h 21600"/>
              <a:gd name="T2" fmla="*/ 15862 w 21600"/>
              <a:gd name="T3" fmla="*/ 21600 h 21600"/>
              <a:gd name="T4" fmla="*/ 15862 w 21600"/>
              <a:gd name="T5" fmla="*/ 0 h 21600"/>
              <a:gd name="T6" fmla="*/ 21600 w 21600"/>
              <a:gd name="T7" fmla="*/ 0 h 21600"/>
            </a:gdLst>
            <a:ahLst/>
            <a:cxnLst>
              <a:cxn ang="0">
                <a:pos x="T0" y="T1"/>
              </a:cxn>
              <a:cxn ang="0">
                <a:pos x="T2" y="T3"/>
              </a:cxn>
              <a:cxn ang="0">
                <a:pos x="T4" y="T5"/>
              </a:cxn>
              <a:cxn ang="0">
                <a:pos x="T6" y="T7"/>
              </a:cxn>
            </a:cxnLst>
            <a:rect l="0" t="0" r="r" b="b"/>
            <a:pathLst>
              <a:path w="21600" h="21600">
                <a:moveTo>
                  <a:pt x="0" y="21600"/>
                </a:moveTo>
                <a:lnTo>
                  <a:pt x="15862" y="21600"/>
                </a:lnTo>
                <a:lnTo>
                  <a:pt x="15862" y="0"/>
                </a:lnTo>
                <a:lnTo>
                  <a:pt x="21600" y="0"/>
                </a:lnTo>
              </a:path>
            </a:pathLst>
          </a:custGeom>
          <a:noFill/>
          <a:ln w="19050" cap="flat">
            <a:solidFill>
              <a:srgbClr val="23B9D6"/>
            </a:solidFill>
            <a:prstDash val="solid"/>
            <a:miter lim="800000"/>
            <a:headEnd type="oval" w="med" len="med"/>
            <a:tailEnd type="arrow" w="med" len="med"/>
          </a:ln>
          <a:extLst>
            <a:ext uri="{909E8E84-426E-40DD-AFC4-6F175D3DCCD1}">
              <a14:hiddenFill xmlns:a14="http://schemas.microsoft.com/office/drawing/2010/main">
                <a:solidFill>
                  <a:srgbClr val="FFFFFF"/>
                </a:solidFill>
              </a14:hiddenFill>
            </a:ext>
          </a:extLst>
        </p:spPr>
        <p:txBody>
          <a:bodyPr lIns="0" tIns="0" rIns="0" bIns="0"/>
          <a:lstStyle/>
          <a:p>
            <a:pPr algn="ctr" fontAlgn="base">
              <a:spcBef>
                <a:spcPct val="0"/>
              </a:spcBef>
              <a:spcAft>
                <a:spcPct val="0"/>
              </a:spcAft>
              <a:defRPr/>
            </a:pPr>
            <a:endParaRPr lang="en-US" sz="2100" kern="0">
              <a:solidFill>
                <a:srgbClr val="000000"/>
              </a:solidFill>
              <a:latin typeface="微软雅黑"/>
              <a:ea typeface="微软雅黑"/>
              <a:sym typeface="Gill Sans" charset="0"/>
            </a:endParaRPr>
          </a:p>
        </p:txBody>
      </p:sp>
      <p:sp>
        <p:nvSpPr>
          <p:cNvPr id="103" name="Freeform 31"/>
          <p:cNvSpPr>
            <a:spLocks/>
          </p:cNvSpPr>
          <p:nvPr/>
        </p:nvSpPr>
        <p:spPr bwMode="auto">
          <a:xfrm>
            <a:off x="3981326" y="3075748"/>
            <a:ext cx="2137649" cy="360962"/>
          </a:xfrm>
          <a:custGeom>
            <a:avLst/>
            <a:gdLst>
              <a:gd name="T0" fmla="*/ 0 w 21600"/>
              <a:gd name="T1" fmla="*/ 21600 h 21600"/>
              <a:gd name="T2" fmla="*/ 15862 w 21600"/>
              <a:gd name="T3" fmla="*/ 21600 h 21600"/>
              <a:gd name="T4" fmla="*/ 15862 w 21600"/>
              <a:gd name="T5" fmla="*/ 0 h 21600"/>
              <a:gd name="T6" fmla="*/ 21600 w 21600"/>
              <a:gd name="T7" fmla="*/ 0 h 21600"/>
            </a:gdLst>
            <a:ahLst/>
            <a:cxnLst>
              <a:cxn ang="0">
                <a:pos x="T0" y="T1"/>
              </a:cxn>
              <a:cxn ang="0">
                <a:pos x="T2" y="T3"/>
              </a:cxn>
              <a:cxn ang="0">
                <a:pos x="T4" y="T5"/>
              </a:cxn>
              <a:cxn ang="0">
                <a:pos x="T6" y="T7"/>
              </a:cxn>
            </a:cxnLst>
            <a:rect l="0" t="0" r="r" b="b"/>
            <a:pathLst>
              <a:path w="21600" h="21600">
                <a:moveTo>
                  <a:pt x="0" y="21600"/>
                </a:moveTo>
                <a:lnTo>
                  <a:pt x="15862" y="21600"/>
                </a:lnTo>
                <a:lnTo>
                  <a:pt x="15862" y="0"/>
                </a:lnTo>
                <a:lnTo>
                  <a:pt x="21600" y="0"/>
                </a:lnTo>
              </a:path>
            </a:pathLst>
          </a:custGeom>
          <a:noFill/>
          <a:ln w="19050" cap="flat">
            <a:solidFill>
              <a:srgbClr val="23B9D6"/>
            </a:solidFill>
            <a:prstDash val="solid"/>
            <a:miter lim="800000"/>
            <a:headEnd type="oval" w="med" len="med"/>
            <a:tailEnd type="arrow" w="med" len="med"/>
          </a:ln>
          <a:extLst>
            <a:ext uri="{909E8E84-426E-40DD-AFC4-6F175D3DCCD1}">
              <a14:hiddenFill xmlns:a14="http://schemas.microsoft.com/office/drawing/2010/main">
                <a:solidFill>
                  <a:srgbClr val="FFFFFF"/>
                </a:solidFill>
              </a14:hiddenFill>
            </a:ext>
          </a:extLst>
        </p:spPr>
        <p:txBody>
          <a:bodyPr lIns="0" tIns="0" rIns="0" bIns="0"/>
          <a:lstStyle/>
          <a:p>
            <a:pPr algn="ctr" fontAlgn="base">
              <a:spcBef>
                <a:spcPct val="0"/>
              </a:spcBef>
              <a:spcAft>
                <a:spcPct val="0"/>
              </a:spcAft>
              <a:defRPr/>
            </a:pPr>
            <a:endParaRPr lang="en-US" sz="2100" kern="0">
              <a:solidFill>
                <a:srgbClr val="000000"/>
              </a:solidFill>
              <a:latin typeface="微软雅黑"/>
              <a:ea typeface="微软雅黑"/>
              <a:sym typeface="Gill Sans" charset="0"/>
            </a:endParaRPr>
          </a:p>
        </p:txBody>
      </p:sp>
      <p:sp>
        <p:nvSpPr>
          <p:cNvPr id="104" name="Freeform 31"/>
          <p:cNvSpPr>
            <a:spLocks/>
          </p:cNvSpPr>
          <p:nvPr/>
        </p:nvSpPr>
        <p:spPr bwMode="auto">
          <a:xfrm flipV="1">
            <a:off x="3793265" y="3881340"/>
            <a:ext cx="1386757" cy="296866"/>
          </a:xfrm>
          <a:custGeom>
            <a:avLst/>
            <a:gdLst>
              <a:gd name="T0" fmla="*/ 0 w 21600"/>
              <a:gd name="T1" fmla="*/ 21600 h 21600"/>
              <a:gd name="T2" fmla="*/ 15862 w 21600"/>
              <a:gd name="T3" fmla="*/ 21600 h 21600"/>
              <a:gd name="T4" fmla="*/ 15862 w 21600"/>
              <a:gd name="T5" fmla="*/ 0 h 21600"/>
              <a:gd name="T6" fmla="*/ 21600 w 21600"/>
              <a:gd name="T7" fmla="*/ 0 h 21600"/>
            </a:gdLst>
            <a:ahLst/>
            <a:cxnLst>
              <a:cxn ang="0">
                <a:pos x="T0" y="T1"/>
              </a:cxn>
              <a:cxn ang="0">
                <a:pos x="T2" y="T3"/>
              </a:cxn>
              <a:cxn ang="0">
                <a:pos x="T4" y="T5"/>
              </a:cxn>
              <a:cxn ang="0">
                <a:pos x="T6" y="T7"/>
              </a:cxn>
            </a:cxnLst>
            <a:rect l="0" t="0" r="r" b="b"/>
            <a:pathLst>
              <a:path w="21600" h="21600">
                <a:moveTo>
                  <a:pt x="0" y="21600"/>
                </a:moveTo>
                <a:lnTo>
                  <a:pt x="15862" y="21600"/>
                </a:lnTo>
                <a:lnTo>
                  <a:pt x="15862" y="0"/>
                </a:lnTo>
                <a:lnTo>
                  <a:pt x="21600" y="0"/>
                </a:lnTo>
              </a:path>
            </a:pathLst>
          </a:custGeom>
          <a:noFill/>
          <a:ln w="19050" cap="flat">
            <a:solidFill>
              <a:srgbClr val="23B9D6"/>
            </a:solidFill>
            <a:prstDash val="solid"/>
            <a:miter lim="800000"/>
            <a:headEnd type="oval" w="med" len="med"/>
            <a:tailEnd type="arrow" w="med" len="med"/>
          </a:ln>
          <a:extLst>
            <a:ext uri="{909E8E84-426E-40DD-AFC4-6F175D3DCCD1}">
              <a14:hiddenFill xmlns:a14="http://schemas.microsoft.com/office/drawing/2010/main">
                <a:solidFill>
                  <a:srgbClr val="FFFFFF"/>
                </a:solidFill>
              </a14:hiddenFill>
            </a:ext>
          </a:extLst>
        </p:spPr>
        <p:txBody>
          <a:bodyPr lIns="0" tIns="0" rIns="0" bIns="0"/>
          <a:lstStyle/>
          <a:p>
            <a:pPr algn="ctr" fontAlgn="base">
              <a:spcBef>
                <a:spcPct val="0"/>
              </a:spcBef>
              <a:spcAft>
                <a:spcPct val="0"/>
              </a:spcAft>
              <a:defRPr/>
            </a:pPr>
            <a:endParaRPr lang="en-US" sz="2100" kern="0">
              <a:solidFill>
                <a:srgbClr val="000000"/>
              </a:solidFill>
              <a:latin typeface="微软雅黑"/>
              <a:ea typeface="微软雅黑"/>
              <a:sym typeface="Gill Sans" charset="0"/>
            </a:endParaRPr>
          </a:p>
        </p:txBody>
      </p:sp>
      <p:grpSp>
        <p:nvGrpSpPr>
          <p:cNvPr id="105" name="Group 22"/>
          <p:cNvGrpSpPr>
            <a:grpSpLocks/>
          </p:cNvGrpSpPr>
          <p:nvPr/>
        </p:nvGrpSpPr>
        <p:grpSpPr bwMode="auto">
          <a:xfrm>
            <a:off x="5329036" y="1845817"/>
            <a:ext cx="1668767" cy="711020"/>
            <a:chOff x="0" y="0"/>
            <a:chExt cx="2360" cy="1264"/>
          </a:xfrm>
        </p:grpSpPr>
        <p:sp>
          <p:nvSpPr>
            <p:cNvPr id="106" name="Rectangle 23"/>
            <p:cNvSpPr>
              <a:spLocks/>
            </p:cNvSpPr>
            <p:nvPr/>
          </p:nvSpPr>
          <p:spPr bwMode="auto">
            <a:xfrm>
              <a:off x="0" y="0"/>
              <a:ext cx="2360" cy="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90000"/>
                </a:lnSpc>
                <a:spcBef>
                  <a:spcPct val="0"/>
                </a:spcBef>
                <a:spcAft>
                  <a:spcPct val="0"/>
                </a:spcAft>
              </a:pPr>
              <a:r>
                <a:rPr lang="zh-CN" altLang="en-US" sz="1650" b="1" dirty="0">
                  <a:solidFill>
                    <a:srgbClr val="23B9D6"/>
                  </a:solidFill>
                  <a:latin typeface="微软雅黑"/>
                  <a:ea typeface="微软雅黑"/>
                  <a:cs typeface="Bebas Neue" charset="0"/>
                  <a:sym typeface="Bebas Neue" charset="0"/>
                </a:rPr>
                <a:t>添加标题</a:t>
              </a:r>
              <a:endParaRPr lang="en-US" sz="1650" b="1" dirty="0">
                <a:solidFill>
                  <a:srgbClr val="23B9D6"/>
                </a:solidFill>
                <a:latin typeface="微软雅黑"/>
                <a:ea typeface="微软雅黑"/>
                <a:cs typeface="Bebas Neue" charset="0"/>
                <a:sym typeface="Bebas Neue" charset="0"/>
              </a:endParaRPr>
            </a:p>
          </p:txBody>
        </p:sp>
        <p:sp>
          <p:nvSpPr>
            <p:cNvPr id="107" name="Rectangle 24"/>
            <p:cNvSpPr>
              <a:spLocks/>
            </p:cNvSpPr>
            <p:nvPr/>
          </p:nvSpPr>
          <p:spPr bwMode="auto">
            <a:xfrm>
              <a:off x="0" y="368"/>
              <a:ext cx="2360" cy="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825" dirty="0">
                  <a:solidFill>
                    <a:srgbClr val="23B9D6"/>
                  </a:solidFill>
                  <a:latin typeface="微软雅黑"/>
                  <a:ea typeface="微软雅黑"/>
                  <a:sym typeface="Gill Sans" charset="0"/>
                </a:rPr>
                <a:t>此处添加详细文本描述，建议与标题相关并符合整体语言风格</a:t>
              </a:r>
              <a:endParaRPr lang="en-US" sz="825" dirty="0">
                <a:solidFill>
                  <a:srgbClr val="23B9D6"/>
                </a:solidFill>
                <a:latin typeface="微软雅黑"/>
                <a:ea typeface="微软雅黑"/>
                <a:cs typeface="Lato Light" charset="0"/>
                <a:sym typeface="Lato Light" charset="0"/>
              </a:endParaRPr>
            </a:p>
          </p:txBody>
        </p:sp>
      </p:grpSp>
      <p:grpSp>
        <p:nvGrpSpPr>
          <p:cNvPr id="108" name="Group 22"/>
          <p:cNvGrpSpPr>
            <a:grpSpLocks/>
          </p:cNvGrpSpPr>
          <p:nvPr/>
        </p:nvGrpSpPr>
        <p:grpSpPr bwMode="auto">
          <a:xfrm>
            <a:off x="6227293" y="2859827"/>
            <a:ext cx="1668767" cy="711020"/>
            <a:chOff x="0" y="0"/>
            <a:chExt cx="2360" cy="1264"/>
          </a:xfrm>
        </p:grpSpPr>
        <p:sp>
          <p:nvSpPr>
            <p:cNvPr id="109" name="Rectangle 23"/>
            <p:cNvSpPr>
              <a:spLocks/>
            </p:cNvSpPr>
            <p:nvPr/>
          </p:nvSpPr>
          <p:spPr bwMode="auto">
            <a:xfrm>
              <a:off x="0" y="0"/>
              <a:ext cx="2360" cy="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90000"/>
                </a:lnSpc>
                <a:spcBef>
                  <a:spcPct val="0"/>
                </a:spcBef>
                <a:spcAft>
                  <a:spcPct val="0"/>
                </a:spcAft>
              </a:pPr>
              <a:r>
                <a:rPr lang="zh-CN" altLang="en-US" sz="1650" b="1" dirty="0">
                  <a:solidFill>
                    <a:srgbClr val="23B9D6"/>
                  </a:solidFill>
                  <a:latin typeface="微软雅黑"/>
                  <a:ea typeface="微软雅黑"/>
                  <a:cs typeface="Bebas Neue" charset="0"/>
                  <a:sym typeface="Bebas Neue" charset="0"/>
                </a:rPr>
                <a:t>添加标题</a:t>
              </a:r>
              <a:endParaRPr lang="en-US" sz="1650" b="1" dirty="0">
                <a:solidFill>
                  <a:srgbClr val="23B9D6"/>
                </a:solidFill>
                <a:latin typeface="微软雅黑"/>
                <a:ea typeface="微软雅黑"/>
                <a:cs typeface="Bebas Neue" charset="0"/>
                <a:sym typeface="Bebas Neue" charset="0"/>
              </a:endParaRPr>
            </a:p>
          </p:txBody>
        </p:sp>
        <p:sp>
          <p:nvSpPr>
            <p:cNvPr id="110" name="Rectangle 24"/>
            <p:cNvSpPr>
              <a:spLocks/>
            </p:cNvSpPr>
            <p:nvPr/>
          </p:nvSpPr>
          <p:spPr bwMode="auto">
            <a:xfrm>
              <a:off x="0" y="368"/>
              <a:ext cx="2360" cy="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825" dirty="0">
                  <a:solidFill>
                    <a:srgbClr val="23B9D6"/>
                  </a:solidFill>
                  <a:latin typeface="微软雅黑"/>
                  <a:ea typeface="微软雅黑"/>
                  <a:sym typeface="Gill Sans" charset="0"/>
                </a:rPr>
                <a:t>此处添加详细文本描述，建议与标题相关并符合整体语言风格</a:t>
              </a:r>
              <a:endParaRPr lang="en-US" sz="825" dirty="0">
                <a:solidFill>
                  <a:srgbClr val="23B9D6"/>
                </a:solidFill>
                <a:latin typeface="微软雅黑"/>
                <a:ea typeface="微软雅黑"/>
                <a:cs typeface="Lato Light" charset="0"/>
                <a:sym typeface="Lato Light" charset="0"/>
              </a:endParaRPr>
            </a:p>
          </p:txBody>
        </p:sp>
      </p:grpSp>
      <p:grpSp>
        <p:nvGrpSpPr>
          <p:cNvPr id="111" name="Group 22"/>
          <p:cNvGrpSpPr>
            <a:grpSpLocks/>
          </p:cNvGrpSpPr>
          <p:nvPr/>
        </p:nvGrpSpPr>
        <p:grpSpPr bwMode="auto">
          <a:xfrm>
            <a:off x="5307788" y="3961983"/>
            <a:ext cx="1668767" cy="711020"/>
            <a:chOff x="0" y="0"/>
            <a:chExt cx="2360" cy="1264"/>
          </a:xfrm>
        </p:grpSpPr>
        <p:sp>
          <p:nvSpPr>
            <p:cNvPr id="112" name="Rectangle 23"/>
            <p:cNvSpPr>
              <a:spLocks/>
            </p:cNvSpPr>
            <p:nvPr/>
          </p:nvSpPr>
          <p:spPr bwMode="auto">
            <a:xfrm>
              <a:off x="0" y="0"/>
              <a:ext cx="2360" cy="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90000"/>
                </a:lnSpc>
                <a:spcBef>
                  <a:spcPct val="0"/>
                </a:spcBef>
                <a:spcAft>
                  <a:spcPct val="0"/>
                </a:spcAft>
              </a:pPr>
              <a:r>
                <a:rPr lang="zh-CN" altLang="en-US" sz="1650" b="1" dirty="0">
                  <a:solidFill>
                    <a:srgbClr val="23B9D6"/>
                  </a:solidFill>
                  <a:latin typeface="微软雅黑"/>
                  <a:ea typeface="微软雅黑"/>
                  <a:cs typeface="Bebas Neue" charset="0"/>
                  <a:sym typeface="Bebas Neue" charset="0"/>
                </a:rPr>
                <a:t>添加标题</a:t>
              </a:r>
              <a:endParaRPr lang="en-US" sz="1650" b="1" dirty="0">
                <a:solidFill>
                  <a:srgbClr val="23B9D6"/>
                </a:solidFill>
                <a:latin typeface="微软雅黑"/>
                <a:ea typeface="微软雅黑"/>
                <a:cs typeface="Bebas Neue" charset="0"/>
                <a:sym typeface="Bebas Neue" charset="0"/>
              </a:endParaRPr>
            </a:p>
          </p:txBody>
        </p:sp>
        <p:sp>
          <p:nvSpPr>
            <p:cNvPr id="113" name="Rectangle 24"/>
            <p:cNvSpPr>
              <a:spLocks/>
            </p:cNvSpPr>
            <p:nvPr/>
          </p:nvSpPr>
          <p:spPr bwMode="auto">
            <a:xfrm>
              <a:off x="0" y="368"/>
              <a:ext cx="2360" cy="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825" dirty="0">
                  <a:solidFill>
                    <a:srgbClr val="23B9D6"/>
                  </a:solidFill>
                  <a:latin typeface="微软雅黑"/>
                  <a:ea typeface="微软雅黑"/>
                  <a:sym typeface="Gill Sans" charset="0"/>
                </a:rPr>
                <a:t>此处添加详细文本描述，建议与标题相关并符合整体语言风格</a:t>
              </a:r>
              <a:endParaRPr lang="en-US" sz="825" dirty="0">
                <a:solidFill>
                  <a:srgbClr val="23B9D6"/>
                </a:solidFill>
                <a:latin typeface="微软雅黑"/>
                <a:ea typeface="微软雅黑"/>
                <a:cs typeface="Lato Light" charset="0"/>
                <a:sym typeface="Lato Light" charset="0"/>
              </a:endParaRPr>
            </a:p>
          </p:txBody>
        </p:sp>
      </p:grpSp>
    </p:spTree>
    <p:extLst>
      <p:ext uri="{BB962C8B-B14F-4D97-AF65-F5344CB8AC3E}">
        <p14:creationId xmlns:p14="http://schemas.microsoft.com/office/powerpoint/2010/main" val="3893638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 calcmode="lin" valueType="num">
                                      <p:cBhvr>
                                        <p:cTn id="7" dur="500" fill="hold"/>
                                        <p:tgtEl>
                                          <p:spTgt spid="69"/>
                                        </p:tgtEl>
                                        <p:attrNameLst>
                                          <p:attrName>ppt_w</p:attrName>
                                        </p:attrNameLst>
                                      </p:cBhvr>
                                      <p:tavLst>
                                        <p:tav tm="0">
                                          <p:val>
                                            <p:fltVal val="0"/>
                                          </p:val>
                                        </p:tav>
                                        <p:tav tm="100000">
                                          <p:val>
                                            <p:strVal val="#ppt_w"/>
                                          </p:val>
                                        </p:tav>
                                      </p:tavLst>
                                    </p:anim>
                                    <p:anim calcmode="lin" valueType="num">
                                      <p:cBhvr>
                                        <p:cTn id="8" dur="500" fill="hold"/>
                                        <p:tgtEl>
                                          <p:spTgt spid="69"/>
                                        </p:tgtEl>
                                        <p:attrNameLst>
                                          <p:attrName>ppt_h</p:attrName>
                                        </p:attrNameLst>
                                      </p:cBhvr>
                                      <p:tavLst>
                                        <p:tav tm="0">
                                          <p:val>
                                            <p:fltVal val="0"/>
                                          </p:val>
                                        </p:tav>
                                        <p:tav tm="100000">
                                          <p:val>
                                            <p:strVal val="#ppt_h"/>
                                          </p:val>
                                        </p:tav>
                                      </p:tavLst>
                                    </p:anim>
                                    <p:animEffect transition="in" filter="fade">
                                      <p:cBhvr>
                                        <p:cTn id="9" dur="500"/>
                                        <p:tgtEl>
                                          <p:spTgt spid="69"/>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02"/>
                                        </p:tgtEl>
                                        <p:attrNameLst>
                                          <p:attrName>style.visibility</p:attrName>
                                        </p:attrNameLst>
                                      </p:cBhvr>
                                      <p:to>
                                        <p:strVal val="visible"/>
                                      </p:to>
                                    </p:set>
                                    <p:animEffect transition="in" filter="wipe(left)">
                                      <p:cBhvr>
                                        <p:cTn id="13" dur="500"/>
                                        <p:tgtEl>
                                          <p:spTgt spid="102"/>
                                        </p:tgtEl>
                                      </p:cBhvr>
                                    </p:animEffect>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105"/>
                                        </p:tgtEl>
                                        <p:attrNameLst>
                                          <p:attrName>style.visibility</p:attrName>
                                        </p:attrNameLst>
                                      </p:cBhvr>
                                      <p:to>
                                        <p:strVal val="visible"/>
                                      </p:to>
                                    </p:set>
                                    <p:anim calcmode="lin" valueType="num">
                                      <p:cBhvr additive="base">
                                        <p:cTn id="17" dur="500" fill="hold"/>
                                        <p:tgtEl>
                                          <p:spTgt spid="105"/>
                                        </p:tgtEl>
                                        <p:attrNameLst>
                                          <p:attrName>ppt_x</p:attrName>
                                        </p:attrNameLst>
                                      </p:cBhvr>
                                      <p:tavLst>
                                        <p:tav tm="0">
                                          <p:val>
                                            <p:strVal val="1+#ppt_w/2"/>
                                          </p:val>
                                        </p:tav>
                                        <p:tav tm="100000">
                                          <p:val>
                                            <p:strVal val="#ppt_x"/>
                                          </p:val>
                                        </p:tav>
                                      </p:tavLst>
                                    </p:anim>
                                    <p:anim calcmode="lin" valueType="num">
                                      <p:cBhvr additive="base">
                                        <p:cTn id="18" dur="500" fill="hold"/>
                                        <p:tgtEl>
                                          <p:spTgt spid="105"/>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03"/>
                                        </p:tgtEl>
                                        <p:attrNameLst>
                                          <p:attrName>style.visibility</p:attrName>
                                        </p:attrNameLst>
                                      </p:cBhvr>
                                      <p:to>
                                        <p:strVal val="visible"/>
                                      </p:to>
                                    </p:set>
                                    <p:animEffect transition="in" filter="wipe(left)">
                                      <p:cBhvr>
                                        <p:cTn id="22" dur="500"/>
                                        <p:tgtEl>
                                          <p:spTgt spid="103"/>
                                        </p:tgtEl>
                                      </p:cBhvr>
                                    </p:animEffect>
                                  </p:childTnLst>
                                </p:cTn>
                              </p:par>
                            </p:childTnLst>
                          </p:cTn>
                        </p:par>
                        <p:par>
                          <p:cTn id="23" fill="hold">
                            <p:stCondLst>
                              <p:cond delay="2000"/>
                            </p:stCondLst>
                            <p:childTnLst>
                              <p:par>
                                <p:cTn id="24" presetID="2" presetClass="entr" presetSubtype="2" fill="hold" nodeType="afterEffect">
                                  <p:stCondLst>
                                    <p:cond delay="0"/>
                                  </p:stCondLst>
                                  <p:childTnLst>
                                    <p:set>
                                      <p:cBhvr>
                                        <p:cTn id="25" dur="1" fill="hold">
                                          <p:stCondLst>
                                            <p:cond delay="0"/>
                                          </p:stCondLst>
                                        </p:cTn>
                                        <p:tgtEl>
                                          <p:spTgt spid="108"/>
                                        </p:tgtEl>
                                        <p:attrNameLst>
                                          <p:attrName>style.visibility</p:attrName>
                                        </p:attrNameLst>
                                      </p:cBhvr>
                                      <p:to>
                                        <p:strVal val="visible"/>
                                      </p:to>
                                    </p:set>
                                    <p:anim calcmode="lin" valueType="num">
                                      <p:cBhvr additive="base">
                                        <p:cTn id="26" dur="500" fill="hold"/>
                                        <p:tgtEl>
                                          <p:spTgt spid="108"/>
                                        </p:tgtEl>
                                        <p:attrNameLst>
                                          <p:attrName>ppt_x</p:attrName>
                                        </p:attrNameLst>
                                      </p:cBhvr>
                                      <p:tavLst>
                                        <p:tav tm="0">
                                          <p:val>
                                            <p:strVal val="1+#ppt_w/2"/>
                                          </p:val>
                                        </p:tav>
                                        <p:tav tm="100000">
                                          <p:val>
                                            <p:strVal val="#ppt_x"/>
                                          </p:val>
                                        </p:tav>
                                      </p:tavLst>
                                    </p:anim>
                                    <p:anim calcmode="lin" valueType="num">
                                      <p:cBhvr additive="base">
                                        <p:cTn id="27" dur="500" fill="hold"/>
                                        <p:tgtEl>
                                          <p:spTgt spid="108"/>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104"/>
                                        </p:tgtEl>
                                        <p:attrNameLst>
                                          <p:attrName>style.visibility</p:attrName>
                                        </p:attrNameLst>
                                      </p:cBhvr>
                                      <p:to>
                                        <p:strVal val="visible"/>
                                      </p:to>
                                    </p:set>
                                    <p:animEffect transition="in" filter="wipe(left)">
                                      <p:cBhvr>
                                        <p:cTn id="31" dur="500"/>
                                        <p:tgtEl>
                                          <p:spTgt spid="104"/>
                                        </p:tgtEl>
                                      </p:cBhvr>
                                    </p:animEffect>
                                  </p:childTnLst>
                                </p:cTn>
                              </p:par>
                            </p:childTnLst>
                          </p:cTn>
                        </p:par>
                        <p:par>
                          <p:cTn id="32" fill="hold">
                            <p:stCondLst>
                              <p:cond delay="3000"/>
                            </p:stCondLst>
                            <p:childTnLst>
                              <p:par>
                                <p:cTn id="33" presetID="2" presetClass="entr" presetSubtype="2" fill="hold" nodeType="afterEffect">
                                  <p:stCondLst>
                                    <p:cond delay="0"/>
                                  </p:stCondLst>
                                  <p:childTnLst>
                                    <p:set>
                                      <p:cBhvr>
                                        <p:cTn id="34" dur="1" fill="hold">
                                          <p:stCondLst>
                                            <p:cond delay="0"/>
                                          </p:stCondLst>
                                        </p:cTn>
                                        <p:tgtEl>
                                          <p:spTgt spid="111"/>
                                        </p:tgtEl>
                                        <p:attrNameLst>
                                          <p:attrName>style.visibility</p:attrName>
                                        </p:attrNameLst>
                                      </p:cBhvr>
                                      <p:to>
                                        <p:strVal val="visible"/>
                                      </p:to>
                                    </p:set>
                                    <p:anim calcmode="lin" valueType="num">
                                      <p:cBhvr additive="base">
                                        <p:cTn id="35" dur="500" fill="hold"/>
                                        <p:tgtEl>
                                          <p:spTgt spid="111"/>
                                        </p:tgtEl>
                                        <p:attrNameLst>
                                          <p:attrName>ppt_x</p:attrName>
                                        </p:attrNameLst>
                                      </p:cBhvr>
                                      <p:tavLst>
                                        <p:tav tm="0">
                                          <p:val>
                                            <p:strVal val="1+#ppt_w/2"/>
                                          </p:val>
                                        </p:tav>
                                        <p:tav tm="100000">
                                          <p:val>
                                            <p:strVal val="#ppt_x"/>
                                          </p:val>
                                        </p:tav>
                                      </p:tavLst>
                                    </p:anim>
                                    <p:anim calcmode="lin" valueType="num">
                                      <p:cBhvr additive="base">
                                        <p:cTn id="36" dur="500" fill="hold"/>
                                        <p:tgtEl>
                                          <p:spTgt spid="111"/>
                                        </p:tgtEl>
                                        <p:attrNameLst>
                                          <p:attrName>ppt_y</p:attrName>
                                        </p:attrNameLst>
                                      </p:cBhvr>
                                      <p:tavLst>
                                        <p:tav tm="0">
                                          <p:val>
                                            <p:strVal val="#ppt_y"/>
                                          </p:val>
                                        </p:tav>
                                        <p:tav tm="100000">
                                          <p:val>
                                            <p:strVal val="#ppt_y"/>
                                          </p:val>
                                        </p:tav>
                                      </p:tavLst>
                                    </p:anim>
                                  </p:childTnLst>
                                </p:cTn>
                              </p:par>
                            </p:childTnLst>
                          </p:cTn>
                        </p:par>
                        <p:par>
                          <p:cTn id="37" fill="hold">
                            <p:stCondLst>
                              <p:cond delay="3500"/>
                            </p:stCondLst>
                            <p:childTnLst>
                              <p:par>
                                <p:cTn id="38" presetID="53" presetClass="entr" presetSubtype="16" fill="hold" nodeType="afterEffect">
                                  <p:stCondLst>
                                    <p:cond delay="0"/>
                                  </p:stCondLst>
                                  <p:childTnLst>
                                    <p:set>
                                      <p:cBhvr>
                                        <p:cTn id="39" dur="1" fill="hold">
                                          <p:stCondLst>
                                            <p:cond delay="0"/>
                                          </p:stCondLst>
                                        </p:cTn>
                                        <p:tgtEl>
                                          <p:spTgt spid="58"/>
                                        </p:tgtEl>
                                        <p:attrNameLst>
                                          <p:attrName>style.visibility</p:attrName>
                                        </p:attrNameLst>
                                      </p:cBhvr>
                                      <p:to>
                                        <p:strVal val="visible"/>
                                      </p:to>
                                    </p:set>
                                    <p:anim calcmode="lin" valueType="num">
                                      <p:cBhvr>
                                        <p:cTn id="40" dur="500" fill="hold"/>
                                        <p:tgtEl>
                                          <p:spTgt spid="58"/>
                                        </p:tgtEl>
                                        <p:attrNameLst>
                                          <p:attrName>ppt_w</p:attrName>
                                        </p:attrNameLst>
                                      </p:cBhvr>
                                      <p:tavLst>
                                        <p:tav tm="0">
                                          <p:val>
                                            <p:fltVal val="0"/>
                                          </p:val>
                                        </p:tav>
                                        <p:tav tm="100000">
                                          <p:val>
                                            <p:strVal val="#ppt_w"/>
                                          </p:val>
                                        </p:tav>
                                      </p:tavLst>
                                    </p:anim>
                                    <p:anim calcmode="lin" valueType="num">
                                      <p:cBhvr>
                                        <p:cTn id="41" dur="500" fill="hold"/>
                                        <p:tgtEl>
                                          <p:spTgt spid="58"/>
                                        </p:tgtEl>
                                        <p:attrNameLst>
                                          <p:attrName>ppt_h</p:attrName>
                                        </p:attrNameLst>
                                      </p:cBhvr>
                                      <p:tavLst>
                                        <p:tav tm="0">
                                          <p:val>
                                            <p:fltVal val="0"/>
                                          </p:val>
                                        </p:tav>
                                        <p:tav tm="100000">
                                          <p:val>
                                            <p:strVal val="#ppt_h"/>
                                          </p:val>
                                        </p:tav>
                                      </p:tavLst>
                                    </p:anim>
                                    <p:animEffect transition="in" filter="fade">
                                      <p:cBhvr>
                                        <p:cTn id="42"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animBg="1"/>
      <p:bldP spid="103" grpId="0" animBg="1"/>
      <p:bldP spid="10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4046767" y="1779129"/>
            <a:ext cx="4078154" cy="1131079"/>
          </a:xfrm>
          <a:prstGeom prst="rect">
            <a:avLst/>
          </a:prstGeom>
          <a:noFill/>
        </p:spPr>
        <p:txBody>
          <a:bodyPr wrap="square" rtlCol="0">
            <a:spAutoFit/>
          </a:bodyPr>
          <a:lstStyle/>
          <a:p>
            <a:pPr marL="0" marR="0" lvl="0" indent="0" algn="just" defTabSz="914400" eaLnBrk="1" fontAlgn="base" latinLnBrk="0" hangingPunct="1">
              <a:lnSpc>
                <a:spcPct val="150000"/>
              </a:lnSpc>
              <a:spcBef>
                <a:spcPct val="0"/>
              </a:spcBef>
              <a:spcAft>
                <a:spcPct val="0"/>
              </a:spcAft>
              <a:buClrTx/>
              <a:buSzTx/>
              <a:buFontTx/>
              <a:buNone/>
              <a:tabLst/>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Gill Sans" charset="0"/>
              </a:rPr>
              <a:t>此处添加详细文本描述，建议与标题相关并符合整体语言风格，语言描述尽量简洁生动。尽量将每页幻灯片的字数控制在  </a:t>
            </a:r>
            <a:r>
              <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Gill Sans" charset="0"/>
              </a:rPr>
              <a:t>200</a:t>
            </a: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Gill Sans" charset="0"/>
              </a:rPr>
              <a:t>字以内，据统计每页幻灯片的最好控制在</a:t>
            </a:r>
            <a:r>
              <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Gill Sans" charset="0"/>
              </a:rPr>
              <a:t>5</a:t>
            </a: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Gill Sans" charset="0"/>
              </a:rPr>
              <a:t>分钟之内。此处添加详细文本描述</a:t>
            </a:r>
            <a:r>
              <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Gill Sans" charset="0"/>
              </a:rPr>
              <a:t> </a:t>
            </a: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Gill Sans" charset="0"/>
              </a:rPr>
              <a:t>。</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Gill Sans" charset="0"/>
            </a:endParaRPr>
          </a:p>
          <a:p>
            <a:pPr marL="0" marR="0" lvl="0" indent="0" algn="just" defTabSz="914400" eaLnBrk="1" fontAlgn="base" latinLnBrk="0" hangingPunct="1">
              <a:lnSpc>
                <a:spcPct val="150000"/>
              </a:lnSpc>
              <a:spcBef>
                <a:spcPct val="0"/>
              </a:spcBef>
              <a:spcAft>
                <a:spcPct val="0"/>
              </a:spcAft>
              <a:buClrTx/>
              <a:buSzTx/>
              <a:buFontTx/>
              <a:buNone/>
              <a:tabLst/>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Gill Sans" charset="0"/>
              </a:rPr>
              <a:t>建议与标题相关并符合整体语言风格，语言描述尽量简洁生动。尽量将每页幻灯片的字数控制在  </a:t>
            </a:r>
            <a:r>
              <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Gill Sans" charset="0"/>
              </a:rPr>
              <a:t>200</a:t>
            </a: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Gill Sans" charset="0"/>
              </a:rPr>
              <a:t>字以内，据统计每页幻灯片的最好控制在</a:t>
            </a:r>
            <a:r>
              <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Gill Sans" charset="0"/>
              </a:rPr>
              <a:t>5</a:t>
            </a: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Gill Sans" charset="0"/>
              </a:rPr>
              <a:t>分钟之内。</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Lato Light" charset="0"/>
              <a:sym typeface="Lato Light" charset="0"/>
            </a:endParaRPr>
          </a:p>
        </p:txBody>
      </p:sp>
      <p:sp>
        <p:nvSpPr>
          <p:cNvPr id="17" name="Arc 16"/>
          <p:cNvSpPr/>
          <p:nvPr/>
        </p:nvSpPr>
        <p:spPr>
          <a:xfrm>
            <a:off x="4124170" y="3269957"/>
            <a:ext cx="813391" cy="813391"/>
          </a:xfrm>
          <a:prstGeom prst="arc">
            <a:avLst>
              <a:gd name="adj1" fmla="val 16200000"/>
              <a:gd name="adj2" fmla="val 11870190"/>
            </a:avLst>
          </a:prstGeom>
          <a:solidFill>
            <a:srgbClr val="DBEFF9"/>
          </a:solidFill>
          <a:ln w="63500" cap="rnd" cmpd="sng" algn="ctr">
            <a:solidFill>
              <a:srgbClr val="0BD0D9"/>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1" i="0" u="none" strike="noStrike" kern="0" cap="none" spc="0" normalizeH="0" baseline="0" noProof="0">
              <a:ln>
                <a:noFill/>
              </a:ln>
              <a:solidFill>
                <a:sysClr val="windowText" lastClr="000000">
                  <a:lumMod val="65000"/>
                  <a:lumOff val="35000"/>
                </a:sysClr>
              </a:solidFill>
              <a:effectLst/>
              <a:uLnTx/>
              <a:uFillTx/>
              <a:latin typeface="Arial" pitchFamily="34" charset="0"/>
              <a:ea typeface="微软雅黑" pitchFamily="34" charset="-122"/>
              <a:cs typeface="Open Sans" panose="020B0606030504020204" pitchFamily="34" charset="0"/>
              <a:sym typeface="Arial" pitchFamily="34" charset="0"/>
            </a:endParaRPr>
          </a:p>
        </p:txBody>
      </p:sp>
      <p:sp>
        <p:nvSpPr>
          <p:cNvPr id="18" name="Arc 17"/>
          <p:cNvSpPr/>
          <p:nvPr/>
        </p:nvSpPr>
        <p:spPr>
          <a:xfrm>
            <a:off x="5208345" y="3269957"/>
            <a:ext cx="813391" cy="813391"/>
          </a:xfrm>
          <a:prstGeom prst="arc">
            <a:avLst>
              <a:gd name="adj1" fmla="val 16200000"/>
              <a:gd name="adj2" fmla="val 6515323"/>
            </a:avLst>
          </a:prstGeom>
          <a:solidFill>
            <a:srgbClr val="DBEFF9"/>
          </a:solidFill>
          <a:ln w="63500" cap="rnd" cmpd="sng" algn="ctr">
            <a:solidFill>
              <a:srgbClr val="0BD0D9"/>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1" i="0" u="none" strike="noStrike" kern="0" cap="none" spc="0" normalizeH="0" baseline="0" noProof="0">
              <a:ln>
                <a:noFill/>
              </a:ln>
              <a:solidFill>
                <a:sysClr val="windowText" lastClr="000000">
                  <a:lumMod val="65000"/>
                  <a:lumOff val="35000"/>
                </a:sysClr>
              </a:solidFill>
              <a:effectLst/>
              <a:uLnTx/>
              <a:uFillTx/>
              <a:latin typeface="Arial" pitchFamily="34" charset="0"/>
              <a:ea typeface="微软雅黑" pitchFamily="34" charset="-122"/>
              <a:cs typeface="Open Sans" panose="020B0606030504020204" pitchFamily="34" charset="0"/>
              <a:sym typeface="Arial" pitchFamily="34" charset="0"/>
            </a:endParaRPr>
          </a:p>
        </p:txBody>
      </p:sp>
      <p:sp>
        <p:nvSpPr>
          <p:cNvPr id="19" name="Arc 18"/>
          <p:cNvSpPr/>
          <p:nvPr/>
        </p:nvSpPr>
        <p:spPr>
          <a:xfrm>
            <a:off x="7391659" y="3269957"/>
            <a:ext cx="813391" cy="813391"/>
          </a:xfrm>
          <a:prstGeom prst="arc">
            <a:avLst>
              <a:gd name="adj1" fmla="val 16200000"/>
              <a:gd name="adj2" fmla="val 9420199"/>
            </a:avLst>
          </a:prstGeom>
          <a:solidFill>
            <a:srgbClr val="DBEFF9"/>
          </a:solidFill>
          <a:ln w="63500" cap="rnd" cmpd="sng" algn="ctr">
            <a:solidFill>
              <a:srgbClr val="0BD0D9"/>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1" i="0" u="none" strike="noStrike" kern="0" cap="none" spc="0" normalizeH="0" baseline="0" noProof="0">
              <a:ln>
                <a:noFill/>
              </a:ln>
              <a:solidFill>
                <a:sysClr val="windowText" lastClr="000000">
                  <a:lumMod val="65000"/>
                  <a:lumOff val="35000"/>
                </a:sysClr>
              </a:solidFill>
              <a:effectLst/>
              <a:uLnTx/>
              <a:uFillTx/>
              <a:latin typeface="Arial" pitchFamily="34" charset="0"/>
              <a:ea typeface="微软雅黑" pitchFamily="34" charset="-122"/>
              <a:cs typeface="Open Sans" panose="020B0606030504020204" pitchFamily="34" charset="0"/>
              <a:sym typeface="Arial" pitchFamily="34" charset="0"/>
            </a:endParaRPr>
          </a:p>
        </p:txBody>
      </p:sp>
      <p:sp>
        <p:nvSpPr>
          <p:cNvPr id="20" name="TextBox 19"/>
          <p:cNvSpPr txBox="1"/>
          <p:nvPr/>
        </p:nvSpPr>
        <p:spPr>
          <a:xfrm>
            <a:off x="4265408" y="3538152"/>
            <a:ext cx="530915" cy="300082"/>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a:ln>
                  <a:noFill/>
                </a:ln>
                <a:solidFill>
                  <a:sysClr val="windowText" lastClr="000000">
                    <a:lumMod val="65000"/>
                    <a:lumOff val="35000"/>
                  </a:sysClr>
                </a:solidFill>
                <a:effectLst/>
                <a:uLnTx/>
                <a:uFillTx/>
                <a:latin typeface="Arial" pitchFamily="34" charset="0"/>
                <a:ea typeface="微软雅黑" pitchFamily="34" charset="-122"/>
                <a:cs typeface="Open Sans" panose="020B0606030504020204" pitchFamily="34" charset="0"/>
                <a:sym typeface="Arial" pitchFamily="34" charset="0"/>
              </a:rPr>
              <a:t>85%</a:t>
            </a:r>
          </a:p>
        </p:txBody>
      </p:sp>
      <p:sp>
        <p:nvSpPr>
          <p:cNvPr id="21" name="TextBox 20"/>
          <p:cNvSpPr txBox="1"/>
          <p:nvPr/>
        </p:nvSpPr>
        <p:spPr>
          <a:xfrm>
            <a:off x="5349582" y="3538152"/>
            <a:ext cx="530915" cy="300082"/>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a:ln>
                  <a:noFill/>
                </a:ln>
                <a:solidFill>
                  <a:sysClr val="windowText" lastClr="000000">
                    <a:lumMod val="65000"/>
                    <a:lumOff val="35000"/>
                  </a:sysClr>
                </a:solidFill>
                <a:effectLst/>
                <a:uLnTx/>
                <a:uFillTx/>
                <a:latin typeface="Arial" pitchFamily="34" charset="0"/>
                <a:ea typeface="微软雅黑" pitchFamily="34" charset="-122"/>
                <a:cs typeface="Open Sans" panose="020B0606030504020204" pitchFamily="34" charset="0"/>
                <a:sym typeface="Arial" pitchFamily="34" charset="0"/>
              </a:rPr>
              <a:t>60%</a:t>
            </a:r>
          </a:p>
        </p:txBody>
      </p:sp>
      <p:sp>
        <p:nvSpPr>
          <p:cNvPr id="22" name="TextBox 21"/>
          <p:cNvSpPr txBox="1"/>
          <p:nvPr/>
        </p:nvSpPr>
        <p:spPr>
          <a:xfrm>
            <a:off x="7532897" y="3538152"/>
            <a:ext cx="530915" cy="300082"/>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a:ln>
                  <a:noFill/>
                </a:ln>
                <a:solidFill>
                  <a:sysClr val="windowText" lastClr="000000">
                    <a:lumMod val="65000"/>
                    <a:lumOff val="35000"/>
                  </a:sysClr>
                </a:solidFill>
                <a:effectLst/>
                <a:uLnTx/>
                <a:uFillTx/>
                <a:latin typeface="Arial" pitchFamily="34" charset="0"/>
                <a:ea typeface="微软雅黑" pitchFamily="34" charset="-122"/>
                <a:cs typeface="Open Sans" panose="020B0606030504020204" pitchFamily="34" charset="0"/>
                <a:sym typeface="Arial" pitchFamily="34" charset="0"/>
              </a:rPr>
              <a:t>75%</a:t>
            </a:r>
          </a:p>
        </p:txBody>
      </p:sp>
      <p:sp>
        <p:nvSpPr>
          <p:cNvPr id="23" name="TextBox 22"/>
          <p:cNvSpPr txBox="1"/>
          <p:nvPr/>
        </p:nvSpPr>
        <p:spPr>
          <a:xfrm>
            <a:off x="4207699" y="4253186"/>
            <a:ext cx="646332" cy="230832"/>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900" b="1" i="0" u="none" strike="noStrike" kern="0" cap="none" spc="0" normalizeH="0" baseline="0" noProof="0">
                <a:ln>
                  <a:noFill/>
                </a:ln>
                <a:solidFill>
                  <a:sysClr val="windowText" lastClr="000000">
                    <a:lumMod val="65000"/>
                    <a:lumOff val="35000"/>
                  </a:sysClr>
                </a:solidFill>
                <a:effectLst/>
                <a:uLnTx/>
                <a:uFillTx/>
                <a:latin typeface="Arial" pitchFamily="34" charset="0"/>
                <a:ea typeface="微软雅黑" pitchFamily="34" charset="-122"/>
                <a:sym typeface="Arial" pitchFamily="34" charset="0"/>
              </a:rPr>
              <a:t>添加标题</a:t>
            </a:r>
            <a:endParaRPr kumimoji="0" lang="en-US" altLang="zh-CN" sz="900" b="1" i="0" u="none" strike="noStrike" kern="0" cap="none" spc="0" normalizeH="0" baseline="0" noProof="0">
              <a:ln>
                <a:noFill/>
              </a:ln>
              <a:solidFill>
                <a:sysClr val="windowText" lastClr="000000">
                  <a:lumMod val="65000"/>
                  <a:lumOff val="35000"/>
                </a:sysClr>
              </a:solidFill>
              <a:effectLst/>
              <a:uLnTx/>
              <a:uFillTx/>
              <a:latin typeface="Arial" pitchFamily="34" charset="0"/>
              <a:ea typeface="微软雅黑" pitchFamily="34" charset="-122"/>
              <a:sym typeface="Arial" pitchFamily="34" charset="0"/>
            </a:endParaRPr>
          </a:p>
        </p:txBody>
      </p:sp>
      <p:sp>
        <p:nvSpPr>
          <p:cNvPr id="24" name="TextBox 23"/>
          <p:cNvSpPr txBox="1"/>
          <p:nvPr/>
        </p:nvSpPr>
        <p:spPr>
          <a:xfrm>
            <a:off x="5291873" y="4253186"/>
            <a:ext cx="646332" cy="230832"/>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900" b="1" i="0" u="none" strike="noStrike" kern="0" cap="none" spc="0" normalizeH="0" baseline="0" noProof="0">
                <a:ln>
                  <a:noFill/>
                </a:ln>
                <a:solidFill>
                  <a:sysClr val="windowText" lastClr="000000">
                    <a:lumMod val="65000"/>
                    <a:lumOff val="35000"/>
                  </a:sysClr>
                </a:solidFill>
                <a:effectLst/>
                <a:uLnTx/>
                <a:uFillTx/>
                <a:latin typeface="Arial" pitchFamily="34" charset="0"/>
                <a:ea typeface="微软雅黑" pitchFamily="34" charset="-122"/>
                <a:sym typeface="Arial" pitchFamily="34" charset="0"/>
              </a:rPr>
              <a:t>添加标题</a:t>
            </a:r>
            <a:endParaRPr kumimoji="0" lang="en-US" altLang="zh-CN" sz="900" b="1" i="0" u="none" strike="noStrike" kern="0" cap="none" spc="0" normalizeH="0" baseline="0" noProof="0">
              <a:ln>
                <a:noFill/>
              </a:ln>
              <a:solidFill>
                <a:sysClr val="windowText" lastClr="000000">
                  <a:lumMod val="65000"/>
                  <a:lumOff val="35000"/>
                </a:sysClr>
              </a:solidFill>
              <a:effectLst/>
              <a:uLnTx/>
              <a:uFillTx/>
              <a:latin typeface="Arial" pitchFamily="34" charset="0"/>
              <a:ea typeface="微软雅黑" pitchFamily="34" charset="-122"/>
              <a:sym typeface="Arial" pitchFamily="34" charset="0"/>
            </a:endParaRPr>
          </a:p>
        </p:txBody>
      </p:sp>
      <p:sp>
        <p:nvSpPr>
          <p:cNvPr id="25" name="TextBox 24"/>
          <p:cNvSpPr txBox="1"/>
          <p:nvPr/>
        </p:nvSpPr>
        <p:spPr>
          <a:xfrm>
            <a:off x="7462956" y="4253186"/>
            <a:ext cx="646332" cy="230832"/>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900" b="1" i="0" u="none" strike="noStrike" kern="0" cap="none" spc="0" normalizeH="0" baseline="0" noProof="0">
                <a:ln>
                  <a:noFill/>
                </a:ln>
                <a:solidFill>
                  <a:sysClr val="windowText" lastClr="000000">
                    <a:lumMod val="65000"/>
                    <a:lumOff val="35000"/>
                  </a:sysClr>
                </a:solidFill>
                <a:effectLst/>
                <a:uLnTx/>
                <a:uFillTx/>
                <a:latin typeface="Arial" pitchFamily="34" charset="0"/>
                <a:ea typeface="微软雅黑" pitchFamily="34" charset="-122"/>
                <a:sym typeface="Arial" pitchFamily="34" charset="0"/>
              </a:rPr>
              <a:t>添加标题</a:t>
            </a:r>
            <a:endParaRPr kumimoji="0" lang="en-US" altLang="zh-CN" sz="900" b="1" i="0" u="none" strike="noStrike" kern="0" cap="none" spc="0" normalizeH="0" baseline="0" noProof="0">
              <a:ln>
                <a:noFill/>
              </a:ln>
              <a:solidFill>
                <a:sysClr val="windowText" lastClr="000000">
                  <a:lumMod val="65000"/>
                  <a:lumOff val="35000"/>
                </a:sysClr>
              </a:solidFill>
              <a:effectLst/>
              <a:uLnTx/>
              <a:uFillTx/>
              <a:latin typeface="Arial" pitchFamily="34" charset="0"/>
              <a:ea typeface="微软雅黑" pitchFamily="34" charset="-122"/>
              <a:sym typeface="Arial" pitchFamily="34" charset="0"/>
            </a:endParaRPr>
          </a:p>
        </p:txBody>
      </p:sp>
      <p:sp>
        <p:nvSpPr>
          <p:cNvPr id="26" name="Arc 25"/>
          <p:cNvSpPr/>
          <p:nvPr/>
        </p:nvSpPr>
        <p:spPr>
          <a:xfrm>
            <a:off x="6288230" y="3269957"/>
            <a:ext cx="813391" cy="813391"/>
          </a:xfrm>
          <a:prstGeom prst="arc">
            <a:avLst>
              <a:gd name="adj1" fmla="val 16200000"/>
              <a:gd name="adj2" fmla="val 13410861"/>
            </a:avLst>
          </a:prstGeom>
          <a:solidFill>
            <a:srgbClr val="DBEFF9"/>
          </a:solidFill>
          <a:ln w="63500" cap="rnd" cmpd="sng" algn="ctr">
            <a:solidFill>
              <a:srgbClr val="0BD0D9"/>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1" i="0" u="none" strike="noStrike" kern="0" cap="none" spc="0" normalizeH="0" baseline="0" noProof="0">
              <a:ln>
                <a:noFill/>
              </a:ln>
              <a:solidFill>
                <a:sysClr val="windowText" lastClr="000000">
                  <a:lumMod val="65000"/>
                  <a:lumOff val="35000"/>
                </a:sysClr>
              </a:solidFill>
              <a:effectLst/>
              <a:uLnTx/>
              <a:uFillTx/>
              <a:latin typeface="Arial" pitchFamily="34" charset="0"/>
              <a:ea typeface="微软雅黑" pitchFamily="34" charset="-122"/>
              <a:cs typeface="Open Sans" panose="020B0606030504020204" pitchFamily="34" charset="0"/>
              <a:sym typeface="Arial" pitchFamily="34" charset="0"/>
            </a:endParaRPr>
          </a:p>
        </p:txBody>
      </p:sp>
      <p:sp>
        <p:nvSpPr>
          <p:cNvPr id="27" name="TextBox 26"/>
          <p:cNvSpPr txBox="1"/>
          <p:nvPr/>
        </p:nvSpPr>
        <p:spPr>
          <a:xfrm>
            <a:off x="6429468" y="3538152"/>
            <a:ext cx="530915" cy="300082"/>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a:ln>
                  <a:noFill/>
                </a:ln>
                <a:solidFill>
                  <a:sysClr val="windowText" lastClr="000000">
                    <a:lumMod val="65000"/>
                    <a:lumOff val="35000"/>
                  </a:sysClr>
                </a:solidFill>
                <a:effectLst/>
                <a:uLnTx/>
                <a:uFillTx/>
                <a:latin typeface="Arial" pitchFamily="34" charset="0"/>
                <a:ea typeface="微软雅黑" pitchFamily="34" charset="-122"/>
                <a:cs typeface="Open Sans" panose="020B0606030504020204" pitchFamily="34" charset="0"/>
                <a:sym typeface="Arial" pitchFamily="34" charset="0"/>
              </a:rPr>
              <a:t>90%</a:t>
            </a:r>
          </a:p>
        </p:txBody>
      </p:sp>
      <p:sp>
        <p:nvSpPr>
          <p:cNvPr id="28" name="TextBox 27"/>
          <p:cNvSpPr txBox="1"/>
          <p:nvPr/>
        </p:nvSpPr>
        <p:spPr>
          <a:xfrm>
            <a:off x="6371759" y="4253186"/>
            <a:ext cx="646332" cy="230832"/>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900" b="1" i="0" u="none" strike="noStrike" kern="0" cap="none" spc="0" normalizeH="0" baseline="0" noProof="0">
                <a:ln>
                  <a:noFill/>
                </a:ln>
                <a:solidFill>
                  <a:sysClr val="windowText" lastClr="000000">
                    <a:lumMod val="65000"/>
                    <a:lumOff val="35000"/>
                  </a:sysClr>
                </a:solidFill>
                <a:effectLst/>
                <a:uLnTx/>
                <a:uFillTx/>
                <a:latin typeface="Arial" pitchFamily="34" charset="0"/>
                <a:ea typeface="微软雅黑" pitchFamily="34" charset="-122"/>
                <a:sym typeface="Arial" pitchFamily="34" charset="0"/>
              </a:rPr>
              <a:t>添加标题</a:t>
            </a:r>
            <a:endParaRPr kumimoji="0" lang="en-US" altLang="zh-CN" sz="900" b="1" i="0" u="none" strike="noStrike" kern="0" cap="none" spc="0" normalizeH="0" baseline="0" noProof="0">
              <a:ln>
                <a:noFill/>
              </a:ln>
              <a:solidFill>
                <a:sysClr val="windowText" lastClr="000000">
                  <a:lumMod val="65000"/>
                  <a:lumOff val="35000"/>
                </a:sysClr>
              </a:solidFill>
              <a:effectLst/>
              <a:uLnTx/>
              <a:uFillTx/>
              <a:latin typeface="Arial" pitchFamily="34" charset="0"/>
              <a:ea typeface="微软雅黑" pitchFamily="34" charset="-122"/>
              <a:sym typeface="Arial" pitchFamily="34" charset="0"/>
            </a:endParaRPr>
          </a:p>
        </p:txBody>
      </p:sp>
      <p:pic>
        <p:nvPicPr>
          <p:cNvPr id="29" name="Picture 2"/>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480898" y="1670753"/>
            <a:ext cx="3198407" cy="31984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randombar(horizontal)">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heel(1)">
                                      <p:cBhvr>
                                        <p:cTn id="17" dur="1250"/>
                                        <p:tgtEl>
                                          <p:spTgt spid="17"/>
                                        </p:tgtEl>
                                      </p:cBhvr>
                                    </p:animEffect>
                                  </p:childTnLst>
                                </p:cTn>
                              </p:par>
                              <p:par>
                                <p:cTn id="18" presetID="21" presetClass="entr" presetSubtype="1" fill="hold" grpId="0" nodeType="with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wheel(1)">
                                      <p:cBhvr>
                                        <p:cTn id="20" dur="1250"/>
                                        <p:tgtEl>
                                          <p:spTgt spid="18"/>
                                        </p:tgtEl>
                                      </p:cBhvr>
                                    </p:animEffect>
                                  </p:childTnLst>
                                </p:cTn>
                              </p:par>
                              <p:par>
                                <p:cTn id="21" presetID="21" presetClass="entr" presetSubtype="1"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heel(1)">
                                      <p:cBhvr>
                                        <p:cTn id="23" dur="1250"/>
                                        <p:tgtEl>
                                          <p:spTgt spid="26"/>
                                        </p:tgtEl>
                                      </p:cBhvr>
                                    </p:animEffect>
                                  </p:childTnLst>
                                </p:cTn>
                              </p:par>
                              <p:par>
                                <p:cTn id="24" presetID="21" presetClass="entr" presetSubtype="1" fill="hold" grpId="0" nodeType="with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wheel(1)">
                                      <p:cBhvr>
                                        <p:cTn id="26" dur="1250"/>
                                        <p:tgtEl>
                                          <p:spTgt spid="19"/>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p:cTn id="31" dur="250" fill="hold"/>
                                        <p:tgtEl>
                                          <p:spTgt spid="20"/>
                                        </p:tgtEl>
                                        <p:attrNameLst>
                                          <p:attrName>ppt_w</p:attrName>
                                        </p:attrNameLst>
                                      </p:cBhvr>
                                      <p:tavLst>
                                        <p:tav tm="0">
                                          <p:val>
                                            <p:fltVal val="0"/>
                                          </p:val>
                                        </p:tav>
                                        <p:tav tm="100000">
                                          <p:val>
                                            <p:strVal val="#ppt_w"/>
                                          </p:val>
                                        </p:tav>
                                      </p:tavLst>
                                    </p:anim>
                                    <p:anim calcmode="lin" valueType="num">
                                      <p:cBhvr>
                                        <p:cTn id="32" dur="250" fill="hold"/>
                                        <p:tgtEl>
                                          <p:spTgt spid="20"/>
                                        </p:tgtEl>
                                        <p:attrNameLst>
                                          <p:attrName>ppt_h</p:attrName>
                                        </p:attrNameLst>
                                      </p:cBhvr>
                                      <p:tavLst>
                                        <p:tav tm="0">
                                          <p:val>
                                            <p:fltVal val="0"/>
                                          </p:val>
                                        </p:tav>
                                        <p:tav tm="100000">
                                          <p:val>
                                            <p:strVal val="#ppt_h"/>
                                          </p:val>
                                        </p:tav>
                                      </p:tavLst>
                                    </p:anim>
                                    <p:anim calcmode="lin" valueType="num">
                                      <p:cBhvr>
                                        <p:cTn id="33" dur="250" fill="hold"/>
                                        <p:tgtEl>
                                          <p:spTgt spid="20"/>
                                        </p:tgtEl>
                                        <p:attrNameLst>
                                          <p:attrName>style.rotation</p:attrName>
                                        </p:attrNameLst>
                                      </p:cBhvr>
                                      <p:tavLst>
                                        <p:tav tm="0">
                                          <p:val>
                                            <p:fltVal val="90"/>
                                          </p:val>
                                        </p:tav>
                                        <p:tav tm="100000">
                                          <p:val>
                                            <p:fltVal val="0"/>
                                          </p:val>
                                        </p:tav>
                                      </p:tavLst>
                                    </p:anim>
                                    <p:animEffect transition="in" filter="fade">
                                      <p:cBhvr>
                                        <p:cTn id="34" dur="250"/>
                                        <p:tgtEl>
                                          <p:spTgt spid="20"/>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p:cTn id="37" dur="250" fill="hold"/>
                                        <p:tgtEl>
                                          <p:spTgt spid="21"/>
                                        </p:tgtEl>
                                        <p:attrNameLst>
                                          <p:attrName>ppt_w</p:attrName>
                                        </p:attrNameLst>
                                      </p:cBhvr>
                                      <p:tavLst>
                                        <p:tav tm="0">
                                          <p:val>
                                            <p:fltVal val="0"/>
                                          </p:val>
                                        </p:tav>
                                        <p:tav tm="100000">
                                          <p:val>
                                            <p:strVal val="#ppt_w"/>
                                          </p:val>
                                        </p:tav>
                                      </p:tavLst>
                                    </p:anim>
                                    <p:anim calcmode="lin" valueType="num">
                                      <p:cBhvr>
                                        <p:cTn id="38" dur="250" fill="hold"/>
                                        <p:tgtEl>
                                          <p:spTgt spid="21"/>
                                        </p:tgtEl>
                                        <p:attrNameLst>
                                          <p:attrName>ppt_h</p:attrName>
                                        </p:attrNameLst>
                                      </p:cBhvr>
                                      <p:tavLst>
                                        <p:tav tm="0">
                                          <p:val>
                                            <p:fltVal val="0"/>
                                          </p:val>
                                        </p:tav>
                                        <p:tav tm="100000">
                                          <p:val>
                                            <p:strVal val="#ppt_h"/>
                                          </p:val>
                                        </p:tav>
                                      </p:tavLst>
                                    </p:anim>
                                    <p:anim calcmode="lin" valueType="num">
                                      <p:cBhvr>
                                        <p:cTn id="39" dur="250" fill="hold"/>
                                        <p:tgtEl>
                                          <p:spTgt spid="21"/>
                                        </p:tgtEl>
                                        <p:attrNameLst>
                                          <p:attrName>style.rotation</p:attrName>
                                        </p:attrNameLst>
                                      </p:cBhvr>
                                      <p:tavLst>
                                        <p:tav tm="0">
                                          <p:val>
                                            <p:fltVal val="90"/>
                                          </p:val>
                                        </p:tav>
                                        <p:tav tm="100000">
                                          <p:val>
                                            <p:fltVal val="0"/>
                                          </p:val>
                                        </p:tav>
                                      </p:tavLst>
                                    </p:anim>
                                    <p:animEffect transition="in" filter="fade">
                                      <p:cBhvr>
                                        <p:cTn id="40" dur="250"/>
                                        <p:tgtEl>
                                          <p:spTgt spid="21"/>
                                        </p:tgtEl>
                                      </p:cBhvr>
                                    </p:animEffect>
                                  </p:childTnLst>
                                </p:cTn>
                              </p:par>
                              <p:par>
                                <p:cTn id="41" presetID="31" presetClass="entr" presetSubtype="0"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anim calcmode="lin" valueType="num">
                                      <p:cBhvr>
                                        <p:cTn id="43" dur="250" fill="hold"/>
                                        <p:tgtEl>
                                          <p:spTgt spid="27"/>
                                        </p:tgtEl>
                                        <p:attrNameLst>
                                          <p:attrName>ppt_w</p:attrName>
                                        </p:attrNameLst>
                                      </p:cBhvr>
                                      <p:tavLst>
                                        <p:tav tm="0">
                                          <p:val>
                                            <p:fltVal val="0"/>
                                          </p:val>
                                        </p:tav>
                                        <p:tav tm="100000">
                                          <p:val>
                                            <p:strVal val="#ppt_w"/>
                                          </p:val>
                                        </p:tav>
                                      </p:tavLst>
                                    </p:anim>
                                    <p:anim calcmode="lin" valueType="num">
                                      <p:cBhvr>
                                        <p:cTn id="44" dur="250" fill="hold"/>
                                        <p:tgtEl>
                                          <p:spTgt spid="27"/>
                                        </p:tgtEl>
                                        <p:attrNameLst>
                                          <p:attrName>ppt_h</p:attrName>
                                        </p:attrNameLst>
                                      </p:cBhvr>
                                      <p:tavLst>
                                        <p:tav tm="0">
                                          <p:val>
                                            <p:fltVal val="0"/>
                                          </p:val>
                                        </p:tav>
                                        <p:tav tm="100000">
                                          <p:val>
                                            <p:strVal val="#ppt_h"/>
                                          </p:val>
                                        </p:tav>
                                      </p:tavLst>
                                    </p:anim>
                                    <p:anim calcmode="lin" valueType="num">
                                      <p:cBhvr>
                                        <p:cTn id="45" dur="250" fill="hold"/>
                                        <p:tgtEl>
                                          <p:spTgt spid="27"/>
                                        </p:tgtEl>
                                        <p:attrNameLst>
                                          <p:attrName>style.rotation</p:attrName>
                                        </p:attrNameLst>
                                      </p:cBhvr>
                                      <p:tavLst>
                                        <p:tav tm="0">
                                          <p:val>
                                            <p:fltVal val="90"/>
                                          </p:val>
                                        </p:tav>
                                        <p:tav tm="100000">
                                          <p:val>
                                            <p:fltVal val="0"/>
                                          </p:val>
                                        </p:tav>
                                      </p:tavLst>
                                    </p:anim>
                                    <p:animEffect transition="in" filter="fade">
                                      <p:cBhvr>
                                        <p:cTn id="46" dur="250"/>
                                        <p:tgtEl>
                                          <p:spTgt spid="27"/>
                                        </p:tgtEl>
                                      </p:cBhvr>
                                    </p:animEffect>
                                  </p:childTnLst>
                                </p:cTn>
                              </p:par>
                              <p:par>
                                <p:cTn id="47" presetID="31" presetClass="entr" presetSubtype="0"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p:cTn id="49" dur="250" fill="hold"/>
                                        <p:tgtEl>
                                          <p:spTgt spid="22"/>
                                        </p:tgtEl>
                                        <p:attrNameLst>
                                          <p:attrName>ppt_w</p:attrName>
                                        </p:attrNameLst>
                                      </p:cBhvr>
                                      <p:tavLst>
                                        <p:tav tm="0">
                                          <p:val>
                                            <p:fltVal val="0"/>
                                          </p:val>
                                        </p:tav>
                                        <p:tav tm="100000">
                                          <p:val>
                                            <p:strVal val="#ppt_w"/>
                                          </p:val>
                                        </p:tav>
                                      </p:tavLst>
                                    </p:anim>
                                    <p:anim calcmode="lin" valueType="num">
                                      <p:cBhvr>
                                        <p:cTn id="50" dur="250" fill="hold"/>
                                        <p:tgtEl>
                                          <p:spTgt spid="22"/>
                                        </p:tgtEl>
                                        <p:attrNameLst>
                                          <p:attrName>ppt_h</p:attrName>
                                        </p:attrNameLst>
                                      </p:cBhvr>
                                      <p:tavLst>
                                        <p:tav tm="0">
                                          <p:val>
                                            <p:fltVal val="0"/>
                                          </p:val>
                                        </p:tav>
                                        <p:tav tm="100000">
                                          <p:val>
                                            <p:strVal val="#ppt_h"/>
                                          </p:val>
                                        </p:tav>
                                      </p:tavLst>
                                    </p:anim>
                                    <p:anim calcmode="lin" valueType="num">
                                      <p:cBhvr>
                                        <p:cTn id="51" dur="250" fill="hold"/>
                                        <p:tgtEl>
                                          <p:spTgt spid="22"/>
                                        </p:tgtEl>
                                        <p:attrNameLst>
                                          <p:attrName>style.rotation</p:attrName>
                                        </p:attrNameLst>
                                      </p:cBhvr>
                                      <p:tavLst>
                                        <p:tav tm="0">
                                          <p:val>
                                            <p:fltVal val="90"/>
                                          </p:val>
                                        </p:tav>
                                        <p:tav tm="100000">
                                          <p:val>
                                            <p:fltVal val="0"/>
                                          </p:val>
                                        </p:tav>
                                      </p:tavLst>
                                    </p:anim>
                                    <p:animEffect transition="in" filter="fade">
                                      <p:cBhvr>
                                        <p:cTn id="52" dur="250"/>
                                        <p:tgtEl>
                                          <p:spTgt spid="22"/>
                                        </p:tgtEl>
                                      </p:cBhvr>
                                    </p:animEffect>
                                  </p:childTnLst>
                                </p:cTn>
                              </p:par>
                            </p:childTnLst>
                          </p:cTn>
                        </p:par>
                      </p:childTnLst>
                    </p:cTn>
                  </p:par>
                  <p:par>
                    <p:cTn id="53" fill="hold">
                      <p:stCondLst>
                        <p:cond delay="indefinite"/>
                      </p:stCondLst>
                      <p:childTnLst>
                        <p:par>
                          <p:cTn id="54" fill="hold">
                            <p:stCondLst>
                              <p:cond delay="0"/>
                            </p:stCondLst>
                            <p:childTnLst>
                              <p:par>
                                <p:cTn id="55" presetID="53" presetClass="entr" presetSubtype="16" fill="hold" grpId="0" nodeType="clickEffect">
                                  <p:stCondLst>
                                    <p:cond delay="0"/>
                                  </p:stCondLst>
                                  <p:childTnLst>
                                    <p:set>
                                      <p:cBhvr>
                                        <p:cTn id="56" dur="1" fill="hold">
                                          <p:stCondLst>
                                            <p:cond delay="0"/>
                                          </p:stCondLst>
                                        </p:cTn>
                                        <p:tgtEl>
                                          <p:spTgt spid="23"/>
                                        </p:tgtEl>
                                        <p:attrNameLst>
                                          <p:attrName>style.visibility</p:attrName>
                                        </p:attrNameLst>
                                      </p:cBhvr>
                                      <p:to>
                                        <p:strVal val="visible"/>
                                      </p:to>
                                    </p:set>
                                    <p:anim calcmode="lin" valueType="num">
                                      <p:cBhvr>
                                        <p:cTn id="57" dur="500" fill="hold"/>
                                        <p:tgtEl>
                                          <p:spTgt spid="23"/>
                                        </p:tgtEl>
                                        <p:attrNameLst>
                                          <p:attrName>ppt_w</p:attrName>
                                        </p:attrNameLst>
                                      </p:cBhvr>
                                      <p:tavLst>
                                        <p:tav tm="0">
                                          <p:val>
                                            <p:fltVal val="0"/>
                                          </p:val>
                                        </p:tav>
                                        <p:tav tm="100000">
                                          <p:val>
                                            <p:strVal val="#ppt_w"/>
                                          </p:val>
                                        </p:tav>
                                      </p:tavLst>
                                    </p:anim>
                                    <p:anim calcmode="lin" valueType="num">
                                      <p:cBhvr>
                                        <p:cTn id="58" dur="500" fill="hold"/>
                                        <p:tgtEl>
                                          <p:spTgt spid="23"/>
                                        </p:tgtEl>
                                        <p:attrNameLst>
                                          <p:attrName>ppt_h</p:attrName>
                                        </p:attrNameLst>
                                      </p:cBhvr>
                                      <p:tavLst>
                                        <p:tav tm="0">
                                          <p:val>
                                            <p:fltVal val="0"/>
                                          </p:val>
                                        </p:tav>
                                        <p:tav tm="100000">
                                          <p:val>
                                            <p:strVal val="#ppt_h"/>
                                          </p:val>
                                        </p:tav>
                                      </p:tavLst>
                                    </p:anim>
                                    <p:animEffect transition="in" filter="fade">
                                      <p:cBhvr>
                                        <p:cTn id="59" dur="500"/>
                                        <p:tgtEl>
                                          <p:spTgt spid="23"/>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24"/>
                                        </p:tgtEl>
                                        <p:attrNameLst>
                                          <p:attrName>style.visibility</p:attrName>
                                        </p:attrNameLst>
                                      </p:cBhvr>
                                      <p:to>
                                        <p:strVal val="visible"/>
                                      </p:to>
                                    </p:set>
                                    <p:anim calcmode="lin" valueType="num">
                                      <p:cBhvr>
                                        <p:cTn id="62" dur="500" fill="hold"/>
                                        <p:tgtEl>
                                          <p:spTgt spid="24"/>
                                        </p:tgtEl>
                                        <p:attrNameLst>
                                          <p:attrName>ppt_w</p:attrName>
                                        </p:attrNameLst>
                                      </p:cBhvr>
                                      <p:tavLst>
                                        <p:tav tm="0">
                                          <p:val>
                                            <p:fltVal val="0"/>
                                          </p:val>
                                        </p:tav>
                                        <p:tav tm="100000">
                                          <p:val>
                                            <p:strVal val="#ppt_w"/>
                                          </p:val>
                                        </p:tav>
                                      </p:tavLst>
                                    </p:anim>
                                    <p:anim calcmode="lin" valueType="num">
                                      <p:cBhvr>
                                        <p:cTn id="63" dur="500" fill="hold"/>
                                        <p:tgtEl>
                                          <p:spTgt spid="24"/>
                                        </p:tgtEl>
                                        <p:attrNameLst>
                                          <p:attrName>ppt_h</p:attrName>
                                        </p:attrNameLst>
                                      </p:cBhvr>
                                      <p:tavLst>
                                        <p:tav tm="0">
                                          <p:val>
                                            <p:fltVal val="0"/>
                                          </p:val>
                                        </p:tav>
                                        <p:tav tm="100000">
                                          <p:val>
                                            <p:strVal val="#ppt_h"/>
                                          </p:val>
                                        </p:tav>
                                      </p:tavLst>
                                    </p:anim>
                                    <p:animEffect transition="in" filter="fade">
                                      <p:cBhvr>
                                        <p:cTn id="64" dur="500"/>
                                        <p:tgtEl>
                                          <p:spTgt spid="24"/>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8"/>
                                        </p:tgtEl>
                                        <p:attrNameLst>
                                          <p:attrName>style.visibility</p:attrName>
                                        </p:attrNameLst>
                                      </p:cBhvr>
                                      <p:to>
                                        <p:strVal val="visible"/>
                                      </p:to>
                                    </p:set>
                                    <p:anim calcmode="lin" valueType="num">
                                      <p:cBhvr>
                                        <p:cTn id="67" dur="500" fill="hold"/>
                                        <p:tgtEl>
                                          <p:spTgt spid="28"/>
                                        </p:tgtEl>
                                        <p:attrNameLst>
                                          <p:attrName>ppt_w</p:attrName>
                                        </p:attrNameLst>
                                      </p:cBhvr>
                                      <p:tavLst>
                                        <p:tav tm="0">
                                          <p:val>
                                            <p:fltVal val="0"/>
                                          </p:val>
                                        </p:tav>
                                        <p:tav tm="100000">
                                          <p:val>
                                            <p:strVal val="#ppt_w"/>
                                          </p:val>
                                        </p:tav>
                                      </p:tavLst>
                                    </p:anim>
                                    <p:anim calcmode="lin" valueType="num">
                                      <p:cBhvr>
                                        <p:cTn id="68" dur="500" fill="hold"/>
                                        <p:tgtEl>
                                          <p:spTgt spid="28"/>
                                        </p:tgtEl>
                                        <p:attrNameLst>
                                          <p:attrName>ppt_h</p:attrName>
                                        </p:attrNameLst>
                                      </p:cBhvr>
                                      <p:tavLst>
                                        <p:tav tm="0">
                                          <p:val>
                                            <p:fltVal val="0"/>
                                          </p:val>
                                        </p:tav>
                                        <p:tav tm="100000">
                                          <p:val>
                                            <p:strVal val="#ppt_h"/>
                                          </p:val>
                                        </p:tav>
                                      </p:tavLst>
                                    </p:anim>
                                    <p:animEffect transition="in" filter="fade">
                                      <p:cBhvr>
                                        <p:cTn id="69" dur="500"/>
                                        <p:tgtEl>
                                          <p:spTgt spid="28"/>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 calcmode="lin" valueType="num">
                                      <p:cBhvr>
                                        <p:cTn id="72" dur="500" fill="hold"/>
                                        <p:tgtEl>
                                          <p:spTgt spid="25"/>
                                        </p:tgtEl>
                                        <p:attrNameLst>
                                          <p:attrName>ppt_w</p:attrName>
                                        </p:attrNameLst>
                                      </p:cBhvr>
                                      <p:tavLst>
                                        <p:tav tm="0">
                                          <p:val>
                                            <p:fltVal val="0"/>
                                          </p:val>
                                        </p:tav>
                                        <p:tav tm="100000">
                                          <p:val>
                                            <p:strVal val="#ppt_w"/>
                                          </p:val>
                                        </p:tav>
                                      </p:tavLst>
                                    </p:anim>
                                    <p:anim calcmode="lin" valueType="num">
                                      <p:cBhvr>
                                        <p:cTn id="73" dur="500" fill="hold"/>
                                        <p:tgtEl>
                                          <p:spTgt spid="25"/>
                                        </p:tgtEl>
                                        <p:attrNameLst>
                                          <p:attrName>ppt_h</p:attrName>
                                        </p:attrNameLst>
                                      </p:cBhvr>
                                      <p:tavLst>
                                        <p:tav tm="0">
                                          <p:val>
                                            <p:fltVal val="0"/>
                                          </p:val>
                                        </p:tav>
                                        <p:tav tm="100000">
                                          <p:val>
                                            <p:strVal val="#ppt_h"/>
                                          </p:val>
                                        </p:tav>
                                      </p:tavLst>
                                    </p:anim>
                                    <p:animEffect transition="in" filter="fade">
                                      <p:cBhvr>
                                        <p:cTn id="7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bldLvl="0" animBg="1"/>
      <p:bldP spid="18" grpId="0" bldLvl="0" animBg="1"/>
      <p:bldP spid="19" grpId="0" bldLvl="0" animBg="1"/>
      <p:bldP spid="20" grpId="0"/>
      <p:bldP spid="21" grpId="0"/>
      <p:bldP spid="22" grpId="0"/>
      <p:bldP spid="23" grpId="0"/>
      <p:bldP spid="24" grpId="0"/>
      <p:bldP spid="25" grpId="0"/>
      <p:bldP spid="26" grpId="0" bldLvl="0" animBg="1"/>
      <p:bldP spid="27" grpId="0"/>
      <p:bldP spid="2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10"/>
          <p:cNvSpPr/>
          <p:nvPr/>
        </p:nvSpPr>
        <p:spPr>
          <a:xfrm>
            <a:off x="838201" y="3137173"/>
            <a:ext cx="2667000" cy="1521757"/>
          </a:xfrm>
          <a:prstGeom prst="rect">
            <a:avLst/>
          </a:prstGeom>
        </p:spPr>
        <p:txBody>
          <a:bodyPr wrap="square" lIns="91435" tIns="45717" rIns="91435" bIns="45717">
            <a:spAutoFit/>
          </a:bodyPr>
          <a:lstStyle/>
          <a:p>
            <a:pPr marL="0" marR="0" lvl="0" indent="0" defTabSz="725645" eaLnBrk="1" fontAlgn="auto" latinLnBrk="0" hangingPunct="1">
              <a:lnSpc>
                <a:spcPct val="100000"/>
              </a:lnSpc>
              <a:spcBef>
                <a:spcPts val="0"/>
              </a:spcBef>
              <a:spcAft>
                <a:spcPts val="0"/>
              </a:spcAft>
              <a:buClrTx/>
              <a:buSzTx/>
              <a:buFontTx/>
              <a:buNone/>
              <a:tabLst/>
              <a:defRPr/>
            </a:pPr>
            <a:r>
              <a:rPr kumimoji="0" lang="zh-CN" altLang="en-US" sz="1032"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此处添加详细文本描述，建议与标题相关并符合整体语言风格</a:t>
            </a:r>
            <a:endParaRPr kumimoji="0" lang="en-US" altLang="zh-CN" sz="1032"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endParaRPr>
          </a:p>
          <a:p>
            <a:pPr marL="0" marR="0" lvl="0" indent="0" defTabSz="725645" eaLnBrk="1" fontAlgn="auto" latinLnBrk="0" hangingPunct="1">
              <a:lnSpc>
                <a:spcPct val="100000"/>
              </a:lnSpc>
              <a:spcBef>
                <a:spcPts val="0"/>
              </a:spcBef>
              <a:spcAft>
                <a:spcPts val="0"/>
              </a:spcAft>
              <a:buClrTx/>
              <a:buSzTx/>
              <a:buFontTx/>
              <a:buNone/>
              <a:tabLst/>
              <a:defRPr/>
            </a:pPr>
            <a:endParaRPr kumimoji="0" lang="en-US" altLang="zh-CN" sz="1032"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endParaRPr>
          </a:p>
          <a:p>
            <a:pPr marL="0" marR="0" lvl="0" indent="0" defTabSz="725645" eaLnBrk="1" fontAlgn="auto" latinLnBrk="0" hangingPunct="1">
              <a:lnSpc>
                <a:spcPct val="100000"/>
              </a:lnSpc>
              <a:spcBef>
                <a:spcPts val="0"/>
              </a:spcBef>
              <a:spcAft>
                <a:spcPts val="0"/>
              </a:spcAft>
              <a:buClrTx/>
              <a:buSzTx/>
              <a:buFontTx/>
              <a:buNone/>
              <a:tabLst/>
              <a:defRPr/>
            </a:pPr>
            <a:r>
              <a:rPr kumimoji="0" lang="zh-CN" altLang="en-US" sz="1032"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语言描述尽量简洁生动。尽量将每页幻灯片的字数控制在</a:t>
            </a:r>
            <a:r>
              <a:rPr kumimoji="0" lang="en-US" altLang="zh-CN" sz="1032"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200</a:t>
            </a:r>
            <a:r>
              <a:rPr kumimoji="0" lang="zh-CN" altLang="en-US" sz="1032"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字以内，据统计每页幻灯片的最好控制在</a:t>
            </a:r>
            <a:r>
              <a:rPr kumimoji="0" lang="en-US" altLang="zh-CN" sz="1032"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5</a:t>
            </a:r>
            <a:r>
              <a:rPr kumimoji="0" lang="zh-CN" altLang="en-US" sz="1032"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分钟之内。此处添加详细文本描述，建议与标题相关并符合整体语言风格，语言描述尽量简洁生动。尽量将每页幻灯片的字数控制在</a:t>
            </a:r>
            <a:r>
              <a:rPr kumimoji="0" lang="en-US" altLang="zh-CN" sz="1032"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200</a:t>
            </a:r>
            <a:r>
              <a:rPr kumimoji="0" lang="zh-CN" altLang="en-US" sz="1032"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字以内</a:t>
            </a:r>
          </a:p>
        </p:txBody>
      </p:sp>
      <p:sp>
        <p:nvSpPr>
          <p:cNvPr id="41" name="Rectangle 11"/>
          <p:cNvSpPr/>
          <p:nvPr/>
        </p:nvSpPr>
        <p:spPr>
          <a:xfrm>
            <a:off x="1374567" y="2299101"/>
            <a:ext cx="1676400" cy="397667"/>
          </a:xfrm>
          <a:prstGeom prst="rect">
            <a:avLst/>
          </a:prstGeom>
          <a:noFill/>
        </p:spPr>
        <p:txBody>
          <a:bodyPr wrap="square" lIns="91435" tIns="45717" rIns="91435" bIns="45717">
            <a:spAutoFit/>
          </a:bodyPr>
          <a:lstStyle/>
          <a:p>
            <a:pPr algn="r" defTabSz="725645">
              <a:defRPr/>
            </a:pPr>
            <a:r>
              <a:rPr lang="zh-CN" altLang="en-US" sz="1984" kern="0" dirty="0">
                <a:solidFill>
                  <a:srgbClr val="000000">
                    <a:lumMod val="50000"/>
                    <a:lumOff val="50000"/>
                  </a:srgbClr>
                </a:solidFill>
                <a:latin typeface="微软雅黑" pitchFamily="34" charset="-122"/>
                <a:ea typeface="微软雅黑" pitchFamily="34" charset="-122"/>
              </a:rPr>
              <a:t>教育背景</a:t>
            </a:r>
            <a:endParaRPr lang="ms-MY" sz="1984" kern="0" dirty="0">
              <a:solidFill>
                <a:srgbClr val="000000">
                  <a:lumMod val="50000"/>
                  <a:lumOff val="50000"/>
                </a:srgbClr>
              </a:solidFill>
              <a:latin typeface="微软雅黑" pitchFamily="34" charset="-122"/>
            </a:endParaRPr>
          </a:p>
        </p:txBody>
      </p:sp>
      <p:grpSp>
        <p:nvGrpSpPr>
          <p:cNvPr id="42" name="Group 12"/>
          <p:cNvGrpSpPr/>
          <p:nvPr/>
        </p:nvGrpSpPr>
        <p:grpSpPr>
          <a:xfrm>
            <a:off x="838201" y="1765782"/>
            <a:ext cx="1070902" cy="1070738"/>
            <a:chOff x="3440521" y="2187576"/>
            <a:chExt cx="366050" cy="366050"/>
          </a:xfrm>
          <a:solidFill>
            <a:srgbClr val="000000">
              <a:lumMod val="50000"/>
              <a:lumOff val="50000"/>
            </a:srgbClr>
          </a:solidFill>
        </p:grpSpPr>
        <p:sp>
          <p:nvSpPr>
            <p:cNvPr id="43" name="AutoShape 123"/>
            <p:cNvSpPr>
              <a:spLocks/>
            </p:cNvSpPr>
            <p:nvPr/>
          </p:nvSpPr>
          <p:spPr bwMode="auto">
            <a:xfrm>
              <a:off x="3440521" y="2187576"/>
              <a:ext cx="366050" cy="3660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0236" tIns="30236" rIns="30236" bIns="30236" anchor="ctr"/>
            <a:lstStyle/>
            <a:p>
              <a:pPr defTabSz="457157">
                <a:defRPr/>
              </a:pPr>
              <a:endParaRPr lang="en-US" sz="3016" kern="0" dirty="0">
                <a:solidFill>
                  <a:srgbClr val="FFFFFF"/>
                </a:solidFill>
                <a:effectLst>
                  <a:outerShdw blurRad="38100" dist="38100" dir="2700000" algn="tl">
                    <a:srgbClr val="000000"/>
                  </a:outerShdw>
                </a:effectLst>
                <a:latin typeface="微软雅黑" pitchFamily="34" charset="-122"/>
              </a:endParaRPr>
            </a:p>
          </p:txBody>
        </p:sp>
        <p:sp>
          <p:nvSpPr>
            <p:cNvPr id="44" name="AutoShape 124"/>
            <p:cNvSpPr>
              <a:spLocks/>
            </p:cNvSpPr>
            <p:nvPr/>
          </p:nvSpPr>
          <p:spPr bwMode="auto">
            <a:xfrm>
              <a:off x="3543766" y="2290195"/>
              <a:ext cx="160186" cy="16018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0236" tIns="30236" rIns="30236" bIns="30236" anchor="ctr"/>
            <a:lstStyle/>
            <a:p>
              <a:pPr defTabSz="457157">
                <a:defRPr/>
              </a:pPr>
              <a:endParaRPr lang="en-US" sz="3016" kern="0" dirty="0">
                <a:solidFill>
                  <a:srgbClr val="FFFFFF"/>
                </a:solidFill>
                <a:effectLst>
                  <a:outerShdw blurRad="38100" dist="38100" dir="2700000" algn="tl">
                    <a:srgbClr val="000000"/>
                  </a:outerShdw>
                </a:effectLst>
                <a:latin typeface="微软雅黑" pitchFamily="34" charset="-122"/>
              </a:endParaRPr>
            </a:p>
          </p:txBody>
        </p:sp>
        <p:sp>
          <p:nvSpPr>
            <p:cNvPr id="45" name="AutoShape 125"/>
            <p:cNvSpPr>
              <a:spLocks/>
            </p:cNvSpPr>
            <p:nvPr/>
          </p:nvSpPr>
          <p:spPr bwMode="auto">
            <a:xfrm>
              <a:off x="3577556" y="2324610"/>
              <a:ext cx="91982" cy="919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0236" tIns="30236" rIns="30236" bIns="30236" anchor="ctr"/>
            <a:lstStyle/>
            <a:p>
              <a:pPr defTabSz="457157">
                <a:defRPr/>
              </a:pPr>
              <a:endParaRPr lang="en-US" sz="3016" kern="0" dirty="0">
                <a:solidFill>
                  <a:srgbClr val="FFFFFF"/>
                </a:solidFill>
                <a:effectLst>
                  <a:outerShdw blurRad="38100" dist="38100" dir="2700000" algn="tl">
                    <a:srgbClr val="000000"/>
                  </a:outerShdw>
                </a:effectLst>
                <a:latin typeface="微软雅黑" pitchFamily="34" charset="-122"/>
              </a:endParaRPr>
            </a:p>
          </p:txBody>
        </p:sp>
      </p:grpSp>
      <p:grpSp>
        <p:nvGrpSpPr>
          <p:cNvPr id="46" name="Group 56"/>
          <p:cNvGrpSpPr/>
          <p:nvPr/>
        </p:nvGrpSpPr>
        <p:grpSpPr>
          <a:xfrm>
            <a:off x="4038601" y="1689593"/>
            <a:ext cx="4267200" cy="793698"/>
            <a:chOff x="4038600" y="1352549"/>
            <a:chExt cx="4267200" cy="793819"/>
          </a:xfrm>
        </p:grpSpPr>
        <p:sp>
          <p:nvSpPr>
            <p:cNvPr id="47" name="Rectangle 49"/>
            <p:cNvSpPr/>
            <p:nvPr/>
          </p:nvSpPr>
          <p:spPr>
            <a:xfrm>
              <a:off x="4114800" y="1352549"/>
              <a:ext cx="4191000" cy="762000"/>
            </a:xfrm>
            <a:prstGeom prst="rect">
              <a:avLst/>
            </a:prstGeom>
            <a:solidFill>
              <a:srgbClr val="0BD0D9"/>
            </a:solidFill>
            <a:ln w="25400" cap="flat" cmpd="sng" algn="ctr">
              <a:noFill/>
              <a:prstDash val="solid"/>
            </a:ln>
            <a:effectLst/>
          </p:spPr>
          <p:txBody>
            <a:bodyPr rtlCol="0" anchor="ctr"/>
            <a:lstStyle/>
            <a:p>
              <a:pPr marL="0" marR="0" lvl="0" indent="0" algn="ctr" defTabSz="725645" eaLnBrk="1" fontAlgn="auto" latinLnBrk="0" hangingPunct="1">
                <a:lnSpc>
                  <a:spcPct val="100000"/>
                </a:lnSpc>
                <a:spcBef>
                  <a:spcPts val="0"/>
                </a:spcBef>
                <a:spcAft>
                  <a:spcPts val="0"/>
                </a:spcAft>
                <a:buClrTx/>
                <a:buSzTx/>
                <a:buFontTx/>
                <a:buNone/>
                <a:tabLst/>
                <a:defRPr/>
              </a:pPr>
              <a:endParaRPr kumimoji="0" lang="en-US" sz="1429"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8" name="Rectangle 30"/>
            <p:cNvSpPr/>
            <p:nvPr/>
          </p:nvSpPr>
          <p:spPr>
            <a:xfrm>
              <a:off x="5181600" y="1428750"/>
              <a:ext cx="3048000" cy="568897"/>
            </a:xfrm>
            <a:prstGeom prst="rect">
              <a:avLst/>
            </a:prstGeom>
          </p:spPr>
          <p:txBody>
            <a:bodyPr wrap="square">
              <a:spAutoFit/>
            </a:bodyPr>
            <a:lstStyle/>
            <a:p>
              <a:pPr marL="0" marR="0" lvl="0" indent="0" defTabSz="725645" eaLnBrk="1" fontAlgn="auto" latinLnBrk="0" hangingPunct="1">
                <a:lnSpc>
                  <a:spcPct val="100000"/>
                </a:lnSpc>
                <a:spcBef>
                  <a:spcPts val="0"/>
                </a:spcBef>
                <a:spcAft>
                  <a:spcPts val="0"/>
                </a:spcAft>
                <a:buClrTx/>
                <a:buSzTx/>
                <a:buFontTx/>
                <a:buNone/>
                <a:tabLst/>
                <a:defRPr/>
              </a:pPr>
              <a:r>
                <a:rPr kumimoji="0" lang="zh-CN" altLang="en-US" sz="1032"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此处添加详细文本描述，建议与标题相关并符合整体语言风格，语言描述尽量简洁生动。尽量将每页幻灯片的字数控制在</a:t>
              </a:r>
              <a:r>
                <a:rPr kumimoji="0" lang="en-US" altLang="zh-CN" sz="1032"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200</a:t>
              </a:r>
              <a:r>
                <a:rPr kumimoji="0" lang="zh-CN" altLang="en-US" sz="1032"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字以内</a:t>
              </a:r>
              <a:endParaRPr kumimoji="0" lang="ms-MY" sz="1032" b="0" i="0" u="none" strike="noStrike" kern="0" cap="none" spc="0" normalizeH="0" baseline="0" noProof="0" dirty="0">
                <a:ln>
                  <a:noFill/>
                </a:ln>
                <a:solidFill>
                  <a:sysClr val="window" lastClr="FFFFFF"/>
                </a:solidFill>
                <a:effectLst/>
                <a:uLnTx/>
                <a:uFillTx/>
                <a:latin typeface="微软雅黑" pitchFamily="34" charset="-122"/>
              </a:endParaRPr>
            </a:p>
          </p:txBody>
        </p:sp>
        <p:grpSp>
          <p:nvGrpSpPr>
            <p:cNvPr id="49" name="Group 54"/>
            <p:cNvGrpSpPr/>
            <p:nvPr/>
          </p:nvGrpSpPr>
          <p:grpSpPr>
            <a:xfrm>
              <a:off x="4038600" y="1428750"/>
              <a:ext cx="1371600" cy="717618"/>
              <a:chOff x="3962400" y="1276350"/>
              <a:chExt cx="1371600" cy="717618"/>
            </a:xfrm>
          </p:grpSpPr>
          <p:sp>
            <p:nvSpPr>
              <p:cNvPr id="50" name="Rectangle 31"/>
              <p:cNvSpPr/>
              <p:nvPr/>
            </p:nvSpPr>
            <p:spPr>
              <a:xfrm>
                <a:off x="3962400" y="1657350"/>
                <a:ext cx="1371600" cy="336618"/>
              </a:xfrm>
              <a:prstGeom prst="rect">
                <a:avLst/>
              </a:prstGeom>
              <a:noFill/>
            </p:spPr>
            <p:txBody>
              <a:bodyPr wrap="square">
                <a:spAutoFit/>
              </a:bodyPr>
              <a:lstStyle/>
              <a:p>
                <a:pPr marL="0" marR="0" lvl="0" indent="0" algn="ctr" defTabSz="725645" eaLnBrk="1" fontAlgn="auto" latinLnBrk="0" hangingPunct="1">
                  <a:lnSpc>
                    <a:spcPct val="100000"/>
                  </a:lnSpc>
                  <a:spcBef>
                    <a:spcPts val="0"/>
                  </a:spcBef>
                  <a:spcAft>
                    <a:spcPts val="0"/>
                  </a:spcAft>
                  <a:buClrTx/>
                  <a:buSzTx/>
                  <a:buFontTx/>
                  <a:buNone/>
                  <a:tabLst/>
                  <a:defRPr/>
                </a:pPr>
                <a:r>
                  <a:rPr kumimoji="0" lang="zh-CN" altLang="en-US" sz="1587"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输入标题</a:t>
                </a:r>
                <a:endParaRPr kumimoji="0" lang="ms-MY" sz="1587" b="0" i="0" u="none" strike="noStrike" kern="0" cap="none" spc="0" normalizeH="0" baseline="0" noProof="0" dirty="0">
                  <a:ln>
                    <a:noFill/>
                  </a:ln>
                  <a:solidFill>
                    <a:sysClr val="window" lastClr="FFFFFF"/>
                  </a:solidFill>
                  <a:effectLst/>
                  <a:uLnTx/>
                  <a:uFillTx/>
                  <a:latin typeface="微软雅黑" pitchFamily="34" charset="-122"/>
                </a:endParaRPr>
              </a:p>
            </p:txBody>
          </p:sp>
          <p:grpSp>
            <p:nvGrpSpPr>
              <p:cNvPr id="51" name="Group 40"/>
              <p:cNvGrpSpPr/>
              <p:nvPr/>
            </p:nvGrpSpPr>
            <p:grpSpPr>
              <a:xfrm>
                <a:off x="4419600" y="1276350"/>
                <a:ext cx="370114" cy="370114"/>
                <a:chOff x="3820885" y="1360715"/>
                <a:chExt cx="370114" cy="370114"/>
              </a:xfrm>
            </p:grpSpPr>
            <p:sp>
              <p:nvSpPr>
                <p:cNvPr id="52" name="Oval 33"/>
                <p:cNvSpPr/>
                <p:nvPr/>
              </p:nvSpPr>
              <p:spPr>
                <a:xfrm>
                  <a:off x="3820885" y="1360715"/>
                  <a:ext cx="370114" cy="370114"/>
                </a:xfrm>
                <a:prstGeom prst="ellipse">
                  <a:avLst/>
                </a:prstGeom>
                <a:solidFill>
                  <a:sysClr val="window" lastClr="FFFFFF"/>
                </a:solidFill>
                <a:ln w="25400" cap="flat" cmpd="sng" algn="ctr">
                  <a:noFill/>
                  <a:prstDash val="solid"/>
                </a:ln>
                <a:effectLst/>
              </p:spPr>
              <p:txBody>
                <a:bodyPr rtlCol="0" anchor="ctr"/>
                <a:lstStyle/>
                <a:p>
                  <a:pPr marL="0" marR="0" lvl="0" indent="0" algn="ctr" defTabSz="725645" eaLnBrk="1" fontAlgn="auto" latinLnBrk="0" hangingPunct="1">
                    <a:lnSpc>
                      <a:spcPct val="100000"/>
                    </a:lnSpc>
                    <a:spcBef>
                      <a:spcPts val="0"/>
                    </a:spcBef>
                    <a:spcAft>
                      <a:spcPts val="0"/>
                    </a:spcAft>
                    <a:buClrTx/>
                    <a:buSzTx/>
                    <a:buFontTx/>
                    <a:buNone/>
                    <a:tabLst/>
                    <a:defRPr/>
                  </a:pPr>
                  <a:endParaRPr kumimoji="0" lang="en-US" sz="1429"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53" name="Freeform 26"/>
                <p:cNvSpPr>
                  <a:spLocks/>
                </p:cNvSpPr>
                <p:nvPr/>
              </p:nvSpPr>
              <p:spPr bwMode="auto">
                <a:xfrm>
                  <a:off x="3922046" y="1462103"/>
                  <a:ext cx="160096" cy="166034"/>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rgbClr val="0070C0"/>
                </a:solidFill>
                <a:ln>
                  <a:noFill/>
                </a:ln>
              </p:spPr>
              <p:txBody>
                <a:bodyPr vert="horz" wrap="square" lIns="72568" tIns="36284" rIns="72568" bIns="36284" numCol="1" anchor="t" anchorCtr="0" compatLnSpc="1">
                  <a:prstTxWarp prst="textNoShape">
                    <a:avLst/>
                  </a:prstTxWarp>
                </a:bodyPr>
                <a:lstStyle/>
                <a:p>
                  <a:pPr marL="0" marR="0" lvl="0" indent="0" defTabSz="725645" eaLnBrk="1" fontAlgn="auto" latinLnBrk="0" hangingPunct="1">
                    <a:lnSpc>
                      <a:spcPct val="100000"/>
                    </a:lnSpc>
                    <a:spcBef>
                      <a:spcPts val="0"/>
                    </a:spcBef>
                    <a:spcAft>
                      <a:spcPts val="0"/>
                    </a:spcAft>
                    <a:buClrTx/>
                    <a:buSzTx/>
                    <a:buFontTx/>
                    <a:buNone/>
                    <a:tabLst/>
                    <a:defRPr/>
                  </a:pPr>
                  <a:endParaRPr kumimoji="0" lang="en-US" sz="1429" b="0" i="0" u="none" strike="noStrike" kern="0" cap="none" spc="0" normalizeH="0" baseline="0" noProof="0" dirty="0">
                    <a:ln>
                      <a:noFill/>
                    </a:ln>
                    <a:solidFill>
                      <a:sysClr val="windowText" lastClr="000000"/>
                    </a:solidFill>
                    <a:effectLst/>
                    <a:uLnTx/>
                    <a:uFillTx/>
                    <a:latin typeface="微软雅黑" pitchFamily="34" charset="-122"/>
                  </a:endParaRPr>
                </a:p>
              </p:txBody>
            </p:sp>
          </p:grpSp>
        </p:grpSp>
      </p:grpSp>
      <p:grpSp>
        <p:nvGrpSpPr>
          <p:cNvPr id="54" name="Group 57"/>
          <p:cNvGrpSpPr/>
          <p:nvPr/>
        </p:nvGrpSpPr>
        <p:grpSpPr>
          <a:xfrm>
            <a:off x="4114801" y="2451480"/>
            <a:ext cx="4286080" cy="793697"/>
            <a:chOff x="4114800" y="2114550"/>
            <a:chExt cx="4286079" cy="793818"/>
          </a:xfrm>
        </p:grpSpPr>
        <p:sp>
          <p:nvSpPr>
            <p:cNvPr id="55" name="Rectangle 50"/>
            <p:cNvSpPr/>
            <p:nvPr/>
          </p:nvSpPr>
          <p:spPr>
            <a:xfrm>
              <a:off x="4114800" y="2114550"/>
              <a:ext cx="4191000" cy="762000"/>
            </a:xfrm>
            <a:prstGeom prst="rect">
              <a:avLst/>
            </a:prstGeom>
            <a:solidFill>
              <a:srgbClr val="0BD0D9">
                <a:lumMod val="40000"/>
                <a:lumOff val="60000"/>
              </a:srgbClr>
            </a:solidFill>
            <a:ln w="25400" cap="flat" cmpd="sng" algn="ctr">
              <a:noFill/>
              <a:prstDash val="solid"/>
            </a:ln>
            <a:effectLst/>
          </p:spPr>
          <p:txBody>
            <a:bodyPr rtlCol="0" anchor="ctr"/>
            <a:lstStyle/>
            <a:p>
              <a:pPr marL="0" marR="0" lvl="0" indent="0" algn="ctr" defTabSz="725645" eaLnBrk="1" fontAlgn="auto" latinLnBrk="0" hangingPunct="1">
                <a:lnSpc>
                  <a:spcPct val="100000"/>
                </a:lnSpc>
                <a:spcBef>
                  <a:spcPts val="0"/>
                </a:spcBef>
                <a:spcAft>
                  <a:spcPts val="0"/>
                </a:spcAft>
                <a:buClrTx/>
                <a:buSzTx/>
                <a:buFontTx/>
                <a:buNone/>
                <a:tabLst/>
                <a:defRPr/>
              </a:pPr>
              <a:endParaRPr kumimoji="0" lang="en-US" sz="1429"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56" name="Rectangle 18"/>
            <p:cNvSpPr/>
            <p:nvPr/>
          </p:nvSpPr>
          <p:spPr>
            <a:xfrm>
              <a:off x="4191000" y="2190750"/>
              <a:ext cx="3048000" cy="568897"/>
            </a:xfrm>
            <a:prstGeom prst="rect">
              <a:avLst/>
            </a:prstGeom>
          </p:spPr>
          <p:txBody>
            <a:bodyPr wrap="square">
              <a:spAutoFit/>
            </a:bodyPr>
            <a:lstStyle/>
            <a:p>
              <a:pPr marL="0" marR="0" lvl="0" indent="0" algn="r" defTabSz="725645" eaLnBrk="1" fontAlgn="auto" latinLnBrk="0" hangingPunct="1">
                <a:lnSpc>
                  <a:spcPct val="100000"/>
                </a:lnSpc>
                <a:spcBef>
                  <a:spcPts val="0"/>
                </a:spcBef>
                <a:spcAft>
                  <a:spcPts val="0"/>
                </a:spcAft>
                <a:buClrTx/>
                <a:buSzTx/>
                <a:buFontTx/>
                <a:buNone/>
                <a:tabLst/>
                <a:defRPr/>
              </a:pPr>
              <a:r>
                <a:rPr kumimoji="0" lang="zh-CN" altLang="en-US" sz="1032"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此处添加详细文本描述，建议与标题相关并符合整体语言风格，语言描述尽量简洁生动。尽量将每页幻灯片的字数控制在</a:t>
              </a:r>
              <a:r>
                <a:rPr kumimoji="0" lang="en-US" altLang="zh-CN" sz="1032"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200</a:t>
              </a:r>
              <a:r>
                <a:rPr kumimoji="0" lang="zh-CN" altLang="en-US" sz="1032"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字以内</a:t>
              </a:r>
              <a:endParaRPr kumimoji="0" lang="ms-MY" sz="1032" b="0" i="0" u="none" strike="noStrike" kern="0" cap="none" spc="0" normalizeH="0" baseline="0" noProof="0" dirty="0">
                <a:ln>
                  <a:noFill/>
                </a:ln>
                <a:solidFill>
                  <a:sysClr val="window" lastClr="FFFFFF"/>
                </a:solidFill>
                <a:effectLst/>
                <a:uLnTx/>
                <a:uFillTx/>
                <a:latin typeface="微软雅黑" pitchFamily="34" charset="-122"/>
              </a:endParaRPr>
            </a:p>
          </p:txBody>
        </p:sp>
        <p:grpSp>
          <p:nvGrpSpPr>
            <p:cNvPr id="57" name="Group 47"/>
            <p:cNvGrpSpPr/>
            <p:nvPr/>
          </p:nvGrpSpPr>
          <p:grpSpPr>
            <a:xfrm>
              <a:off x="7029279" y="2190750"/>
              <a:ext cx="1371600" cy="717618"/>
              <a:chOff x="3905079" y="2114550"/>
              <a:chExt cx="1371600" cy="717618"/>
            </a:xfrm>
          </p:grpSpPr>
          <p:sp>
            <p:nvSpPr>
              <p:cNvPr id="58" name="Rectangle 35"/>
              <p:cNvSpPr/>
              <p:nvPr/>
            </p:nvSpPr>
            <p:spPr>
              <a:xfrm>
                <a:off x="3905079" y="2495550"/>
                <a:ext cx="1371600" cy="336618"/>
              </a:xfrm>
              <a:prstGeom prst="rect">
                <a:avLst/>
              </a:prstGeom>
              <a:noFill/>
            </p:spPr>
            <p:txBody>
              <a:bodyPr wrap="square">
                <a:spAutoFit/>
              </a:bodyPr>
              <a:lstStyle/>
              <a:p>
                <a:pPr marL="0" marR="0" lvl="0" indent="0" algn="ctr" defTabSz="725645" eaLnBrk="1" fontAlgn="auto" latinLnBrk="0" hangingPunct="1">
                  <a:lnSpc>
                    <a:spcPct val="100000"/>
                  </a:lnSpc>
                  <a:spcBef>
                    <a:spcPts val="0"/>
                  </a:spcBef>
                  <a:spcAft>
                    <a:spcPts val="0"/>
                  </a:spcAft>
                  <a:buClrTx/>
                  <a:buSzTx/>
                  <a:buFontTx/>
                  <a:buNone/>
                  <a:tabLst/>
                  <a:defRPr/>
                </a:pPr>
                <a:r>
                  <a:rPr kumimoji="0" lang="zh-CN" altLang="en-US" sz="1587"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输入标题</a:t>
                </a:r>
                <a:endParaRPr kumimoji="0" lang="ms-MY" altLang="zh-CN" sz="1587"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nvGrpSpPr>
              <p:cNvPr id="59" name="Group 40"/>
              <p:cNvGrpSpPr/>
              <p:nvPr/>
            </p:nvGrpSpPr>
            <p:grpSpPr>
              <a:xfrm>
                <a:off x="4419600" y="2114550"/>
                <a:ext cx="370114" cy="370114"/>
                <a:chOff x="3820885" y="1360715"/>
                <a:chExt cx="370114" cy="370114"/>
              </a:xfrm>
            </p:grpSpPr>
            <p:sp>
              <p:nvSpPr>
                <p:cNvPr id="60" name="Oval 37"/>
                <p:cNvSpPr/>
                <p:nvPr/>
              </p:nvSpPr>
              <p:spPr>
                <a:xfrm>
                  <a:off x="3820885" y="1360715"/>
                  <a:ext cx="370114" cy="370114"/>
                </a:xfrm>
                <a:prstGeom prst="ellipse">
                  <a:avLst/>
                </a:prstGeom>
                <a:solidFill>
                  <a:sysClr val="window" lastClr="FFFFFF"/>
                </a:solidFill>
                <a:ln w="25400" cap="flat" cmpd="sng" algn="ctr">
                  <a:noFill/>
                  <a:prstDash val="solid"/>
                </a:ln>
                <a:effectLst/>
              </p:spPr>
              <p:txBody>
                <a:bodyPr rtlCol="0" anchor="ctr"/>
                <a:lstStyle/>
                <a:p>
                  <a:pPr marL="0" marR="0" lvl="0" indent="0" algn="ctr" defTabSz="725645" eaLnBrk="1" fontAlgn="auto" latinLnBrk="0" hangingPunct="1">
                    <a:lnSpc>
                      <a:spcPct val="100000"/>
                    </a:lnSpc>
                    <a:spcBef>
                      <a:spcPts val="0"/>
                    </a:spcBef>
                    <a:spcAft>
                      <a:spcPts val="0"/>
                    </a:spcAft>
                    <a:buClrTx/>
                    <a:buSzTx/>
                    <a:buFontTx/>
                    <a:buNone/>
                    <a:tabLst/>
                    <a:defRPr/>
                  </a:pPr>
                  <a:endParaRPr kumimoji="0" lang="en-US" sz="1429"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61" name="Freeform 26"/>
                <p:cNvSpPr>
                  <a:spLocks/>
                </p:cNvSpPr>
                <p:nvPr/>
              </p:nvSpPr>
              <p:spPr bwMode="auto">
                <a:xfrm>
                  <a:off x="3922046" y="1462103"/>
                  <a:ext cx="160096" cy="166034"/>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rgbClr val="00B0F0"/>
                </a:solidFill>
                <a:ln>
                  <a:noFill/>
                </a:ln>
              </p:spPr>
              <p:txBody>
                <a:bodyPr vert="horz" wrap="square" lIns="72568" tIns="36284" rIns="72568" bIns="36284" numCol="1" anchor="t" anchorCtr="0" compatLnSpc="1">
                  <a:prstTxWarp prst="textNoShape">
                    <a:avLst/>
                  </a:prstTxWarp>
                </a:bodyPr>
                <a:lstStyle/>
                <a:p>
                  <a:pPr marL="0" marR="0" lvl="0" indent="0" defTabSz="725645" eaLnBrk="1" fontAlgn="auto" latinLnBrk="0" hangingPunct="1">
                    <a:lnSpc>
                      <a:spcPct val="100000"/>
                    </a:lnSpc>
                    <a:spcBef>
                      <a:spcPts val="0"/>
                    </a:spcBef>
                    <a:spcAft>
                      <a:spcPts val="0"/>
                    </a:spcAft>
                    <a:buClrTx/>
                    <a:buSzTx/>
                    <a:buFontTx/>
                    <a:buNone/>
                    <a:tabLst/>
                    <a:defRPr/>
                  </a:pPr>
                  <a:endParaRPr kumimoji="0" lang="en-US" sz="1429" b="0" i="0" u="none" strike="noStrike" kern="0" cap="none" spc="0" normalizeH="0" baseline="0" noProof="0" dirty="0">
                    <a:ln>
                      <a:noFill/>
                    </a:ln>
                    <a:solidFill>
                      <a:sysClr val="windowText" lastClr="000000"/>
                    </a:solidFill>
                    <a:effectLst/>
                    <a:uLnTx/>
                    <a:uFillTx/>
                    <a:latin typeface="微软雅黑" pitchFamily="34" charset="-122"/>
                  </a:endParaRPr>
                </a:p>
              </p:txBody>
            </p:sp>
          </p:grpSp>
        </p:grpSp>
      </p:grpSp>
      <p:grpSp>
        <p:nvGrpSpPr>
          <p:cNvPr id="62" name="Group 58"/>
          <p:cNvGrpSpPr/>
          <p:nvPr/>
        </p:nvGrpSpPr>
        <p:grpSpPr>
          <a:xfrm>
            <a:off x="4057686" y="3213362"/>
            <a:ext cx="4248115" cy="793697"/>
            <a:chOff x="4057685" y="2876550"/>
            <a:chExt cx="4248115" cy="793818"/>
          </a:xfrm>
        </p:grpSpPr>
        <p:sp>
          <p:nvSpPr>
            <p:cNvPr id="63" name="Rectangle 51"/>
            <p:cNvSpPr/>
            <p:nvPr/>
          </p:nvSpPr>
          <p:spPr>
            <a:xfrm>
              <a:off x="4114800" y="2876550"/>
              <a:ext cx="4191000" cy="762000"/>
            </a:xfrm>
            <a:prstGeom prst="rect">
              <a:avLst/>
            </a:prstGeom>
            <a:solidFill>
              <a:srgbClr val="0BD0D9"/>
            </a:solidFill>
            <a:ln w="25400" cap="flat" cmpd="sng" algn="ctr">
              <a:noFill/>
              <a:prstDash val="solid"/>
            </a:ln>
            <a:effectLst/>
          </p:spPr>
          <p:txBody>
            <a:bodyPr rtlCol="0" anchor="ctr"/>
            <a:lstStyle/>
            <a:p>
              <a:pPr marL="0" marR="0" lvl="0" indent="0" algn="ctr" defTabSz="725645" eaLnBrk="1" fontAlgn="auto" latinLnBrk="0" hangingPunct="1">
                <a:lnSpc>
                  <a:spcPct val="100000"/>
                </a:lnSpc>
                <a:spcBef>
                  <a:spcPts val="0"/>
                </a:spcBef>
                <a:spcAft>
                  <a:spcPts val="0"/>
                </a:spcAft>
                <a:buClrTx/>
                <a:buSzTx/>
                <a:buFontTx/>
                <a:buNone/>
                <a:tabLst/>
                <a:defRPr/>
              </a:pPr>
              <a:endParaRPr kumimoji="0" lang="en-US" sz="1429"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64" name="Rectangle 6"/>
            <p:cNvSpPr/>
            <p:nvPr/>
          </p:nvSpPr>
          <p:spPr>
            <a:xfrm>
              <a:off x="5181600" y="2952750"/>
              <a:ext cx="3048000" cy="568897"/>
            </a:xfrm>
            <a:prstGeom prst="rect">
              <a:avLst/>
            </a:prstGeom>
          </p:spPr>
          <p:txBody>
            <a:bodyPr wrap="square">
              <a:spAutoFit/>
            </a:bodyPr>
            <a:lstStyle/>
            <a:p>
              <a:pPr marL="0" marR="0" lvl="0" indent="0" defTabSz="725645" eaLnBrk="1" fontAlgn="auto" latinLnBrk="0" hangingPunct="1">
                <a:lnSpc>
                  <a:spcPct val="100000"/>
                </a:lnSpc>
                <a:spcBef>
                  <a:spcPts val="0"/>
                </a:spcBef>
                <a:spcAft>
                  <a:spcPts val="0"/>
                </a:spcAft>
                <a:buClrTx/>
                <a:buSzTx/>
                <a:buFontTx/>
                <a:buNone/>
                <a:tabLst/>
                <a:defRPr/>
              </a:pPr>
              <a:r>
                <a:rPr kumimoji="0" lang="zh-CN" altLang="en-US" sz="1032"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此处添加详细文本描述，建议与标题相关并符合整体语言风格，语言描述尽量简洁生动。尽量将每页幻灯片的字数控制在</a:t>
              </a:r>
              <a:r>
                <a:rPr kumimoji="0" lang="en-US" altLang="zh-CN" sz="1032"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200</a:t>
              </a:r>
              <a:r>
                <a:rPr kumimoji="0" lang="zh-CN" altLang="en-US" sz="1032"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字以内</a:t>
              </a:r>
              <a:endParaRPr kumimoji="0" lang="ms-MY" sz="1032" b="0" i="0" u="none" strike="noStrike" kern="0" cap="none" spc="0" normalizeH="0" baseline="0" noProof="0" dirty="0">
                <a:ln>
                  <a:noFill/>
                </a:ln>
                <a:solidFill>
                  <a:sysClr val="window" lastClr="FFFFFF"/>
                </a:solidFill>
                <a:effectLst/>
                <a:uLnTx/>
                <a:uFillTx/>
                <a:latin typeface="微软雅黑" pitchFamily="34" charset="-122"/>
              </a:endParaRPr>
            </a:p>
          </p:txBody>
        </p:sp>
        <p:grpSp>
          <p:nvGrpSpPr>
            <p:cNvPr id="65" name="Group 53"/>
            <p:cNvGrpSpPr/>
            <p:nvPr/>
          </p:nvGrpSpPr>
          <p:grpSpPr>
            <a:xfrm>
              <a:off x="4057685" y="2952750"/>
              <a:ext cx="1371600" cy="717618"/>
              <a:chOff x="3905285" y="3105150"/>
              <a:chExt cx="1371600" cy="717618"/>
            </a:xfrm>
          </p:grpSpPr>
          <p:sp>
            <p:nvSpPr>
              <p:cNvPr id="66" name="Rectangle 39"/>
              <p:cNvSpPr/>
              <p:nvPr/>
            </p:nvSpPr>
            <p:spPr>
              <a:xfrm>
                <a:off x="3905285" y="3486150"/>
                <a:ext cx="1371600" cy="336618"/>
              </a:xfrm>
              <a:prstGeom prst="rect">
                <a:avLst/>
              </a:prstGeom>
              <a:noFill/>
            </p:spPr>
            <p:txBody>
              <a:bodyPr wrap="square">
                <a:spAutoFit/>
              </a:bodyPr>
              <a:lstStyle/>
              <a:p>
                <a:pPr marL="0" marR="0" lvl="0" indent="0" algn="ctr" defTabSz="725645" eaLnBrk="1" fontAlgn="auto" latinLnBrk="0" hangingPunct="1">
                  <a:lnSpc>
                    <a:spcPct val="100000"/>
                  </a:lnSpc>
                  <a:spcBef>
                    <a:spcPts val="0"/>
                  </a:spcBef>
                  <a:spcAft>
                    <a:spcPts val="0"/>
                  </a:spcAft>
                  <a:buClrTx/>
                  <a:buSzTx/>
                  <a:buFontTx/>
                  <a:buNone/>
                  <a:tabLst/>
                  <a:defRPr/>
                </a:pPr>
                <a:r>
                  <a:rPr kumimoji="0" lang="zh-CN" altLang="en-US" sz="1587"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输入标题</a:t>
                </a:r>
                <a:endParaRPr kumimoji="0" lang="ms-MY" altLang="zh-CN" sz="1587"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nvGrpSpPr>
              <p:cNvPr id="67" name="Group 40"/>
              <p:cNvGrpSpPr/>
              <p:nvPr/>
            </p:nvGrpSpPr>
            <p:grpSpPr>
              <a:xfrm>
                <a:off x="4419600" y="3105150"/>
                <a:ext cx="370114" cy="370114"/>
                <a:chOff x="3820885" y="1360715"/>
                <a:chExt cx="370114" cy="370114"/>
              </a:xfrm>
            </p:grpSpPr>
            <p:sp>
              <p:nvSpPr>
                <p:cNvPr id="68" name="Oval 41"/>
                <p:cNvSpPr/>
                <p:nvPr/>
              </p:nvSpPr>
              <p:spPr>
                <a:xfrm>
                  <a:off x="3820885" y="1360715"/>
                  <a:ext cx="370114" cy="370114"/>
                </a:xfrm>
                <a:prstGeom prst="ellipse">
                  <a:avLst/>
                </a:prstGeom>
                <a:solidFill>
                  <a:sysClr val="window" lastClr="FFFFFF"/>
                </a:solidFill>
                <a:ln w="25400" cap="flat" cmpd="sng" algn="ctr">
                  <a:noFill/>
                  <a:prstDash val="solid"/>
                </a:ln>
                <a:effectLst/>
              </p:spPr>
              <p:txBody>
                <a:bodyPr rtlCol="0" anchor="ctr"/>
                <a:lstStyle/>
                <a:p>
                  <a:pPr marL="0" marR="0" lvl="0" indent="0" algn="ctr" defTabSz="725645" eaLnBrk="1" fontAlgn="auto" latinLnBrk="0" hangingPunct="1">
                    <a:lnSpc>
                      <a:spcPct val="100000"/>
                    </a:lnSpc>
                    <a:spcBef>
                      <a:spcPts val="0"/>
                    </a:spcBef>
                    <a:spcAft>
                      <a:spcPts val="0"/>
                    </a:spcAft>
                    <a:buClrTx/>
                    <a:buSzTx/>
                    <a:buFontTx/>
                    <a:buNone/>
                    <a:tabLst/>
                    <a:defRPr/>
                  </a:pPr>
                  <a:endParaRPr kumimoji="0" lang="en-US" sz="1429"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69" name="Freeform 26"/>
                <p:cNvSpPr>
                  <a:spLocks/>
                </p:cNvSpPr>
                <p:nvPr/>
              </p:nvSpPr>
              <p:spPr bwMode="auto">
                <a:xfrm>
                  <a:off x="3922046" y="1462103"/>
                  <a:ext cx="160096" cy="166034"/>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rgbClr val="66CCFF"/>
                </a:solidFill>
                <a:ln>
                  <a:noFill/>
                </a:ln>
              </p:spPr>
              <p:txBody>
                <a:bodyPr vert="horz" wrap="square" lIns="72568" tIns="36284" rIns="72568" bIns="36284" numCol="1" anchor="t" anchorCtr="0" compatLnSpc="1">
                  <a:prstTxWarp prst="textNoShape">
                    <a:avLst/>
                  </a:prstTxWarp>
                </a:bodyPr>
                <a:lstStyle/>
                <a:p>
                  <a:pPr marL="0" marR="0" lvl="0" indent="0" defTabSz="725645" eaLnBrk="1" fontAlgn="auto" latinLnBrk="0" hangingPunct="1">
                    <a:lnSpc>
                      <a:spcPct val="100000"/>
                    </a:lnSpc>
                    <a:spcBef>
                      <a:spcPts val="0"/>
                    </a:spcBef>
                    <a:spcAft>
                      <a:spcPts val="0"/>
                    </a:spcAft>
                    <a:buClrTx/>
                    <a:buSzTx/>
                    <a:buFontTx/>
                    <a:buNone/>
                    <a:tabLst/>
                    <a:defRPr/>
                  </a:pPr>
                  <a:endParaRPr kumimoji="0" lang="en-US" sz="1429" b="0" i="0" u="none" strike="noStrike" kern="0" cap="none" spc="0" normalizeH="0" baseline="0" noProof="0" dirty="0">
                    <a:ln>
                      <a:noFill/>
                    </a:ln>
                    <a:solidFill>
                      <a:sysClr val="windowText" lastClr="000000"/>
                    </a:solidFill>
                    <a:effectLst/>
                    <a:uLnTx/>
                    <a:uFillTx/>
                    <a:latin typeface="微软雅黑" pitchFamily="34" charset="-122"/>
                  </a:endParaRPr>
                </a:p>
              </p:txBody>
            </p:sp>
          </p:grpSp>
        </p:grpSp>
      </p:grpSp>
      <p:grpSp>
        <p:nvGrpSpPr>
          <p:cNvPr id="70" name="Group 59"/>
          <p:cNvGrpSpPr/>
          <p:nvPr/>
        </p:nvGrpSpPr>
        <p:grpSpPr>
          <a:xfrm>
            <a:off x="4114801" y="3975246"/>
            <a:ext cx="4228934" cy="1037930"/>
            <a:chOff x="4114800" y="3638550"/>
            <a:chExt cx="4228934" cy="1038089"/>
          </a:xfrm>
        </p:grpSpPr>
        <p:sp>
          <p:nvSpPr>
            <p:cNvPr id="71" name="Rectangle 52"/>
            <p:cNvSpPr/>
            <p:nvPr/>
          </p:nvSpPr>
          <p:spPr>
            <a:xfrm>
              <a:off x="4114800" y="3638550"/>
              <a:ext cx="4191000" cy="762000"/>
            </a:xfrm>
            <a:prstGeom prst="rect">
              <a:avLst/>
            </a:prstGeom>
            <a:solidFill>
              <a:srgbClr val="0BD0D9">
                <a:lumMod val="40000"/>
                <a:lumOff val="60000"/>
              </a:srgbClr>
            </a:solidFill>
            <a:ln w="25400" cap="flat" cmpd="sng" algn="ctr">
              <a:noFill/>
              <a:prstDash val="solid"/>
            </a:ln>
            <a:effectLst/>
          </p:spPr>
          <p:txBody>
            <a:bodyPr rtlCol="0" anchor="ctr"/>
            <a:lstStyle/>
            <a:p>
              <a:pPr marL="0" marR="0" lvl="0" indent="0" algn="ctr" defTabSz="725645" eaLnBrk="1" fontAlgn="auto" latinLnBrk="0" hangingPunct="1">
                <a:lnSpc>
                  <a:spcPct val="100000"/>
                </a:lnSpc>
                <a:spcBef>
                  <a:spcPts val="0"/>
                </a:spcBef>
                <a:spcAft>
                  <a:spcPts val="0"/>
                </a:spcAft>
                <a:buClrTx/>
                <a:buSzTx/>
                <a:buFontTx/>
                <a:buNone/>
                <a:tabLst/>
                <a:defRPr/>
              </a:pPr>
              <a:endParaRPr kumimoji="0" lang="en-US" sz="1429"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72" name="Rectangle 8"/>
            <p:cNvSpPr/>
            <p:nvPr/>
          </p:nvSpPr>
          <p:spPr>
            <a:xfrm>
              <a:off x="4191000" y="3714750"/>
              <a:ext cx="3048000" cy="568897"/>
            </a:xfrm>
            <a:prstGeom prst="rect">
              <a:avLst/>
            </a:prstGeom>
          </p:spPr>
          <p:txBody>
            <a:bodyPr wrap="square">
              <a:spAutoFit/>
            </a:bodyPr>
            <a:lstStyle/>
            <a:p>
              <a:pPr marL="0" marR="0" lvl="0" indent="0" algn="r" defTabSz="725645" eaLnBrk="1" fontAlgn="auto" latinLnBrk="0" hangingPunct="1">
                <a:lnSpc>
                  <a:spcPct val="100000"/>
                </a:lnSpc>
                <a:spcBef>
                  <a:spcPts val="0"/>
                </a:spcBef>
                <a:spcAft>
                  <a:spcPts val="0"/>
                </a:spcAft>
                <a:buClrTx/>
                <a:buSzTx/>
                <a:buFontTx/>
                <a:buNone/>
                <a:tabLst/>
                <a:defRPr/>
              </a:pPr>
              <a:r>
                <a:rPr kumimoji="0" lang="zh-CN" altLang="en-US" sz="1032"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此处添加详细文本描述，建议与标题相关并符合整体语言风格，语言描述尽量简洁生动。尽量将每页幻灯片的字数控制在</a:t>
              </a:r>
              <a:r>
                <a:rPr kumimoji="0" lang="en-US" altLang="zh-CN" sz="1032"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200</a:t>
              </a:r>
              <a:r>
                <a:rPr kumimoji="0" lang="zh-CN" altLang="en-US" sz="1032"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字以内</a:t>
              </a:r>
              <a:endParaRPr kumimoji="0" lang="ms-MY" sz="1032" b="0" i="0" u="none" strike="noStrike" kern="0" cap="none" spc="0" normalizeH="0" baseline="0" noProof="0" dirty="0">
                <a:ln>
                  <a:noFill/>
                </a:ln>
                <a:solidFill>
                  <a:sysClr val="window" lastClr="FFFFFF"/>
                </a:solidFill>
                <a:effectLst/>
                <a:uLnTx/>
                <a:uFillTx/>
                <a:latin typeface="微软雅黑" pitchFamily="34" charset="-122"/>
              </a:endParaRPr>
            </a:p>
          </p:txBody>
        </p:sp>
        <p:grpSp>
          <p:nvGrpSpPr>
            <p:cNvPr id="73" name="Group 48"/>
            <p:cNvGrpSpPr/>
            <p:nvPr/>
          </p:nvGrpSpPr>
          <p:grpSpPr>
            <a:xfrm>
              <a:off x="6972134" y="3714750"/>
              <a:ext cx="1371600" cy="961889"/>
              <a:chOff x="3924134" y="3790950"/>
              <a:chExt cx="1371600" cy="961889"/>
            </a:xfrm>
          </p:grpSpPr>
          <p:sp>
            <p:nvSpPr>
              <p:cNvPr id="74" name="Rectangle 43"/>
              <p:cNvSpPr/>
              <p:nvPr/>
            </p:nvSpPr>
            <p:spPr>
              <a:xfrm>
                <a:off x="3924134" y="4171950"/>
                <a:ext cx="1371600" cy="580889"/>
              </a:xfrm>
              <a:prstGeom prst="rect">
                <a:avLst/>
              </a:prstGeom>
              <a:noFill/>
            </p:spPr>
            <p:txBody>
              <a:bodyPr wrap="square">
                <a:spAutoFit/>
              </a:bodyPr>
              <a:lstStyle/>
              <a:p>
                <a:pPr marL="0" marR="0" lvl="0" indent="0" algn="ctr" defTabSz="725645" eaLnBrk="1" fontAlgn="auto" latinLnBrk="0" hangingPunct="1">
                  <a:lnSpc>
                    <a:spcPct val="100000"/>
                  </a:lnSpc>
                  <a:spcBef>
                    <a:spcPts val="0"/>
                  </a:spcBef>
                  <a:spcAft>
                    <a:spcPts val="0"/>
                  </a:spcAft>
                  <a:buClrTx/>
                  <a:buSzTx/>
                  <a:buFontTx/>
                  <a:buNone/>
                  <a:tabLst/>
                  <a:defRPr/>
                </a:pPr>
                <a:r>
                  <a:rPr kumimoji="0" lang="zh-CN" altLang="en-US" sz="1587"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输入标题</a:t>
                </a:r>
                <a:endParaRPr kumimoji="0" lang="ms-MY" altLang="zh-CN" sz="1587"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725645" eaLnBrk="1" fontAlgn="auto" latinLnBrk="0" hangingPunct="1">
                  <a:lnSpc>
                    <a:spcPct val="100000"/>
                  </a:lnSpc>
                  <a:spcBef>
                    <a:spcPts val="0"/>
                  </a:spcBef>
                  <a:spcAft>
                    <a:spcPts val="0"/>
                  </a:spcAft>
                  <a:buClrTx/>
                  <a:buSzTx/>
                  <a:buFontTx/>
                  <a:buNone/>
                  <a:tabLst/>
                  <a:defRPr/>
                </a:pPr>
                <a:r>
                  <a:rPr kumimoji="0" lang="ms-MY" sz="1587" b="0" i="0" u="none" strike="noStrike" kern="0" cap="none" spc="0" normalizeH="0" baseline="0" noProof="0" dirty="0">
                    <a:ln>
                      <a:noFill/>
                    </a:ln>
                    <a:solidFill>
                      <a:sysClr val="window" lastClr="FFFFFF"/>
                    </a:solidFill>
                    <a:effectLst/>
                    <a:uLnTx/>
                    <a:uFillTx/>
                    <a:latin typeface="微软雅黑" pitchFamily="34" charset="-122"/>
                  </a:rPr>
                  <a:t> </a:t>
                </a:r>
              </a:p>
            </p:txBody>
          </p:sp>
          <p:grpSp>
            <p:nvGrpSpPr>
              <p:cNvPr id="75" name="Group 44"/>
              <p:cNvGrpSpPr/>
              <p:nvPr/>
            </p:nvGrpSpPr>
            <p:grpSpPr>
              <a:xfrm>
                <a:off x="4419600" y="3790950"/>
                <a:ext cx="370114" cy="370114"/>
                <a:chOff x="3820885" y="1360715"/>
                <a:chExt cx="370114" cy="370114"/>
              </a:xfrm>
            </p:grpSpPr>
            <p:sp>
              <p:nvSpPr>
                <p:cNvPr id="76" name="Oval 45"/>
                <p:cNvSpPr/>
                <p:nvPr/>
              </p:nvSpPr>
              <p:spPr>
                <a:xfrm>
                  <a:off x="3820885" y="1360715"/>
                  <a:ext cx="370114" cy="370114"/>
                </a:xfrm>
                <a:prstGeom prst="ellipse">
                  <a:avLst/>
                </a:prstGeom>
                <a:solidFill>
                  <a:sysClr val="window" lastClr="FFFFFF"/>
                </a:solidFill>
                <a:ln w="25400" cap="flat" cmpd="sng" algn="ctr">
                  <a:noFill/>
                  <a:prstDash val="solid"/>
                </a:ln>
                <a:effectLst/>
              </p:spPr>
              <p:txBody>
                <a:bodyPr rtlCol="0" anchor="ctr"/>
                <a:lstStyle/>
                <a:p>
                  <a:pPr marL="0" marR="0" lvl="0" indent="0" algn="ctr" defTabSz="725645" eaLnBrk="1" fontAlgn="auto" latinLnBrk="0" hangingPunct="1">
                    <a:lnSpc>
                      <a:spcPct val="100000"/>
                    </a:lnSpc>
                    <a:spcBef>
                      <a:spcPts val="0"/>
                    </a:spcBef>
                    <a:spcAft>
                      <a:spcPts val="0"/>
                    </a:spcAft>
                    <a:buClrTx/>
                    <a:buSzTx/>
                    <a:buFontTx/>
                    <a:buNone/>
                    <a:tabLst/>
                    <a:defRPr/>
                  </a:pPr>
                  <a:endParaRPr kumimoji="0" lang="en-US" sz="1429"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77" name="Freeform 26"/>
                <p:cNvSpPr>
                  <a:spLocks/>
                </p:cNvSpPr>
                <p:nvPr/>
              </p:nvSpPr>
              <p:spPr bwMode="auto">
                <a:xfrm>
                  <a:off x="3922046" y="1462103"/>
                  <a:ext cx="160096" cy="166034"/>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rgbClr val="CCECFF"/>
                </a:solidFill>
                <a:ln>
                  <a:noFill/>
                </a:ln>
              </p:spPr>
              <p:txBody>
                <a:bodyPr vert="horz" wrap="square" lIns="72568" tIns="36284" rIns="72568" bIns="36284" numCol="1" anchor="t" anchorCtr="0" compatLnSpc="1">
                  <a:prstTxWarp prst="textNoShape">
                    <a:avLst/>
                  </a:prstTxWarp>
                </a:bodyPr>
                <a:lstStyle/>
                <a:p>
                  <a:pPr marL="0" marR="0" lvl="0" indent="0" defTabSz="725645" eaLnBrk="1" fontAlgn="auto" latinLnBrk="0" hangingPunct="1">
                    <a:lnSpc>
                      <a:spcPct val="100000"/>
                    </a:lnSpc>
                    <a:spcBef>
                      <a:spcPts val="0"/>
                    </a:spcBef>
                    <a:spcAft>
                      <a:spcPts val="0"/>
                    </a:spcAft>
                    <a:buClrTx/>
                    <a:buSzTx/>
                    <a:buFontTx/>
                    <a:buNone/>
                    <a:tabLst/>
                    <a:defRPr/>
                  </a:pPr>
                  <a:endParaRPr kumimoji="0" lang="en-US" sz="1429" b="0" i="0" u="none" strike="noStrike" kern="0" cap="none" spc="0" normalizeH="0" baseline="0" noProof="0" dirty="0">
                    <a:ln>
                      <a:noFill/>
                    </a:ln>
                    <a:solidFill>
                      <a:sysClr val="windowText" lastClr="000000"/>
                    </a:solidFill>
                    <a:effectLst/>
                    <a:uLnTx/>
                    <a:uFillTx/>
                    <a:latin typeface="微软雅黑" pitchFamily="34" charset="-122"/>
                  </a:endParaRPr>
                </a:p>
              </p:txBody>
            </p:sp>
          </p:grpSp>
        </p:grpSp>
      </p:gr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300" fill="hold"/>
                                        <p:tgtEl>
                                          <p:spTgt spid="42"/>
                                        </p:tgtEl>
                                        <p:attrNameLst>
                                          <p:attrName>ppt_x</p:attrName>
                                        </p:attrNameLst>
                                      </p:cBhvr>
                                      <p:tavLst>
                                        <p:tav tm="0">
                                          <p:val>
                                            <p:strVal val="#ppt_x"/>
                                          </p:val>
                                        </p:tav>
                                        <p:tav tm="100000">
                                          <p:val>
                                            <p:strVal val="#ppt_x"/>
                                          </p:val>
                                        </p:tav>
                                      </p:tavLst>
                                    </p:anim>
                                    <p:anim calcmode="lin" valueType="num">
                                      <p:cBhvr additive="base">
                                        <p:cTn id="8" dur="300" fill="hold"/>
                                        <p:tgtEl>
                                          <p:spTgt spid="42"/>
                                        </p:tgtEl>
                                        <p:attrNameLst>
                                          <p:attrName>ppt_y</p:attrName>
                                        </p:attrNameLst>
                                      </p:cBhvr>
                                      <p:tavLst>
                                        <p:tav tm="0">
                                          <p:val>
                                            <p:strVal val="1+#ppt_h/2"/>
                                          </p:val>
                                        </p:tav>
                                        <p:tav tm="100000">
                                          <p:val>
                                            <p:strVal val="#ppt_y"/>
                                          </p:val>
                                        </p:tav>
                                      </p:tavLst>
                                    </p:anim>
                                  </p:childTnLst>
                                </p:cTn>
                              </p:par>
                            </p:childTnLst>
                          </p:cTn>
                        </p:par>
                        <p:par>
                          <p:cTn id="9" fill="hold">
                            <p:stCondLst>
                              <p:cond delay="300"/>
                            </p:stCondLst>
                            <p:childTnLst>
                              <p:par>
                                <p:cTn id="10" presetID="2" presetClass="entr" presetSubtype="4" decel="50000"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 calcmode="lin" valueType="num">
                                      <p:cBhvr additive="base">
                                        <p:cTn id="12" dur="300" fill="hold"/>
                                        <p:tgtEl>
                                          <p:spTgt spid="41"/>
                                        </p:tgtEl>
                                        <p:attrNameLst>
                                          <p:attrName>ppt_x</p:attrName>
                                        </p:attrNameLst>
                                      </p:cBhvr>
                                      <p:tavLst>
                                        <p:tav tm="0">
                                          <p:val>
                                            <p:strVal val="#ppt_x"/>
                                          </p:val>
                                        </p:tav>
                                        <p:tav tm="100000">
                                          <p:val>
                                            <p:strVal val="#ppt_x"/>
                                          </p:val>
                                        </p:tav>
                                      </p:tavLst>
                                    </p:anim>
                                    <p:anim calcmode="lin" valueType="num">
                                      <p:cBhvr additive="base">
                                        <p:cTn id="13" dur="300" fill="hold"/>
                                        <p:tgtEl>
                                          <p:spTgt spid="41"/>
                                        </p:tgtEl>
                                        <p:attrNameLst>
                                          <p:attrName>ppt_y</p:attrName>
                                        </p:attrNameLst>
                                      </p:cBhvr>
                                      <p:tavLst>
                                        <p:tav tm="0">
                                          <p:val>
                                            <p:strVal val="1+#ppt_h/2"/>
                                          </p:val>
                                        </p:tav>
                                        <p:tav tm="100000">
                                          <p:val>
                                            <p:strVal val="#ppt_y"/>
                                          </p:val>
                                        </p:tav>
                                      </p:tavLst>
                                    </p:anim>
                                  </p:childTnLst>
                                </p:cTn>
                              </p:par>
                              <p:par>
                                <p:cTn id="14" presetID="2" presetClass="entr" presetSubtype="4" decel="50000" fill="hold" grpId="0" nodeType="withEffect">
                                  <p:stCondLst>
                                    <p:cond delay="0"/>
                                  </p:stCondLst>
                                  <p:childTnLst>
                                    <p:set>
                                      <p:cBhvr>
                                        <p:cTn id="15" dur="1" fill="hold">
                                          <p:stCondLst>
                                            <p:cond delay="0"/>
                                          </p:stCondLst>
                                        </p:cTn>
                                        <p:tgtEl>
                                          <p:spTgt spid="40"/>
                                        </p:tgtEl>
                                        <p:attrNameLst>
                                          <p:attrName>style.visibility</p:attrName>
                                        </p:attrNameLst>
                                      </p:cBhvr>
                                      <p:to>
                                        <p:strVal val="visible"/>
                                      </p:to>
                                    </p:set>
                                    <p:anim calcmode="lin" valueType="num">
                                      <p:cBhvr additive="base">
                                        <p:cTn id="16" dur="300" fill="hold"/>
                                        <p:tgtEl>
                                          <p:spTgt spid="40"/>
                                        </p:tgtEl>
                                        <p:attrNameLst>
                                          <p:attrName>ppt_x</p:attrName>
                                        </p:attrNameLst>
                                      </p:cBhvr>
                                      <p:tavLst>
                                        <p:tav tm="0">
                                          <p:val>
                                            <p:strVal val="#ppt_x"/>
                                          </p:val>
                                        </p:tav>
                                        <p:tav tm="100000">
                                          <p:val>
                                            <p:strVal val="#ppt_x"/>
                                          </p:val>
                                        </p:tav>
                                      </p:tavLst>
                                    </p:anim>
                                    <p:anim calcmode="lin" valueType="num">
                                      <p:cBhvr additive="base">
                                        <p:cTn id="17" dur="300" fill="hold"/>
                                        <p:tgtEl>
                                          <p:spTgt spid="40"/>
                                        </p:tgtEl>
                                        <p:attrNameLst>
                                          <p:attrName>ppt_y</p:attrName>
                                        </p:attrNameLst>
                                      </p:cBhvr>
                                      <p:tavLst>
                                        <p:tav tm="0">
                                          <p:val>
                                            <p:strVal val="1+#ppt_h/2"/>
                                          </p:val>
                                        </p:tav>
                                        <p:tav tm="100000">
                                          <p:val>
                                            <p:strVal val="#ppt_y"/>
                                          </p:val>
                                        </p:tav>
                                      </p:tavLst>
                                    </p:anim>
                                  </p:childTnLst>
                                </p:cTn>
                              </p:par>
                            </p:childTnLst>
                          </p:cTn>
                        </p:par>
                        <p:par>
                          <p:cTn id="18" fill="hold">
                            <p:stCondLst>
                              <p:cond delay="600"/>
                            </p:stCondLst>
                            <p:childTnLst>
                              <p:par>
                                <p:cTn id="19" presetID="2" presetClass="entr" presetSubtype="2" decel="50000" fill="hold" nodeType="afterEffect">
                                  <p:stCondLst>
                                    <p:cond delay="0"/>
                                  </p:stCondLst>
                                  <p:childTnLst>
                                    <p:set>
                                      <p:cBhvr>
                                        <p:cTn id="20" dur="1" fill="hold">
                                          <p:stCondLst>
                                            <p:cond delay="0"/>
                                          </p:stCondLst>
                                        </p:cTn>
                                        <p:tgtEl>
                                          <p:spTgt spid="46"/>
                                        </p:tgtEl>
                                        <p:attrNameLst>
                                          <p:attrName>style.visibility</p:attrName>
                                        </p:attrNameLst>
                                      </p:cBhvr>
                                      <p:to>
                                        <p:strVal val="visible"/>
                                      </p:to>
                                    </p:set>
                                    <p:anim calcmode="lin" valueType="num">
                                      <p:cBhvr additive="base">
                                        <p:cTn id="21" dur="300" fill="hold"/>
                                        <p:tgtEl>
                                          <p:spTgt spid="46"/>
                                        </p:tgtEl>
                                        <p:attrNameLst>
                                          <p:attrName>ppt_x</p:attrName>
                                        </p:attrNameLst>
                                      </p:cBhvr>
                                      <p:tavLst>
                                        <p:tav tm="0">
                                          <p:val>
                                            <p:strVal val="1+#ppt_w/2"/>
                                          </p:val>
                                        </p:tav>
                                        <p:tav tm="100000">
                                          <p:val>
                                            <p:strVal val="#ppt_x"/>
                                          </p:val>
                                        </p:tav>
                                      </p:tavLst>
                                    </p:anim>
                                    <p:anim calcmode="lin" valueType="num">
                                      <p:cBhvr additive="base">
                                        <p:cTn id="22" dur="300" fill="hold"/>
                                        <p:tgtEl>
                                          <p:spTgt spid="46"/>
                                        </p:tgtEl>
                                        <p:attrNameLst>
                                          <p:attrName>ppt_y</p:attrName>
                                        </p:attrNameLst>
                                      </p:cBhvr>
                                      <p:tavLst>
                                        <p:tav tm="0">
                                          <p:val>
                                            <p:strVal val="#ppt_y"/>
                                          </p:val>
                                        </p:tav>
                                        <p:tav tm="100000">
                                          <p:val>
                                            <p:strVal val="#ppt_y"/>
                                          </p:val>
                                        </p:tav>
                                      </p:tavLst>
                                    </p:anim>
                                  </p:childTnLst>
                                </p:cTn>
                              </p:par>
                            </p:childTnLst>
                          </p:cTn>
                        </p:par>
                        <p:par>
                          <p:cTn id="23" fill="hold">
                            <p:stCondLst>
                              <p:cond delay="900"/>
                            </p:stCondLst>
                            <p:childTnLst>
                              <p:par>
                                <p:cTn id="24" presetID="2" presetClass="entr" presetSubtype="8" decel="50000" fill="hold" nodeType="afterEffect">
                                  <p:stCondLst>
                                    <p:cond delay="0"/>
                                  </p:stCondLst>
                                  <p:childTnLst>
                                    <p:set>
                                      <p:cBhvr>
                                        <p:cTn id="25" dur="1" fill="hold">
                                          <p:stCondLst>
                                            <p:cond delay="0"/>
                                          </p:stCondLst>
                                        </p:cTn>
                                        <p:tgtEl>
                                          <p:spTgt spid="54"/>
                                        </p:tgtEl>
                                        <p:attrNameLst>
                                          <p:attrName>style.visibility</p:attrName>
                                        </p:attrNameLst>
                                      </p:cBhvr>
                                      <p:to>
                                        <p:strVal val="visible"/>
                                      </p:to>
                                    </p:set>
                                    <p:anim calcmode="lin" valueType="num">
                                      <p:cBhvr additive="base">
                                        <p:cTn id="26" dur="300" fill="hold"/>
                                        <p:tgtEl>
                                          <p:spTgt spid="54"/>
                                        </p:tgtEl>
                                        <p:attrNameLst>
                                          <p:attrName>ppt_x</p:attrName>
                                        </p:attrNameLst>
                                      </p:cBhvr>
                                      <p:tavLst>
                                        <p:tav tm="0">
                                          <p:val>
                                            <p:strVal val="0-#ppt_w/2"/>
                                          </p:val>
                                        </p:tav>
                                        <p:tav tm="100000">
                                          <p:val>
                                            <p:strVal val="#ppt_x"/>
                                          </p:val>
                                        </p:tav>
                                      </p:tavLst>
                                    </p:anim>
                                    <p:anim calcmode="lin" valueType="num">
                                      <p:cBhvr additive="base">
                                        <p:cTn id="27" dur="300" fill="hold"/>
                                        <p:tgtEl>
                                          <p:spTgt spid="54"/>
                                        </p:tgtEl>
                                        <p:attrNameLst>
                                          <p:attrName>ppt_y</p:attrName>
                                        </p:attrNameLst>
                                      </p:cBhvr>
                                      <p:tavLst>
                                        <p:tav tm="0">
                                          <p:val>
                                            <p:strVal val="#ppt_y"/>
                                          </p:val>
                                        </p:tav>
                                        <p:tav tm="100000">
                                          <p:val>
                                            <p:strVal val="#ppt_y"/>
                                          </p:val>
                                        </p:tav>
                                      </p:tavLst>
                                    </p:anim>
                                  </p:childTnLst>
                                </p:cTn>
                              </p:par>
                            </p:childTnLst>
                          </p:cTn>
                        </p:par>
                        <p:par>
                          <p:cTn id="28" fill="hold">
                            <p:stCondLst>
                              <p:cond delay="1200"/>
                            </p:stCondLst>
                            <p:childTnLst>
                              <p:par>
                                <p:cTn id="29" presetID="2" presetClass="entr" presetSubtype="2" decel="50000" fill="hold" nodeType="afterEffect">
                                  <p:stCondLst>
                                    <p:cond delay="0"/>
                                  </p:stCondLst>
                                  <p:childTnLst>
                                    <p:set>
                                      <p:cBhvr>
                                        <p:cTn id="30" dur="1" fill="hold">
                                          <p:stCondLst>
                                            <p:cond delay="0"/>
                                          </p:stCondLst>
                                        </p:cTn>
                                        <p:tgtEl>
                                          <p:spTgt spid="62"/>
                                        </p:tgtEl>
                                        <p:attrNameLst>
                                          <p:attrName>style.visibility</p:attrName>
                                        </p:attrNameLst>
                                      </p:cBhvr>
                                      <p:to>
                                        <p:strVal val="visible"/>
                                      </p:to>
                                    </p:set>
                                    <p:anim calcmode="lin" valueType="num">
                                      <p:cBhvr additive="base">
                                        <p:cTn id="31" dur="300" fill="hold"/>
                                        <p:tgtEl>
                                          <p:spTgt spid="62"/>
                                        </p:tgtEl>
                                        <p:attrNameLst>
                                          <p:attrName>ppt_x</p:attrName>
                                        </p:attrNameLst>
                                      </p:cBhvr>
                                      <p:tavLst>
                                        <p:tav tm="0">
                                          <p:val>
                                            <p:strVal val="1+#ppt_w/2"/>
                                          </p:val>
                                        </p:tav>
                                        <p:tav tm="100000">
                                          <p:val>
                                            <p:strVal val="#ppt_x"/>
                                          </p:val>
                                        </p:tav>
                                      </p:tavLst>
                                    </p:anim>
                                    <p:anim calcmode="lin" valueType="num">
                                      <p:cBhvr additive="base">
                                        <p:cTn id="32" dur="300" fill="hold"/>
                                        <p:tgtEl>
                                          <p:spTgt spid="62"/>
                                        </p:tgtEl>
                                        <p:attrNameLst>
                                          <p:attrName>ppt_y</p:attrName>
                                        </p:attrNameLst>
                                      </p:cBhvr>
                                      <p:tavLst>
                                        <p:tav tm="0">
                                          <p:val>
                                            <p:strVal val="#ppt_y"/>
                                          </p:val>
                                        </p:tav>
                                        <p:tav tm="100000">
                                          <p:val>
                                            <p:strVal val="#ppt_y"/>
                                          </p:val>
                                        </p:tav>
                                      </p:tavLst>
                                    </p:anim>
                                  </p:childTnLst>
                                </p:cTn>
                              </p:par>
                            </p:childTnLst>
                          </p:cTn>
                        </p:par>
                        <p:par>
                          <p:cTn id="33" fill="hold">
                            <p:stCondLst>
                              <p:cond delay="1500"/>
                            </p:stCondLst>
                            <p:childTnLst>
                              <p:par>
                                <p:cTn id="34" presetID="2" presetClass="entr" presetSubtype="8" decel="50000" fill="hold" nodeType="afterEffect">
                                  <p:stCondLst>
                                    <p:cond delay="0"/>
                                  </p:stCondLst>
                                  <p:childTnLst>
                                    <p:set>
                                      <p:cBhvr>
                                        <p:cTn id="35" dur="1" fill="hold">
                                          <p:stCondLst>
                                            <p:cond delay="0"/>
                                          </p:stCondLst>
                                        </p:cTn>
                                        <p:tgtEl>
                                          <p:spTgt spid="70"/>
                                        </p:tgtEl>
                                        <p:attrNameLst>
                                          <p:attrName>style.visibility</p:attrName>
                                        </p:attrNameLst>
                                      </p:cBhvr>
                                      <p:to>
                                        <p:strVal val="visible"/>
                                      </p:to>
                                    </p:set>
                                    <p:anim calcmode="lin" valueType="num">
                                      <p:cBhvr additive="base">
                                        <p:cTn id="36" dur="300" fill="hold"/>
                                        <p:tgtEl>
                                          <p:spTgt spid="70"/>
                                        </p:tgtEl>
                                        <p:attrNameLst>
                                          <p:attrName>ppt_x</p:attrName>
                                        </p:attrNameLst>
                                      </p:cBhvr>
                                      <p:tavLst>
                                        <p:tav tm="0">
                                          <p:val>
                                            <p:strVal val="0-#ppt_w/2"/>
                                          </p:val>
                                        </p:tav>
                                        <p:tav tm="100000">
                                          <p:val>
                                            <p:strVal val="#ppt_x"/>
                                          </p:val>
                                        </p:tav>
                                      </p:tavLst>
                                    </p:anim>
                                    <p:anim calcmode="lin" valueType="num">
                                      <p:cBhvr additive="base">
                                        <p:cTn id="37" dur="300" fill="hold"/>
                                        <p:tgtEl>
                                          <p:spTgt spid="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平行四边形 6"/>
          <p:cNvSpPr/>
          <p:nvPr/>
        </p:nvSpPr>
        <p:spPr>
          <a:xfrm>
            <a:off x="1640990" y="2395528"/>
            <a:ext cx="1673353" cy="1186066"/>
          </a:xfrm>
          <a:custGeom>
            <a:avLst/>
            <a:gdLst>
              <a:gd name="connsiteX0" fmla="*/ 0 w 1080120"/>
              <a:gd name="connsiteY0" fmla="*/ 1053681 h 1053681"/>
              <a:gd name="connsiteX1" fmla="*/ 263420 w 1080120"/>
              <a:gd name="connsiteY1" fmla="*/ 0 h 1053681"/>
              <a:gd name="connsiteX2" fmla="*/ 1080120 w 1080120"/>
              <a:gd name="connsiteY2" fmla="*/ 0 h 1053681"/>
              <a:gd name="connsiteX3" fmla="*/ 816700 w 1080120"/>
              <a:gd name="connsiteY3" fmla="*/ 1053681 h 1053681"/>
              <a:gd name="connsiteX4" fmla="*/ 0 w 1080120"/>
              <a:gd name="connsiteY4" fmla="*/ 1053681 h 1053681"/>
              <a:gd name="connsiteX0" fmla="*/ 0 w 1080120"/>
              <a:gd name="connsiteY0" fmla="*/ 1068195 h 1068195"/>
              <a:gd name="connsiteX1" fmla="*/ 365020 w 1080120"/>
              <a:gd name="connsiteY1" fmla="*/ 0 h 1068195"/>
              <a:gd name="connsiteX2" fmla="*/ 1080120 w 1080120"/>
              <a:gd name="connsiteY2" fmla="*/ 14514 h 1068195"/>
              <a:gd name="connsiteX3" fmla="*/ 816700 w 1080120"/>
              <a:gd name="connsiteY3" fmla="*/ 1068195 h 1068195"/>
              <a:gd name="connsiteX4" fmla="*/ 0 w 1080120"/>
              <a:gd name="connsiteY4" fmla="*/ 1068195 h 1068195"/>
              <a:gd name="connsiteX0" fmla="*/ 0 w 1196234"/>
              <a:gd name="connsiteY0" fmla="*/ 1082710 h 1082710"/>
              <a:gd name="connsiteX1" fmla="*/ 365020 w 1196234"/>
              <a:gd name="connsiteY1" fmla="*/ 14515 h 1082710"/>
              <a:gd name="connsiteX2" fmla="*/ 1196234 w 1196234"/>
              <a:gd name="connsiteY2" fmla="*/ 0 h 1082710"/>
              <a:gd name="connsiteX3" fmla="*/ 816700 w 1196234"/>
              <a:gd name="connsiteY3" fmla="*/ 1082710 h 1082710"/>
              <a:gd name="connsiteX4" fmla="*/ 0 w 1196234"/>
              <a:gd name="connsiteY4" fmla="*/ 1082710 h 10827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6234" h="1082710">
                <a:moveTo>
                  <a:pt x="0" y="1082710"/>
                </a:moveTo>
                <a:lnTo>
                  <a:pt x="365020" y="14515"/>
                </a:lnTo>
                <a:lnTo>
                  <a:pt x="1196234" y="0"/>
                </a:lnTo>
                <a:lnTo>
                  <a:pt x="816700" y="1082710"/>
                </a:lnTo>
                <a:lnTo>
                  <a:pt x="0" y="1082710"/>
                </a:lnTo>
                <a:close/>
              </a:path>
            </a:pathLst>
          </a:custGeom>
          <a:solidFill>
            <a:srgbClr val="0BD0D9"/>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5400" b="1" i="0" u="none" strike="noStrike" kern="0" cap="none" spc="0" normalizeH="0" baseline="0" noProof="0" dirty="0" smtClean="0">
                <a:ln>
                  <a:noFill/>
                </a:ln>
                <a:solidFill>
                  <a:sysClr val="window" lastClr="FFFFFF"/>
                </a:solidFill>
                <a:effectLst/>
                <a:uLnTx/>
                <a:uFillTx/>
                <a:latin typeface="Calibri"/>
                <a:ea typeface="宋体"/>
                <a:cs typeface="+mn-cs"/>
              </a:rPr>
              <a:t>02</a:t>
            </a:r>
            <a:endParaRPr kumimoji="0" lang="zh-CN" altLang="en-US" sz="5400" b="1" i="0" u="none" strike="noStrike" kern="0" cap="none" spc="0" normalizeH="0" baseline="0" noProof="0" dirty="0">
              <a:ln>
                <a:noFill/>
              </a:ln>
              <a:solidFill>
                <a:sysClr val="window" lastClr="FFFFFF"/>
              </a:solidFill>
              <a:effectLst/>
              <a:uLnTx/>
              <a:uFillTx/>
              <a:latin typeface="Calibri"/>
              <a:ea typeface="宋体"/>
              <a:cs typeface="+mn-cs"/>
            </a:endParaRPr>
          </a:p>
        </p:txBody>
      </p:sp>
      <p:grpSp>
        <p:nvGrpSpPr>
          <p:cNvPr id="11" name="组合 10"/>
          <p:cNvGrpSpPr/>
          <p:nvPr/>
        </p:nvGrpSpPr>
        <p:grpSpPr>
          <a:xfrm>
            <a:off x="1295400" y="2379812"/>
            <a:ext cx="6090814" cy="405145"/>
            <a:chOff x="1763689" y="1700809"/>
            <a:chExt cx="5560050" cy="369840"/>
          </a:xfrm>
        </p:grpSpPr>
        <p:pic>
          <p:nvPicPr>
            <p:cNvPr id="12" name="Picture 3"/>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1763689" y="1733236"/>
              <a:ext cx="5560050" cy="337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矩形 12"/>
            <p:cNvSpPr/>
            <p:nvPr/>
          </p:nvSpPr>
          <p:spPr>
            <a:xfrm rot="10800000">
              <a:off x="2224477" y="1700809"/>
              <a:ext cx="4546455" cy="43131"/>
            </a:xfrm>
            <a:prstGeom prst="rect">
              <a:avLst/>
            </a:prstGeom>
            <a:gradFill>
              <a:gsLst>
                <a:gs pos="49628">
                  <a:sysClr val="window" lastClr="FFFFFF">
                    <a:lumMod val="50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solidFill>
                <a:effectLst/>
                <a:uLnTx/>
                <a:uFillTx/>
                <a:latin typeface="Calibri"/>
                <a:ea typeface="宋体"/>
              </a:endParaRPr>
            </a:p>
          </p:txBody>
        </p:sp>
      </p:grpSp>
      <p:sp>
        <p:nvSpPr>
          <p:cNvPr id="14" name="TextBox 13"/>
          <p:cNvSpPr txBox="1"/>
          <p:nvPr/>
        </p:nvSpPr>
        <p:spPr>
          <a:xfrm>
            <a:off x="3314343" y="2683542"/>
            <a:ext cx="4264867"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smtClean="0">
                <a:ln>
                  <a:noFill/>
                </a:ln>
                <a:solidFill>
                  <a:sysClr val="windowText" lastClr="000000">
                    <a:lumMod val="50000"/>
                    <a:lumOff val="50000"/>
                  </a:sysClr>
                </a:solidFill>
                <a:effectLst/>
                <a:uLnTx/>
                <a:uFillTx/>
                <a:latin typeface="微软雅黑" pitchFamily="34" charset="-122"/>
                <a:ea typeface="微软雅黑" pitchFamily="34" charset="-122"/>
              </a:rPr>
              <a:t>输入您的标题名称</a:t>
            </a:r>
            <a:endParaRPr kumimoji="0" lang="zh-CN" altLang="en-US" sz="3200" b="1"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endParaRPr>
          </a:p>
        </p:txBody>
      </p:sp>
      <p:grpSp>
        <p:nvGrpSpPr>
          <p:cNvPr id="15" name="组合 14"/>
          <p:cNvGrpSpPr/>
          <p:nvPr/>
        </p:nvGrpSpPr>
        <p:grpSpPr>
          <a:xfrm>
            <a:off x="1295400" y="3527911"/>
            <a:ext cx="6090814" cy="405145"/>
            <a:chOff x="1763689" y="1700809"/>
            <a:chExt cx="5560050" cy="369840"/>
          </a:xfrm>
        </p:grpSpPr>
        <p:pic>
          <p:nvPicPr>
            <p:cNvPr id="16" name="Picture 3"/>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1763689" y="1733236"/>
              <a:ext cx="5560050" cy="337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矩形 16"/>
            <p:cNvSpPr/>
            <p:nvPr/>
          </p:nvSpPr>
          <p:spPr>
            <a:xfrm rot="10800000">
              <a:off x="2224477" y="1700809"/>
              <a:ext cx="4546455" cy="43131"/>
            </a:xfrm>
            <a:prstGeom prst="rect">
              <a:avLst/>
            </a:prstGeom>
            <a:gradFill>
              <a:gsLst>
                <a:gs pos="49628">
                  <a:sysClr val="window" lastClr="FFFFFF">
                    <a:lumMod val="50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solidFill>
                <a:effectLst/>
                <a:uLnTx/>
                <a:uFillTx/>
                <a:latin typeface="Calibri"/>
                <a:ea typeface="宋体"/>
              </a:endParaRPr>
            </a:p>
          </p:txBody>
        </p:sp>
      </p:gr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2" presetClass="entr" presetSubtype="8"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left)">
                                      <p:cBhvr>
                                        <p:cTn id="10" dur="500"/>
                                        <p:tgtEl>
                                          <p:spTgt spid="11"/>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par>
                                <p:cTn id="14" presetID="22" presetClass="entr" presetSubtype="8" fill="hold"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椭圆 17"/>
          <p:cNvSpPr/>
          <p:nvPr/>
        </p:nvSpPr>
        <p:spPr>
          <a:xfrm>
            <a:off x="1978346" y="1566343"/>
            <a:ext cx="753299" cy="753299"/>
          </a:xfrm>
          <a:prstGeom prst="ellipse">
            <a:avLst/>
          </a:prstGeom>
          <a:solidFill>
            <a:srgbClr val="0BD0D9"/>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A</a:t>
            </a:r>
            <a:endParaRPr kumimoji="0" lang="zh-HK" altLang="en-US" sz="27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9" name="椭圆 18"/>
          <p:cNvSpPr/>
          <p:nvPr/>
        </p:nvSpPr>
        <p:spPr>
          <a:xfrm>
            <a:off x="2731646" y="2893103"/>
            <a:ext cx="753299" cy="753299"/>
          </a:xfrm>
          <a:prstGeom prst="ellipse">
            <a:avLst/>
          </a:prstGeom>
          <a:solidFill>
            <a:srgbClr val="0BD0D9"/>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B</a:t>
            </a:r>
            <a:endParaRPr kumimoji="0" lang="zh-HK" altLang="en-US" sz="27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20" name="椭圆 19"/>
          <p:cNvSpPr/>
          <p:nvPr/>
        </p:nvSpPr>
        <p:spPr>
          <a:xfrm>
            <a:off x="1978346" y="4108550"/>
            <a:ext cx="753299" cy="753299"/>
          </a:xfrm>
          <a:prstGeom prst="ellipse">
            <a:avLst/>
          </a:prstGeom>
          <a:solidFill>
            <a:srgbClr val="0BD0D9"/>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C</a:t>
            </a:r>
            <a:endParaRPr kumimoji="0" lang="zh-HK" altLang="en-US" sz="27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cxnSp>
        <p:nvCxnSpPr>
          <p:cNvPr id="21" name="直接连接符 20"/>
          <p:cNvCxnSpPr/>
          <p:nvPr/>
        </p:nvCxnSpPr>
        <p:spPr>
          <a:xfrm flipV="1">
            <a:off x="1198540" y="2217687"/>
            <a:ext cx="666390" cy="395669"/>
          </a:xfrm>
          <a:prstGeom prst="line">
            <a:avLst/>
          </a:prstGeom>
          <a:noFill/>
          <a:ln w="28575" cap="flat" cmpd="sng" algn="ctr">
            <a:solidFill>
              <a:srgbClr val="0BD0D9"/>
            </a:solidFill>
            <a:prstDash val="solid"/>
          </a:ln>
          <a:effectLst/>
        </p:spPr>
      </p:cxnSp>
      <p:cxnSp>
        <p:nvCxnSpPr>
          <p:cNvPr id="22" name="直接连接符 21"/>
          <p:cNvCxnSpPr/>
          <p:nvPr/>
        </p:nvCxnSpPr>
        <p:spPr>
          <a:xfrm>
            <a:off x="1364018" y="3269751"/>
            <a:ext cx="1197420" cy="0"/>
          </a:xfrm>
          <a:prstGeom prst="line">
            <a:avLst/>
          </a:prstGeom>
          <a:noFill/>
          <a:ln w="28575" cap="flat" cmpd="sng" algn="ctr">
            <a:solidFill>
              <a:srgbClr val="0BD0D9"/>
            </a:solidFill>
            <a:prstDash val="solid"/>
          </a:ln>
          <a:effectLst/>
        </p:spPr>
      </p:cxnSp>
      <p:cxnSp>
        <p:nvCxnSpPr>
          <p:cNvPr id="23" name="直接连接符 22"/>
          <p:cNvCxnSpPr/>
          <p:nvPr/>
        </p:nvCxnSpPr>
        <p:spPr>
          <a:xfrm>
            <a:off x="1171515" y="3918198"/>
            <a:ext cx="720442" cy="380361"/>
          </a:xfrm>
          <a:prstGeom prst="line">
            <a:avLst/>
          </a:prstGeom>
          <a:noFill/>
          <a:ln w="28575" cap="flat" cmpd="sng" algn="ctr">
            <a:solidFill>
              <a:srgbClr val="0BD0D9"/>
            </a:solidFill>
            <a:prstDash val="solid"/>
          </a:ln>
          <a:effectLst/>
        </p:spPr>
      </p:cxnSp>
      <p:grpSp>
        <p:nvGrpSpPr>
          <p:cNvPr id="24" name="组合 23"/>
          <p:cNvGrpSpPr/>
          <p:nvPr/>
        </p:nvGrpSpPr>
        <p:grpSpPr>
          <a:xfrm>
            <a:off x="3009418" y="1457279"/>
            <a:ext cx="4566499" cy="1078503"/>
            <a:chOff x="4012556" y="1375083"/>
            <a:chExt cx="5516462" cy="1438005"/>
          </a:xfrm>
        </p:grpSpPr>
        <p:sp>
          <p:nvSpPr>
            <p:cNvPr id="25" name="矩形 24"/>
            <p:cNvSpPr/>
            <p:nvPr/>
          </p:nvSpPr>
          <p:spPr>
            <a:xfrm>
              <a:off x="4012556" y="1729714"/>
              <a:ext cx="5516462" cy="1083374"/>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26" name="文本框 42"/>
            <p:cNvSpPr txBox="1"/>
            <p:nvPr/>
          </p:nvSpPr>
          <p:spPr>
            <a:xfrm>
              <a:off x="4012556" y="1375083"/>
              <a:ext cx="2374014" cy="49244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rPr>
                <a:t>A </a:t>
              </a:r>
              <a:r>
                <a:rPr kumimoji="0" lang="zh-CN" altLang="en-US" sz="1800" b="1"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rPr>
                <a:t>添加标题内容</a:t>
              </a:r>
            </a:p>
          </p:txBody>
        </p:sp>
      </p:grpSp>
      <p:grpSp>
        <p:nvGrpSpPr>
          <p:cNvPr id="27" name="组合 26"/>
          <p:cNvGrpSpPr/>
          <p:nvPr/>
        </p:nvGrpSpPr>
        <p:grpSpPr>
          <a:xfrm>
            <a:off x="3655151" y="2775541"/>
            <a:ext cx="4566499" cy="1078502"/>
            <a:chOff x="4873534" y="3109566"/>
            <a:chExt cx="5516462" cy="1438000"/>
          </a:xfrm>
        </p:grpSpPr>
        <p:sp>
          <p:nvSpPr>
            <p:cNvPr id="28" name="矩形 27"/>
            <p:cNvSpPr/>
            <p:nvPr/>
          </p:nvSpPr>
          <p:spPr>
            <a:xfrm>
              <a:off x="4873534" y="3464195"/>
              <a:ext cx="5516462" cy="1083371"/>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29" name="文本框 44"/>
            <p:cNvSpPr txBox="1"/>
            <p:nvPr/>
          </p:nvSpPr>
          <p:spPr>
            <a:xfrm>
              <a:off x="4873534" y="3109566"/>
              <a:ext cx="2374014" cy="49244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rPr>
                <a:t>B </a:t>
              </a:r>
              <a:r>
                <a:rPr kumimoji="0" lang="zh-CN" altLang="en-US" sz="1800" b="1"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rPr>
                <a:t>添加标题内容</a:t>
              </a:r>
            </a:p>
          </p:txBody>
        </p:sp>
      </p:grpSp>
      <p:grpSp>
        <p:nvGrpSpPr>
          <p:cNvPr id="30" name="组合 29"/>
          <p:cNvGrpSpPr/>
          <p:nvPr/>
        </p:nvGrpSpPr>
        <p:grpSpPr>
          <a:xfrm>
            <a:off x="3009418" y="4006681"/>
            <a:ext cx="4566499" cy="1078503"/>
            <a:chOff x="4012556" y="5002204"/>
            <a:chExt cx="5516462" cy="1438005"/>
          </a:xfrm>
        </p:grpSpPr>
        <p:sp>
          <p:nvSpPr>
            <p:cNvPr id="31" name="矩形 30"/>
            <p:cNvSpPr/>
            <p:nvPr/>
          </p:nvSpPr>
          <p:spPr>
            <a:xfrm>
              <a:off x="4012556" y="5356835"/>
              <a:ext cx="5516462" cy="1083374"/>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32" name="文本框 46"/>
            <p:cNvSpPr txBox="1"/>
            <p:nvPr/>
          </p:nvSpPr>
          <p:spPr>
            <a:xfrm>
              <a:off x="4012556" y="5002204"/>
              <a:ext cx="2374014" cy="49244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rPr>
                <a:t>C </a:t>
              </a:r>
              <a:r>
                <a:rPr kumimoji="0" lang="zh-CN" altLang="en-US" sz="1800" b="1"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rPr>
                <a:t>添加标题内容</a:t>
              </a:r>
            </a:p>
          </p:txBody>
        </p:sp>
      </p:grpSp>
      <p:pic>
        <p:nvPicPr>
          <p:cNvPr id="33" name="图片 32"/>
          <p:cNvPicPr>
            <a:picLocks noChangeAspect="1"/>
          </p:cNvPicPr>
          <p:nvPr/>
        </p:nvPicPr>
        <p:blipFill rotWithShape="1">
          <a:blip r:embed="rId2" cstate="screen">
            <a:duotone>
              <a:srgbClr val="0BD0D9">
                <a:shade val="45000"/>
                <a:satMod val="135000"/>
              </a:srgbClr>
              <a:prstClr val="white"/>
            </a:duotone>
            <a:extLst>
              <a:ext uri="{28A0092B-C50C-407E-A947-70E740481C1C}">
                <a14:useLocalDpi xmlns:a14="http://schemas.microsoft.com/office/drawing/2010/main"/>
              </a:ext>
            </a:extLst>
          </a:blip>
          <a:srcRect l="48604"/>
          <a:stretch/>
        </p:blipFill>
        <p:spPr>
          <a:xfrm>
            <a:off x="1" y="1994092"/>
            <a:ext cx="1217495" cy="2368933"/>
          </a:xfrm>
          <a:prstGeom prst="rect">
            <a:avLst/>
          </a:prstGeom>
        </p:spPr>
      </p:pic>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0-#ppt_w/2"/>
                                          </p:val>
                                        </p:tav>
                                        <p:tav tm="100000">
                                          <p:val>
                                            <p:strVal val="#ppt_x"/>
                                          </p:val>
                                        </p:tav>
                                      </p:tavLst>
                                    </p:anim>
                                    <p:anim calcmode="lin" valueType="num">
                                      <p:cBhvr additive="base">
                                        <p:cTn id="8" dur="500" fill="hold"/>
                                        <p:tgtEl>
                                          <p:spTgt spid="3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left)">
                                      <p:cBhvr>
                                        <p:cTn id="12" dur="500"/>
                                        <p:tgtEl>
                                          <p:spTgt spid="21"/>
                                        </p:tgtEl>
                                      </p:cBhvr>
                                    </p:animEffect>
                                  </p:childTnLst>
                                </p:cTn>
                              </p:par>
                              <p:par>
                                <p:cTn id="13" presetID="22" presetClass="entr" presetSubtype="8" fill="hold" nodeType="with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500"/>
                                        <p:tgtEl>
                                          <p:spTgt spid="22"/>
                                        </p:tgtEl>
                                      </p:cBhvr>
                                    </p:animEffect>
                                  </p:childTnLst>
                                </p:cTn>
                              </p:par>
                              <p:par>
                                <p:cTn id="16" presetID="22" presetClass="entr" presetSubtype="8" fill="hold"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wipe(left)">
                                      <p:cBhvr>
                                        <p:cTn id="18" dur="500"/>
                                        <p:tgtEl>
                                          <p:spTgt spid="23"/>
                                        </p:tgtEl>
                                      </p:cBhvr>
                                    </p:animEffect>
                                  </p:childTnLst>
                                </p:cTn>
                              </p:par>
                            </p:childTnLst>
                          </p:cTn>
                        </p:par>
                        <p:par>
                          <p:cTn id="19" fill="hold">
                            <p:stCondLst>
                              <p:cond delay="1000"/>
                            </p:stCondLst>
                            <p:childTnLst>
                              <p:par>
                                <p:cTn id="20" presetID="10" presetClass="entr" presetSubtype="0"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childTnLst>
                          </p:cTn>
                        </p:par>
                        <p:par>
                          <p:cTn id="23" fill="hold">
                            <p:stCondLst>
                              <p:cond delay="1500"/>
                            </p:stCondLst>
                            <p:childTnLst>
                              <p:par>
                                <p:cTn id="24" presetID="22" presetClass="entr" presetSubtype="8" fill="hold" nodeType="after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wipe(left)">
                                      <p:cBhvr>
                                        <p:cTn id="26" dur="500"/>
                                        <p:tgtEl>
                                          <p:spTgt spid="24"/>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500"/>
                                        <p:tgtEl>
                                          <p:spTgt spid="19"/>
                                        </p:tgtEl>
                                      </p:cBhvr>
                                    </p:animEffect>
                                  </p:childTnLst>
                                </p:cTn>
                              </p:par>
                            </p:childTnLst>
                          </p:cTn>
                        </p:par>
                        <p:par>
                          <p:cTn id="31" fill="hold">
                            <p:stCondLst>
                              <p:cond delay="2500"/>
                            </p:stCondLst>
                            <p:childTnLst>
                              <p:par>
                                <p:cTn id="32" presetID="22" presetClass="entr" presetSubtype="8" fill="hold" nodeType="after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wipe(left)">
                                      <p:cBhvr>
                                        <p:cTn id="34" dur="500"/>
                                        <p:tgtEl>
                                          <p:spTgt spid="27"/>
                                        </p:tgtEl>
                                      </p:cBhvr>
                                    </p:animEffect>
                                  </p:childTnLst>
                                </p:cTn>
                              </p:par>
                            </p:childTnLst>
                          </p:cTn>
                        </p:par>
                        <p:par>
                          <p:cTn id="35" fill="hold">
                            <p:stCondLst>
                              <p:cond delay="3000"/>
                            </p:stCondLst>
                            <p:childTnLst>
                              <p:par>
                                <p:cTn id="36" presetID="10" presetClass="entr" presetSubtype="0" fill="hold" grpId="0" nodeType="after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childTnLst>
                          </p:cTn>
                        </p:par>
                        <p:par>
                          <p:cTn id="39" fill="hold">
                            <p:stCondLst>
                              <p:cond delay="3500"/>
                            </p:stCondLst>
                            <p:childTnLst>
                              <p:par>
                                <p:cTn id="40" presetID="22" presetClass="entr" presetSubtype="8" fill="hold" nodeType="after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wipe(left)">
                                      <p:cBhvr>
                                        <p:cTn id="4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2191"/>
          <p:cNvSpPr/>
          <p:nvPr/>
        </p:nvSpPr>
        <p:spPr>
          <a:xfrm rot="10800000" flipV="1">
            <a:off x="4475556" y="2717202"/>
            <a:ext cx="0" cy="235743"/>
          </a:xfrm>
          <a:prstGeom prst="line">
            <a:avLst/>
          </a:prstGeom>
          <a:noFill/>
          <a:ln w="12700" cap="flat">
            <a:solidFill>
              <a:srgbClr val="53585F"/>
            </a:solidFill>
            <a:prstDash val="solid"/>
            <a:miter lim="400000"/>
          </a:ln>
          <a:effectLst/>
        </p:spPr>
        <p:txBody>
          <a:bodyPr wrap="square" lIns="38100" tIns="38100" rIns="38100" bIns="38100" numCol="1" anchor="ctr">
            <a:noAutofit/>
          </a:bodyPr>
          <a:lstStyle/>
          <a:p>
            <a:pPr lvl="0">
              <a:defRPr sz="3200">
                <a:solidFill>
                  <a:srgbClr val="000000"/>
                </a:solidFill>
                <a:latin typeface="Helvetica Light"/>
                <a:ea typeface="Helvetica Light"/>
                <a:cs typeface="Helvetica Light"/>
                <a:sym typeface="Helvetica Light"/>
              </a:defRPr>
            </a:pPr>
            <a:endParaRPr sz="2400"/>
          </a:p>
        </p:txBody>
      </p:sp>
      <p:sp>
        <p:nvSpPr>
          <p:cNvPr id="3" name="Shape 2191"/>
          <p:cNvSpPr/>
          <p:nvPr/>
        </p:nvSpPr>
        <p:spPr>
          <a:xfrm rot="16200000" flipV="1">
            <a:off x="4383930" y="1704560"/>
            <a:ext cx="0" cy="2259702"/>
          </a:xfrm>
          <a:prstGeom prst="line">
            <a:avLst/>
          </a:prstGeom>
          <a:noFill/>
          <a:ln w="12700" cap="flat">
            <a:solidFill>
              <a:srgbClr val="53585F"/>
            </a:solidFill>
            <a:prstDash val="solid"/>
            <a:miter lim="400000"/>
          </a:ln>
          <a:effectLst/>
        </p:spPr>
        <p:txBody>
          <a:bodyPr wrap="square" lIns="38100" tIns="38100" rIns="38100" bIns="38100" numCol="1" anchor="ctr">
            <a:noAutofit/>
          </a:bodyPr>
          <a:lstStyle/>
          <a:p>
            <a:pPr lvl="0">
              <a:defRPr sz="3200">
                <a:solidFill>
                  <a:srgbClr val="000000"/>
                </a:solidFill>
                <a:latin typeface="Helvetica Light"/>
                <a:ea typeface="Helvetica Light"/>
                <a:cs typeface="Helvetica Light"/>
                <a:sym typeface="Helvetica Light"/>
              </a:defRPr>
            </a:pPr>
            <a:endParaRPr sz="2400"/>
          </a:p>
        </p:txBody>
      </p:sp>
      <p:sp>
        <p:nvSpPr>
          <p:cNvPr id="4" name="Shape 2191"/>
          <p:cNvSpPr/>
          <p:nvPr/>
        </p:nvSpPr>
        <p:spPr>
          <a:xfrm rot="10800000" flipV="1">
            <a:off x="5513781" y="1723147"/>
            <a:ext cx="0" cy="2214563"/>
          </a:xfrm>
          <a:prstGeom prst="line">
            <a:avLst/>
          </a:prstGeom>
          <a:noFill/>
          <a:ln w="12700" cap="flat">
            <a:solidFill>
              <a:srgbClr val="53585F"/>
            </a:solidFill>
            <a:prstDash val="solid"/>
            <a:miter lim="400000"/>
          </a:ln>
          <a:effectLst/>
        </p:spPr>
        <p:txBody>
          <a:bodyPr wrap="square" lIns="38100" tIns="38100" rIns="38100" bIns="38100" numCol="1" anchor="ctr">
            <a:noAutofit/>
          </a:bodyPr>
          <a:lstStyle/>
          <a:p>
            <a:pPr lvl="0">
              <a:defRPr sz="3200">
                <a:solidFill>
                  <a:srgbClr val="000000"/>
                </a:solidFill>
                <a:latin typeface="Helvetica Light"/>
                <a:ea typeface="Helvetica Light"/>
                <a:cs typeface="Helvetica Light"/>
                <a:sym typeface="Helvetica Light"/>
              </a:defRPr>
            </a:pPr>
            <a:endParaRPr sz="2400"/>
          </a:p>
        </p:txBody>
      </p:sp>
      <p:sp>
        <p:nvSpPr>
          <p:cNvPr id="5" name="Shape 2196"/>
          <p:cNvSpPr/>
          <p:nvPr/>
        </p:nvSpPr>
        <p:spPr>
          <a:xfrm>
            <a:off x="5513781" y="3937710"/>
            <a:ext cx="262828" cy="0"/>
          </a:xfrm>
          <a:prstGeom prst="line">
            <a:avLst/>
          </a:prstGeom>
          <a:noFill/>
          <a:ln w="12700" cap="flat">
            <a:solidFill>
              <a:srgbClr val="53585F"/>
            </a:solidFill>
            <a:prstDash val="solid"/>
            <a:miter lim="400000"/>
            <a:tailEnd type="oval" w="med" len="med"/>
          </a:ln>
          <a:effectLst/>
        </p:spPr>
        <p:txBody>
          <a:bodyPr wrap="square" lIns="38100" tIns="38100" rIns="38100" bIns="38100" numCol="1" anchor="ctr">
            <a:noAutofit/>
          </a:bodyPr>
          <a:lstStyle/>
          <a:p>
            <a:pPr lvl="0">
              <a:defRPr sz="3200">
                <a:solidFill>
                  <a:srgbClr val="000000"/>
                </a:solidFill>
                <a:latin typeface="Helvetica Light"/>
                <a:ea typeface="Helvetica Light"/>
                <a:cs typeface="Helvetica Light"/>
                <a:sym typeface="Helvetica Light"/>
              </a:defRPr>
            </a:pPr>
            <a:endParaRPr sz="2400"/>
          </a:p>
        </p:txBody>
      </p:sp>
      <p:sp>
        <p:nvSpPr>
          <p:cNvPr id="6" name="Shape 2196"/>
          <p:cNvSpPr/>
          <p:nvPr/>
        </p:nvSpPr>
        <p:spPr>
          <a:xfrm>
            <a:off x="5513781" y="3223335"/>
            <a:ext cx="262828" cy="0"/>
          </a:xfrm>
          <a:prstGeom prst="line">
            <a:avLst/>
          </a:prstGeom>
          <a:noFill/>
          <a:ln w="12700" cap="flat">
            <a:solidFill>
              <a:srgbClr val="53585F"/>
            </a:solidFill>
            <a:prstDash val="solid"/>
            <a:miter lim="400000"/>
            <a:tailEnd type="oval" w="med" len="med"/>
          </a:ln>
          <a:effectLst/>
        </p:spPr>
        <p:txBody>
          <a:bodyPr wrap="square" lIns="38100" tIns="38100" rIns="38100" bIns="38100" numCol="1" anchor="ctr">
            <a:noAutofit/>
          </a:bodyPr>
          <a:lstStyle/>
          <a:p>
            <a:pPr lvl="0">
              <a:defRPr sz="3200">
                <a:solidFill>
                  <a:srgbClr val="000000"/>
                </a:solidFill>
                <a:latin typeface="Helvetica Light"/>
                <a:ea typeface="Helvetica Light"/>
                <a:cs typeface="Helvetica Light"/>
                <a:sym typeface="Helvetica Light"/>
              </a:defRPr>
            </a:pPr>
            <a:endParaRPr sz="2400"/>
          </a:p>
        </p:txBody>
      </p:sp>
      <p:sp>
        <p:nvSpPr>
          <p:cNvPr id="7" name="Shape 2196"/>
          <p:cNvSpPr/>
          <p:nvPr/>
        </p:nvSpPr>
        <p:spPr>
          <a:xfrm>
            <a:off x="5513781" y="2475623"/>
            <a:ext cx="262828" cy="0"/>
          </a:xfrm>
          <a:prstGeom prst="line">
            <a:avLst/>
          </a:prstGeom>
          <a:noFill/>
          <a:ln w="12700" cap="flat">
            <a:solidFill>
              <a:srgbClr val="53585F"/>
            </a:solidFill>
            <a:prstDash val="solid"/>
            <a:miter lim="400000"/>
            <a:tailEnd type="oval" w="med" len="med"/>
          </a:ln>
          <a:effectLst/>
        </p:spPr>
        <p:txBody>
          <a:bodyPr wrap="square" lIns="38100" tIns="38100" rIns="38100" bIns="38100" numCol="1" anchor="ctr">
            <a:noAutofit/>
          </a:bodyPr>
          <a:lstStyle/>
          <a:p>
            <a:pPr lvl="0">
              <a:defRPr sz="3200">
                <a:solidFill>
                  <a:srgbClr val="000000"/>
                </a:solidFill>
                <a:latin typeface="Helvetica Light"/>
                <a:ea typeface="Helvetica Light"/>
                <a:cs typeface="Helvetica Light"/>
                <a:sym typeface="Helvetica Light"/>
              </a:defRPr>
            </a:pPr>
            <a:endParaRPr sz="2400"/>
          </a:p>
        </p:txBody>
      </p:sp>
      <p:sp>
        <p:nvSpPr>
          <p:cNvPr id="8" name="Shape 2196"/>
          <p:cNvSpPr/>
          <p:nvPr/>
        </p:nvSpPr>
        <p:spPr>
          <a:xfrm>
            <a:off x="5513781" y="1730648"/>
            <a:ext cx="262828" cy="0"/>
          </a:xfrm>
          <a:prstGeom prst="line">
            <a:avLst/>
          </a:prstGeom>
          <a:noFill/>
          <a:ln w="12700" cap="flat">
            <a:solidFill>
              <a:srgbClr val="53585F"/>
            </a:solidFill>
            <a:prstDash val="solid"/>
            <a:miter lim="400000"/>
            <a:tailEnd type="oval" w="med" len="med"/>
          </a:ln>
          <a:effectLst/>
        </p:spPr>
        <p:txBody>
          <a:bodyPr wrap="square" lIns="38100" tIns="38100" rIns="38100" bIns="38100" numCol="1" anchor="ctr">
            <a:noAutofit/>
          </a:bodyPr>
          <a:lstStyle/>
          <a:p>
            <a:pPr lvl="0">
              <a:defRPr sz="3200">
                <a:solidFill>
                  <a:srgbClr val="000000"/>
                </a:solidFill>
                <a:latin typeface="Helvetica Light"/>
                <a:ea typeface="Helvetica Light"/>
                <a:cs typeface="Helvetica Light"/>
                <a:sym typeface="Helvetica Light"/>
              </a:defRPr>
            </a:pPr>
            <a:endParaRPr sz="2400"/>
          </a:p>
        </p:txBody>
      </p:sp>
      <p:grpSp>
        <p:nvGrpSpPr>
          <p:cNvPr id="9" name="Group 54"/>
          <p:cNvGrpSpPr/>
          <p:nvPr/>
        </p:nvGrpSpPr>
        <p:grpSpPr>
          <a:xfrm>
            <a:off x="1515580" y="2572848"/>
            <a:ext cx="1738499" cy="530242"/>
            <a:chOff x="2020773" y="3072224"/>
            <a:chExt cx="2317998" cy="706989"/>
          </a:xfrm>
        </p:grpSpPr>
        <p:sp>
          <p:nvSpPr>
            <p:cNvPr id="10" name="Rectangle 13"/>
            <p:cNvSpPr/>
            <p:nvPr/>
          </p:nvSpPr>
          <p:spPr>
            <a:xfrm>
              <a:off x="2020773" y="3072224"/>
              <a:ext cx="2317998" cy="706989"/>
            </a:xfrm>
            <a:prstGeom prst="rect">
              <a:avLst/>
            </a:prstGeom>
            <a:solidFill>
              <a:schemeClr val="accent5"/>
            </a:solidFill>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algn="ctr" defTabSz="533400">
                <a:lnSpc>
                  <a:spcPct val="90000"/>
                </a:lnSpc>
                <a:spcBef>
                  <a:spcPct val="0"/>
                </a:spcBef>
                <a:spcAft>
                  <a:spcPct val="35000"/>
                </a:spcAft>
              </a:pPr>
              <a:endParaRPr lang="en-US" sz="1200" dirty="0">
                <a:latin typeface="Open Sans" pitchFamily="34" charset="0"/>
                <a:ea typeface="Open Sans" pitchFamily="34" charset="0"/>
                <a:cs typeface="Open Sans" pitchFamily="34" charset="0"/>
              </a:endParaRPr>
            </a:p>
          </p:txBody>
        </p:sp>
        <p:grpSp>
          <p:nvGrpSpPr>
            <p:cNvPr id="11" name="Group 34"/>
            <p:cNvGrpSpPr/>
            <p:nvPr/>
          </p:nvGrpSpPr>
          <p:grpSpPr>
            <a:xfrm>
              <a:off x="2335248" y="3086111"/>
              <a:ext cx="1743075" cy="656806"/>
              <a:chOff x="2463840" y="3086111"/>
              <a:chExt cx="1743075" cy="656806"/>
            </a:xfrm>
          </p:grpSpPr>
          <p:sp>
            <p:nvSpPr>
              <p:cNvPr id="12" name="TextBox 11"/>
              <p:cNvSpPr txBox="1"/>
              <p:nvPr/>
            </p:nvSpPr>
            <p:spPr>
              <a:xfrm>
                <a:off x="2649452" y="3086111"/>
                <a:ext cx="1272142" cy="492442"/>
              </a:xfrm>
              <a:prstGeom prst="rect">
                <a:avLst/>
              </a:prstGeom>
              <a:noFill/>
            </p:spPr>
            <p:txBody>
              <a:bodyPr wrap="none" rtlCol="0">
                <a:spAutoFit/>
              </a:bodyPr>
              <a:lstStyle/>
              <a:p>
                <a:pPr>
                  <a:lnSpc>
                    <a:spcPct val="150000"/>
                  </a:lnSpc>
                </a:pPr>
                <a:r>
                  <a:rPr lang="zh-CN" altLang="en-US" sz="1200" kern="0" dirty="0">
                    <a:solidFill>
                      <a:schemeClr val="bg1"/>
                    </a:solidFill>
                    <a:latin typeface="微软雅黑" pitchFamily="34" charset="-122"/>
                    <a:ea typeface="微软雅黑" pitchFamily="34" charset="-122"/>
                  </a:rPr>
                  <a:t>添加小标题</a:t>
                </a:r>
                <a:endParaRPr lang="en-US" altLang="zh-CN" sz="1200" kern="0" dirty="0">
                  <a:solidFill>
                    <a:schemeClr val="bg1"/>
                  </a:solidFill>
                  <a:latin typeface="微软雅黑" pitchFamily="34" charset="-122"/>
                  <a:ea typeface="微软雅黑" pitchFamily="34" charset="-122"/>
                </a:endParaRPr>
              </a:p>
            </p:txBody>
          </p:sp>
          <p:sp>
            <p:nvSpPr>
              <p:cNvPr id="13" name="TextBox 12"/>
              <p:cNvSpPr txBox="1"/>
              <p:nvPr/>
            </p:nvSpPr>
            <p:spPr>
              <a:xfrm>
                <a:off x="2463840" y="3342808"/>
                <a:ext cx="1743075" cy="400109"/>
              </a:xfrm>
              <a:prstGeom prst="rect">
                <a:avLst/>
              </a:prstGeom>
              <a:noFill/>
            </p:spPr>
            <p:txBody>
              <a:bodyPr wrap="square" rtlCol="0" anchor="ctr">
                <a:spAutoFit/>
              </a:bodyPr>
              <a:lstStyle/>
              <a:p>
                <a:pPr algn="ctr">
                  <a:lnSpc>
                    <a:spcPct val="150000"/>
                  </a:lnSpc>
                </a:pP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Manager</a:t>
                </a:r>
              </a:p>
            </p:txBody>
          </p:sp>
        </p:grpSp>
      </p:grpSp>
      <p:grpSp>
        <p:nvGrpSpPr>
          <p:cNvPr id="14" name="Group 55"/>
          <p:cNvGrpSpPr/>
          <p:nvPr/>
        </p:nvGrpSpPr>
        <p:grpSpPr>
          <a:xfrm>
            <a:off x="3597990" y="2195749"/>
            <a:ext cx="1738499" cy="526811"/>
            <a:chOff x="4797320" y="2569425"/>
            <a:chExt cx="2317998" cy="702414"/>
          </a:xfrm>
        </p:grpSpPr>
        <p:sp>
          <p:nvSpPr>
            <p:cNvPr id="15" name="Rectangle 18"/>
            <p:cNvSpPr/>
            <p:nvPr/>
          </p:nvSpPr>
          <p:spPr>
            <a:xfrm>
              <a:off x="4797320" y="2569425"/>
              <a:ext cx="2317998" cy="702414"/>
            </a:xfrm>
            <a:prstGeom prst="rect">
              <a:avLst/>
            </a:prstGeom>
            <a:solidFill>
              <a:schemeClr val="accent5"/>
            </a:solidFill>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algn="ctr" defTabSz="533400">
                <a:lnSpc>
                  <a:spcPct val="90000"/>
                </a:lnSpc>
                <a:spcBef>
                  <a:spcPct val="0"/>
                </a:spcBef>
                <a:spcAft>
                  <a:spcPct val="35000"/>
                </a:spcAft>
              </a:pPr>
              <a:endParaRPr lang="en-US" sz="1200" dirty="0">
                <a:latin typeface="Open Sans" pitchFamily="34" charset="0"/>
                <a:ea typeface="Open Sans" pitchFamily="34" charset="0"/>
                <a:cs typeface="Open Sans" pitchFamily="34" charset="0"/>
              </a:endParaRPr>
            </a:p>
          </p:txBody>
        </p:sp>
        <p:grpSp>
          <p:nvGrpSpPr>
            <p:cNvPr id="16" name="Group 35"/>
            <p:cNvGrpSpPr/>
            <p:nvPr/>
          </p:nvGrpSpPr>
          <p:grpSpPr>
            <a:xfrm>
              <a:off x="5089852" y="2589707"/>
              <a:ext cx="1743075" cy="656806"/>
              <a:chOff x="2463840" y="3086111"/>
              <a:chExt cx="1743075" cy="656806"/>
            </a:xfrm>
          </p:grpSpPr>
          <p:sp>
            <p:nvSpPr>
              <p:cNvPr id="17" name="TextBox 16"/>
              <p:cNvSpPr txBox="1"/>
              <p:nvPr/>
            </p:nvSpPr>
            <p:spPr>
              <a:xfrm>
                <a:off x="2690392" y="3086111"/>
                <a:ext cx="1272142" cy="492442"/>
              </a:xfrm>
              <a:prstGeom prst="rect">
                <a:avLst/>
              </a:prstGeom>
              <a:noFill/>
            </p:spPr>
            <p:txBody>
              <a:bodyPr wrap="none" rtlCol="0">
                <a:spAutoFit/>
              </a:bodyPr>
              <a:lstStyle/>
              <a:p>
                <a:pPr>
                  <a:lnSpc>
                    <a:spcPct val="150000"/>
                  </a:lnSpc>
                </a:pPr>
                <a:r>
                  <a:rPr lang="zh-CN" altLang="en-US" sz="1200" kern="0" dirty="0">
                    <a:solidFill>
                      <a:schemeClr val="bg1"/>
                    </a:solidFill>
                    <a:latin typeface="微软雅黑" pitchFamily="34" charset="-122"/>
                    <a:ea typeface="微软雅黑" pitchFamily="34" charset="-122"/>
                  </a:rPr>
                  <a:t>添加小标题</a:t>
                </a:r>
                <a:endParaRPr lang="en-US" altLang="zh-CN" sz="1200" kern="0" dirty="0">
                  <a:solidFill>
                    <a:schemeClr val="bg1"/>
                  </a:solidFill>
                  <a:latin typeface="微软雅黑" pitchFamily="34" charset="-122"/>
                  <a:ea typeface="微软雅黑" pitchFamily="34" charset="-122"/>
                </a:endParaRPr>
              </a:p>
            </p:txBody>
          </p:sp>
          <p:sp>
            <p:nvSpPr>
              <p:cNvPr id="18" name="TextBox 17"/>
              <p:cNvSpPr txBox="1"/>
              <p:nvPr/>
            </p:nvSpPr>
            <p:spPr>
              <a:xfrm>
                <a:off x="2463840" y="3342808"/>
                <a:ext cx="1743075" cy="400109"/>
              </a:xfrm>
              <a:prstGeom prst="rect">
                <a:avLst/>
              </a:prstGeom>
              <a:noFill/>
            </p:spPr>
            <p:txBody>
              <a:bodyPr wrap="square" rtlCol="0" anchor="ctr">
                <a:spAutoFit/>
              </a:bodyPr>
              <a:lstStyle/>
              <a:p>
                <a:pPr algn="ctr">
                  <a:lnSpc>
                    <a:spcPct val="150000"/>
                  </a:lnSpc>
                </a:pP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Officer</a:t>
                </a:r>
              </a:p>
            </p:txBody>
          </p:sp>
        </p:grpSp>
      </p:grpSp>
      <p:grpSp>
        <p:nvGrpSpPr>
          <p:cNvPr id="19" name="Group 56"/>
          <p:cNvGrpSpPr/>
          <p:nvPr/>
        </p:nvGrpSpPr>
        <p:grpSpPr>
          <a:xfrm>
            <a:off x="3597990" y="2940037"/>
            <a:ext cx="1738499" cy="530242"/>
            <a:chOff x="4797320" y="3561809"/>
            <a:chExt cx="2317998" cy="706989"/>
          </a:xfrm>
        </p:grpSpPr>
        <p:sp>
          <p:nvSpPr>
            <p:cNvPr id="20" name="Rectangle 15"/>
            <p:cNvSpPr/>
            <p:nvPr/>
          </p:nvSpPr>
          <p:spPr>
            <a:xfrm>
              <a:off x="4797320" y="3561809"/>
              <a:ext cx="2317998" cy="706989"/>
            </a:xfrm>
            <a:prstGeom prst="rect">
              <a:avLst/>
            </a:prstGeom>
            <a:solidFill>
              <a:schemeClr val="accent5"/>
            </a:solidFill>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algn="ctr" defTabSz="533400">
                <a:lnSpc>
                  <a:spcPct val="90000"/>
                </a:lnSpc>
                <a:spcBef>
                  <a:spcPct val="0"/>
                </a:spcBef>
                <a:spcAft>
                  <a:spcPct val="35000"/>
                </a:spcAft>
              </a:pPr>
              <a:endParaRPr lang="en-US" sz="1200" dirty="0">
                <a:latin typeface="Open Sans" pitchFamily="34" charset="0"/>
                <a:ea typeface="Open Sans" pitchFamily="34" charset="0"/>
                <a:cs typeface="Open Sans" pitchFamily="34" charset="0"/>
              </a:endParaRPr>
            </a:p>
          </p:txBody>
        </p:sp>
        <p:grpSp>
          <p:nvGrpSpPr>
            <p:cNvPr id="21" name="Group 38"/>
            <p:cNvGrpSpPr/>
            <p:nvPr/>
          </p:nvGrpSpPr>
          <p:grpSpPr>
            <a:xfrm>
              <a:off x="5089852" y="3561809"/>
              <a:ext cx="1743075" cy="670542"/>
              <a:chOff x="2463840" y="3072376"/>
              <a:chExt cx="1743075" cy="670542"/>
            </a:xfrm>
          </p:grpSpPr>
          <p:sp>
            <p:nvSpPr>
              <p:cNvPr id="22" name="TextBox 21"/>
              <p:cNvSpPr txBox="1"/>
              <p:nvPr/>
            </p:nvSpPr>
            <p:spPr>
              <a:xfrm>
                <a:off x="2736103" y="3072376"/>
                <a:ext cx="1272142" cy="492443"/>
              </a:xfrm>
              <a:prstGeom prst="rect">
                <a:avLst/>
              </a:prstGeom>
              <a:noFill/>
            </p:spPr>
            <p:txBody>
              <a:bodyPr wrap="none" rtlCol="0">
                <a:spAutoFit/>
              </a:bodyPr>
              <a:lstStyle/>
              <a:p>
                <a:pPr>
                  <a:lnSpc>
                    <a:spcPct val="150000"/>
                  </a:lnSpc>
                </a:pPr>
                <a:r>
                  <a:rPr lang="zh-CN" altLang="en-US" sz="1200" kern="0" dirty="0">
                    <a:solidFill>
                      <a:schemeClr val="bg1"/>
                    </a:solidFill>
                    <a:latin typeface="微软雅黑" pitchFamily="34" charset="-122"/>
                    <a:ea typeface="微软雅黑" pitchFamily="34" charset="-122"/>
                  </a:rPr>
                  <a:t>添加小标题</a:t>
                </a:r>
                <a:endParaRPr lang="en-US" altLang="zh-CN" sz="1200" kern="0" dirty="0">
                  <a:solidFill>
                    <a:schemeClr val="bg1"/>
                  </a:solidFill>
                  <a:latin typeface="微软雅黑" pitchFamily="34" charset="-122"/>
                  <a:ea typeface="微软雅黑" pitchFamily="34" charset="-122"/>
                </a:endParaRPr>
              </a:p>
            </p:txBody>
          </p:sp>
          <p:sp>
            <p:nvSpPr>
              <p:cNvPr id="23" name="TextBox 22"/>
              <p:cNvSpPr txBox="1"/>
              <p:nvPr/>
            </p:nvSpPr>
            <p:spPr>
              <a:xfrm>
                <a:off x="2463840" y="3342809"/>
                <a:ext cx="1743075" cy="400109"/>
              </a:xfrm>
              <a:prstGeom prst="rect">
                <a:avLst/>
              </a:prstGeom>
              <a:noFill/>
            </p:spPr>
            <p:txBody>
              <a:bodyPr wrap="square" rtlCol="0" anchor="ctr">
                <a:spAutoFit/>
              </a:bodyPr>
              <a:lstStyle/>
              <a:p>
                <a:pPr algn="ctr">
                  <a:lnSpc>
                    <a:spcPct val="150000"/>
                  </a:lnSpc>
                </a:pP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Editor</a:t>
                </a:r>
              </a:p>
            </p:txBody>
          </p:sp>
        </p:grpSp>
      </p:grpSp>
      <p:grpSp>
        <p:nvGrpSpPr>
          <p:cNvPr id="24" name="Group 58"/>
          <p:cNvGrpSpPr/>
          <p:nvPr/>
        </p:nvGrpSpPr>
        <p:grpSpPr>
          <a:xfrm>
            <a:off x="5917153" y="2192766"/>
            <a:ext cx="1738499" cy="530242"/>
            <a:chOff x="7889538" y="2565448"/>
            <a:chExt cx="2317998" cy="706989"/>
          </a:xfrm>
        </p:grpSpPr>
        <p:sp>
          <p:nvSpPr>
            <p:cNvPr id="25" name="Rectangle 16"/>
            <p:cNvSpPr/>
            <p:nvPr/>
          </p:nvSpPr>
          <p:spPr>
            <a:xfrm>
              <a:off x="7889538" y="2565448"/>
              <a:ext cx="2317998" cy="706989"/>
            </a:xfrm>
            <a:prstGeom prst="rect">
              <a:avLst/>
            </a:prstGeom>
            <a:solidFill>
              <a:schemeClr val="accent5"/>
            </a:solidFill>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algn="ctr" defTabSz="533400">
                <a:lnSpc>
                  <a:spcPct val="90000"/>
                </a:lnSpc>
                <a:spcBef>
                  <a:spcPct val="0"/>
                </a:spcBef>
                <a:spcAft>
                  <a:spcPct val="35000"/>
                </a:spcAft>
              </a:pPr>
              <a:endParaRPr lang="en-US" sz="1200" dirty="0">
                <a:latin typeface="Open Sans" pitchFamily="34" charset="0"/>
                <a:ea typeface="Open Sans" pitchFamily="34" charset="0"/>
                <a:cs typeface="Open Sans" pitchFamily="34" charset="0"/>
              </a:endParaRPr>
            </a:p>
          </p:txBody>
        </p:sp>
        <p:grpSp>
          <p:nvGrpSpPr>
            <p:cNvPr id="26" name="Group 41"/>
            <p:cNvGrpSpPr/>
            <p:nvPr/>
          </p:nvGrpSpPr>
          <p:grpSpPr>
            <a:xfrm>
              <a:off x="8176999" y="2580182"/>
              <a:ext cx="1743075" cy="656806"/>
              <a:chOff x="2463840" y="3086111"/>
              <a:chExt cx="1743075" cy="656806"/>
            </a:xfrm>
          </p:grpSpPr>
          <p:sp>
            <p:nvSpPr>
              <p:cNvPr id="27" name="TextBox 26"/>
              <p:cNvSpPr txBox="1"/>
              <p:nvPr/>
            </p:nvSpPr>
            <p:spPr>
              <a:xfrm>
                <a:off x="2624991" y="3086111"/>
                <a:ext cx="1272142" cy="492442"/>
              </a:xfrm>
              <a:prstGeom prst="rect">
                <a:avLst/>
              </a:prstGeom>
              <a:noFill/>
            </p:spPr>
            <p:txBody>
              <a:bodyPr wrap="none" rtlCol="0">
                <a:spAutoFit/>
              </a:bodyPr>
              <a:lstStyle/>
              <a:p>
                <a:pPr>
                  <a:lnSpc>
                    <a:spcPct val="150000"/>
                  </a:lnSpc>
                </a:pPr>
                <a:r>
                  <a:rPr lang="zh-CN" altLang="en-US" sz="1200" kern="0" dirty="0">
                    <a:solidFill>
                      <a:schemeClr val="bg1"/>
                    </a:solidFill>
                    <a:latin typeface="微软雅黑" pitchFamily="34" charset="-122"/>
                    <a:ea typeface="微软雅黑" pitchFamily="34" charset="-122"/>
                  </a:rPr>
                  <a:t>添加小标题</a:t>
                </a:r>
                <a:endParaRPr lang="en-US" altLang="zh-CN" sz="1200" kern="0" dirty="0">
                  <a:solidFill>
                    <a:schemeClr val="bg1"/>
                  </a:solidFill>
                  <a:latin typeface="微软雅黑" pitchFamily="34" charset="-122"/>
                  <a:ea typeface="微软雅黑" pitchFamily="34" charset="-122"/>
                </a:endParaRPr>
              </a:p>
            </p:txBody>
          </p:sp>
          <p:sp>
            <p:nvSpPr>
              <p:cNvPr id="28" name="TextBox 27"/>
              <p:cNvSpPr txBox="1"/>
              <p:nvPr/>
            </p:nvSpPr>
            <p:spPr>
              <a:xfrm>
                <a:off x="2463840" y="3342808"/>
                <a:ext cx="1743075" cy="400109"/>
              </a:xfrm>
              <a:prstGeom prst="rect">
                <a:avLst/>
              </a:prstGeom>
              <a:noFill/>
            </p:spPr>
            <p:txBody>
              <a:bodyPr wrap="square" rtlCol="0" anchor="ctr">
                <a:spAutoFit/>
              </a:bodyPr>
              <a:lstStyle/>
              <a:p>
                <a:pPr algn="ctr">
                  <a:lnSpc>
                    <a:spcPct val="150000"/>
                  </a:lnSpc>
                </a:pP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Designer</a:t>
                </a:r>
              </a:p>
            </p:txBody>
          </p:sp>
        </p:grpSp>
      </p:grpSp>
      <p:grpSp>
        <p:nvGrpSpPr>
          <p:cNvPr id="29" name="Group 57"/>
          <p:cNvGrpSpPr/>
          <p:nvPr/>
        </p:nvGrpSpPr>
        <p:grpSpPr>
          <a:xfrm>
            <a:off x="5917153" y="1445468"/>
            <a:ext cx="1738499" cy="530242"/>
            <a:chOff x="7889538" y="1569050"/>
            <a:chExt cx="2317998" cy="706989"/>
          </a:xfrm>
        </p:grpSpPr>
        <p:sp>
          <p:nvSpPr>
            <p:cNvPr id="30" name="Rectangle 14"/>
            <p:cNvSpPr/>
            <p:nvPr/>
          </p:nvSpPr>
          <p:spPr>
            <a:xfrm>
              <a:off x="7889538" y="1569050"/>
              <a:ext cx="2317998" cy="706989"/>
            </a:xfrm>
            <a:prstGeom prst="rect">
              <a:avLst/>
            </a:prstGeom>
            <a:solidFill>
              <a:schemeClr val="accent5"/>
            </a:solidFill>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algn="ctr" defTabSz="533400">
                <a:lnSpc>
                  <a:spcPct val="90000"/>
                </a:lnSpc>
                <a:spcBef>
                  <a:spcPct val="0"/>
                </a:spcBef>
                <a:spcAft>
                  <a:spcPct val="35000"/>
                </a:spcAft>
              </a:pPr>
              <a:endParaRPr lang="en-US" sz="1200" dirty="0">
                <a:latin typeface="Open Sans" pitchFamily="34" charset="0"/>
                <a:ea typeface="Open Sans" pitchFamily="34" charset="0"/>
                <a:cs typeface="Open Sans" pitchFamily="34" charset="0"/>
              </a:endParaRPr>
            </a:p>
          </p:txBody>
        </p:sp>
        <p:grpSp>
          <p:nvGrpSpPr>
            <p:cNvPr id="31" name="Group 44"/>
            <p:cNvGrpSpPr/>
            <p:nvPr/>
          </p:nvGrpSpPr>
          <p:grpSpPr>
            <a:xfrm>
              <a:off x="8176999" y="1588750"/>
              <a:ext cx="1743075" cy="656806"/>
              <a:chOff x="2463840" y="3086111"/>
              <a:chExt cx="1743075" cy="656806"/>
            </a:xfrm>
          </p:grpSpPr>
          <p:sp>
            <p:nvSpPr>
              <p:cNvPr id="32" name="TextBox 31"/>
              <p:cNvSpPr txBox="1"/>
              <p:nvPr/>
            </p:nvSpPr>
            <p:spPr>
              <a:xfrm>
                <a:off x="2746499" y="3086111"/>
                <a:ext cx="1272142" cy="492443"/>
              </a:xfrm>
              <a:prstGeom prst="rect">
                <a:avLst/>
              </a:prstGeom>
              <a:noFill/>
            </p:spPr>
            <p:txBody>
              <a:bodyPr wrap="none" rtlCol="0">
                <a:spAutoFit/>
              </a:bodyPr>
              <a:lstStyle/>
              <a:p>
                <a:pPr>
                  <a:lnSpc>
                    <a:spcPct val="150000"/>
                  </a:lnSpc>
                </a:pPr>
                <a:r>
                  <a:rPr lang="zh-CN" altLang="en-US" sz="1200" kern="0" dirty="0">
                    <a:solidFill>
                      <a:schemeClr val="bg1"/>
                    </a:solidFill>
                    <a:latin typeface="微软雅黑" pitchFamily="34" charset="-122"/>
                    <a:ea typeface="微软雅黑" pitchFamily="34" charset="-122"/>
                  </a:rPr>
                  <a:t>添加小标题</a:t>
                </a:r>
                <a:endParaRPr lang="en-US" altLang="zh-CN" sz="1200" kern="0" dirty="0">
                  <a:solidFill>
                    <a:schemeClr val="bg1"/>
                  </a:solidFill>
                  <a:latin typeface="微软雅黑" pitchFamily="34" charset="-122"/>
                  <a:ea typeface="微软雅黑" pitchFamily="34" charset="-122"/>
                </a:endParaRPr>
              </a:p>
            </p:txBody>
          </p:sp>
          <p:sp>
            <p:nvSpPr>
              <p:cNvPr id="33" name="TextBox 32"/>
              <p:cNvSpPr txBox="1"/>
              <p:nvPr/>
            </p:nvSpPr>
            <p:spPr>
              <a:xfrm>
                <a:off x="2463840" y="3342808"/>
                <a:ext cx="1743075" cy="400109"/>
              </a:xfrm>
              <a:prstGeom prst="rect">
                <a:avLst/>
              </a:prstGeom>
              <a:noFill/>
            </p:spPr>
            <p:txBody>
              <a:bodyPr wrap="square" rtlCol="0" anchor="ctr">
                <a:spAutoFit/>
              </a:bodyPr>
              <a:lstStyle/>
              <a:p>
                <a:pPr algn="ctr">
                  <a:lnSpc>
                    <a:spcPct val="150000"/>
                  </a:lnSpc>
                </a:pP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writer</a:t>
                </a:r>
              </a:p>
            </p:txBody>
          </p:sp>
        </p:grpSp>
      </p:grpSp>
      <p:grpSp>
        <p:nvGrpSpPr>
          <p:cNvPr id="34" name="Group 59"/>
          <p:cNvGrpSpPr/>
          <p:nvPr/>
        </p:nvGrpSpPr>
        <p:grpSpPr>
          <a:xfrm>
            <a:off x="5917153" y="2940037"/>
            <a:ext cx="1738499" cy="530242"/>
            <a:chOff x="7889538" y="3561809"/>
            <a:chExt cx="2317998" cy="706989"/>
          </a:xfrm>
        </p:grpSpPr>
        <p:sp>
          <p:nvSpPr>
            <p:cNvPr id="35" name="Rectangle 17"/>
            <p:cNvSpPr/>
            <p:nvPr/>
          </p:nvSpPr>
          <p:spPr>
            <a:xfrm>
              <a:off x="7889538" y="3561809"/>
              <a:ext cx="2317998" cy="706989"/>
            </a:xfrm>
            <a:prstGeom prst="rect">
              <a:avLst/>
            </a:prstGeom>
            <a:solidFill>
              <a:schemeClr val="accent5"/>
            </a:solidFill>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algn="ctr" defTabSz="533400">
                <a:lnSpc>
                  <a:spcPct val="90000"/>
                </a:lnSpc>
                <a:spcBef>
                  <a:spcPct val="0"/>
                </a:spcBef>
                <a:spcAft>
                  <a:spcPct val="35000"/>
                </a:spcAft>
              </a:pPr>
              <a:endParaRPr lang="en-US" sz="1200" dirty="0">
                <a:latin typeface="Open Sans" pitchFamily="34" charset="0"/>
                <a:ea typeface="Open Sans" pitchFamily="34" charset="0"/>
                <a:cs typeface="Open Sans" pitchFamily="34" charset="0"/>
              </a:endParaRPr>
            </a:p>
          </p:txBody>
        </p:sp>
        <p:grpSp>
          <p:nvGrpSpPr>
            <p:cNvPr id="36" name="Group 47"/>
            <p:cNvGrpSpPr/>
            <p:nvPr/>
          </p:nvGrpSpPr>
          <p:grpSpPr>
            <a:xfrm>
              <a:off x="8176999" y="3575544"/>
              <a:ext cx="1743075" cy="656806"/>
              <a:chOff x="2463840" y="3086111"/>
              <a:chExt cx="1743075" cy="656806"/>
            </a:xfrm>
          </p:grpSpPr>
          <p:sp>
            <p:nvSpPr>
              <p:cNvPr id="37" name="TextBox 36"/>
              <p:cNvSpPr txBox="1"/>
              <p:nvPr/>
            </p:nvSpPr>
            <p:spPr>
              <a:xfrm>
                <a:off x="2605531" y="3086111"/>
                <a:ext cx="1272142" cy="492442"/>
              </a:xfrm>
              <a:prstGeom prst="rect">
                <a:avLst/>
              </a:prstGeom>
              <a:noFill/>
            </p:spPr>
            <p:txBody>
              <a:bodyPr wrap="none" rtlCol="0">
                <a:spAutoFit/>
              </a:bodyPr>
              <a:lstStyle/>
              <a:p>
                <a:pPr>
                  <a:lnSpc>
                    <a:spcPct val="150000"/>
                  </a:lnSpc>
                </a:pPr>
                <a:r>
                  <a:rPr lang="zh-CN" altLang="en-US" sz="1200" kern="0" dirty="0">
                    <a:solidFill>
                      <a:schemeClr val="bg1"/>
                    </a:solidFill>
                    <a:latin typeface="微软雅黑" pitchFamily="34" charset="-122"/>
                    <a:ea typeface="微软雅黑" pitchFamily="34" charset="-122"/>
                  </a:rPr>
                  <a:t>添加小标题</a:t>
                </a:r>
                <a:endParaRPr lang="en-US" altLang="zh-CN" sz="1200" kern="0" dirty="0">
                  <a:solidFill>
                    <a:schemeClr val="bg1"/>
                  </a:solidFill>
                  <a:latin typeface="微软雅黑" pitchFamily="34" charset="-122"/>
                  <a:ea typeface="微软雅黑" pitchFamily="34" charset="-122"/>
                </a:endParaRPr>
              </a:p>
            </p:txBody>
          </p:sp>
          <p:sp>
            <p:nvSpPr>
              <p:cNvPr id="38" name="TextBox 37"/>
              <p:cNvSpPr txBox="1"/>
              <p:nvPr/>
            </p:nvSpPr>
            <p:spPr>
              <a:xfrm>
                <a:off x="2463840" y="3342808"/>
                <a:ext cx="1743075" cy="400109"/>
              </a:xfrm>
              <a:prstGeom prst="rect">
                <a:avLst/>
              </a:prstGeom>
              <a:noFill/>
            </p:spPr>
            <p:txBody>
              <a:bodyPr wrap="square" rtlCol="0" anchor="ctr">
                <a:spAutoFit/>
              </a:bodyPr>
              <a:lstStyle/>
              <a:p>
                <a:pPr algn="ctr">
                  <a:lnSpc>
                    <a:spcPct val="150000"/>
                  </a:lnSpc>
                </a:pP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Publisher</a:t>
                </a:r>
              </a:p>
            </p:txBody>
          </p:sp>
        </p:grpSp>
      </p:grpSp>
      <p:grpSp>
        <p:nvGrpSpPr>
          <p:cNvPr id="39" name="Group 60"/>
          <p:cNvGrpSpPr/>
          <p:nvPr/>
        </p:nvGrpSpPr>
        <p:grpSpPr>
          <a:xfrm>
            <a:off x="5917153" y="3687308"/>
            <a:ext cx="1738499" cy="530242"/>
            <a:chOff x="7889538" y="4558170"/>
            <a:chExt cx="2317998" cy="706989"/>
          </a:xfrm>
        </p:grpSpPr>
        <p:sp>
          <p:nvSpPr>
            <p:cNvPr id="40" name="Rectangle 19"/>
            <p:cNvSpPr/>
            <p:nvPr/>
          </p:nvSpPr>
          <p:spPr>
            <a:xfrm>
              <a:off x="7889538" y="4558170"/>
              <a:ext cx="2317998" cy="706989"/>
            </a:xfrm>
            <a:prstGeom prst="rect">
              <a:avLst/>
            </a:prstGeom>
            <a:solidFill>
              <a:schemeClr val="accent5"/>
            </a:solidFill>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algn="ctr" defTabSz="533400">
                <a:lnSpc>
                  <a:spcPct val="90000"/>
                </a:lnSpc>
                <a:spcBef>
                  <a:spcPct val="0"/>
                </a:spcBef>
                <a:spcAft>
                  <a:spcPct val="35000"/>
                </a:spcAft>
              </a:pPr>
              <a:endParaRPr lang="en-US" sz="1200" dirty="0">
                <a:latin typeface="Open Sans" pitchFamily="34" charset="0"/>
                <a:ea typeface="Open Sans" pitchFamily="34" charset="0"/>
                <a:cs typeface="Open Sans" pitchFamily="34" charset="0"/>
              </a:endParaRPr>
            </a:p>
          </p:txBody>
        </p:sp>
        <p:grpSp>
          <p:nvGrpSpPr>
            <p:cNvPr id="41" name="Group 50"/>
            <p:cNvGrpSpPr/>
            <p:nvPr/>
          </p:nvGrpSpPr>
          <p:grpSpPr>
            <a:xfrm>
              <a:off x="8176999" y="4575805"/>
              <a:ext cx="1743075" cy="656806"/>
              <a:chOff x="2463840" y="3086111"/>
              <a:chExt cx="1743075" cy="656806"/>
            </a:xfrm>
          </p:grpSpPr>
          <p:sp>
            <p:nvSpPr>
              <p:cNvPr id="42" name="TextBox 41"/>
              <p:cNvSpPr txBox="1"/>
              <p:nvPr/>
            </p:nvSpPr>
            <p:spPr>
              <a:xfrm>
                <a:off x="2626720" y="3086111"/>
                <a:ext cx="1272142" cy="492442"/>
              </a:xfrm>
              <a:prstGeom prst="rect">
                <a:avLst/>
              </a:prstGeom>
              <a:noFill/>
            </p:spPr>
            <p:txBody>
              <a:bodyPr wrap="none" rtlCol="0">
                <a:spAutoFit/>
              </a:bodyPr>
              <a:lstStyle/>
              <a:p>
                <a:pPr>
                  <a:lnSpc>
                    <a:spcPct val="150000"/>
                  </a:lnSpc>
                </a:pPr>
                <a:r>
                  <a:rPr lang="zh-CN" altLang="en-US" sz="1200" kern="0" dirty="0">
                    <a:solidFill>
                      <a:schemeClr val="bg1"/>
                    </a:solidFill>
                    <a:latin typeface="微软雅黑" pitchFamily="34" charset="-122"/>
                    <a:ea typeface="微软雅黑" pitchFamily="34" charset="-122"/>
                  </a:rPr>
                  <a:t>添加小标题</a:t>
                </a:r>
                <a:endParaRPr lang="en-US" altLang="zh-CN" sz="1200" kern="0" dirty="0">
                  <a:solidFill>
                    <a:schemeClr val="bg1"/>
                  </a:solidFill>
                  <a:latin typeface="微软雅黑" pitchFamily="34" charset="-122"/>
                  <a:ea typeface="微软雅黑" pitchFamily="34" charset="-122"/>
                </a:endParaRPr>
              </a:p>
            </p:txBody>
          </p:sp>
          <p:sp>
            <p:nvSpPr>
              <p:cNvPr id="43" name="TextBox 42"/>
              <p:cNvSpPr txBox="1"/>
              <p:nvPr/>
            </p:nvSpPr>
            <p:spPr>
              <a:xfrm>
                <a:off x="2463840" y="3342808"/>
                <a:ext cx="1743075" cy="400109"/>
              </a:xfrm>
              <a:prstGeom prst="rect">
                <a:avLst/>
              </a:prstGeom>
              <a:noFill/>
            </p:spPr>
            <p:txBody>
              <a:bodyPr wrap="square" rtlCol="0" anchor="ctr">
                <a:spAutoFit/>
              </a:bodyPr>
              <a:lstStyle/>
              <a:p>
                <a:pPr algn="ctr">
                  <a:lnSpc>
                    <a:spcPct val="150000"/>
                  </a:lnSpc>
                </a:pP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Promotion</a:t>
                </a:r>
              </a:p>
            </p:txBody>
          </p:sp>
        </p:grpSp>
      </p:grpSp>
      <p:sp>
        <p:nvSpPr>
          <p:cNvPr id="44" name="TextBox 43"/>
          <p:cNvSpPr txBox="1"/>
          <p:nvPr/>
        </p:nvSpPr>
        <p:spPr>
          <a:xfrm>
            <a:off x="1139639" y="4304005"/>
            <a:ext cx="6858000" cy="565155"/>
          </a:xfrm>
          <a:prstGeom prst="rect">
            <a:avLst/>
          </a:prstGeom>
          <a:noFill/>
        </p:spPr>
        <p:txBody>
          <a:bodyPr wrap="square" rtlCol="0">
            <a:spAutoFit/>
          </a:bodyPr>
          <a:lstStyle/>
          <a:p>
            <a:pPr algn="ctr" defTabSz="604670">
              <a:lnSpc>
                <a:spcPct val="130000"/>
              </a:lnSpc>
              <a:defRPr/>
            </a:pPr>
            <a:r>
              <a:rPr lang="zh-CN" altLang="en-US" sz="788" kern="0" dirty="0">
                <a:solidFill>
                  <a:schemeClr val="bg1">
                    <a:lumMod val="65000"/>
                  </a:schemeClr>
                </a:solidFill>
                <a:latin typeface="微软雅黑" pitchFamily="34" charset="-122"/>
                <a:ea typeface="微软雅黑" pitchFamily="34" charset="-122"/>
                <a:sym typeface="方正兰亭黑_GBK" pitchFamily="2" charset="-122"/>
              </a:rPr>
              <a:t>在此录入上述图表的综合描述说明，在此录入上述图表的综合描述说明。在此录入上述图表的综合描述说明，在此录入上述图表的描述说明，在此录入上述图表的综合描述说明，在此录入上述图表的综合描述说明。</a:t>
            </a:r>
            <a:endParaRPr lang="en-US" altLang="zh-CN" sz="788" kern="0" dirty="0">
              <a:solidFill>
                <a:schemeClr val="bg1">
                  <a:lumMod val="65000"/>
                </a:schemeClr>
              </a:solidFill>
              <a:latin typeface="微软雅黑" pitchFamily="34" charset="-122"/>
              <a:ea typeface="微软雅黑" pitchFamily="34" charset="-122"/>
              <a:sym typeface="方正兰亭黑_GBK" pitchFamily="2" charset="-122"/>
            </a:endParaRPr>
          </a:p>
          <a:p>
            <a:pPr algn="ctr" defTabSz="604670">
              <a:lnSpc>
                <a:spcPct val="130000"/>
              </a:lnSpc>
              <a:defRPr/>
            </a:pPr>
            <a:r>
              <a:rPr lang="zh-CN" altLang="en-US" sz="788" kern="0" dirty="0">
                <a:solidFill>
                  <a:schemeClr val="bg1">
                    <a:lumMod val="65000"/>
                  </a:schemeClr>
                </a:solidFill>
                <a:latin typeface="微软雅黑" pitchFamily="34" charset="-122"/>
                <a:ea typeface="微软雅黑" pitchFamily="34" charset="-122"/>
                <a:sym typeface="方正兰亭黑_GBK" pitchFamily="2" charset="-122"/>
              </a:rPr>
              <a:t>在此录入上述图表的综合描述说明，在此录入上述图表的综合描述说明。在此录入上述图表的综合描述说明。</a:t>
            </a: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500"/>
                                        <p:tgtEl>
                                          <p:spTgt spid="3"/>
                                        </p:tgtEl>
                                      </p:cBhvr>
                                    </p:animEffect>
                                  </p:childTnLst>
                                </p:cTn>
                              </p:par>
                            </p:childTnLst>
                          </p:cTn>
                        </p:par>
                        <p:par>
                          <p:cTn id="14" fill="hold">
                            <p:stCondLst>
                              <p:cond delay="1000"/>
                            </p:stCondLst>
                            <p:childTnLst>
                              <p:par>
                                <p:cTn id="15" presetID="16" presetClass="entr" presetSubtype="37"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barn(outVertical)">
                                      <p:cBhvr>
                                        <p:cTn id="17" dur="500"/>
                                        <p:tgtEl>
                                          <p:spTgt spid="2"/>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p:cTn id="21" dur="500" fill="hold"/>
                                        <p:tgtEl>
                                          <p:spTgt spid="14"/>
                                        </p:tgtEl>
                                        <p:attrNameLst>
                                          <p:attrName>ppt_w</p:attrName>
                                        </p:attrNameLst>
                                      </p:cBhvr>
                                      <p:tavLst>
                                        <p:tav tm="0">
                                          <p:val>
                                            <p:fltVal val="0"/>
                                          </p:val>
                                        </p:tav>
                                        <p:tav tm="100000">
                                          <p:val>
                                            <p:strVal val="#ppt_w"/>
                                          </p:val>
                                        </p:tav>
                                      </p:tavLst>
                                    </p:anim>
                                    <p:anim calcmode="lin" valueType="num">
                                      <p:cBhvr>
                                        <p:cTn id="22" dur="500" fill="hold"/>
                                        <p:tgtEl>
                                          <p:spTgt spid="14"/>
                                        </p:tgtEl>
                                        <p:attrNameLst>
                                          <p:attrName>ppt_h</p:attrName>
                                        </p:attrNameLst>
                                      </p:cBhvr>
                                      <p:tavLst>
                                        <p:tav tm="0">
                                          <p:val>
                                            <p:fltVal val="0"/>
                                          </p:val>
                                        </p:tav>
                                        <p:tav tm="100000">
                                          <p:val>
                                            <p:strVal val="#ppt_h"/>
                                          </p:val>
                                        </p:tav>
                                      </p:tavLst>
                                    </p:anim>
                                    <p:animEffect transition="in" filter="fade">
                                      <p:cBhvr>
                                        <p:cTn id="23" dur="500"/>
                                        <p:tgtEl>
                                          <p:spTgt spid="14"/>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p:cTn id="27" dur="500" fill="hold"/>
                                        <p:tgtEl>
                                          <p:spTgt spid="19"/>
                                        </p:tgtEl>
                                        <p:attrNameLst>
                                          <p:attrName>ppt_w</p:attrName>
                                        </p:attrNameLst>
                                      </p:cBhvr>
                                      <p:tavLst>
                                        <p:tav tm="0">
                                          <p:val>
                                            <p:fltVal val="0"/>
                                          </p:val>
                                        </p:tav>
                                        <p:tav tm="100000">
                                          <p:val>
                                            <p:strVal val="#ppt_w"/>
                                          </p:val>
                                        </p:tav>
                                      </p:tavLst>
                                    </p:anim>
                                    <p:anim calcmode="lin" valueType="num">
                                      <p:cBhvr>
                                        <p:cTn id="28" dur="500" fill="hold"/>
                                        <p:tgtEl>
                                          <p:spTgt spid="19"/>
                                        </p:tgtEl>
                                        <p:attrNameLst>
                                          <p:attrName>ppt_h</p:attrName>
                                        </p:attrNameLst>
                                      </p:cBhvr>
                                      <p:tavLst>
                                        <p:tav tm="0">
                                          <p:val>
                                            <p:fltVal val="0"/>
                                          </p:val>
                                        </p:tav>
                                        <p:tav tm="100000">
                                          <p:val>
                                            <p:strVal val="#ppt_h"/>
                                          </p:val>
                                        </p:tav>
                                      </p:tavLst>
                                    </p:anim>
                                    <p:animEffect transition="in" filter="fade">
                                      <p:cBhvr>
                                        <p:cTn id="29" dur="500"/>
                                        <p:tgtEl>
                                          <p:spTgt spid="19"/>
                                        </p:tgtEl>
                                      </p:cBhvr>
                                    </p:animEffect>
                                  </p:childTnLst>
                                </p:cTn>
                              </p:par>
                            </p:childTnLst>
                          </p:cTn>
                        </p:par>
                        <p:par>
                          <p:cTn id="30" fill="hold">
                            <p:stCondLst>
                              <p:cond delay="2500"/>
                            </p:stCondLst>
                            <p:childTnLst>
                              <p:par>
                                <p:cTn id="31" presetID="16" presetClass="entr" presetSubtype="37" fill="hold" grpId="0" nodeType="after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barn(outVertical)">
                                      <p:cBhvr>
                                        <p:cTn id="33" dur="500"/>
                                        <p:tgtEl>
                                          <p:spTgt spid="4"/>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500"/>
                                        <p:tgtEl>
                                          <p:spTgt spid="8"/>
                                        </p:tgtEl>
                                      </p:cBhvr>
                                    </p:animEffect>
                                  </p:childTnLst>
                                </p:cTn>
                              </p:par>
                            </p:childTnLst>
                          </p:cTn>
                        </p:par>
                        <p:par>
                          <p:cTn id="38" fill="hold">
                            <p:stCondLst>
                              <p:cond delay="3500"/>
                            </p:stCondLst>
                            <p:childTnLst>
                              <p:par>
                                <p:cTn id="39" presetID="53" presetClass="entr" presetSubtype="16" fill="hold" nodeType="afterEffect">
                                  <p:stCondLst>
                                    <p:cond delay="0"/>
                                  </p:stCondLst>
                                  <p:childTnLst>
                                    <p:set>
                                      <p:cBhvr>
                                        <p:cTn id="40" dur="1" fill="hold">
                                          <p:stCondLst>
                                            <p:cond delay="0"/>
                                          </p:stCondLst>
                                        </p:cTn>
                                        <p:tgtEl>
                                          <p:spTgt spid="29"/>
                                        </p:tgtEl>
                                        <p:attrNameLst>
                                          <p:attrName>style.visibility</p:attrName>
                                        </p:attrNameLst>
                                      </p:cBhvr>
                                      <p:to>
                                        <p:strVal val="visible"/>
                                      </p:to>
                                    </p:set>
                                    <p:anim calcmode="lin" valueType="num">
                                      <p:cBhvr>
                                        <p:cTn id="41" dur="500" fill="hold"/>
                                        <p:tgtEl>
                                          <p:spTgt spid="29"/>
                                        </p:tgtEl>
                                        <p:attrNameLst>
                                          <p:attrName>ppt_w</p:attrName>
                                        </p:attrNameLst>
                                      </p:cBhvr>
                                      <p:tavLst>
                                        <p:tav tm="0">
                                          <p:val>
                                            <p:fltVal val="0"/>
                                          </p:val>
                                        </p:tav>
                                        <p:tav tm="100000">
                                          <p:val>
                                            <p:strVal val="#ppt_w"/>
                                          </p:val>
                                        </p:tav>
                                      </p:tavLst>
                                    </p:anim>
                                    <p:anim calcmode="lin" valueType="num">
                                      <p:cBhvr>
                                        <p:cTn id="42" dur="500" fill="hold"/>
                                        <p:tgtEl>
                                          <p:spTgt spid="29"/>
                                        </p:tgtEl>
                                        <p:attrNameLst>
                                          <p:attrName>ppt_h</p:attrName>
                                        </p:attrNameLst>
                                      </p:cBhvr>
                                      <p:tavLst>
                                        <p:tav tm="0">
                                          <p:val>
                                            <p:fltVal val="0"/>
                                          </p:val>
                                        </p:tav>
                                        <p:tav tm="100000">
                                          <p:val>
                                            <p:strVal val="#ppt_h"/>
                                          </p:val>
                                        </p:tav>
                                      </p:tavLst>
                                    </p:anim>
                                    <p:animEffect transition="in" filter="fade">
                                      <p:cBhvr>
                                        <p:cTn id="43" dur="500"/>
                                        <p:tgtEl>
                                          <p:spTgt spid="29"/>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ipe(left)">
                                      <p:cBhvr>
                                        <p:cTn id="47" dur="500"/>
                                        <p:tgtEl>
                                          <p:spTgt spid="7"/>
                                        </p:tgtEl>
                                      </p:cBhvr>
                                    </p:animEffect>
                                  </p:childTnLst>
                                </p:cTn>
                              </p:par>
                            </p:childTnLst>
                          </p:cTn>
                        </p:par>
                        <p:par>
                          <p:cTn id="48" fill="hold">
                            <p:stCondLst>
                              <p:cond delay="4500"/>
                            </p:stCondLst>
                            <p:childTnLst>
                              <p:par>
                                <p:cTn id="49" presetID="53" presetClass="entr" presetSubtype="16" fill="hold" nodeType="afterEffect">
                                  <p:stCondLst>
                                    <p:cond delay="0"/>
                                  </p:stCondLst>
                                  <p:childTnLst>
                                    <p:set>
                                      <p:cBhvr>
                                        <p:cTn id="50" dur="1" fill="hold">
                                          <p:stCondLst>
                                            <p:cond delay="0"/>
                                          </p:stCondLst>
                                        </p:cTn>
                                        <p:tgtEl>
                                          <p:spTgt spid="24"/>
                                        </p:tgtEl>
                                        <p:attrNameLst>
                                          <p:attrName>style.visibility</p:attrName>
                                        </p:attrNameLst>
                                      </p:cBhvr>
                                      <p:to>
                                        <p:strVal val="visible"/>
                                      </p:to>
                                    </p:set>
                                    <p:anim calcmode="lin" valueType="num">
                                      <p:cBhvr>
                                        <p:cTn id="51" dur="500" fill="hold"/>
                                        <p:tgtEl>
                                          <p:spTgt spid="24"/>
                                        </p:tgtEl>
                                        <p:attrNameLst>
                                          <p:attrName>ppt_w</p:attrName>
                                        </p:attrNameLst>
                                      </p:cBhvr>
                                      <p:tavLst>
                                        <p:tav tm="0">
                                          <p:val>
                                            <p:fltVal val="0"/>
                                          </p:val>
                                        </p:tav>
                                        <p:tav tm="100000">
                                          <p:val>
                                            <p:strVal val="#ppt_w"/>
                                          </p:val>
                                        </p:tav>
                                      </p:tavLst>
                                    </p:anim>
                                    <p:anim calcmode="lin" valueType="num">
                                      <p:cBhvr>
                                        <p:cTn id="52" dur="500" fill="hold"/>
                                        <p:tgtEl>
                                          <p:spTgt spid="24"/>
                                        </p:tgtEl>
                                        <p:attrNameLst>
                                          <p:attrName>ppt_h</p:attrName>
                                        </p:attrNameLst>
                                      </p:cBhvr>
                                      <p:tavLst>
                                        <p:tav tm="0">
                                          <p:val>
                                            <p:fltVal val="0"/>
                                          </p:val>
                                        </p:tav>
                                        <p:tav tm="100000">
                                          <p:val>
                                            <p:strVal val="#ppt_h"/>
                                          </p:val>
                                        </p:tav>
                                      </p:tavLst>
                                    </p:anim>
                                    <p:animEffect transition="in" filter="fade">
                                      <p:cBhvr>
                                        <p:cTn id="53" dur="500"/>
                                        <p:tgtEl>
                                          <p:spTgt spid="24"/>
                                        </p:tgtEl>
                                      </p:cBhvr>
                                    </p:animEffect>
                                  </p:childTnLst>
                                </p:cTn>
                              </p:par>
                            </p:childTnLst>
                          </p:cTn>
                        </p:par>
                        <p:par>
                          <p:cTn id="54" fill="hold">
                            <p:stCondLst>
                              <p:cond delay="5000"/>
                            </p:stCondLst>
                            <p:childTnLst>
                              <p:par>
                                <p:cTn id="55" presetID="22" presetClass="entr" presetSubtype="8"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wipe(left)">
                                      <p:cBhvr>
                                        <p:cTn id="57" dur="500"/>
                                        <p:tgtEl>
                                          <p:spTgt spid="6"/>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34"/>
                                        </p:tgtEl>
                                        <p:attrNameLst>
                                          <p:attrName>style.visibility</p:attrName>
                                        </p:attrNameLst>
                                      </p:cBhvr>
                                      <p:to>
                                        <p:strVal val="visible"/>
                                      </p:to>
                                    </p:set>
                                    <p:anim calcmode="lin" valueType="num">
                                      <p:cBhvr>
                                        <p:cTn id="61" dur="500" fill="hold"/>
                                        <p:tgtEl>
                                          <p:spTgt spid="34"/>
                                        </p:tgtEl>
                                        <p:attrNameLst>
                                          <p:attrName>ppt_w</p:attrName>
                                        </p:attrNameLst>
                                      </p:cBhvr>
                                      <p:tavLst>
                                        <p:tav tm="0">
                                          <p:val>
                                            <p:fltVal val="0"/>
                                          </p:val>
                                        </p:tav>
                                        <p:tav tm="100000">
                                          <p:val>
                                            <p:strVal val="#ppt_w"/>
                                          </p:val>
                                        </p:tav>
                                      </p:tavLst>
                                    </p:anim>
                                    <p:anim calcmode="lin" valueType="num">
                                      <p:cBhvr>
                                        <p:cTn id="62" dur="500" fill="hold"/>
                                        <p:tgtEl>
                                          <p:spTgt spid="34"/>
                                        </p:tgtEl>
                                        <p:attrNameLst>
                                          <p:attrName>ppt_h</p:attrName>
                                        </p:attrNameLst>
                                      </p:cBhvr>
                                      <p:tavLst>
                                        <p:tav tm="0">
                                          <p:val>
                                            <p:fltVal val="0"/>
                                          </p:val>
                                        </p:tav>
                                        <p:tav tm="100000">
                                          <p:val>
                                            <p:strVal val="#ppt_h"/>
                                          </p:val>
                                        </p:tav>
                                      </p:tavLst>
                                    </p:anim>
                                    <p:animEffect transition="in" filter="fade">
                                      <p:cBhvr>
                                        <p:cTn id="63" dur="500"/>
                                        <p:tgtEl>
                                          <p:spTgt spid="34"/>
                                        </p:tgtEl>
                                      </p:cBhvr>
                                    </p:animEffect>
                                  </p:childTnLst>
                                </p:cTn>
                              </p:par>
                            </p:childTnLst>
                          </p:cTn>
                        </p:par>
                        <p:par>
                          <p:cTn id="64" fill="hold">
                            <p:stCondLst>
                              <p:cond delay="6000"/>
                            </p:stCondLst>
                            <p:childTnLst>
                              <p:par>
                                <p:cTn id="65" presetID="22" presetClass="entr" presetSubtype="8" fill="hold" grpId="0" nodeType="afterEffect">
                                  <p:stCondLst>
                                    <p:cond delay="0"/>
                                  </p:stCondLst>
                                  <p:childTnLst>
                                    <p:set>
                                      <p:cBhvr>
                                        <p:cTn id="66" dur="1" fill="hold">
                                          <p:stCondLst>
                                            <p:cond delay="0"/>
                                          </p:stCondLst>
                                        </p:cTn>
                                        <p:tgtEl>
                                          <p:spTgt spid="5"/>
                                        </p:tgtEl>
                                        <p:attrNameLst>
                                          <p:attrName>style.visibility</p:attrName>
                                        </p:attrNameLst>
                                      </p:cBhvr>
                                      <p:to>
                                        <p:strVal val="visible"/>
                                      </p:to>
                                    </p:set>
                                    <p:animEffect transition="in" filter="wipe(left)">
                                      <p:cBhvr>
                                        <p:cTn id="67" dur="500"/>
                                        <p:tgtEl>
                                          <p:spTgt spid="5"/>
                                        </p:tgtEl>
                                      </p:cBhvr>
                                    </p:animEffect>
                                  </p:childTnLst>
                                </p:cTn>
                              </p:par>
                            </p:childTnLst>
                          </p:cTn>
                        </p:par>
                        <p:par>
                          <p:cTn id="68" fill="hold">
                            <p:stCondLst>
                              <p:cond delay="6500"/>
                            </p:stCondLst>
                            <p:childTnLst>
                              <p:par>
                                <p:cTn id="69" presetID="53" presetClass="entr" presetSubtype="16" fill="hold" nodeType="afterEffect">
                                  <p:stCondLst>
                                    <p:cond delay="0"/>
                                  </p:stCondLst>
                                  <p:childTnLst>
                                    <p:set>
                                      <p:cBhvr>
                                        <p:cTn id="70" dur="1" fill="hold">
                                          <p:stCondLst>
                                            <p:cond delay="0"/>
                                          </p:stCondLst>
                                        </p:cTn>
                                        <p:tgtEl>
                                          <p:spTgt spid="39"/>
                                        </p:tgtEl>
                                        <p:attrNameLst>
                                          <p:attrName>style.visibility</p:attrName>
                                        </p:attrNameLst>
                                      </p:cBhvr>
                                      <p:to>
                                        <p:strVal val="visible"/>
                                      </p:to>
                                    </p:set>
                                    <p:anim calcmode="lin" valueType="num">
                                      <p:cBhvr>
                                        <p:cTn id="71" dur="500" fill="hold"/>
                                        <p:tgtEl>
                                          <p:spTgt spid="39"/>
                                        </p:tgtEl>
                                        <p:attrNameLst>
                                          <p:attrName>ppt_w</p:attrName>
                                        </p:attrNameLst>
                                      </p:cBhvr>
                                      <p:tavLst>
                                        <p:tav tm="0">
                                          <p:val>
                                            <p:fltVal val="0"/>
                                          </p:val>
                                        </p:tav>
                                        <p:tav tm="100000">
                                          <p:val>
                                            <p:strVal val="#ppt_w"/>
                                          </p:val>
                                        </p:tav>
                                      </p:tavLst>
                                    </p:anim>
                                    <p:anim calcmode="lin" valueType="num">
                                      <p:cBhvr>
                                        <p:cTn id="72" dur="500" fill="hold"/>
                                        <p:tgtEl>
                                          <p:spTgt spid="39"/>
                                        </p:tgtEl>
                                        <p:attrNameLst>
                                          <p:attrName>ppt_h</p:attrName>
                                        </p:attrNameLst>
                                      </p:cBhvr>
                                      <p:tavLst>
                                        <p:tav tm="0">
                                          <p:val>
                                            <p:fltVal val="0"/>
                                          </p:val>
                                        </p:tav>
                                        <p:tav tm="100000">
                                          <p:val>
                                            <p:strVal val="#ppt_h"/>
                                          </p:val>
                                        </p:tav>
                                      </p:tavLst>
                                    </p:anim>
                                    <p:animEffect transition="in" filter="fade">
                                      <p:cBhvr>
                                        <p:cTn id="73" dur="500"/>
                                        <p:tgtEl>
                                          <p:spTgt spid="39"/>
                                        </p:tgtEl>
                                      </p:cBhvr>
                                    </p:animEffect>
                                  </p:childTnLst>
                                </p:cTn>
                              </p:par>
                            </p:childTnLst>
                          </p:cTn>
                        </p:par>
                        <p:par>
                          <p:cTn id="74" fill="hold">
                            <p:stCondLst>
                              <p:cond delay="7000"/>
                            </p:stCondLst>
                            <p:childTnLst>
                              <p:par>
                                <p:cTn id="75" presetID="10" presetClass="entr" presetSubtype="0" fill="hold" grpId="0" nodeType="afterEffect">
                                  <p:stCondLst>
                                    <p:cond delay="0"/>
                                  </p:stCondLst>
                                  <p:childTnLst>
                                    <p:set>
                                      <p:cBhvr>
                                        <p:cTn id="76" dur="1" fill="hold">
                                          <p:stCondLst>
                                            <p:cond delay="0"/>
                                          </p:stCondLst>
                                        </p:cTn>
                                        <p:tgtEl>
                                          <p:spTgt spid="44"/>
                                        </p:tgtEl>
                                        <p:attrNameLst>
                                          <p:attrName>style.visibility</p:attrName>
                                        </p:attrNameLst>
                                      </p:cBhvr>
                                      <p:to>
                                        <p:strVal val="visible"/>
                                      </p:to>
                                    </p:set>
                                    <p:animEffect transition="in" filter="fade">
                                      <p:cBhvr>
                                        <p:cTn id="7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4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圆角矩形 4"/>
          <p:cNvSpPr/>
          <p:nvPr/>
        </p:nvSpPr>
        <p:spPr>
          <a:xfrm rot="2700000">
            <a:off x="2511913" y="3123028"/>
            <a:ext cx="3960440" cy="573977"/>
          </a:xfrm>
          <a:custGeom>
            <a:avLst/>
            <a:gdLst/>
            <a:ahLst/>
            <a:cxnLst/>
            <a:rect l="l" t="t" r="r" b="b"/>
            <a:pathLst>
              <a:path w="4968552" h="720080">
                <a:moveTo>
                  <a:pt x="3539923" y="0"/>
                </a:moveTo>
                <a:lnTo>
                  <a:pt x="4608512" y="0"/>
                </a:lnTo>
                <a:cubicBezTo>
                  <a:pt x="4807357" y="0"/>
                  <a:pt x="4968552" y="161195"/>
                  <a:pt x="4968552" y="360040"/>
                </a:cubicBezTo>
                <a:cubicBezTo>
                  <a:pt x="4968552" y="558885"/>
                  <a:pt x="4807357" y="720080"/>
                  <a:pt x="4608512" y="720080"/>
                </a:cubicBezTo>
                <a:lnTo>
                  <a:pt x="3539923" y="720080"/>
                </a:lnTo>
                <a:cubicBezTo>
                  <a:pt x="3579486" y="607368"/>
                  <a:pt x="3600400" y="486147"/>
                  <a:pt x="3600400" y="360040"/>
                </a:cubicBezTo>
                <a:cubicBezTo>
                  <a:pt x="3600400" y="233934"/>
                  <a:pt x="3579486" y="112712"/>
                  <a:pt x="3539923" y="0"/>
                </a:cubicBezTo>
                <a:close/>
                <a:moveTo>
                  <a:pt x="360040" y="0"/>
                </a:moveTo>
                <a:lnTo>
                  <a:pt x="1428630" y="0"/>
                </a:lnTo>
                <a:cubicBezTo>
                  <a:pt x="1389066" y="112712"/>
                  <a:pt x="1368152" y="233934"/>
                  <a:pt x="1368152" y="360040"/>
                </a:cubicBezTo>
                <a:cubicBezTo>
                  <a:pt x="1368152" y="486147"/>
                  <a:pt x="1389066" y="607368"/>
                  <a:pt x="1428630" y="720080"/>
                </a:cubicBezTo>
                <a:lnTo>
                  <a:pt x="360040" y="720080"/>
                </a:lnTo>
                <a:cubicBezTo>
                  <a:pt x="161195" y="720080"/>
                  <a:pt x="0" y="558885"/>
                  <a:pt x="0" y="360040"/>
                </a:cubicBezTo>
                <a:cubicBezTo>
                  <a:pt x="0" y="161195"/>
                  <a:pt x="161195" y="0"/>
                  <a:pt x="360040" y="0"/>
                </a:cubicBezTo>
                <a:close/>
              </a:path>
            </a:pathLst>
          </a:custGeom>
          <a:solidFill>
            <a:srgbClr val="0BD0D9"/>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17" name="圆角矩形 4"/>
          <p:cNvSpPr/>
          <p:nvPr/>
        </p:nvSpPr>
        <p:spPr>
          <a:xfrm rot="8100000">
            <a:off x="2511915" y="3123028"/>
            <a:ext cx="3960440" cy="573977"/>
          </a:xfrm>
          <a:custGeom>
            <a:avLst/>
            <a:gdLst/>
            <a:ahLst/>
            <a:cxnLst/>
            <a:rect l="l" t="t" r="r" b="b"/>
            <a:pathLst>
              <a:path w="4968552" h="720080">
                <a:moveTo>
                  <a:pt x="3539923" y="0"/>
                </a:moveTo>
                <a:lnTo>
                  <a:pt x="4608512" y="0"/>
                </a:lnTo>
                <a:cubicBezTo>
                  <a:pt x="4807357" y="0"/>
                  <a:pt x="4968552" y="161195"/>
                  <a:pt x="4968552" y="360040"/>
                </a:cubicBezTo>
                <a:cubicBezTo>
                  <a:pt x="4968552" y="558885"/>
                  <a:pt x="4807357" y="720080"/>
                  <a:pt x="4608512" y="720080"/>
                </a:cubicBezTo>
                <a:lnTo>
                  <a:pt x="3539923" y="720080"/>
                </a:lnTo>
                <a:cubicBezTo>
                  <a:pt x="3579486" y="607368"/>
                  <a:pt x="3600400" y="486147"/>
                  <a:pt x="3600400" y="360040"/>
                </a:cubicBezTo>
                <a:cubicBezTo>
                  <a:pt x="3600400" y="233934"/>
                  <a:pt x="3579486" y="112712"/>
                  <a:pt x="3539923" y="0"/>
                </a:cubicBezTo>
                <a:close/>
                <a:moveTo>
                  <a:pt x="360040" y="0"/>
                </a:moveTo>
                <a:lnTo>
                  <a:pt x="1428630" y="0"/>
                </a:lnTo>
                <a:cubicBezTo>
                  <a:pt x="1389066" y="112712"/>
                  <a:pt x="1368152" y="233934"/>
                  <a:pt x="1368152" y="360040"/>
                </a:cubicBezTo>
                <a:cubicBezTo>
                  <a:pt x="1368152" y="486147"/>
                  <a:pt x="1389066" y="607368"/>
                  <a:pt x="1428630" y="720080"/>
                </a:cubicBezTo>
                <a:lnTo>
                  <a:pt x="360040" y="720080"/>
                </a:lnTo>
                <a:cubicBezTo>
                  <a:pt x="161195" y="720080"/>
                  <a:pt x="0" y="558885"/>
                  <a:pt x="0" y="360040"/>
                </a:cubicBezTo>
                <a:cubicBezTo>
                  <a:pt x="0" y="161195"/>
                  <a:pt x="161195" y="0"/>
                  <a:pt x="360040" y="0"/>
                </a:cubicBezTo>
                <a:close/>
              </a:path>
            </a:pathLst>
          </a:custGeom>
          <a:solidFill>
            <a:srgbClr val="0BD0D9"/>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grpSp>
        <p:nvGrpSpPr>
          <p:cNvPr id="18" name="组合 17"/>
          <p:cNvGrpSpPr/>
          <p:nvPr/>
        </p:nvGrpSpPr>
        <p:grpSpPr>
          <a:xfrm>
            <a:off x="3686374" y="2604254"/>
            <a:ext cx="1611521" cy="1611520"/>
            <a:chOff x="3686373" y="2075063"/>
            <a:chExt cx="1611520" cy="1611520"/>
          </a:xfrm>
        </p:grpSpPr>
        <p:sp>
          <p:nvSpPr>
            <p:cNvPr id="19" name="椭圆 18"/>
            <p:cNvSpPr/>
            <p:nvPr/>
          </p:nvSpPr>
          <p:spPr>
            <a:xfrm rot="2700000">
              <a:off x="3686373" y="2075063"/>
              <a:ext cx="1611520" cy="1611520"/>
            </a:xfrm>
            <a:prstGeom prst="ellipse">
              <a:avLst/>
            </a:prstGeom>
            <a:solidFill>
              <a:srgbClr val="0BD0D9"/>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20" name="Freeform 6"/>
            <p:cNvSpPr>
              <a:spLocks noEditPoints="1"/>
            </p:cNvSpPr>
            <p:nvPr/>
          </p:nvSpPr>
          <p:spPr bwMode="auto">
            <a:xfrm>
              <a:off x="4259311" y="2435302"/>
              <a:ext cx="465644" cy="464505"/>
            </a:xfrm>
            <a:custGeom>
              <a:avLst/>
              <a:gdLst>
                <a:gd name="T0" fmla="*/ 60 w 99"/>
                <a:gd name="T1" fmla="*/ 9 h 99"/>
                <a:gd name="T2" fmla="*/ 81 w 99"/>
                <a:gd name="T3" fmla="*/ 10 h 99"/>
                <a:gd name="T4" fmla="*/ 79 w 99"/>
                <a:gd name="T5" fmla="*/ 20 h 99"/>
                <a:gd name="T6" fmla="*/ 96 w 99"/>
                <a:gd name="T7" fmla="*/ 31 h 99"/>
                <a:gd name="T8" fmla="*/ 90 w 99"/>
                <a:gd name="T9" fmla="*/ 38 h 99"/>
                <a:gd name="T10" fmla="*/ 99 w 99"/>
                <a:gd name="T11" fmla="*/ 57 h 99"/>
                <a:gd name="T12" fmla="*/ 90 w 99"/>
                <a:gd name="T13" fmla="*/ 60 h 99"/>
                <a:gd name="T14" fmla="*/ 89 w 99"/>
                <a:gd name="T15" fmla="*/ 81 h 99"/>
                <a:gd name="T16" fmla="*/ 80 w 99"/>
                <a:gd name="T17" fmla="*/ 79 h 99"/>
                <a:gd name="T18" fmla="*/ 68 w 99"/>
                <a:gd name="T19" fmla="*/ 97 h 99"/>
                <a:gd name="T20" fmla="*/ 61 w 99"/>
                <a:gd name="T21" fmla="*/ 90 h 99"/>
                <a:gd name="T22" fmla="*/ 42 w 99"/>
                <a:gd name="T23" fmla="*/ 99 h 99"/>
                <a:gd name="T24" fmla="*/ 39 w 99"/>
                <a:gd name="T25" fmla="*/ 91 h 99"/>
                <a:gd name="T26" fmla="*/ 18 w 99"/>
                <a:gd name="T27" fmla="*/ 89 h 99"/>
                <a:gd name="T28" fmla="*/ 20 w 99"/>
                <a:gd name="T29" fmla="*/ 80 h 99"/>
                <a:gd name="T30" fmla="*/ 3 w 99"/>
                <a:gd name="T31" fmla="*/ 68 h 99"/>
                <a:gd name="T32" fmla="*/ 9 w 99"/>
                <a:gd name="T33" fmla="*/ 61 h 99"/>
                <a:gd name="T34" fmla="*/ 0 w 99"/>
                <a:gd name="T35" fmla="*/ 42 h 99"/>
                <a:gd name="T36" fmla="*/ 9 w 99"/>
                <a:gd name="T37" fmla="*/ 39 h 99"/>
                <a:gd name="T38" fmla="*/ 10 w 99"/>
                <a:gd name="T39" fmla="*/ 18 h 99"/>
                <a:gd name="T40" fmla="*/ 19 w 99"/>
                <a:gd name="T41" fmla="*/ 20 h 99"/>
                <a:gd name="T42" fmla="*/ 31 w 99"/>
                <a:gd name="T43" fmla="*/ 3 h 99"/>
                <a:gd name="T44" fmla="*/ 38 w 99"/>
                <a:gd name="T45" fmla="*/ 9 h 99"/>
                <a:gd name="T46" fmla="*/ 57 w 99"/>
                <a:gd name="T47" fmla="*/ 0 h 99"/>
                <a:gd name="T48" fmla="*/ 36 w 99"/>
                <a:gd name="T49" fmla="*/ 58 h 99"/>
                <a:gd name="T50" fmla="*/ 45 w 99"/>
                <a:gd name="T51" fmla="*/ 47 h 99"/>
                <a:gd name="T52" fmla="*/ 58 w 99"/>
                <a:gd name="T53" fmla="*/ 55 h 99"/>
                <a:gd name="T54" fmla="*/ 64 w 99"/>
                <a:gd name="T55" fmla="*/ 56 h 99"/>
                <a:gd name="T56" fmla="*/ 54 w 99"/>
                <a:gd name="T57" fmla="*/ 54 h 99"/>
                <a:gd name="T58" fmla="*/ 58 w 99"/>
                <a:gd name="T59" fmla="*/ 69 h 99"/>
                <a:gd name="T60" fmla="*/ 71 w 99"/>
                <a:gd name="T61" fmla="*/ 71 h 99"/>
                <a:gd name="T62" fmla="*/ 71 w 99"/>
                <a:gd name="T63" fmla="*/ 28 h 99"/>
                <a:gd name="T64" fmla="*/ 28 w 99"/>
                <a:gd name="T65" fmla="*/ 28 h 99"/>
                <a:gd name="T66" fmla="*/ 28 w 99"/>
                <a:gd name="T67" fmla="*/ 71 h 99"/>
                <a:gd name="T68" fmla="*/ 55 w 99"/>
                <a:gd name="T69" fmla="*/ 79 h 99"/>
                <a:gd name="T70" fmla="*/ 48 w 99"/>
                <a:gd name="T71" fmla="*/ 66 h 99"/>
                <a:gd name="T72" fmla="*/ 35 w 99"/>
                <a:gd name="T73" fmla="*/ 75 h 99"/>
                <a:gd name="T74" fmla="*/ 42 w 99"/>
                <a:gd name="T75" fmla="*/ 71 h 99"/>
                <a:gd name="T76" fmla="*/ 45 w 99"/>
                <a:gd name="T77" fmla="*/ 52 h 99"/>
                <a:gd name="T78" fmla="*/ 38 w 99"/>
                <a:gd name="T79" fmla="*/ 59 h 99"/>
                <a:gd name="T80" fmla="*/ 51 w 99"/>
                <a:gd name="T81" fmla="*/ 37 h 99"/>
                <a:gd name="T82" fmla="*/ 51 w 99"/>
                <a:gd name="T83" fmla="*/ 46 h 99"/>
                <a:gd name="T84" fmla="*/ 51 w 99"/>
                <a:gd name="T85" fmla="*/ 37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9" h="99">
                  <a:moveTo>
                    <a:pt x="59" y="8"/>
                  </a:moveTo>
                  <a:cubicBezTo>
                    <a:pt x="59" y="9"/>
                    <a:pt x="60" y="9"/>
                    <a:pt x="60" y="9"/>
                  </a:cubicBezTo>
                  <a:cubicBezTo>
                    <a:pt x="66" y="2"/>
                    <a:pt x="66" y="2"/>
                    <a:pt x="66" y="2"/>
                  </a:cubicBezTo>
                  <a:cubicBezTo>
                    <a:pt x="81" y="10"/>
                    <a:pt x="81" y="10"/>
                    <a:pt x="81" y="10"/>
                  </a:cubicBezTo>
                  <a:cubicBezTo>
                    <a:pt x="78" y="19"/>
                    <a:pt x="78" y="19"/>
                    <a:pt x="78" y="19"/>
                  </a:cubicBezTo>
                  <a:cubicBezTo>
                    <a:pt x="78" y="19"/>
                    <a:pt x="79" y="19"/>
                    <a:pt x="79" y="20"/>
                  </a:cubicBezTo>
                  <a:cubicBezTo>
                    <a:pt x="88" y="17"/>
                    <a:pt x="88" y="17"/>
                    <a:pt x="88" y="17"/>
                  </a:cubicBezTo>
                  <a:cubicBezTo>
                    <a:pt x="96" y="31"/>
                    <a:pt x="96" y="31"/>
                    <a:pt x="96" y="31"/>
                  </a:cubicBezTo>
                  <a:cubicBezTo>
                    <a:pt x="90" y="37"/>
                    <a:pt x="90" y="37"/>
                    <a:pt x="90" y="37"/>
                  </a:cubicBezTo>
                  <a:cubicBezTo>
                    <a:pt x="90" y="38"/>
                    <a:pt x="90" y="38"/>
                    <a:pt x="90" y="38"/>
                  </a:cubicBezTo>
                  <a:cubicBezTo>
                    <a:pt x="99" y="40"/>
                    <a:pt x="99" y="40"/>
                    <a:pt x="99" y="40"/>
                  </a:cubicBezTo>
                  <a:cubicBezTo>
                    <a:pt x="99" y="57"/>
                    <a:pt x="99" y="57"/>
                    <a:pt x="99" y="57"/>
                  </a:cubicBezTo>
                  <a:cubicBezTo>
                    <a:pt x="91" y="59"/>
                    <a:pt x="91" y="59"/>
                    <a:pt x="91" y="59"/>
                  </a:cubicBezTo>
                  <a:cubicBezTo>
                    <a:pt x="91" y="59"/>
                    <a:pt x="90" y="60"/>
                    <a:pt x="90" y="60"/>
                  </a:cubicBezTo>
                  <a:cubicBezTo>
                    <a:pt x="97" y="67"/>
                    <a:pt x="97" y="67"/>
                    <a:pt x="97" y="67"/>
                  </a:cubicBezTo>
                  <a:cubicBezTo>
                    <a:pt x="89" y="81"/>
                    <a:pt x="89" y="81"/>
                    <a:pt x="89" y="81"/>
                  </a:cubicBezTo>
                  <a:cubicBezTo>
                    <a:pt x="80" y="78"/>
                    <a:pt x="80" y="78"/>
                    <a:pt x="80" y="78"/>
                  </a:cubicBezTo>
                  <a:cubicBezTo>
                    <a:pt x="80" y="79"/>
                    <a:pt x="80" y="79"/>
                    <a:pt x="80" y="79"/>
                  </a:cubicBezTo>
                  <a:cubicBezTo>
                    <a:pt x="82" y="88"/>
                    <a:pt x="82" y="88"/>
                    <a:pt x="82" y="88"/>
                  </a:cubicBezTo>
                  <a:cubicBezTo>
                    <a:pt x="68" y="97"/>
                    <a:pt x="68" y="97"/>
                    <a:pt x="68" y="97"/>
                  </a:cubicBezTo>
                  <a:cubicBezTo>
                    <a:pt x="62" y="90"/>
                    <a:pt x="62" y="90"/>
                    <a:pt x="62" y="90"/>
                  </a:cubicBezTo>
                  <a:cubicBezTo>
                    <a:pt x="62" y="90"/>
                    <a:pt x="61" y="90"/>
                    <a:pt x="61" y="90"/>
                  </a:cubicBezTo>
                  <a:cubicBezTo>
                    <a:pt x="59" y="99"/>
                    <a:pt x="59" y="99"/>
                    <a:pt x="59" y="99"/>
                  </a:cubicBezTo>
                  <a:cubicBezTo>
                    <a:pt x="42" y="99"/>
                    <a:pt x="42" y="99"/>
                    <a:pt x="42" y="99"/>
                  </a:cubicBezTo>
                  <a:cubicBezTo>
                    <a:pt x="40" y="91"/>
                    <a:pt x="40" y="91"/>
                    <a:pt x="40" y="91"/>
                  </a:cubicBezTo>
                  <a:cubicBezTo>
                    <a:pt x="40" y="91"/>
                    <a:pt x="39" y="91"/>
                    <a:pt x="39" y="91"/>
                  </a:cubicBezTo>
                  <a:cubicBezTo>
                    <a:pt x="33" y="97"/>
                    <a:pt x="33" y="97"/>
                    <a:pt x="33" y="97"/>
                  </a:cubicBezTo>
                  <a:cubicBezTo>
                    <a:pt x="18" y="89"/>
                    <a:pt x="18" y="89"/>
                    <a:pt x="18" y="89"/>
                  </a:cubicBezTo>
                  <a:cubicBezTo>
                    <a:pt x="21" y="81"/>
                    <a:pt x="21" y="81"/>
                    <a:pt x="21" y="81"/>
                  </a:cubicBezTo>
                  <a:cubicBezTo>
                    <a:pt x="20" y="80"/>
                    <a:pt x="20" y="80"/>
                    <a:pt x="20" y="80"/>
                  </a:cubicBezTo>
                  <a:cubicBezTo>
                    <a:pt x="11" y="83"/>
                    <a:pt x="11" y="83"/>
                    <a:pt x="11" y="83"/>
                  </a:cubicBezTo>
                  <a:cubicBezTo>
                    <a:pt x="3" y="68"/>
                    <a:pt x="3" y="68"/>
                    <a:pt x="3" y="68"/>
                  </a:cubicBezTo>
                  <a:cubicBezTo>
                    <a:pt x="9" y="62"/>
                    <a:pt x="9" y="62"/>
                    <a:pt x="9" y="62"/>
                  </a:cubicBezTo>
                  <a:cubicBezTo>
                    <a:pt x="9" y="62"/>
                    <a:pt x="9" y="61"/>
                    <a:pt x="9" y="61"/>
                  </a:cubicBezTo>
                  <a:cubicBezTo>
                    <a:pt x="0" y="59"/>
                    <a:pt x="0" y="59"/>
                    <a:pt x="0" y="59"/>
                  </a:cubicBezTo>
                  <a:cubicBezTo>
                    <a:pt x="0" y="42"/>
                    <a:pt x="0" y="42"/>
                    <a:pt x="0" y="42"/>
                  </a:cubicBezTo>
                  <a:cubicBezTo>
                    <a:pt x="8" y="40"/>
                    <a:pt x="8" y="40"/>
                    <a:pt x="8" y="40"/>
                  </a:cubicBezTo>
                  <a:cubicBezTo>
                    <a:pt x="8" y="40"/>
                    <a:pt x="8" y="39"/>
                    <a:pt x="9" y="39"/>
                  </a:cubicBezTo>
                  <a:cubicBezTo>
                    <a:pt x="2" y="33"/>
                    <a:pt x="2" y="33"/>
                    <a:pt x="2" y="33"/>
                  </a:cubicBezTo>
                  <a:cubicBezTo>
                    <a:pt x="10" y="18"/>
                    <a:pt x="10" y="18"/>
                    <a:pt x="10" y="18"/>
                  </a:cubicBezTo>
                  <a:cubicBezTo>
                    <a:pt x="18" y="21"/>
                    <a:pt x="18" y="21"/>
                    <a:pt x="18" y="21"/>
                  </a:cubicBezTo>
                  <a:cubicBezTo>
                    <a:pt x="19" y="21"/>
                    <a:pt x="19" y="20"/>
                    <a:pt x="19" y="20"/>
                  </a:cubicBezTo>
                  <a:cubicBezTo>
                    <a:pt x="17" y="11"/>
                    <a:pt x="17" y="11"/>
                    <a:pt x="17" y="11"/>
                  </a:cubicBezTo>
                  <a:cubicBezTo>
                    <a:pt x="31" y="3"/>
                    <a:pt x="31" y="3"/>
                    <a:pt x="31" y="3"/>
                  </a:cubicBezTo>
                  <a:cubicBezTo>
                    <a:pt x="37" y="9"/>
                    <a:pt x="37" y="9"/>
                    <a:pt x="37" y="9"/>
                  </a:cubicBezTo>
                  <a:cubicBezTo>
                    <a:pt x="37" y="9"/>
                    <a:pt x="38" y="9"/>
                    <a:pt x="38" y="9"/>
                  </a:cubicBezTo>
                  <a:cubicBezTo>
                    <a:pt x="40" y="0"/>
                    <a:pt x="40" y="0"/>
                    <a:pt x="40" y="0"/>
                  </a:cubicBezTo>
                  <a:cubicBezTo>
                    <a:pt x="57" y="0"/>
                    <a:pt x="57" y="0"/>
                    <a:pt x="57" y="0"/>
                  </a:cubicBezTo>
                  <a:cubicBezTo>
                    <a:pt x="59" y="8"/>
                    <a:pt x="59" y="8"/>
                    <a:pt x="59" y="8"/>
                  </a:cubicBezTo>
                  <a:close/>
                  <a:moveTo>
                    <a:pt x="36" y="58"/>
                  </a:moveTo>
                  <a:cubicBezTo>
                    <a:pt x="37" y="52"/>
                    <a:pt x="37" y="52"/>
                    <a:pt x="37" y="52"/>
                  </a:cubicBezTo>
                  <a:cubicBezTo>
                    <a:pt x="45" y="47"/>
                    <a:pt x="45" y="47"/>
                    <a:pt x="45" y="47"/>
                  </a:cubicBezTo>
                  <a:cubicBezTo>
                    <a:pt x="56" y="47"/>
                    <a:pt x="56" y="47"/>
                    <a:pt x="56" y="47"/>
                  </a:cubicBezTo>
                  <a:cubicBezTo>
                    <a:pt x="58" y="55"/>
                    <a:pt x="58" y="55"/>
                    <a:pt x="58" y="55"/>
                  </a:cubicBezTo>
                  <a:cubicBezTo>
                    <a:pt x="64" y="55"/>
                    <a:pt x="64" y="55"/>
                    <a:pt x="64" y="55"/>
                  </a:cubicBezTo>
                  <a:cubicBezTo>
                    <a:pt x="64" y="56"/>
                    <a:pt x="64" y="56"/>
                    <a:pt x="64" y="56"/>
                  </a:cubicBezTo>
                  <a:cubicBezTo>
                    <a:pt x="56" y="58"/>
                    <a:pt x="56" y="58"/>
                    <a:pt x="56" y="58"/>
                  </a:cubicBezTo>
                  <a:cubicBezTo>
                    <a:pt x="54" y="54"/>
                    <a:pt x="54" y="54"/>
                    <a:pt x="54" y="54"/>
                  </a:cubicBezTo>
                  <a:cubicBezTo>
                    <a:pt x="52" y="62"/>
                    <a:pt x="52" y="62"/>
                    <a:pt x="52" y="62"/>
                  </a:cubicBezTo>
                  <a:cubicBezTo>
                    <a:pt x="58" y="69"/>
                    <a:pt x="58" y="69"/>
                    <a:pt x="58" y="69"/>
                  </a:cubicBezTo>
                  <a:cubicBezTo>
                    <a:pt x="58" y="79"/>
                    <a:pt x="58" y="79"/>
                    <a:pt x="58" y="79"/>
                  </a:cubicBezTo>
                  <a:cubicBezTo>
                    <a:pt x="63" y="77"/>
                    <a:pt x="67" y="74"/>
                    <a:pt x="71" y="71"/>
                  </a:cubicBezTo>
                  <a:cubicBezTo>
                    <a:pt x="76" y="66"/>
                    <a:pt x="80" y="58"/>
                    <a:pt x="80" y="50"/>
                  </a:cubicBezTo>
                  <a:cubicBezTo>
                    <a:pt x="80" y="41"/>
                    <a:pt x="76" y="34"/>
                    <a:pt x="71" y="28"/>
                  </a:cubicBezTo>
                  <a:cubicBezTo>
                    <a:pt x="65" y="23"/>
                    <a:pt x="58" y="19"/>
                    <a:pt x="49" y="19"/>
                  </a:cubicBezTo>
                  <a:cubicBezTo>
                    <a:pt x="41" y="19"/>
                    <a:pt x="34" y="23"/>
                    <a:pt x="28" y="28"/>
                  </a:cubicBezTo>
                  <a:cubicBezTo>
                    <a:pt x="23" y="34"/>
                    <a:pt x="19" y="41"/>
                    <a:pt x="19" y="50"/>
                  </a:cubicBezTo>
                  <a:cubicBezTo>
                    <a:pt x="19" y="58"/>
                    <a:pt x="23" y="66"/>
                    <a:pt x="28" y="71"/>
                  </a:cubicBezTo>
                  <a:cubicBezTo>
                    <a:pt x="34" y="76"/>
                    <a:pt x="41" y="80"/>
                    <a:pt x="49" y="80"/>
                  </a:cubicBezTo>
                  <a:cubicBezTo>
                    <a:pt x="52" y="80"/>
                    <a:pt x="54" y="80"/>
                    <a:pt x="55" y="79"/>
                  </a:cubicBezTo>
                  <a:cubicBezTo>
                    <a:pt x="53" y="70"/>
                    <a:pt x="53" y="70"/>
                    <a:pt x="53" y="70"/>
                  </a:cubicBezTo>
                  <a:cubicBezTo>
                    <a:pt x="48" y="66"/>
                    <a:pt x="48" y="66"/>
                    <a:pt x="48" y="66"/>
                  </a:cubicBezTo>
                  <a:cubicBezTo>
                    <a:pt x="47" y="69"/>
                    <a:pt x="45" y="73"/>
                    <a:pt x="45" y="73"/>
                  </a:cubicBezTo>
                  <a:cubicBezTo>
                    <a:pt x="35" y="75"/>
                    <a:pt x="35" y="75"/>
                    <a:pt x="35" y="75"/>
                  </a:cubicBezTo>
                  <a:cubicBezTo>
                    <a:pt x="35" y="73"/>
                    <a:pt x="35" y="73"/>
                    <a:pt x="35" y="73"/>
                  </a:cubicBezTo>
                  <a:cubicBezTo>
                    <a:pt x="42" y="71"/>
                    <a:pt x="42" y="71"/>
                    <a:pt x="42" y="71"/>
                  </a:cubicBezTo>
                  <a:cubicBezTo>
                    <a:pt x="44" y="61"/>
                    <a:pt x="44" y="61"/>
                    <a:pt x="44" y="61"/>
                  </a:cubicBezTo>
                  <a:cubicBezTo>
                    <a:pt x="45" y="52"/>
                    <a:pt x="45" y="52"/>
                    <a:pt x="45" y="52"/>
                  </a:cubicBezTo>
                  <a:cubicBezTo>
                    <a:pt x="41" y="54"/>
                    <a:pt x="41" y="54"/>
                    <a:pt x="41" y="54"/>
                  </a:cubicBezTo>
                  <a:cubicBezTo>
                    <a:pt x="38" y="59"/>
                    <a:pt x="38" y="59"/>
                    <a:pt x="38" y="59"/>
                  </a:cubicBezTo>
                  <a:cubicBezTo>
                    <a:pt x="36" y="58"/>
                    <a:pt x="36" y="58"/>
                    <a:pt x="36" y="58"/>
                  </a:cubicBezTo>
                  <a:close/>
                  <a:moveTo>
                    <a:pt x="51" y="37"/>
                  </a:moveTo>
                  <a:cubicBezTo>
                    <a:pt x="48" y="37"/>
                    <a:pt x="46" y="39"/>
                    <a:pt x="46" y="41"/>
                  </a:cubicBezTo>
                  <a:cubicBezTo>
                    <a:pt x="46" y="44"/>
                    <a:pt x="48" y="46"/>
                    <a:pt x="51" y="46"/>
                  </a:cubicBezTo>
                  <a:cubicBezTo>
                    <a:pt x="53" y="46"/>
                    <a:pt x="55" y="44"/>
                    <a:pt x="55" y="41"/>
                  </a:cubicBezTo>
                  <a:cubicBezTo>
                    <a:pt x="55" y="39"/>
                    <a:pt x="53" y="37"/>
                    <a:pt x="51" y="37"/>
                  </a:cubicBezTo>
                  <a:close/>
                </a:path>
              </a:pathLst>
            </a:custGeom>
            <a:solidFill>
              <a:sysClr val="window" lastClr="FFFFFF"/>
            </a:solidFill>
            <a:ln>
              <a:noFill/>
            </a:ln>
            <a:effectLst>
              <a:outerShdw blurRad="254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1" name="TextBox 20"/>
            <p:cNvSpPr txBox="1"/>
            <p:nvPr/>
          </p:nvSpPr>
          <p:spPr>
            <a:xfrm>
              <a:off x="3931723" y="3003798"/>
              <a:ext cx="1120819" cy="369332"/>
            </a:xfrm>
            <a:prstGeom prst="rect">
              <a:avLst/>
            </a:prstGeom>
            <a:noFill/>
            <a:effectLst>
              <a:outerShdw blurRad="25400" dist="25400" dir="2700000" algn="tl" rotWithShape="0">
                <a:prstClr val="black">
                  <a:alpha val="40000"/>
                </a:prstClr>
              </a:outerShdw>
            </a:effectLst>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prstClr val="white"/>
                  </a:solidFill>
                  <a:effectLst/>
                  <a:uLnTx/>
                  <a:uFillTx/>
                  <a:latin typeface="Impact" pitchFamily="34" charset="0"/>
                </a:rPr>
                <a:t>KEY WORD</a:t>
              </a:r>
              <a:endParaRPr kumimoji="0" lang="zh-CN" altLang="en-US" sz="1800" b="0" i="0" u="none" strike="noStrike" kern="0" cap="none" spc="0" normalizeH="0" baseline="0" noProof="0" dirty="0">
                <a:ln>
                  <a:noFill/>
                </a:ln>
                <a:solidFill>
                  <a:prstClr val="white"/>
                </a:solidFill>
                <a:effectLst/>
                <a:uLnTx/>
                <a:uFillTx/>
                <a:latin typeface="Impact" pitchFamily="34" charset="0"/>
              </a:endParaRPr>
            </a:p>
          </p:txBody>
        </p:sp>
      </p:grpSp>
      <p:sp>
        <p:nvSpPr>
          <p:cNvPr id="22" name="TextBox 21"/>
          <p:cNvSpPr txBox="1"/>
          <p:nvPr/>
        </p:nvSpPr>
        <p:spPr>
          <a:xfrm>
            <a:off x="3119891" y="2073164"/>
            <a:ext cx="396262" cy="369332"/>
          </a:xfrm>
          <a:prstGeom prst="rect">
            <a:avLst/>
          </a:prstGeom>
          <a:noFill/>
          <a:effectLst>
            <a:outerShdw blurRad="12700" dist="12700" dir="2700000" algn="tl" rotWithShape="0">
              <a:prstClr val="black">
                <a:alpha val="40000"/>
              </a:prstClr>
            </a:outerShdw>
          </a:effectLst>
        </p:spPr>
        <p:txBody>
          <a:bodyPr wrap="none" rtlCol="0">
            <a:spAutoFit/>
          </a:bodyPr>
          <a:lstStyle/>
          <a:p>
            <a:r>
              <a:rPr lang="en-US" altLang="zh-CN" dirty="0">
                <a:solidFill>
                  <a:prstClr val="white"/>
                </a:solidFill>
                <a:latin typeface="Impact" pitchFamily="34" charset="0"/>
              </a:rPr>
              <a:t>01</a:t>
            </a:r>
            <a:endParaRPr lang="zh-CN" altLang="en-US" dirty="0">
              <a:solidFill>
                <a:prstClr val="white"/>
              </a:solidFill>
              <a:latin typeface="Impact" pitchFamily="34" charset="0"/>
            </a:endParaRPr>
          </a:p>
        </p:txBody>
      </p:sp>
      <p:sp>
        <p:nvSpPr>
          <p:cNvPr id="23" name="矩形 22"/>
          <p:cNvSpPr/>
          <p:nvPr/>
        </p:nvSpPr>
        <p:spPr>
          <a:xfrm>
            <a:off x="950978" y="1993498"/>
            <a:ext cx="2016018" cy="553998"/>
          </a:xfrm>
          <a:prstGeom prst="rect">
            <a:avLst/>
          </a:prstGeom>
        </p:spPr>
        <p:txBody>
          <a:bodyPr wrap="square">
            <a:spAutoFit/>
          </a:bodyPr>
          <a:lstStyle/>
          <a:p>
            <a:pPr algn="just">
              <a:lnSpc>
                <a:spcPts val="1200"/>
              </a:lnSpc>
            </a:pPr>
            <a:r>
              <a:rPr lang="zh-CN" altLang="en-US" sz="1000" dirty="0">
                <a:solidFill>
                  <a:prstClr val="black"/>
                </a:solidFill>
                <a:latin typeface="微软雅黑" pitchFamily="34" charset="-122"/>
                <a:ea typeface="微软雅黑" pitchFamily="34" charset="-122"/>
              </a:rPr>
              <a:t>随着计算机技术的发展及印刷技术的进步，平面设计在视觉感观领域的表现和应用也越来越丰富。</a:t>
            </a:r>
          </a:p>
        </p:txBody>
      </p:sp>
      <p:sp>
        <p:nvSpPr>
          <p:cNvPr id="24" name="TextBox 23"/>
          <p:cNvSpPr txBox="1"/>
          <p:nvPr/>
        </p:nvSpPr>
        <p:spPr>
          <a:xfrm>
            <a:off x="5433519" y="2073164"/>
            <a:ext cx="423514" cy="369332"/>
          </a:xfrm>
          <a:prstGeom prst="rect">
            <a:avLst/>
          </a:prstGeom>
          <a:noFill/>
          <a:effectLst>
            <a:outerShdw blurRad="12700" dist="12700" dir="2700000" algn="tl" rotWithShape="0">
              <a:prstClr val="black">
                <a:alpha val="40000"/>
              </a:prstClr>
            </a:outerShdw>
          </a:effectLst>
        </p:spPr>
        <p:txBody>
          <a:bodyPr wrap="none" rtlCol="0">
            <a:spAutoFit/>
          </a:bodyPr>
          <a:lstStyle/>
          <a:p>
            <a:r>
              <a:rPr lang="en-US" altLang="zh-CN" dirty="0">
                <a:solidFill>
                  <a:prstClr val="white"/>
                </a:solidFill>
                <a:latin typeface="Impact" pitchFamily="34" charset="0"/>
              </a:rPr>
              <a:t>02</a:t>
            </a:r>
            <a:endParaRPr lang="zh-CN" altLang="en-US" dirty="0">
              <a:solidFill>
                <a:prstClr val="white"/>
              </a:solidFill>
              <a:latin typeface="Impact" pitchFamily="34" charset="0"/>
            </a:endParaRPr>
          </a:p>
        </p:txBody>
      </p:sp>
      <p:sp>
        <p:nvSpPr>
          <p:cNvPr id="25" name="矩形 24"/>
          <p:cNvSpPr/>
          <p:nvPr/>
        </p:nvSpPr>
        <p:spPr>
          <a:xfrm>
            <a:off x="6095292" y="1993498"/>
            <a:ext cx="2016018" cy="553998"/>
          </a:xfrm>
          <a:prstGeom prst="rect">
            <a:avLst/>
          </a:prstGeom>
        </p:spPr>
        <p:txBody>
          <a:bodyPr wrap="square">
            <a:spAutoFit/>
          </a:bodyPr>
          <a:lstStyle/>
          <a:p>
            <a:pPr algn="just">
              <a:lnSpc>
                <a:spcPts val="1200"/>
              </a:lnSpc>
            </a:pPr>
            <a:r>
              <a:rPr lang="zh-CN" altLang="en-US" sz="1000" dirty="0">
                <a:solidFill>
                  <a:prstClr val="black"/>
                </a:solidFill>
                <a:latin typeface="微软雅黑" pitchFamily="34" charset="-122"/>
                <a:ea typeface="微软雅黑" pitchFamily="34" charset="-122"/>
              </a:rPr>
              <a:t>随着计算机技术的发展及印刷技术的进步，平面设计在视觉感观领域的表现和应用也越来越丰富。</a:t>
            </a:r>
          </a:p>
        </p:txBody>
      </p:sp>
      <p:sp>
        <p:nvSpPr>
          <p:cNvPr id="26" name="TextBox 25"/>
          <p:cNvSpPr txBox="1"/>
          <p:nvPr/>
        </p:nvSpPr>
        <p:spPr>
          <a:xfrm>
            <a:off x="5433519" y="4364866"/>
            <a:ext cx="429926" cy="369332"/>
          </a:xfrm>
          <a:prstGeom prst="rect">
            <a:avLst/>
          </a:prstGeom>
          <a:noFill/>
          <a:effectLst>
            <a:outerShdw blurRad="12700" dist="12700" dir="2700000" algn="tl" rotWithShape="0">
              <a:prstClr val="black">
                <a:alpha val="40000"/>
              </a:prstClr>
            </a:outerShdw>
          </a:effectLst>
        </p:spPr>
        <p:txBody>
          <a:bodyPr wrap="none" rtlCol="0">
            <a:spAutoFit/>
          </a:bodyPr>
          <a:lstStyle/>
          <a:p>
            <a:r>
              <a:rPr lang="en-US" altLang="zh-CN" dirty="0">
                <a:solidFill>
                  <a:prstClr val="white"/>
                </a:solidFill>
                <a:latin typeface="Impact" pitchFamily="34" charset="0"/>
              </a:rPr>
              <a:t>03</a:t>
            </a:r>
            <a:endParaRPr lang="zh-CN" altLang="en-US" dirty="0">
              <a:solidFill>
                <a:prstClr val="white"/>
              </a:solidFill>
              <a:latin typeface="Impact" pitchFamily="34" charset="0"/>
            </a:endParaRPr>
          </a:p>
        </p:txBody>
      </p:sp>
      <p:sp>
        <p:nvSpPr>
          <p:cNvPr id="27" name="矩形 26"/>
          <p:cNvSpPr/>
          <p:nvPr/>
        </p:nvSpPr>
        <p:spPr>
          <a:xfrm>
            <a:off x="6095292" y="4272532"/>
            <a:ext cx="2016018" cy="553998"/>
          </a:xfrm>
          <a:prstGeom prst="rect">
            <a:avLst/>
          </a:prstGeom>
        </p:spPr>
        <p:txBody>
          <a:bodyPr wrap="square">
            <a:spAutoFit/>
          </a:bodyPr>
          <a:lstStyle/>
          <a:p>
            <a:pPr algn="just">
              <a:lnSpc>
                <a:spcPts val="1200"/>
              </a:lnSpc>
            </a:pPr>
            <a:r>
              <a:rPr lang="zh-CN" altLang="en-US" sz="1000" dirty="0">
                <a:solidFill>
                  <a:prstClr val="black"/>
                </a:solidFill>
                <a:latin typeface="微软雅黑" pitchFamily="34" charset="-122"/>
                <a:ea typeface="微软雅黑" pitchFamily="34" charset="-122"/>
              </a:rPr>
              <a:t>随着计算机技术的发展及印刷技术的进步，平面设计在视觉感观领域的表现和应用也越来越丰富。</a:t>
            </a:r>
          </a:p>
        </p:txBody>
      </p:sp>
      <p:sp>
        <p:nvSpPr>
          <p:cNvPr id="28" name="TextBox 27"/>
          <p:cNvSpPr txBox="1"/>
          <p:nvPr/>
        </p:nvSpPr>
        <p:spPr>
          <a:xfrm>
            <a:off x="3137653" y="4364866"/>
            <a:ext cx="423514" cy="369332"/>
          </a:xfrm>
          <a:prstGeom prst="rect">
            <a:avLst/>
          </a:prstGeom>
          <a:noFill/>
          <a:effectLst>
            <a:outerShdw blurRad="12700" dist="12700" dir="2700000" algn="tl" rotWithShape="0">
              <a:prstClr val="black">
                <a:alpha val="40000"/>
              </a:prstClr>
            </a:outerShdw>
          </a:effectLst>
        </p:spPr>
        <p:txBody>
          <a:bodyPr wrap="none" rtlCol="0">
            <a:spAutoFit/>
          </a:bodyPr>
          <a:lstStyle/>
          <a:p>
            <a:r>
              <a:rPr lang="en-US" altLang="zh-CN" dirty="0">
                <a:solidFill>
                  <a:prstClr val="white"/>
                </a:solidFill>
                <a:latin typeface="Impact" pitchFamily="34" charset="0"/>
              </a:rPr>
              <a:t>04</a:t>
            </a:r>
            <a:endParaRPr lang="zh-CN" altLang="en-US" dirty="0">
              <a:solidFill>
                <a:prstClr val="white"/>
              </a:solidFill>
              <a:latin typeface="Impact" pitchFamily="34" charset="0"/>
            </a:endParaRPr>
          </a:p>
        </p:txBody>
      </p:sp>
      <p:sp>
        <p:nvSpPr>
          <p:cNvPr id="29" name="矩形 28"/>
          <p:cNvSpPr/>
          <p:nvPr/>
        </p:nvSpPr>
        <p:spPr>
          <a:xfrm>
            <a:off x="950978" y="4272532"/>
            <a:ext cx="2016018" cy="553998"/>
          </a:xfrm>
          <a:prstGeom prst="rect">
            <a:avLst/>
          </a:prstGeom>
        </p:spPr>
        <p:txBody>
          <a:bodyPr wrap="square">
            <a:spAutoFit/>
          </a:bodyPr>
          <a:lstStyle/>
          <a:p>
            <a:pPr algn="just">
              <a:lnSpc>
                <a:spcPts val="1200"/>
              </a:lnSpc>
            </a:pPr>
            <a:r>
              <a:rPr lang="zh-CN" altLang="en-US" sz="1000" dirty="0">
                <a:solidFill>
                  <a:prstClr val="black"/>
                </a:solidFill>
                <a:latin typeface="微软雅黑" pitchFamily="34" charset="-122"/>
                <a:ea typeface="微软雅黑" pitchFamily="34" charset="-122"/>
              </a:rPr>
              <a:t>随着计算机技术的发展及印刷技术的进步，平面设计在视觉感观领域的表现和应用也越来越丰富。</a:t>
            </a:r>
          </a:p>
        </p:txBody>
      </p:sp>
    </p:spTree>
    <p:extLst>
      <p:ext uri="{BB962C8B-B14F-4D97-AF65-F5344CB8AC3E}">
        <p14:creationId xmlns:p14="http://schemas.microsoft.com/office/powerpoint/2010/main" val="1501534128"/>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200" fill="hold"/>
                                            <p:tgtEl>
                                              <p:spTgt spid="18"/>
                                            </p:tgtEl>
                                            <p:attrNameLst>
                                              <p:attrName>ppt_w</p:attrName>
                                            </p:attrNameLst>
                                          </p:cBhvr>
                                          <p:tavLst>
                                            <p:tav tm="0">
                                              <p:val>
                                                <p:fltVal val="0"/>
                                              </p:val>
                                            </p:tav>
                                            <p:tav tm="100000">
                                              <p:val>
                                                <p:strVal val="#ppt_w"/>
                                              </p:val>
                                            </p:tav>
                                          </p:tavLst>
                                        </p:anim>
                                        <p:anim calcmode="lin" valueType="num">
                                          <p:cBhvr>
                                            <p:cTn id="8" dur="200" fill="hold"/>
                                            <p:tgtEl>
                                              <p:spTgt spid="18"/>
                                            </p:tgtEl>
                                            <p:attrNameLst>
                                              <p:attrName>ppt_h</p:attrName>
                                            </p:attrNameLst>
                                          </p:cBhvr>
                                          <p:tavLst>
                                            <p:tav tm="0">
                                              <p:val>
                                                <p:fltVal val="0"/>
                                              </p:val>
                                            </p:tav>
                                            <p:tav tm="100000">
                                              <p:val>
                                                <p:strVal val="#ppt_h"/>
                                              </p:val>
                                            </p:tav>
                                          </p:tavLst>
                                        </p:anim>
                                        <p:animEffect transition="in" filter="fade">
                                          <p:cBhvr>
                                            <p:cTn id="9" dur="200"/>
                                            <p:tgtEl>
                                              <p:spTgt spid="18"/>
                                            </p:tgtEl>
                                          </p:cBhvr>
                                        </p:animEffect>
                                      </p:childTnLst>
                                    </p:cTn>
                                  </p:par>
                                  <p:par>
                                    <p:cTn id="10" presetID="6" presetClass="emph" presetSubtype="0" autoRev="1" fill="hold" nodeType="withEffect">
                                      <p:stCondLst>
                                        <p:cond delay="150"/>
                                      </p:stCondLst>
                                      <p:childTnLst>
                                        <p:animScale>
                                          <p:cBhvr>
                                            <p:cTn id="11" dur="100" fill="hold"/>
                                            <p:tgtEl>
                                              <p:spTgt spid="18"/>
                                            </p:tgtEl>
                                          </p:cBhvr>
                                          <p:by x="130000" y="130000"/>
                                        </p:animScale>
                                      </p:childTnLst>
                                    </p:cTn>
                                  </p:par>
                                </p:childTnLst>
                              </p:cTn>
                            </p:par>
                            <p:par>
                              <p:cTn id="12" fill="hold">
                                <p:stCondLst>
                                  <p:cond delay="350"/>
                                </p:stCondLst>
                                <p:childTnLst>
                                  <p:par>
                                    <p:cTn id="13" presetID="10"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par>
                                    <p:cTn id="19" presetID="8" presetClass="emph" presetSubtype="0" fill="hold" grpId="1" nodeType="withEffect">
                                      <p:stCondLst>
                                        <p:cond delay="0"/>
                                      </p:stCondLst>
                                      <p:childTnLst>
                                        <p:animRot by="21600000">
                                          <p:cBhvr>
                                            <p:cTn id="20" dur="1600" fill="hold"/>
                                            <p:tgtEl>
                                              <p:spTgt spid="17"/>
                                            </p:tgtEl>
                                            <p:attrNameLst>
                                              <p:attrName>r</p:attrName>
                                            </p:attrNameLst>
                                          </p:cBhvr>
                                        </p:animRot>
                                      </p:childTnLst>
                                    </p:cTn>
                                  </p:par>
                                  <p:par>
                                    <p:cTn id="21" presetID="8" presetClass="emph" presetSubtype="0" fill="hold" grpId="1" nodeType="withEffect">
                                      <p:stCondLst>
                                        <p:cond delay="0"/>
                                      </p:stCondLst>
                                      <p:childTnLst>
                                        <p:animRot by="21600000">
                                          <p:cBhvr>
                                            <p:cTn id="22" dur="1600" fill="hold"/>
                                            <p:tgtEl>
                                              <p:spTgt spid="16"/>
                                            </p:tgtEl>
                                            <p:attrNameLst>
                                              <p:attrName>r</p:attrName>
                                            </p:attrNameLst>
                                          </p:cBhvr>
                                        </p:animRot>
                                      </p:childTnLst>
                                    </p:cTn>
                                  </p:par>
                                </p:childTnLst>
                              </p:cTn>
                            </p:par>
                            <p:par>
                              <p:cTn id="23" fill="hold">
                                <p:stCondLst>
                                  <p:cond delay="1950"/>
                                </p:stCondLst>
                                <p:childTnLst>
                                  <p:par>
                                    <p:cTn id="24" presetID="53" presetClass="entr" presetSubtype="16" fill="hold" grpId="0" nodeType="after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500" fill="hold"/>
                                            <p:tgtEl>
                                              <p:spTgt spid="22"/>
                                            </p:tgtEl>
                                            <p:attrNameLst>
                                              <p:attrName>ppt_w</p:attrName>
                                            </p:attrNameLst>
                                          </p:cBhvr>
                                          <p:tavLst>
                                            <p:tav tm="0">
                                              <p:val>
                                                <p:fltVal val="0"/>
                                              </p:val>
                                            </p:tav>
                                            <p:tav tm="100000">
                                              <p:val>
                                                <p:strVal val="#ppt_w"/>
                                              </p:val>
                                            </p:tav>
                                          </p:tavLst>
                                        </p:anim>
                                        <p:anim calcmode="lin" valueType="num">
                                          <p:cBhvr>
                                            <p:cTn id="27" dur="500" fill="hold"/>
                                            <p:tgtEl>
                                              <p:spTgt spid="22"/>
                                            </p:tgtEl>
                                            <p:attrNameLst>
                                              <p:attrName>ppt_h</p:attrName>
                                            </p:attrNameLst>
                                          </p:cBhvr>
                                          <p:tavLst>
                                            <p:tav tm="0">
                                              <p:val>
                                                <p:fltVal val="0"/>
                                              </p:val>
                                            </p:tav>
                                            <p:tav tm="100000">
                                              <p:val>
                                                <p:strVal val="#ppt_h"/>
                                              </p:val>
                                            </p:tav>
                                          </p:tavLst>
                                        </p:anim>
                                        <p:animEffect transition="in" filter="fade">
                                          <p:cBhvr>
                                            <p:cTn id="28" dur="500"/>
                                            <p:tgtEl>
                                              <p:spTgt spid="22"/>
                                            </p:tgtEl>
                                          </p:cBhvr>
                                        </p:animEffect>
                                      </p:childTnLst>
                                    </p:cTn>
                                  </p:par>
                                </p:childTnLst>
                              </p:cTn>
                            </p:par>
                            <p:par>
                              <p:cTn id="29" fill="hold">
                                <p:stCondLst>
                                  <p:cond delay="2450"/>
                                </p:stCondLst>
                                <p:childTnLst>
                                  <p:par>
                                    <p:cTn id="30" presetID="2" presetClass="entr" presetSubtype="8" fill="hold" grpId="0" nodeType="afterEffect" p14:presetBounceEnd="56667">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14:bounceEnd="56667">
                                          <p:cBhvr additive="base">
                                            <p:cTn id="32" dur="300" fill="hold"/>
                                            <p:tgtEl>
                                              <p:spTgt spid="23"/>
                                            </p:tgtEl>
                                            <p:attrNameLst>
                                              <p:attrName>ppt_x</p:attrName>
                                            </p:attrNameLst>
                                          </p:cBhvr>
                                          <p:tavLst>
                                            <p:tav tm="0">
                                              <p:val>
                                                <p:strVal val="0-#ppt_w/2"/>
                                              </p:val>
                                            </p:tav>
                                            <p:tav tm="100000">
                                              <p:val>
                                                <p:strVal val="#ppt_x"/>
                                              </p:val>
                                            </p:tav>
                                          </p:tavLst>
                                        </p:anim>
                                        <p:anim calcmode="lin" valueType="num" p14:bounceEnd="56667">
                                          <p:cBhvr additive="base">
                                            <p:cTn id="33" dur="300" fill="hold"/>
                                            <p:tgtEl>
                                              <p:spTgt spid="23"/>
                                            </p:tgtEl>
                                            <p:attrNameLst>
                                              <p:attrName>ppt_y</p:attrName>
                                            </p:attrNameLst>
                                          </p:cBhvr>
                                          <p:tavLst>
                                            <p:tav tm="0">
                                              <p:val>
                                                <p:strVal val="#ppt_y"/>
                                              </p:val>
                                            </p:tav>
                                            <p:tav tm="100000">
                                              <p:val>
                                                <p:strVal val="#ppt_y"/>
                                              </p:val>
                                            </p:tav>
                                          </p:tavLst>
                                        </p:anim>
                                      </p:childTnLst>
                                    </p:cTn>
                                  </p:par>
                                </p:childTnLst>
                              </p:cTn>
                            </p:par>
                            <p:par>
                              <p:cTn id="34" fill="hold">
                                <p:stCondLst>
                                  <p:cond delay="2750"/>
                                </p:stCondLst>
                                <p:childTnLst>
                                  <p:par>
                                    <p:cTn id="35" presetID="53" presetClass="entr" presetSubtype="16" fill="hold" grpId="0" nodeType="after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p:cTn id="37" dur="500" fill="hold"/>
                                            <p:tgtEl>
                                              <p:spTgt spid="24"/>
                                            </p:tgtEl>
                                            <p:attrNameLst>
                                              <p:attrName>ppt_w</p:attrName>
                                            </p:attrNameLst>
                                          </p:cBhvr>
                                          <p:tavLst>
                                            <p:tav tm="0">
                                              <p:val>
                                                <p:fltVal val="0"/>
                                              </p:val>
                                            </p:tav>
                                            <p:tav tm="100000">
                                              <p:val>
                                                <p:strVal val="#ppt_w"/>
                                              </p:val>
                                            </p:tav>
                                          </p:tavLst>
                                        </p:anim>
                                        <p:anim calcmode="lin" valueType="num">
                                          <p:cBhvr>
                                            <p:cTn id="38" dur="500" fill="hold"/>
                                            <p:tgtEl>
                                              <p:spTgt spid="24"/>
                                            </p:tgtEl>
                                            <p:attrNameLst>
                                              <p:attrName>ppt_h</p:attrName>
                                            </p:attrNameLst>
                                          </p:cBhvr>
                                          <p:tavLst>
                                            <p:tav tm="0">
                                              <p:val>
                                                <p:fltVal val="0"/>
                                              </p:val>
                                            </p:tav>
                                            <p:tav tm="100000">
                                              <p:val>
                                                <p:strVal val="#ppt_h"/>
                                              </p:val>
                                            </p:tav>
                                          </p:tavLst>
                                        </p:anim>
                                        <p:animEffect transition="in" filter="fade">
                                          <p:cBhvr>
                                            <p:cTn id="39" dur="500"/>
                                            <p:tgtEl>
                                              <p:spTgt spid="24"/>
                                            </p:tgtEl>
                                          </p:cBhvr>
                                        </p:animEffect>
                                      </p:childTnLst>
                                    </p:cTn>
                                  </p:par>
                                </p:childTnLst>
                              </p:cTn>
                            </p:par>
                            <p:par>
                              <p:cTn id="40" fill="hold">
                                <p:stCondLst>
                                  <p:cond delay="3250"/>
                                </p:stCondLst>
                                <p:childTnLst>
                                  <p:par>
                                    <p:cTn id="41" presetID="2" presetClass="entr" presetSubtype="2" fill="hold" grpId="0" nodeType="afterEffect" p14:presetBounceEnd="56667">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14:bounceEnd="56667">
                                          <p:cBhvr additive="base">
                                            <p:cTn id="43" dur="300" fill="hold"/>
                                            <p:tgtEl>
                                              <p:spTgt spid="25"/>
                                            </p:tgtEl>
                                            <p:attrNameLst>
                                              <p:attrName>ppt_x</p:attrName>
                                            </p:attrNameLst>
                                          </p:cBhvr>
                                          <p:tavLst>
                                            <p:tav tm="0">
                                              <p:val>
                                                <p:strVal val="1+#ppt_w/2"/>
                                              </p:val>
                                            </p:tav>
                                            <p:tav tm="100000">
                                              <p:val>
                                                <p:strVal val="#ppt_x"/>
                                              </p:val>
                                            </p:tav>
                                          </p:tavLst>
                                        </p:anim>
                                        <p:anim calcmode="lin" valueType="num" p14:bounceEnd="56667">
                                          <p:cBhvr additive="base">
                                            <p:cTn id="44" dur="300" fill="hold"/>
                                            <p:tgtEl>
                                              <p:spTgt spid="25"/>
                                            </p:tgtEl>
                                            <p:attrNameLst>
                                              <p:attrName>ppt_y</p:attrName>
                                            </p:attrNameLst>
                                          </p:cBhvr>
                                          <p:tavLst>
                                            <p:tav tm="0">
                                              <p:val>
                                                <p:strVal val="#ppt_y"/>
                                              </p:val>
                                            </p:tav>
                                            <p:tav tm="100000">
                                              <p:val>
                                                <p:strVal val="#ppt_y"/>
                                              </p:val>
                                            </p:tav>
                                          </p:tavLst>
                                        </p:anim>
                                      </p:childTnLst>
                                    </p:cTn>
                                  </p:par>
                                </p:childTnLst>
                              </p:cTn>
                            </p:par>
                            <p:par>
                              <p:cTn id="45" fill="hold">
                                <p:stCondLst>
                                  <p:cond delay="3550"/>
                                </p:stCondLst>
                                <p:childTnLst>
                                  <p:par>
                                    <p:cTn id="46" presetID="53" presetClass="entr" presetSubtype="16"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p:cTn id="48" dur="500" fill="hold"/>
                                            <p:tgtEl>
                                              <p:spTgt spid="26"/>
                                            </p:tgtEl>
                                            <p:attrNameLst>
                                              <p:attrName>ppt_w</p:attrName>
                                            </p:attrNameLst>
                                          </p:cBhvr>
                                          <p:tavLst>
                                            <p:tav tm="0">
                                              <p:val>
                                                <p:fltVal val="0"/>
                                              </p:val>
                                            </p:tav>
                                            <p:tav tm="100000">
                                              <p:val>
                                                <p:strVal val="#ppt_w"/>
                                              </p:val>
                                            </p:tav>
                                          </p:tavLst>
                                        </p:anim>
                                        <p:anim calcmode="lin" valueType="num">
                                          <p:cBhvr>
                                            <p:cTn id="49" dur="500" fill="hold"/>
                                            <p:tgtEl>
                                              <p:spTgt spid="26"/>
                                            </p:tgtEl>
                                            <p:attrNameLst>
                                              <p:attrName>ppt_h</p:attrName>
                                            </p:attrNameLst>
                                          </p:cBhvr>
                                          <p:tavLst>
                                            <p:tav tm="0">
                                              <p:val>
                                                <p:fltVal val="0"/>
                                              </p:val>
                                            </p:tav>
                                            <p:tav tm="100000">
                                              <p:val>
                                                <p:strVal val="#ppt_h"/>
                                              </p:val>
                                            </p:tav>
                                          </p:tavLst>
                                        </p:anim>
                                        <p:animEffect transition="in" filter="fade">
                                          <p:cBhvr>
                                            <p:cTn id="50" dur="500"/>
                                            <p:tgtEl>
                                              <p:spTgt spid="26"/>
                                            </p:tgtEl>
                                          </p:cBhvr>
                                        </p:animEffect>
                                      </p:childTnLst>
                                    </p:cTn>
                                  </p:par>
                                </p:childTnLst>
                              </p:cTn>
                            </p:par>
                            <p:par>
                              <p:cTn id="51" fill="hold">
                                <p:stCondLst>
                                  <p:cond delay="4050"/>
                                </p:stCondLst>
                                <p:childTnLst>
                                  <p:par>
                                    <p:cTn id="52" presetID="2" presetClass="entr" presetSubtype="2" fill="hold" grpId="0" nodeType="afterEffect" p14:presetBounceEnd="56667">
                                      <p:stCondLst>
                                        <p:cond delay="0"/>
                                      </p:stCondLst>
                                      <p:childTnLst>
                                        <p:set>
                                          <p:cBhvr>
                                            <p:cTn id="53" dur="1" fill="hold">
                                              <p:stCondLst>
                                                <p:cond delay="0"/>
                                              </p:stCondLst>
                                            </p:cTn>
                                            <p:tgtEl>
                                              <p:spTgt spid="27"/>
                                            </p:tgtEl>
                                            <p:attrNameLst>
                                              <p:attrName>style.visibility</p:attrName>
                                            </p:attrNameLst>
                                          </p:cBhvr>
                                          <p:to>
                                            <p:strVal val="visible"/>
                                          </p:to>
                                        </p:set>
                                        <p:anim calcmode="lin" valueType="num" p14:bounceEnd="56667">
                                          <p:cBhvr additive="base">
                                            <p:cTn id="54" dur="300" fill="hold"/>
                                            <p:tgtEl>
                                              <p:spTgt spid="27"/>
                                            </p:tgtEl>
                                            <p:attrNameLst>
                                              <p:attrName>ppt_x</p:attrName>
                                            </p:attrNameLst>
                                          </p:cBhvr>
                                          <p:tavLst>
                                            <p:tav tm="0">
                                              <p:val>
                                                <p:strVal val="1+#ppt_w/2"/>
                                              </p:val>
                                            </p:tav>
                                            <p:tav tm="100000">
                                              <p:val>
                                                <p:strVal val="#ppt_x"/>
                                              </p:val>
                                            </p:tav>
                                          </p:tavLst>
                                        </p:anim>
                                        <p:anim calcmode="lin" valueType="num" p14:bounceEnd="56667">
                                          <p:cBhvr additive="base">
                                            <p:cTn id="55" dur="300" fill="hold"/>
                                            <p:tgtEl>
                                              <p:spTgt spid="27"/>
                                            </p:tgtEl>
                                            <p:attrNameLst>
                                              <p:attrName>ppt_y</p:attrName>
                                            </p:attrNameLst>
                                          </p:cBhvr>
                                          <p:tavLst>
                                            <p:tav tm="0">
                                              <p:val>
                                                <p:strVal val="#ppt_y"/>
                                              </p:val>
                                            </p:tav>
                                            <p:tav tm="100000">
                                              <p:val>
                                                <p:strVal val="#ppt_y"/>
                                              </p:val>
                                            </p:tav>
                                          </p:tavLst>
                                        </p:anim>
                                      </p:childTnLst>
                                    </p:cTn>
                                  </p:par>
                                </p:childTnLst>
                              </p:cTn>
                            </p:par>
                            <p:par>
                              <p:cTn id="56" fill="hold">
                                <p:stCondLst>
                                  <p:cond delay="4350"/>
                                </p:stCondLst>
                                <p:childTnLst>
                                  <p:par>
                                    <p:cTn id="57" presetID="53" presetClass="entr" presetSubtype="16"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 calcmode="lin" valueType="num">
                                          <p:cBhvr>
                                            <p:cTn id="59" dur="500" fill="hold"/>
                                            <p:tgtEl>
                                              <p:spTgt spid="28"/>
                                            </p:tgtEl>
                                            <p:attrNameLst>
                                              <p:attrName>ppt_w</p:attrName>
                                            </p:attrNameLst>
                                          </p:cBhvr>
                                          <p:tavLst>
                                            <p:tav tm="0">
                                              <p:val>
                                                <p:fltVal val="0"/>
                                              </p:val>
                                            </p:tav>
                                            <p:tav tm="100000">
                                              <p:val>
                                                <p:strVal val="#ppt_w"/>
                                              </p:val>
                                            </p:tav>
                                          </p:tavLst>
                                        </p:anim>
                                        <p:anim calcmode="lin" valueType="num">
                                          <p:cBhvr>
                                            <p:cTn id="60" dur="500" fill="hold"/>
                                            <p:tgtEl>
                                              <p:spTgt spid="28"/>
                                            </p:tgtEl>
                                            <p:attrNameLst>
                                              <p:attrName>ppt_h</p:attrName>
                                            </p:attrNameLst>
                                          </p:cBhvr>
                                          <p:tavLst>
                                            <p:tav tm="0">
                                              <p:val>
                                                <p:fltVal val="0"/>
                                              </p:val>
                                            </p:tav>
                                            <p:tav tm="100000">
                                              <p:val>
                                                <p:strVal val="#ppt_h"/>
                                              </p:val>
                                            </p:tav>
                                          </p:tavLst>
                                        </p:anim>
                                        <p:animEffect transition="in" filter="fade">
                                          <p:cBhvr>
                                            <p:cTn id="61" dur="500"/>
                                            <p:tgtEl>
                                              <p:spTgt spid="28"/>
                                            </p:tgtEl>
                                          </p:cBhvr>
                                        </p:animEffect>
                                      </p:childTnLst>
                                    </p:cTn>
                                  </p:par>
                                </p:childTnLst>
                              </p:cTn>
                            </p:par>
                            <p:par>
                              <p:cTn id="62" fill="hold">
                                <p:stCondLst>
                                  <p:cond delay="4850"/>
                                </p:stCondLst>
                                <p:childTnLst>
                                  <p:par>
                                    <p:cTn id="63" presetID="2" presetClass="entr" presetSubtype="8" fill="hold" grpId="0" nodeType="afterEffect" p14:presetBounceEnd="56667">
                                      <p:stCondLst>
                                        <p:cond delay="0"/>
                                      </p:stCondLst>
                                      <p:childTnLst>
                                        <p:set>
                                          <p:cBhvr>
                                            <p:cTn id="64" dur="1" fill="hold">
                                              <p:stCondLst>
                                                <p:cond delay="0"/>
                                              </p:stCondLst>
                                            </p:cTn>
                                            <p:tgtEl>
                                              <p:spTgt spid="29"/>
                                            </p:tgtEl>
                                            <p:attrNameLst>
                                              <p:attrName>style.visibility</p:attrName>
                                            </p:attrNameLst>
                                          </p:cBhvr>
                                          <p:to>
                                            <p:strVal val="visible"/>
                                          </p:to>
                                        </p:set>
                                        <p:anim calcmode="lin" valueType="num" p14:bounceEnd="56667">
                                          <p:cBhvr additive="base">
                                            <p:cTn id="65" dur="300" fill="hold"/>
                                            <p:tgtEl>
                                              <p:spTgt spid="29"/>
                                            </p:tgtEl>
                                            <p:attrNameLst>
                                              <p:attrName>ppt_x</p:attrName>
                                            </p:attrNameLst>
                                          </p:cBhvr>
                                          <p:tavLst>
                                            <p:tav tm="0">
                                              <p:val>
                                                <p:strVal val="0-#ppt_w/2"/>
                                              </p:val>
                                            </p:tav>
                                            <p:tav tm="100000">
                                              <p:val>
                                                <p:strVal val="#ppt_x"/>
                                              </p:val>
                                            </p:tav>
                                          </p:tavLst>
                                        </p:anim>
                                        <p:anim calcmode="lin" valueType="num" p14:bounceEnd="56667">
                                          <p:cBhvr additive="base">
                                            <p:cTn id="66" dur="3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6" grpId="1" animBg="1"/>
          <p:bldP spid="17" grpId="0" animBg="1"/>
          <p:bldP spid="17" grpId="1" animBg="1"/>
          <p:bldP spid="22" grpId="0"/>
          <p:bldP spid="23" grpId="0"/>
          <p:bldP spid="24" grpId="0"/>
          <p:bldP spid="25" grpId="0"/>
          <p:bldP spid="26" grpId="0"/>
          <p:bldP spid="27" grpId="0"/>
          <p:bldP spid="28" grpId="0"/>
          <p:bldP spid="29"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200" fill="hold"/>
                                            <p:tgtEl>
                                              <p:spTgt spid="18"/>
                                            </p:tgtEl>
                                            <p:attrNameLst>
                                              <p:attrName>ppt_w</p:attrName>
                                            </p:attrNameLst>
                                          </p:cBhvr>
                                          <p:tavLst>
                                            <p:tav tm="0">
                                              <p:val>
                                                <p:fltVal val="0"/>
                                              </p:val>
                                            </p:tav>
                                            <p:tav tm="100000">
                                              <p:val>
                                                <p:strVal val="#ppt_w"/>
                                              </p:val>
                                            </p:tav>
                                          </p:tavLst>
                                        </p:anim>
                                        <p:anim calcmode="lin" valueType="num">
                                          <p:cBhvr>
                                            <p:cTn id="8" dur="200" fill="hold"/>
                                            <p:tgtEl>
                                              <p:spTgt spid="18"/>
                                            </p:tgtEl>
                                            <p:attrNameLst>
                                              <p:attrName>ppt_h</p:attrName>
                                            </p:attrNameLst>
                                          </p:cBhvr>
                                          <p:tavLst>
                                            <p:tav tm="0">
                                              <p:val>
                                                <p:fltVal val="0"/>
                                              </p:val>
                                            </p:tav>
                                            <p:tav tm="100000">
                                              <p:val>
                                                <p:strVal val="#ppt_h"/>
                                              </p:val>
                                            </p:tav>
                                          </p:tavLst>
                                        </p:anim>
                                        <p:animEffect transition="in" filter="fade">
                                          <p:cBhvr>
                                            <p:cTn id="9" dur="200"/>
                                            <p:tgtEl>
                                              <p:spTgt spid="18"/>
                                            </p:tgtEl>
                                          </p:cBhvr>
                                        </p:animEffect>
                                      </p:childTnLst>
                                    </p:cTn>
                                  </p:par>
                                  <p:par>
                                    <p:cTn id="10" presetID="6" presetClass="emph" presetSubtype="0" autoRev="1" fill="hold" nodeType="withEffect">
                                      <p:stCondLst>
                                        <p:cond delay="150"/>
                                      </p:stCondLst>
                                      <p:childTnLst>
                                        <p:animScale>
                                          <p:cBhvr>
                                            <p:cTn id="11" dur="100" fill="hold"/>
                                            <p:tgtEl>
                                              <p:spTgt spid="18"/>
                                            </p:tgtEl>
                                          </p:cBhvr>
                                          <p:by x="130000" y="130000"/>
                                        </p:animScale>
                                      </p:childTnLst>
                                    </p:cTn>
                                  </p:par>
                                </p:childTnLst>
                              </p:cTn>
                            </p:par>
                            <p:par>
                              <p:cTn id="12" fill="hold">
                                <p:stCondLst>
                                  <p:cond delay="350"/>
                                </p:stCondLst>
                                <p:childTnLst>
                                  <p:par>
                                    <p:cTn id="13" presetID="10"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par>
                                    <p:cTn id="19" presetID="8" presetClass="emph" presetSubtype="0" fill="hold" grpId="1" nodeType="withEffect">
                                      <p:stCondLst>
                                        <p:cond delay="0"/>
                                      </p:stCondLst>
                                      <p:childTnLst>
                                        <p:animRot by="21600000">
                                          <p:cBhvr>
                                            <p:cTn id="20" dur="1600" fill="hold"/>
                                            <p:tgtEl>
                                              <p:spTgt spid="17"/>
                                            </p:tgtEl>
                                            <p:attrNameLst>
                                              <p:attrName>r</p:attrName>
                                            </p:attrNameLst>
                                          </p:cBhvr>
                                        </p:animRot>
                                      </p:childTnLst>
                                    </p:cTn>
                                  </p:par>
                                  <p:par>
                                    <p:cTn id="21" presetID="8" presetClass="emph" presetSubtype="0" fill="hold" grpId="1" nodeType="withEffect">
                                      <p:stCondLst>
                                        <p:cond delay="0"/>
                                      </p:stCondLst>
                                      <p:childTnLst>
                                        <p:animRot by="21600000">
                                          <p:cBhvr>
                                            <p:cTn id="22" dur="1600" fill="hold"/>
                                            <p:tgtEl>
                                              <p:spTgt spid="16"/>
                                            </p:tgtEl>
                                            <p:attrNameLst>
                                              <p:attrName>r</p:attrName>
                                            </p:attrNameLst>
                                          </p:cBhvr>
                                        </p:animRot>
                                      </p:childTnLst>
                                    </p:cTn>
                                  </p:par>
                                </p:childTnLst>
                              </p:cTn>
                            </p:par>
                            <p:par>
                              <p:cTn id="23" fill="hold">
                                <p:stCondLst>
                                  <p:cond delay="1950"/>
                                </p:stCondLst>
                                <p:childTnLst>
                                  <p:par>
                                    <p:cTn id="24" presetID="53" presetClass="entr" presetSubtype="16" fill="hold" grpId="0" nodeType="after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500" fill="hold"/>
                                            <p:tgtEl>
                                              <p:spTgt spid="22"/>
                                            </p:tgtEl>
                                            <p:attrNameLst>
                                              <p:attrName>ppt_w</p:attrName>
                                            </p:attrNameLst>
                                          </p:cBhvr>
                                          <p:tavLst>
                                            <p:tav tm="0">
                                              <p:val>
                                                <p:fltVal val="0"/>
                                              </p:val>
                                            </p:tav>
                                            <p:tav tm="100000">
                                              <p:val>
                                                <p:strVal val="#ppt_w"/>
                                              </p:val>
                                            </p:tav>
                                          </p:tavLst>
                                        </p:anim>
                                        <p:anim calcmode="lin" valueType="num">
                                          <p:cBhvr>
                                            <p:cTn id="27" dur="500" fill="hold"/>
                                            <p:tgtEl>
                                              <p:spTgt spid="22"/>
                                            </p:tgtEl>
                                            <p:attrNameLst>
                                              <p:attrName>ppt_h</p:attrName>
                                            </p:attrNameLst>
                                          </p:cBhvr>
                                          <p:tavLst>
                                            <p:tav tm="0">
                                              <p:val>
                                                <p:fltVal val="0"/>
                                              </p:val>
                                            </p:tav>
                                            <p:tav tm="100000">
                                              <p:val>
                                                <p:strVal val="#ppt_h"/>
                                              </p:val>
                                            </p:tav>
                                          </p:tavLst>
                                        </p:anim>
                                        <p:animEffect transition="in" filter="fade">
                                          <p:cBhvr>
                                            <p:cTn id="28" dur="500"/>
                                            <p:tgtEl>
                                              <p:spTgt spid="22"/>
                                            </p:tgtEl>
                                          </p:cBhvr>
                                        </p:animEffect>
                                      </p:childTnLst>
                                    </p:cTn>
                                  </p:par>
                                </p:childTnLst>
                              </p:cTn>
                            </p:par>
                            <p:par>
                              <p:cTn id="29" fill="hold">
                                <p:stCondLst>
                                  <p:cond delay="2450"/>
                                </p:stCondLst>
                                <p:childTnLst>
                                  <p:par>
                                    <p:cTn id="30" presetID="2" presetClass="entr" presetSubtype="8"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300" fill="hold"/>
                                            <p:tgtEl>
                                              <p:spTgt spid="23"/>
                                            </p:tgtEl>
                                            <p:attrNameLst>
                                              <p:attrName>ppt_x</p:attrName>
                                            </p:attrNameLst>
                                          </p:cBhvr>
                                          <p:tavLst>
                                            <p:tav tm="0">
                                              <p:val>
                                                <p:strVal val="0-#ppt_w/2"/>
                                              </p:val>
                                            </p:tav>
                                            <p:tav tm="100000">
                                              <p:val>
                                                <p:strVal val="#ppt_x"/>
                                              </p:val>
                                            </p:tav>
                                          </p:tavLst>
                                        </p:anim>
                                        <p:anim calcmode="lin" valueType="num">
                                          <p:cBhvr additive="base">
                                            <p:cTn id="33" dur="300" fill="hold"/>
                                            <p:tgtEl>
                                              <p:spTgt spid="23"/>
                                            </p:tgtEl>
                                            <p:attrNameLst>
                                              <p:attrName>ppt_y</p:attrName>
                                            </p:attrNameLst>
                                          </p:cBhvr>
                                          <p:tavLst>
                                            <p:tav tm="0">
                                              <p:val>
                                                <p:strVal val="#ppt_y"/>
                                              </p:val>
                                            </p:tav>
                                            <p:tav tm="100000">
                                              <p:val>
                                                <p:strVal val="#ppt_y"/>
                                              </p:val>
                                            </p:tav>
                                          </p:tavLst>
                                        </p:anim>
                                      </p:childTnLst>
                                    </p:cTn>
                                  </p:par>
                                </p:childTnLst>
                              </p:cTn>
                            </p:par>
                            <p:par>
                              <p:cTn id="34" fill="hold">
                                <p:stCondLst>
                                  <p:cond delay="2750"/>
                                </p:stCondLst>
                                <p:childTnLst>
                                  <p:par>
                                    <p:cTn id="35" presetID="53" presetClass="entr" presetSubtype="16" fill="hold" grpId="0" nodeType="after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p:cTn id="37" dur="500" fill="hold"/>
                                            <p:tgtEl>
                                              <p:spTgt spid="24"/>
                                            </p:tgtEl>
                                            <p:attrNameLst>
                                              <p:attrName>ppt_w</p:attrName>
                                            </p:attrNameLst>
                                          </p:cBhvr>
                                          <p:tavLst>
                                            <p:tav tm="0">
                                              <p:val>
                                                <p:fltVal val="0"/>
                                              </p:val>
                                            </p:tav>
                                            <p:tav tm="100000">
                                              <p:val>
                                                <p:strVal val="#ppt_w"/>
                                              </p:val>
                                            </p:tav>
                                          </p:tavLst>
                                        </p:anim>
                                        <p:anim calcmode="lin" valueType="num">
                                          <p:cBhvr>
                                            <p:cTn id="38" dur="500" fill="hold"/>
                                            <p:tgtEl>
                                              <p:spTgt spid="24"/>
                                            </p:tgtEl>
                                            <p:attrNameLst>
                                              <p:attrName>ppt_h</p:attrName>
                                            </p:attrNameLst>
                                          </p:cBhvr>
                                          <p:tavLst>
                                            <p:tav tm="0">
                                              <p:val>
                                                <p:fltVal val="0"/>
                                              </p:val>
                                            </p:tav>
                                            <p:tav tm="100000">
                                              <p:val>
                                                <p:strVal val="#ppt_h"/>
                                              </p:val>
                                            </p:tav>
                                          </p:tavLst>
                                        </p:anim>
                                        <p:animEffect transition="in" filter="fade">
                                          <p:cBhvr>
                                            <p:cTn id="39" dur="500"/>
                                            <p:tgtEl>
                                              <p:spTgt spid="24"/>
                                            </p:tgtEl>
                                          </p:cBhvr>
                                        </p:animEffect>
                                      </p:childTnLst>
                                    </p:cTn>
                                  </p:par>
                                </p:childTnLst>
                              </p:cTn>
                            </p:par>
                            <p:par>
                              <p:cTn id="40" fill="hold">
                                <p:stCondLst>
                                  <p:cond delay="3250"/>
                                </p:stCondLst>
                                <p:childTnLst>
                                  <p:par>
                                    <p:cTn id="41" presetID="2" presetClass="entr" presetSubtype="2"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300" fill="hold"/>
                                            <p:tgtEl>
                                              <p:spTgt spid="25"/>
                                            </p:tgtEl>
                                            <p:attrNameLst>
                                              <p:attrName>ppt_x</p:attrName>
                                            </p:attrNameLst>
                                          </p:cBhvr>
                                          <p:tavLst>
                                            <p:tav tm="0">
                                              <p:val>
                                                <p:strVal val="1+#ppt_w/2"/>
                                              </p:val>
                                            </p:tav>
                                            <p:tav tm="100000">
                                              <p:val>
                                                <p:strVal val="#ppt_x"/>
                                              </p:val>
                                            </p:tav>
                                          </p:tavLst>
                                        </p:anim>
                                        <p:anim calcmode="lin" valueType="num">
                                          <p:cBhvr additive="base">
                                            <p:cTn id="44" dur="300" fill="hold"/>
                                            <p:tgtEl>
                                              <p:spTgt spid="25"/>
                                            </p:tgtEl>
                                            <p:attrNameLst>
                                              <p:attrName>ppt_y</p:attrName>
                                            </p:attrNameLst>
                                          </p:cBhvr>
                                          <p:tavLst>
                                            <p:tav tm="0">
                                              <p:val>
                                                <p:strVal val="#ppt_y"/>
                                              </p:val>
                                            </p:tav>
                                            <p:tav tm="100000">
                                              <p:val>
                                                <p:strVal val="#ppt_y"/>
                                              </p:val>
                                            </p:tav>
                                          </p:tavLst>
                                        </p:anim>
                                      </p:childTnLst>
                                    </p:cTn>
                                  </p:par>
                                </p:childTnLst>
                              </p:cTn>
                            </p:par>
                            <p:par>
                              <p:cTn id="45" fill="hold">
                                <p:stCondLst>
                                  <p:cond delay="3550"/>
                                </p:stCondLst>
                                <p:childTnLst>
                                  <p:par>
                                    <p:cTn id="46" presetID="53" presetClass="entr" presetSubtype="16"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p:cTn id="48" dur="500" fill="hold"/>
                                            <p:tgtEl>
                                              <p:spTgt spid="26"/>
                                            </p:tgtEl>
                                            <p:attrNameLst>
                                              <p:attrName>ppt_w</p:attrName>
                                            </p:attrNameLst>
                                          </p:cBhvr>
                                          <p:tavLst>
                                            <p:tav tm="0">
                                              <p:val>
                                                <p:fltVal val="0"/>
                                              </p:val>
                                            </p:tav>
                                            <p:tav tm="100000">
                                              <p:val>
                                                <p:strVal val="#ppt_w"/>
                                              </p:val>
                                            </p:tav>
                                          </p:tavLst>
                                        </p:anim>
                                        <p:anim calcmode="lin" valueType="num">
                                          <p:cBhvr>
                                            <p:cTn id="49" dur="500" fill="hold"/>
                                            <p:tgtEl>
                                              <p:spTgt spid="26"/>
                                            </p:tgtEl>
                                            <p:attrNameLst>
                                              <p:attrName>ppt_h</p:attrName>
                                            </p:attrNameLst>
                                          </p:cBhvr>
                                          <p:tavLst>
                                            <p:tav tm="0">
                                              <p:val>
                                                <p:fltVal val="0"/>
                                              </p:val>
                                            </p:tav>
                                            <p:tav tm="100000">
                                              <p:val>
                                                <p:strVal val="#ppt_h"/>
                                              </p:val>
                                            </p:tav>
                                          </p:tavLst>
                                        </p:anim>
                                        <p:animEffect transition="in" filter="fade">
                                          <p:cBhvr>
                                            <p:cTn id="50" dur="500"/>
                                            <p:tgtEl>
                                              <p:spTgt spid="26"/>
                                            </p:tgtEl>
                                          </p:cBhvr>
                                        </p:animEffect>
                                      </p:childTnLst>
                                    </p:cTn>
                                  </p:par>
                                </p:childTnLst>
                              </p:cTn>
                            </p:par>
                            <p:par>
                              <p:cTn id="51" fill="hold">
                                <p:stCondLst>
                                  <p:cond delay="4050"/>
                                </p:stCondLst>
                                <p:childTnLst>
                                  <p:par>
                                    <p:cTn id="52" presetID="2" presetClass="entr" presetSubtype="2" fill="hold" grpId="0" nodeType="afterEffect">
                                      <p:stCondLst>
                                        <p:cond delay="0"/>
                                      </p:stCondLst>
                                      <p:childTnLst>
                                        <p:set>
                                          <p:cBhvr>
                                            <p:cTn id="53" dur="1" fill="hold">
                                              <p:stCondLst>
                                                <p:cond delay="0"/>
                                              </p:stCondLst>
                                            </p:cTn>
                                            <p:tgtEl>
                                              <p:spTgt spid="27"/>
                                            </p:tgtEl>
                                            <p:attrNameLst>
                                              <p:attrName>style.visibility</p:attrName>
                                            </p:attrNameLst>
                                          </p:cBhvr>
                                          <p:to>
                                            <p:strVal val="visible"/>
                                          </p:to>
                                        </p:set>
                                        <p:anim calcmode="lin" valueType="num">
                                          <p:cBhvr additive="base">
                                            <p:cTn id="54" dur="300" fill="hold"/>
                                            <p:tgtEl>
                                              <p:spTgt spid="27"/>
                                            </p:tgtEl>
                                            <p:attrNameLst>
                                              <p:attrName>ppt_x</p:attrName>
                                            </p:attrNameLst>
                                          </p:cBhvr>
                                          <p:tavLst>
                                            <p:tav tm="0">
                                              <p:val>
                                                <p:strVal val="1+#ppt_w/2"/>
                                              </p:val>
                                            </p:tav>
                                            <p:tav tm="100000">
                                              <p:val>
                                                <p:strVal val="#ppt_x"/>
                                              </p:val>
                                            </p:tav>
                                          </p:tavLst>
                                        </p:anim>
                                        <p:anim calcmode="lin" valueType="num">
                                          <p:cBhvr additive="base">
                                            <p:cTn id="55" dur="300" fill="hold"/>
                                            <p:tgtEl>
                                              <p:spTgt spid="27"/>
                                            </p:tgtEl>
                                            <p:attrNameLst>
                                              <p:attrName>ppt_y</p:attrName>
                                            </p:attrNameLst>
                                          </p:cBhvr>
                                          <p:tavLst>
                                            <p:tav tm="0">
                                              <p:val>
                                                <p:strVal val="#ppt_y"/>
                                              </p:val>
                                            </p:tav>
                                            <p:tav tm="100000">
                                              <p:val>
                                                <p:strVal val="#ppt_y"/>
                                              </p:val>
                                            </p:tav>
                                          </p:tavLst>
                                        </p:anim>
                                      </p:childTnLst>
                                    </p:cTn>
                                  </p:par>
                                </p:childTnLst>
                              </p:cTn>
                            </p:par>
                            <p:par>
                              <p:cTn id="56" fill="hold">
                                <p:stCondLst>
                                  <p:cond delay="4350"/>
                                </p:stCondLst>
                                <p:childTnLst>
                                  <p:par>
                                    <p:cTn id="57" presetID="53" presetClass="entr" presetSubtype="16"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 calcmode="lin" valueType="num">
                                          <p:cBhvr>
                                            <p:cTn id="59" dur="500" fill="hold"/>
                                            <p:tgtEl>
                                              <p:spTgt spid="28"/>
                                            </p:tgtEl>
                                            <p:attrNameLst>
                                              <p:attrName>ppt_w</p:attrName>
                                            </p:attrNameLst>
                                          </p:cBhvr>
                                          <p:tavLst>
                                            <p:tav tm="0">
                                              <p:val>
                                                <p:fltVal val="0"/>
                                              </p:val>
                                            </p:tav>
                                            <p:tav tm="100000">
                                              <p:val>
                                                <p:strVal val="#ppt_w"/>
                                              </p:val>
                                            </p:tav>
                                          </p:tavLst>
                                        </p:anim>
                                        <p:anim calcmode="lin" valueType="num">
                                          <p:cBhvr>
                                            <p:cTn id="60" dur="500" fill="hold"/>
                                            <p:tgtEl>
                                              <p:spTgt spid="28"/>
                                            </p:tgtEl>
                                            <p:attrNameLst>
                                              <p:attrName>ppt_h</p:attrName>
                                            </p:attrNameLst>
                                          </p:cBhvr>
                                          <p:tavLst>
                                            <p:tav tm="0">
                                              <p:val>
                                                <p:fltVal val="0"/>
                                              </p:val>
                                            </p:tav>
                                            <p:tav tm="100000">
                                              <p:val>
                                                <p:strVal val="#ppt_h"/>
                                              </p:val>
                                            </p:tav>
                                          </p:tavLst>
                                        </p:anim>
                                        <p:animEffect transition="in" filter="fade">
                                          <p:cBhvr>
                                            <p:cTn id="61" dur="500"/>
                                            <p:tgtEl>
                                              <p:spTgt spid="28"/>
                                            </p:tgtEl>
                                          </p:cBhvr>
                                        </p:animEffect>
                                      </p:childTnLst>
                                    </p:cTn>
                                  </p:par>
                                </p:childTnLst>
                              </p:cTn>
                            </p:par>
                            <p:par>
                              <p:cTn id="62" fill="hold">
                                <p:stCondLst>
                                  <p:cond delay="4850"/>
                                </p:stCondLst>
                                <p:childTnLst>
                                  <p:par>
                                    <p:cTn id="63" presetID="2" presetClass="entr" presetSubtype="8" fill="hold" grpId="0" nodeType="afterEffect">
                                      <p:stCondLst>
                                        <p:cond delay="0"/>
                                      </p:stCondLst>
                                      <p:childTnLst>
                                        <p:set>
                                          <p:cBhvr>
                                            <p:cTn id="64" dur="1" fill="hold">
                                              <p:stCondLst>
                                                <p:cond delay="0"/>
                                              </p:stCondLst>
                                            </p:cTn>
                                            <p:tgtEl>
                                              <p:spTgt spid="29"/>
                                            </p:tgtEl>
                                            <p:attrNameLst>
                                              <p:attrName>style.visibility</p:attrName>
                                            </p:attrNameLst>
                                          </p:cBhvr>
                                          <p:to>
                                            <p:strVal val="visible"/>
                                          </p:to>
                                        </p:set>
                                        <p:anim calcmode="lin" valueType="num">
                                          <p:cBhvr additive="base">
                                            <p:cTn id="65" dur="300" fill="hold"/>
                                            <p:tgtEl>
                                              <p:spTgt spid="29"/>
                                            </p:tgtEl>
                                            <p:attrNameLst>
                                              <p:attrName>ppt_x</p:attrName>
                                            </p:attrNameLst>
                                          </p:cBhvr>
                                          <p:tavLst>
                                            <p:tav tm="0">
                                              <p:val>
                                                <p:strVal val="0-#ppt_w/2"/>
                                              </p:val>
                                            </p:tav>
                                            <p:tav tm="100000">
                                              <p:val>
                                                <p:strVal val="#ppt_x"/>
                                              </p:val>
                                            </p:tav>
                                          </p:tavLst>
                                        </p:anim>
                                        <p:anim calcmode="lin" valueType="num">
                                          <p:cBhvr additive="base">
                                            <p:cTn id="66" dur="3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6" grpId="1" animBg="1"/>
          <p:bldP spid="17" grpId="0" animBg="1"/>
          <p:bldP spid="17" grpId="1" animBg="1"/>
          <p:bldP spid="22" grpId="0"/>
          <p:bldP spid="23" grpId="0"/>
          <p:bldP spid="24" grpId="0"/>
          <p:bldP spid="25" grpId="0"/>
          <p:bldP spid="26" grpId="0"/>
          <p:bldP spid="27" grpId="0"/>
          <p:bldP spid="28" grpId="0"/>
          <p:bldP spid="29"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5093947" y="1888570"/>
            <a:ext cx="3598146" cy="869345"/>
            <a:chOff x="5161824" y="1994966"/>
            <a:chExt cx="3297964" cy="756804"/>
          </a:xfrm>
        </p:grpSpPr>
        <p:sp>
          <p:nvSpPr>
            <p:cNvPr id="19" name="矩形 18"/>
            <p:cNvSpPr/>
            <p:nvPr/>
          </p:nvSpPr>
          <p:spPr>
            <a:xfrm>
              <a:off x="5161824" y="1994966"/>
              <a:ext cx="3297964" cy="756804"/>
            </a:xfrm>
            <a:prstGeom prst="rect">
              <a:avLst/>
            </a:prstGeom>
            <a:solidFill>
              <a:srgbClr val="0BD0D9"/>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nvGrpSpPr>
            <p:cNvPr id="20" name="组合 19"/>
            <p:cNvGrpSpPr/>
            <p:nvPr/>
          </p:nvGrpSpPr>
          <p:grpSpPr>
            <a:xfrm>
              <a:off x="5284317" y="2032622"/>
              <a:ext cx="3036413" cy="674951"/>
              <a:chOff x="5284317" y="2911032"/>
              <a:chExt cx="3036413" cy="674951"/>
            </a:xfrm>
          </p:grpSpPr>
          <p:sp>
            <p:nvSpPr>
              <p:cNvPr id="21" name="矩形 20"/>
              <p:cNvSpPr/>
              <p:nvPr/>
            </p:nvSpPr>
            <p:spPr>
              <a:xfrm>
                <a:off x="5284317" y="2911032"/>
                <a:ext cx="1438708" cy="261235"/>
              </a:xfrm>
              <a:prstGeom prst="rect">
                <a:avLst/>
              </a:prstGeom>
            </p:spPr>
            <p:txBody>
              <a:bodyPr wrap="none">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zh-CN" altLang="en-US" sz="13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点击添加标题内容</a:t>
                </a:r>
                <a:endParaRPr kumimoji="0" lang="en-US" altLang="zh-CN" sz="13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2" name="矩形 21"/>
              <p:cNvSpPr/>
              <p:nvPr/>
            </p:nvSpPr>
            <p:spPr>
              <a:xfrm>
                <a:off x="5284317" y="3153940"/>
                <a:ext cx="3036413" cy="432043"/>
              </a:xfrm>
              <a:prstGeom prst="rect">
                <a:avLst/>
              </a:prstGeom>
            </p:spPr>
            <p:txBody>
              <a:bodyPr wrap="square">
                <a:spAutoFit/>
              </a:bodyPr>
              <a:lstStyle/>
              <a:p>
                <a:pPr marL="0" marR="0" lvl="0" indent="0" defTabSz="914400" eaLnBrk="1" fontAlgn="base" latinLnBrk="0" hangingPunct="1">
                  <a:lnSpc>
                    <a:spcPct val="125000"/>
                  </a:lnSpc>
                  <a:spcBef>
                    <a:spcPct val="0"/>
                  </a:spcBef>
                  <a:spcAft>
                    <a:spcPct val="0"/>
                  </a:spcAft>
                  <a:buClr>
                    <a:srgbClr val="007EEA"/>
                  </a:buClr>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p>
            </p:txBody>
          </p:sp>
        </p:grpSp>
      </p:grpSp>
      <p:grpSp>
        <p:nvGrpSpPr>
          <p:cNvPr id="23" name="组合 22"/>
          <p:cNvGrpSpPr/>
          <p:nvPr/>
        </p:nvGrpSpPr>
        <p:grpSpPr>
          <a:xfrm>
            <a:off x="5093947" y="2836490"/>
            <a:ext cx="3598146" cy="869345"/>
            <a:chOff x="5161824" y="1994966"/>
            <a:chExt cx="3297964" cy="756804"/>
          </a:xfrm>
        </p:grpSpPr>
        <p:sp>
          <p:nvSpPr>
            <p:cNvPr id="24" name="矩形 23"/>
            <p:cNvSpPr/>
            <p:nvPr/>
          </p:nvSpPr>
          <p:spPr>
            <a:xfrm>
              <a:off x="5161824" y="1994966"/>
              <a:ext cx="3297964" cy="756804"/>
            </a:xfrm>
            <a:prstGeom prst="rect">
              <a:avLst/>
            </a:prstGeom>
            <a:solidFill>
              <a:srgbClr val="0BD0D9"/>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nvGrpSpPr>
            <p:cNvPr id="25" name="组合 24"/>
            <p:cNvGrpSpPr/>
            <p:nvPr/>
          </p:nvGrpSpPr>
          <p:grpSpPr>
            <a:xfrm>
              <a:off x="5284317" y="2032622"/>
              <a:ext cx="3036413" cy="674951"/>
              <a:chOff x="5284317" y="2911032"/>
              <a:chExt cx="3036413" cy="674951"/>
            </a:xfrm>
          </p:grpSpPr>
          <p:sp>
            <p:nvSpPr>
              <p:cNvPr id="26" name="矩形 25"/>
              <p:cNvSpPr/>
              <p:nvPr/>
            </p:nvSpPr>
            <p:spPr>
              <a:xfrm>
                <a:off x="5284317" y="2911032"/>
                <a:ext cx="1438708" cy="261235"/>
              </a:xfrm>
              <a:prstGeom prst="rect">
                <a:avLst/>
              </a:prstGeom>
            </p:spPr>
            <p:txBody>
              <a:bodyPr wrap="none">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zh-CN" altLang="en-US" sz="13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点击添加标题内容</a:t>
                </a:r>
                <a:endParaRPr kumimoji="0" lang="en-US" altLang="zh-CN" sz="13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7" name="矩形 26"/>
              <p:cNvSpPr/>
              <p:nvPr/>
            </p:nvSpPr>
            <p:spPr>
              <a:xfrm>
                <a:off x="5284317" y="3153940"/>
                <a:ext cx="3036413" cy="432043"/>
              </a:xfrm>
              <a:prstGeom prst="rect">
                <a:avLst/>
              </a:prstGeom>
            </p:spPr>
            <p:txBody>
              <a:bodyPr wrap="square">
                <a:spAutoFit/>
              </a:bodyPr>
              <a:lstStyle/>
              <a:p>
                <a:pPr marL="0" marR="0" lvl="0" indent="0" defTabSz="914400" eaLnBrk="1" fontAlgn="base" latinLnBrk="0" hangingPunct="1">
                  <a:lnSpc>
                    <a:spcPct val="125000"/>
                  </a:lnSpc>
                  <a:spcBef>
                    <a:spcPct val="0"/>
                  </a:spcBef>
                  <a:spcAft>
                    <a:spcPct val="0"/>
                  </a:spcAft>
                  <a:buClr>
                    <a:srgbClr val="007EEA"/>
                  </a:buClr>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p>
            </p:txBody>
          </p:sp>
        </p:grpSp>
      </p:grpSp>
      <p:grpSp>
        <p:nvGrpSpPr>
          <p:cNvPr id="28" name="组合 27"/>
          <p:cNvGrpSpPr/>
          <p:nvPr/>
        </p:nvGrpSpPr>
        <p:grpSpPr>
          <a:xfrm>
            <a:off x="5093947" y="3783791"/>
            <a:ext cx="3598146" cy="869345"/>
            <a:chOff x="5161824" y="1994966"/>
            <a:chExt cx="3297964" cy="756804"/>
          </a:xfrm>
        </p:grpSpPr>
        <p:sp>
          <p:nvSpPr>
            <p:cNvPr id="29" name="矩形 28"/>
            <p:cNvSpPr/>
            <p:nvPr/>
          </p:nvSpPr>
          <p:spPr>
            <a:xfrm>
              <a:off x="5161824" y="1994966"/>
              <a:ext cx="3297964" cy="756804"/>
            </a:xfrm>
            <a:prstGeom prst="rect">
              <a:avLst/>
            </a:prstGeom>
            <a:solidFill>
              <a:srgbClr val="0BD0D9"/>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nvGrpSpPr>
            <p:cNvPr id="30" name="组合 29"/>
            <p:cNvGrpSpPr/>
            <p:nvPr/>
          </p:nvGrpSpPr>
          <p:grpSpPr>
            <a:xfrm>
              <a:off x="5284317" y="2032622"/>
              <a:ext cx="2939494" cy="674951"/>
              <a:chOff x="5284317" y="2911032"/>
              <a:chExt cx="2939494" cy="674951"/>
            </a:xfrm>
          </p:grpSpPr>
          <p:sp>
            <p:nvSpPr>
              <p:cNvPr id="31" name="矩形 30"/>
              <p:cNvSpPr/>
              <p:nvPr/>
            </p:nvSpPr>
            <p:spPr>
              <a:xfrm>
                <a:off x="5284317" y="2911032"/>
                <a:ext cx="1438708" cy="261235"/>
              </a:xfrm>
              <a:prstGeom prst="rect">
                <a:avLst/>
              </a:prstGeom>
            </p:spPr>
            <p:txBody>
              <a:bodyPr wrap="none">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zh-CN" altLang="en-US" sz="13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点击添加标题内容</a:t>
                </a:r>
                <a:endParaRPr kumimoji="0" lang="en-US" altLang="zh-CN" sz="13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2" name="矩形 31"/>
              <p:cNvSpPr/>
              <p:nvPr/>
            </p:nvSpPr>
            <p:spPr>
              <a:xfrm>
                <a:off x="5284317" y="3153940"/>
                <a:ext cx="2939494" cy="432043"/>
              </a:xfrm>
              <a:prstGeom prst="rect">
                <a:avLst/>
              </a:prstGeom>
            </p:spPr>
            <p:txBody>
              <a:bodyPr wrap="square">
                <a:spAutoFit/>
              </a:bodyPr>
              <a:lstStyle/>
              <a:p>
                <a:pPr marL="0" marR="0" lvl="0" indent="0" defTabSz="914400" eaLnBrk="1" fontAlgn="base" latinLnBrk="0" hangingPunct="1">
                  <a:lnSpc>
                    <a:spcPct val="125000"/>
                  </a:lnSpc>
                  <a:spcBef>
                    <a:spcPct val="0"/>
                  </a:spcBef>
                  <a:spcAft>
                    <a:spcPct val="0"/>
                  </a:spcAft>
                  <a:buClr>
                    <a:srgbClr val="007EEA"/>
                  </a:buClr>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p>
            </p:txBody>
          </p:sp>
        </p:grpSp>
      </p:grpSp>
      <p:pic>
        <p:nvPicPr>
          <p:cNvPr id="33" name="Picture 2"/>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656576" y="1888569"/>
            <a:ext cx="4242894" cy="27609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1+#ppt_w/2"/>
                                          </p:val>
                                        </p:tav>
                                        <p:tav tm="100000">
                                          <p:val>
                                            <p:strVal val="#ppt_x"/>
                                          </p:val>
                                        </p:tav>
                                      </p:tavLst>
                                    </p:anim>
                                    <p:anim calcmode="lin" valueType="num">
                                      <p:cBhvr additive="base">
                                        <p:cTn id="8" dur="500" fill="hold"/>
                                        <p:tgtEl>
                                          <p:spTgt spid="3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p:tgtEl>
                                          <p:spTgt spid="18"/>
                                        </p:tgtEl>
                                        <p:attrNameLst>
                                          <p:attrName>ppt_x</p:attrName>
                                        </p:attrNameLst>
                                      </p:cBhvr>
                                      <p:tavLst>
                                        <p:tav tm="0">
                                          <p:val>
                                            <p:strVal val="#ppt_x-#ppt_w*1.125000"/>
                                          </p:val>
                                        </p:tav>
                                        <p:tav tm="100000">
                                          <p:val>
                                            <p:strVal val="#ppt_x"/>
                                          </p:val>
                                        </p:tav>
                                      </p:tavLst>
                                    </p:anim>
                                    <p:animEffect transition="in" filter="wipe(right)">
                                      <p:cBhvr>
                                        <p:cTn id="13" dur="500"/>
                                        <p:tgtEl>
                                          <p:spTgt spid="18"/>
                                        </p:tgtEl>
                                      </p:cBhvr>
                                    </p:animEffect>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500"/>
                                        <p:tgtEl>
                                          <p:spTgt spid="23"/>
                                        </p:tgtEl>
                                        <p:attrNameLst>
                                          <p:attrName>ppt_x</p:attrName>
                                        </p:attrNameLst>
                                      </p:cBhvr>
                                      <p:tavLst>
                                        <p:tav tm="0">
                                          <p:val>
                                            <p:strVal val="#ppt_x-#ppt_w*1.125000"/>
                                          </p:val>
                                        </p:tav>
                                        <p:tav tm="100000">
                                          <p:val>
                                            <p:strVal val="#ppt_x"/>
                                          </p:val>
                                        </p:tav>
                                      </p:tavLst>
                                    </p:anim>
                                    <p:animEffect transition="in" filter="wipe(right)">
                                      <p:cBhvr>
                                        <p:cTn id="18" dur="500"/>
                                        <p:tgtEl>
                                          <p:spTgt spid="23"/>
                                        </p:tgtEl>
                                      </p:cBhvr>
                                    </p:animEffect>
                                  </p:childTnLst>
                                </p:cTn>
                              </p:par>
                            </p:childTnLst>
                          </p:cTn>
                        </p:par>
                        <p:par>
                          <p:cTn id="19" fill="hold">
                            <p:stCondLst>
                              <p:cond delay="1500"/>
                            </p:stCondLst>
                            <p:childTnLst>
                              <p:par>
                                <p:cTn id="20" presetID="12" presetClass="entr" presetSubtype="8" fill="hold"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additive="base">
                                        <p:cTn id="22" dur="500"/>
                                        <p:tgtEl>
                                          <p:spTgt spid="28"/>
                                        </p:tgtEl>
                                        <p:attrNameLst>
                                          <p:attrName>ppt_x</p:attrName>
                                        </p:attrNameLst>
                                      </p:cBhvr>
                                      <p:tavLst>
                                        <p:tav tm="0">
                                          <p:val>
                                            <p:strVal val="#ppt_x-#ppt_w*1.125000"/>
                                          </p:val>
                                        </p:tav>
                                        <p:tav tm="100000">
                                          <p:val>
                                            <p:strVal val="#ppt_x"/>
                                          </p:val>
                                        </p:tav>
                                      </p:tavLst>
                                    </p:anim>
                                    <p:animEffect transition="in" filter="wipe(right)">
                                      <p:cBhvr>
                                        <p:cTn id="2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23102</TotalTime>
  <Words>4699</Words>
  <Application>Microsoft Office PowerPoint</Application>
  <PresentationFormat>全屏显示(4:3)</PresentationFormat>
  <Paragraphs>279</Paragraphs>
  <Slides>26</Slides>
  <Notes>0</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1366</cp:revision>
  <dcterms:created xsi:type="dcterms:W3CDTF">2009-02-11T05:37:22Z</dcterms:created>
  <dcterms:modified xsi:type="dcterms:W3CDTF">2017-09-12T06:22:36Z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