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5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28" r:id="rId2"/>
  </p:sldMasterIdLst>
  <p:notesMasterIdLst>
    <p:notesMasterId r:id="rId30"/>
  </p:notesMasterIdLst>
  <p:sldIdLst>
    <p:sldId id="2764" r:id="rId3"/>
    <p:sldId id="2766" r:id="rId4"/>
    <p:sldId id="2765" r:id="rId5"/>
    <p:sldId id="2773" r:id="rId6"/>
    <p:sldId id="2771" r:id="rId7"/>
    <p:sldId id="2787" r:id="rId8"/>
    <p:sldId id="2772" r:id="rId9"/>
    <p:sldId id="2788" r:id="rId10"/>
    <p:sldId id="2789" r:id="rId11"/>
    <p:sldId id="2777" r:id="rId12"/>
    <p:sldId id="2785" r:id="rId13"/>
    <p:sldId id="2770" r:id="rId14"/>
    <p:sldId id="2774" r:id="rId15"/>
    <p:sldId id="2779" r:id="rId16"/>
    <p:sldId id="2790" r:id="rId17"/>
    <p:sldId id="2776" r:id="rId18"/>
    <p:sldId id="2786" r:id="rId19"/>
    <p:sldId id="2783" r:id="rId20"/>
    <p:sldId id="2778" r:id="rId21"/>
    <p:sldId id="2791" r:id="rId22"/>
    <p:sldId id="2780" r:id="rId23"/>
    <p:sldId id="2781" r:id="rId24"/>
    <p:sldId id="2784" r:id="rId25"/>
    <p:sldId id="2782" r:id="rId26"/>
    <p:sldId id="2775" r:id="rId27"/>
    <p:sldId id="2792" r:id="rId28"/>
    <p:sldId id="2793" r:id="rId29"/>
  </p:sldIdLst>
  <p:sldSz cx="12858750" cy="7232650"/>
  <p:notesSz cx="6858000" cy="9144000"/>
  <p:custDataLst>
    <p:tags r:id="rId3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62B"/>
    <a:srgbClr val="D9D9D9"/>
    <a:srgbClr val="2D5A31"/>
    <a:srgbClr val="2D6A46"/>
    <a:srgbClr val="2A2A2A"/>
    <a:srgbClr val="4E9D71"/>
    <a:srgbClr val="61CB9E"/>
    <a:srgbClr val="0237D8"/>
    <a:srgbClr val="662D91"/>
    <a:srgbClr val="FDC8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330" autoAdjust="0"/>
    <p:restoredTop sz="92986" autoAdjust="0"/>
  </p:normalViewPr>
  <p:slideViewPr>
    <p:cSldViewPr>
      <p:cViewPr varScale="1">
        <p:scale>
          <a:sx n="60" d="100"/>
          <a:sy n="60" d="100"/>
        </p:scale>
        <p:origin x="-72" y="-1452"/>
      </p:cViewPr>
      <p:guideLst>
        <p:guide orient="horz" pos="373"/>
        <p:guide orient="horz" pos="4183"/>
        <p:guide pos="4050"/>
        <p:guide pos="557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55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24E-407E-A6DE-E573DA228B9F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24E-407E-A6DE-E573DA228B9F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24E-407E-A6DE-E573DA228B9F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24E-407E-A6DE-E573DA228B9F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24E-407E-A6DE-E573DA228B9F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C24E-407E-A6DE-E573DA228B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34C-4294-B90F-D7E228540A7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34C-4294-B90F-D7E228540A72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34C-4294-B90F-D7E228540A72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34C-4294-B90F-D7E228540A72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34C-4294-B90F-D7E228540A72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434C-4294-B90F-D7E228540A72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434C-4294-B90F-D7E228540A72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434C-4294-B90F-D7E228540A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6CE-4F62-B607-A346D85091BD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6CE-4F62-B607-A346D85091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6CE-4F62-B607-A346D85091BD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6CE-4F62-B607-A346D85091BD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6CE-4F62-B607-A346D85091BD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86CE-4F62-B607-A346D85091BD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86CE-4F62-B607-A346D85091BD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86CE-4F62-B607-A346D85091BD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86CE-4F62-B607-A346D85091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0D5-4A20-8C87-1404F9C9F08A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0D5-4A20-8C87-1404F9C9F08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0D5-4A20-8C87-1404F9C9F08A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0D5-4A20-8C87-1404F9C9F08A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E0D5-4A20-8C87-1404F9C9F0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tx2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84F-4CCE-8AEE-8883233C5EBF}"/>
              </c:ext>
            </c:extLst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C84F-4CCE-8AEE-8883233C5EBF}"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84F-4CCE-8AEE-8883233C5EBF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PROJECT 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3-C84F-4CCE-8AEE-8883233C5EBF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PROJECT 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4-C84F-4CCE-8AEE-8883233C5EBF}"/>
            </c:ext>
          </c:extLst>
        </c:ser>
        <c:ser>
          <c:idx val="2"/>
          <c:order val="2"/>
          <c:spPr>
            <a:solidFill>
              <a:schemeClr val="accent3"/>
            </a:solidFill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PROJECT 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5-C84F-4CCE-8AEE-8883233C5EBF}"/>
            </c:ext>
          </c:extLst>
        </c:ser>
        <c:ser>
          <c:idx val="3"/>
          <c:order val="3"/>
          <c:spPr>
            <a:solidFill>
              <a:schemeClr val="accent4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Sheet1!$E$2</c:f>
              <c:numCache>
                <c:formatCode>General</c:formatCode>
                <c:ptCount val="1"/>
                <c:pt idx="0">
                  <c:v>40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PROJECT 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6-C84F-4CCE-8AEE-8883233C5EBF}"/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PROJECT 1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7-C84F-4CCE-8AEE-8883233C5E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"/>
        <c:overlap val="-18"/>
        <c:axId val="38903168"/>
        <c:axId val="38909056"/>
      </c:barChart>
      <c:catAx>
        <c:axId val="38903168"/>
        <c:scaling>
          <c:orientation val="maxMin"/>
        </c:scaling>
        <c:delete val="1"/>
        <c:axPos val="l"/>
        <c:numFmt formatCode="General" sourceLinked="0"/>
        <c:majorTickMark val="out"/>
        <c:minorTickMark val="none"/>
        <c:tickLblPos val="none"/>
        <c:crossAx val="38909056"/>
        <c:crosses val="autoZero"/>
        <c:auto val="0"/>
        <c:lblAlgn val="ctr"/>
        <c:lblOffset val="100"/>
        <c:tickMarkSkip val="1"/>
        <c:noMultiLvlLbl val="0"/>
      </c:catAx>
      <c:valAx>
        <c:axId val="38909056"/>
        <c:scaling>
          <c:orientation val="minMax"/>
        </c:scaling>
        <c:delete val="1"/>
        <c:axPos val="t"/>
        <c:numFmt formatCode="0.00%" sourceLinked="0"/>
        <c:majorTickMark val="cross"/>
        <c:minorTickMark val="none"/>
        <c:tickLblPos val="none"/>
        <c:crossAx val="38903168"/>
        <c:crosses val="autoZero"/>
        <c:crossBetween val="between"/>
      </c:valAx>
      <c:spPr>
        <a:noFill/>
        <a:ln w="25400">
          <a:solidFill>
            <a:schemeClr val="bg1">
              <a:lumMod val="85000"/>
              <a:alpha val="0"/>
            </a:schemeClr>
          </a:solidFill>
        </a:ln>
      </c:spPr>
    </c:plotArea>
    <c:plotVisOnly val="1"/>
    <c:dispBlanksAs val="gap"/>
    <c:showDLblsOverMax val="0"/>
  </c:chart>
  <c:txPr>
    <a:bodyPr/>
    <a:lstStyle/>
    <a:p>
      <a:pPr>
        <a:defRPr sz="1400" b="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2017/6/30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74729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00932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52927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5340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3466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1183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74921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64584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2435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0347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375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755616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15213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01197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6743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5860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7282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9723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7779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47806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808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5644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99108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8921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14004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339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2017/6/30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1765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79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5120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4843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423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673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3096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70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5" y="688"/>
            <a:ext cx="12855600" cy="723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2510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30/06/2017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784307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30/06/2017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2071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30/06/2017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69992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9086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894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353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632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2017/6/30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87" r:id="rId2"/>
    <p:sldLayoutId id="2147484024" r:id="rId3"/>
    <p:sldLayoutId id="2147484025" r:id="rId4"/>
    <p:sldLayoutId id="2147484026" r:id="rId5"/>
    <p:sldLayoutId id="2147484027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2017/6/30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47490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9" r:id="rId1"/>
    <p:sldLayoutId id="2147484030" r:id="rId2"/>
    <p:sldLayoutId id="2147484031" r:id="rId3"/>
    <p:sldLayoutId id="2147484032" r:id="rId4"/>
    <p:sldLayoutId id="2147484033" r:id="rId5"/>
    <p:sldLayoutId id="2147484034" r:id="rId6"/>
    <p:sldLayoutId id="2147484035" r:id="rId7"/>
    <p:sldLayoutId id="2147484036" r:id="rId8"/>
    <p:sldLayoutId id="2147484037" r:id="rId9"/>
    <p:sldLayoutId id="2147484038" r:id="rId10"/>
    <p:sldLayoutId id="2147484039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>
            <a:off x="6112469" y="3954782"/>
            <a:ext cx="1099370" cy="105348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>
            <a:solidFill>
              <a:srgbClr val="2756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1">
              <a:solidFill>
                <a:schemeClr val="bg1"/>
              </a:solidFill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24719" y="2752229"/>
            <a:ext cx="692143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b="1" dirty="0" smtClean="0">
                <a:solidFill>
                  <a:srgbClr val="2756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携手共建绿色城市</a:t>
            </a:r>
            <a:endParaRPr lang="zh-CN" altLang="en-US" sz="6600" b="1" dirty="0">
              <a:solidFill>
                <a:srgbClr val="2756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308720" y="3765667"/>
            <a:ext cx="5353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环境保护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能源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绿色城市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生态环境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林业局</a:t>
            </a:r>
            <a:endParaRPr lang="zh-CN" altLang="en-US" sz="1800" cap="all" dirty="0">
              <a:solidFill>
                <a:srgbClr val="27562B"/>
              </a:solidFill>
              <a:cs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787342" y="3587189"/>
            <a:ext cx="1099370" cy="360041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>
            <a:solidFill>
              <a:srgbClr val="2756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45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3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1088869"/>
              <a:chOff x="578142" y="3091663"/>
              <a:chExt cx="2475011" cy="1088869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7460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，点击添加相关标题文字，修改文字内容，也可以直接复制你的内容到此。，点击添加相关标题文字，修改文字内容，也可以直接复制你的内容到此。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584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584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5847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7849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29801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30264"/>
            <a:ext cx="4011895" cy="245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5934" y="4451254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29801"/>
            <a:ext cx="4011895" cy="24502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30287"/>
            <a:ext cx="4011895" cy="245018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1939766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29801"/>
            <a:ext cx="4011895" cy="2450259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30287"/>
            <a:ext cx="4011895" cy="24501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4451254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1" name="矩形 1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3223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3"/>
          <p:cNvGrpSpPr/>
          <p:nvPr/>
        </p:nvGrpSpPr>
        <p:grpSpPr>
          <a:xfrm>
            <a:off x="2948459" y="5797826"/>
            <a:ext cx="7707843" cy="245661"/>
            <a:chOff x="1105494" y="4417230"/>
            <a:chExt cx="6311866" cy="201168"/>
          </a:xfrm>
        </p:grpSpPr>
        <p:grpSp>
          <p:nvGrpSpPr>
            <p:cNvPr id="3" name="Group 50"/>
            <p:cNvGrpSpPr/>
            <p:nvPr/>
          </p:nvGrpSpPr>
          <p:grpSpPr>
            <a:xfrm>
              <a:off x="1105494" y="4417230"/>
              <a:ext cx="1050929" cy="201168"/>
              <a:chOff x="2221306" y="3914656"/>
              <a:chExt cx="1050929" cy="201168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537133" y="3934938"/>
                <a:ext cx="735102" cy="1512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Oval 24"/>
              <p:cNvSpPr>
                <a:spLocks noChangeAspect="1"/>
              </p:cNvSpPr>
              <p:nvPr/>
            </p:nvSpPr>
            <p:spPr>
              <a:xfrm>
                <a:off x="2221306" y="3914656"/>
                <a:ext cx="207097" cy="20116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" name="Group 45"/>
            <p:cNvGrpSpPr/>
            <p:nvPr/>
          </p:nvGrpSpPr>
          <p:grpSpPr>
            <a:xfrm>
              <a:off x="2483332" y="4417230"/>
              <a:ext cx="983291" cy="201168"/>
              <a:chOff x="3776442" y="3947915"/>
              <a:chExt cx="983291" cy="201168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4024631" y="3968197"/>
                <a:ext cx="735102" cy="1512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Oval 22"/>
              <p:cNvSpPr>
                <a:spLocks noChangeAspect="1"/>
              </p:cNvSpPr>
              <p:nvPr/>
            </p:nvSpPr>
            <p:spPr>
              <a:xfrm>
                <a:off x="3776442" y="3947915"/>
                <a:ext cx="207097" cy="20116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37"/>
            <p:cNvGrpSpPr/>
            <p:nvPr/>
          </p:nvGrpSpPr>
          <p:grpSpPr>
            <a:xfrm>
              <a:off x="3548888" y="4417230"/>
              <a:ext cx="1021486" cy="201168"/>
              <a:chOff x="4725932" y="3949014"/>
              <a:chExt cx="1021486" cy="201168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5012316" y="3966831"/>
                <a:ext cx="735102" cy="1512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Oval 20"/>
              <p:cNvSpPr>
                <a:spLocks noChangeAspect="1"/>
              </p:cNvSpPr>
              <p:nvPr/>
            </p:nvSpPr>
            <p:spPr>
              <a:xfrm>
                <a:off x="4725932" y="3949014"/>
                <a:ext cx="207097" cy="20116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" name="Group 41"/>
            <p:cNvGrpSpPr/>
            <p:nvPr/>
          </p:nvGrpSpPr>
          <p:grpSpPr>
            <a:xfrm>
              <a:off x="4838700" y="4417230"/>
              <a:ext cx="1047697" cy="201168"/>
              <a:chOff x="6077268" y="3949014"/>
              <a:chExt cx="1047697" cy="201168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6389863" y="3969371"/>
                <a:ext cx="735102" cy="13819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Oval 18"/>
              <p:cNvSpPr>
                <a:spLocks noChangeAspect="1"/>
              </p:cNvSpPr>
              <p:nvPr/>
            </p:nvSpPr>
            <p:spPr>
              <a:xfrm>
                <a:off x="6077268" y="3949014"/>
                <a:ext cx="207097" cy="20116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41"/>
            <p:cNvGrpSpPr/>
            <p:nvPr/>
          </p:nvGrpSpPr>
          <p:grpSpPr>
            <a:xfrm>
              <a:off x="6433899" y="4417230"/>
              <a:ext cx="983461" cy="201168"/>
              <a:chOff x="6077268" y="3949014"/>
              <a:chExt cx="983461" cy="201168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6325627" y="3969296"/>
                <a:ext cx="735102" cy="151220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Oval 16"/>
              <p:cNvSpPr>
                <a:spLocks noChangeAspect="1"/>
              </p:cNvSpPr>
              <p:nvPr/>
            </p:nvSpPr>
            <p:spPr>
              <a:xfrm>
                <a:off x="6077268" y="3949014"/>
                <a:ext cx="207097" cy="20116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27" name="Chart 26"/>
          <p:cNvGraphicFramePr/>
          <p:nvPr>
            <p:extLst/>
          </p:nvPr>
        </p:nvGraphicFramePr>
        <p:xfrm>
          <a:off x="6198449" y="1921143"/>
          <a:ext cx="5278028" cy="36755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8" name="Freeform 46"/>
          <p:cNvSpPr>
            <a:spLocks noEditPoints="1"/>
          </p:cNvSpPr>
          <p:nvPr/>
        </p:nvSpPr>
        <p:spPr bwMode="auto">
          <a:xfrm>
            <a:off x="2454644" y="2080693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46"/>
          <p:cNvSpPr>
            <a:spLocks noEditPoints="1"/>
          </p:cNvSpPr>
          <p:nvPr/>
        </p:nvSpPr>
        <p:spPr bwMode="auto">
          <a:xfrm>
            <a:off x="2454644" y="2825116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46"/>
          <p:cNvSpPr>
            <a:spLocks noEditPoints="1"/>
          </p:cNvSpPr>
          <p:nvPr/>
        </p:nvSpPr>
        <p:spPr bwMode="auto">
          <a:xfrm>
            <a:off x="2454644" y="3569540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46"/>
          <p:cNvSpPr>
            <a:spLocks noEditPoints="1"/>
          </p:cNvSpPr>
          <p:nvPr/>
        </p:nvSpPr>
        <p:spPr bwMode="auto">
          <a:xfrm>
            <a:off x="2454644" y="4313963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0"/>
          <p:cNvGrpSpPr/>
          <p:nvPr/>
        </p:nvGrpSpPr>
        <p:grpSpPr>
          <a:xfrm>
            <a:off x="2984289" y="1987114"/>
            <a:ext cx="3087869" cy="669477"/>
            <a:chOff x="1270277" y="1233504"/>
            <a:chExt cx="3048000" cy="548228"/>
          </a:xfrm>
        </p:grpSpPr>
        <p:sp>
          <p:nvSpPr>
            <p:cNvPr id="33" name="Text Placeholder 3"/>
            <p:cNvSpPr txBox="1">
              <a:spLocks/>
            </p:cNvSpPr>
            <p:nvPr/>
          </p:nvSpPr>
          <p:spPr>
            <a:xfrm>
              <a:off x="1270277" y="1233504"/>
              <a:ext cx="1240527" cy="211709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 Placeholder 3"/>
            <p:cNvSpPr txBox="1">
              <a:spLocks/>
            </p:cNvSpPr>
            <p:nvPr/>
          </p:nvSpPr>
          <p:spPr>
            <a:xfrm>
              <a:off x="1270277" y="1418802"/>
              <a:ext cx="3048000" cy="36293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0"/>
          <p:cNvGrpSpPr/>
          <p:nvPr/>
        </p:nvGrpSpPr>
        <p:grpSpPr>
          <a:xfrm>
            <a:off x="2984289" y="2731538"/>
            <a:ext cx="3087869" cy="669477"/>
            <a:chOff x="1270277" y="1233504"/>
            <a:chExt cx="3048000" cy="548228"/>
          </a:xfrm>
        </p:grpSpPr>
        <p:sp>
          <p:nvSpPr>
            <p:cNvPr id="36" name="Text Placeholder 3"/>
            <p:cNvSpPr txBox="1">
              <a:spLocks/>
            </p:cNvSpPr>
            <p:nvPr/>
          </p:nvSpPr>
          <p:spPr>
            <a:xfrm>
              <a:off x="1270277" y="1233504"/>
              <a:ext cx="1299074" cy="211709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</a:t>
              </a:r>
              <a:r>
                <a:rPr lang="en-US" altLang="zh-CN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`</a:t>
              </a:r>
              <a:r>
                <a:rPr lang="zh-CN" altLang="en-US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 Placeholder 3"/>
            <p:cNvSpPr txBox="1">
              <a:spLocks/>
            </p:cNvSpPr>
            <p:nvPr/>
          </p:nvSpPr>
          <p:spPr>
            <a:xfrm>
              <a:off x="1270277" y="1418802"/>
              <a:ext cx="3048000" cy="36293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2984289" y="3475961"/>
            <a:ext cx="3087869" cy="669477"/>
            <a:chOff x="1270277" y="1233504"/>
            <a:chExt cx="3048000" cy="548228"/>
          </a:xfrm>
        </p:grpSpPr>
        <p:sp>
          <p:nvSpPr>
            <p:cNvPr id="40" name="Text Placeholder 3"/>
            <p:cNvSpPr txBox="1">
              <a:spLocks/>
            </p:cNvSpPr>
            <p:nvPr/>
          </p:nvSpPr>
          <p:spPr>
            <a:xfrm>
              <a:off x="1270277" y="1233504"/>
              <a:ext cx="1240527" cy="211709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1270277" y="1418802"/>
              <a:ext cx="3048000" cy="36293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30"/>
          <p:cNvGrpSpPr/>
          <p:nvPr/>
        </p:nvGrpSpPr>
        <p:grpSpPr>
          <a:xfrm>
            <a:off x="2984289" y="4220384"/>
            <a:ext cx="3087869" cy="669477"/>
            <a:chOff x="1270277" y="1233504"/>
            <a:chExt cx="3048000" cy="548228"/>
          </a:xfrm>
        </p:grpSpPr>
        <p:sp>
          <p:nvSpPr>
            <p:cNvPr id="43" name="Text Placeholder 3"/>
            <p:cNvSpPr txBox="1">
              <a:spLocks/>
            </p:cNvSpPr>
            <p:nvPr/>
          </p:nvSpPr>
          <p:spPr>
            <a:xfrm>
              <a:off x="1270277" y="1233504"/>
              <a:ext cx="1240527" cy="211709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ext Placeholder 3"/>
            <p:cNvSpPr txBox="1">
              <a:spLocks/>
            </p:cNvSpPr>
            <p:nvPr/>
          </p:nvSpPr>
          <p:spPr>
            <a:xfrm>
              <a:off x="1270277" y="1418802"/>
              <a:ext cx="3048000" cy="36293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6"/>
          <p:cNvSpPr>
            <a:spLocks noEditPoints="1"/>
          </p:cNvSpPr>
          <p:nvPr/>
        </p:nvSpPr>
        <p:spPr bwMode="auto">
          <a:xfrm>
            <a:off x="2454644" y="5061105"/>
            <a:ext cx="414978" cy="414975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30"/>
          <p:cNvGrpSpPr/>
          <p:nvPr/>
        </p:nvGrpSpPr>
        <p:grpSpPr>
          <a:xfrm>
            <a:off x="2984289" y="4967526"/>
            <a:ext cx="3087869" cy="669477"/>
            <a:chOff x="1270277" y="1233504"/>
            <a:chExt cx="3048000" cy="548228"/>
          </a:xfrm>
        </p:grpSpPr>
        <p:sp>
          <p:nvSpPr>
            <p:cNvPr id="48" name="Text Placeholder 3"/>
            <p:cNvSpPr txBox="1">
              <a:spLocks/>
            </p:cNvSpPr>
            <p:nvPr/>
          </p:nvSpPr>
          <p:spPr>
            <a:xfrm>
              <a:off x="1270277" y="1233504"/>
              <a:ext cx="1240527" cy="211709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 Placeholder 3"/>
            <p:cNvSpPr txBox="1">
              <a:spLocks/>
            </p:cNvSpPr>
            <p:nvPr/>
          </p:nvSpPr>
          <p:spPr>
            <a:xfrm>
              <a:off x="1270277" y="1418802"/>
              <a:ext cx="3048000" cy="362930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6733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7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7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7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7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3" dur="500"/>
                                        <p:tgtEl>
                                          <p:spTgt spid="27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7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7" grpId="0">
        <p:bldSub>
          <a:bldChart bld="series"/>
        </p:bldSub>
      </p:bldGraphic>
      <p:bldP spid="28" grpId="0" animBg="1"/>
      <p:bldP spid="29" grpId="0" animBg="1"/>
      <p:bldP spid="30" grpId="0" animBg="1"/>
      <p:bldP spid="31" grpId="0" animBg="1"/>
      <p:bldP spid="4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1686889" y="2353190"/>
            <a:ext cx="3383472" cy="2921863"/>
            <a:chOff x="647701" y="1282362"/>
            <a:chExt cx="2770687" cy="2392681"/>
          </a:xfrm>
        </p:grpSpPr>
        <p:grpSp>
          <p:nvGrpSpPr>
            <p:cNvPr id="97" name="Group 96"/>
            <p:cNvGrpSpPr/>
            <p:nvPr/>
          </p:nvGrpSpPr>
          <p:grpSpPr>
            <a:xfrm>
              <a:off x="647701" y="1845892"/>
              <a:ext cx="2770687" cy="1829151"/>
              <a:chOff x="647701" y="1845892"/>
              <a:chExt cx="2770687" cy="182915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47701" y="2428011"/>
                <a:ext cx="1402260" cy="1247032"/>
                <a:chOff x="647704" y="2190750"/>
                <a:chExt cx="1028697" cy="140589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647704" y="2190750"/>
                  <a:ext cx="1028697" cy="9144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" name="Down Arrow 4"/>
                <p:cNvSpPr/>
                <p:nvPr/>
              </p:nvSpPr>
              <p:spPr>
                <a:xfrm>
                  <a:off x="862697" y="3105150"/>
                  <a:ext cx="598711" cy="491490"/>
                </a:xfrm>
                <a:prstGeom prst="down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Freeform 35"/>
              <p:cNvSpPr/>
              <p:nvPr/>
            </p:nvSpPr>
            <p:spPr>
              <a:xfrm>
                <a:off x="647701" y="1845892"/>
                <a:ext cx="2770687" cy="582118"/>
              </a:xfrm>
              <a:custGeom>
                <a:avLst/>
                <a:gdLst>
                  <a:gd name="connsiteX0" fmla="*/ 0 w 1402260"/>
                  <a:gd name="connsiteY0" fmla="*/ 0 h 1108710"/>
                  <a:gd name="connsiteX1" fmla="*/ 1402260 w 1402260"/>
                  <a:gd name="connsiteY1" fmla="*/ 0 h 1108710"/>
                  <a:gd name="connsiteX2" fmla="*/ 1402260 w 1402260"/>
                  <a:gd name="connsiteY2" fmla="*/ 1108710 h 1108710"/>
                  <a:gd name="connsiteX3" fmla="*/ 0 w 1402260"/>
                  <a:gd name="connsiteY3" fmla="*/ 1108710 h 1108710"/>
                  <a:gd name="connsiteX4" fmla="*/ 0 w 1402260"/>
                  <a:gd name="connsiteY4" fmla="*/ 0 h 1108710"/>
                  <a:gd name="connsiteX0" fmla="*/ 0 w 2049962"/>
                  <a:gd name="connsiteY0" fmla="*/ 0 h 1108710"/>
                  <a:gd name="connsiteX1" fmla="*/ 2049962 w 2049962"/>
                  <a:gd name="connsiteY1" fmla="*/ 133350 h 1108710"/>
                  <a:gd name="connsiteX2" fmla="*/ 1402260 w 2049962"/>
                  <a:gd name="connsiteY2" fmla="*/ 1108710 h 1108710"/>
                  <a:gd name="connsiteX3" fmla="*/ 0 w 2049962"/>
                  <a:gd name="connsiteY3" fmla="*/ 1108710 h 1108710"/>
                  <a:gd name="connsiteX4" fmla="*/ 0 w 2049962"/>
                  <a:gd name="connsiteY4" fmla="*/ 0 h 1108710"/>
                  <a:gd name="connsiteX0" fmla="*/ 1600200 w 2049962"/>
                  <a:gd name="connsiteY0" fmla="*/ 0 h 975360"/>
                  <a:gd name="connsiteX1" fmla="*/ 2049962 w 2049962"/>
                  <a:gd name="connsiteY1" fmla="*/ 0 h 975360"/>
                  <a:gd name="connsiteX2" fmla="*/ 1402260 w 2049962"/>
                  <a:gd name="connsiteY2" fmla="*/ 975360 h 975360"/>
                  <a:gd name="connsiteX3" fmla="*/ 0 w 2049962"/>
                  <a:gd name="connsiteY3" fmla="*/ 975360 h 975360"/>
                  <a:gd name="connsiteX4" fmla="*/ 1600200 w 2049962"/>
                  <a:gd name="connsiteY4" fmla="*/ 0 h 975360"/>
                  <a:gd name="connsiteX0" fmla="*/ 1600200 w 2811962"/>
                  <a:gd name="connsiteY0" fmla="*/ 0 h 975360"/>
                  <a:gd name="connsiteX1" fmla="*/ 2811962 w 2811962"/>
                  <a:gd name="connsiteY1" fmla="*/ 0 h 975360"/>
                  <a:gd name="connsiteX2" fmla="*/ 1402260 w 2811962"/>
                  <a:gd name="connsiteY2" fmla="*/ 975360 h 975360"/>
                  <a:gd name="connsiteX3" fmla="*/ 0 w 2811962"/>
                  <a:gd name="connsiteY3" fmla="*/ 975360 h 975360"/>
                  <a:gd name="connsiteX4" fmla="*/ 1600200 w 2811962"/>
                  <a:gd name="connsiteY4" fmla="*/ 0 h 975360"/>
                  <a:gd name="connsiteX0" fmla="*/ 1600200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1600200 w 2770687"/>
                  <a:gd name="connsiteY4" fmla="*/ 4753 h 980113"/>
                  <a:gd name="connsiteX0" fmla="*/ 2362200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2362200 w 2770687"/>
                  <a:gd name="connsiteY4" fmla="*/ 4753 h 980113"/>
                  <a:gd name="connsiteX0" fmla="*/ 2319337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2319337 w 2770687"/>
                  <a:gd name="connsiteY4" fmla="*/ 4753 h 980113"/>
                  <a:gd name="connsiteX0" fmla="*/ 2319337 w 2770687"/>
                  <a:gd name="connsiteY0" fmla="*/ 0 h 982490"/>
                  <a:gd name="connsiteX1" fmla="*/ 2770687 w 2770687"/>
                  <a:gd name="connsiteY1" fmla="*/ 2377 h 982490"/>
                  <a:gd name="connsiteX2" fmla="*/ 1402260 w 2770687"/>
                  <a:gd name="connsiteY2" fmla="*/ 982490 h 982490"/>
                  <a:gd name="connsiteX3" fmla="*/ 0 w 2770687"/>
                  <a:gd name="connsiteY3" fmla="*/ 982490 h 982490"/>
                  <a:gd name="connsiteX4" fmla="*/ 2319337 w 2770687"/>
                  <a:gd name="connsiteY4" fmla="*/ 0 h 98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0687" h="982490">
                    <a:moveTo>
                      <a:pt x="2319337" y="0"/>
                    </a:moveTo>
                    <a:lnTo>
                      <a:pt x="2770687" y="2377"/>
                    </a:lnTo>
                    <a:lnTo>
                      <a:pt x="1402260" y="982490"/>
                    </a:lnTo>
                    <a:lnTo>
                      <a:pt x="0" y="982490"/>
                    </a:lnTo>
                    <a:lnTo>
                      <a:pt x="231933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2965450" y="1282362"/>
              <a:ext cx="450577" cy="5677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646178" y="2353190"/>
            <a:ext cx="2266393" cy="2921863"/>
            <a:chOff x="2252141" y="1282362"/>
            <a:chExt cx="1855924" cy="2392681"/>
          </a:xfrm>
        </p:grpSpPr>
        <p:grpSp>
          <p:nvGrpSpPr>
            <p:cNvPr id="23" name="Group 22"/>
            <p:cNvGrpSpPr/>
            <p:nvPr/>
          </p:nvGrpSpPr>
          <p:grpSpPr>
            <a:xfrm>
              <a:off x="2252142" y="2428011"/>
              <a:ext cx="1402260" cy="1247032"/>
              <a:chOff x="647704" y="2190750"/>
              <a:chExt cx="1028697" cy="1405890"/>
            </a:xfrm>
            <a:solidFill>
              <a:schemeClr val="accent2"/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Down Arrow 2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2252141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862116"/>
                <a:gd name="connsiteY0" fmla="*/ 15447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609600 w 1862116"/>
                <a:gd name="connsiteY4" fmla="*/ 15447 h 990807"/>
                <a:gd name="connsiteX0" fmla="*/ 1425575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25575 w 1862116"/>
                <a:gd name="connsiteY4" fmla="*/ 5940 h 990807"/>
                <a:gd name="connsiteX0" fmla="*/ 1408906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08906 w 1862116"/>
                <a:gd name="connsiteY4" fmla="*/ 5940 h 990807"/>
                <a:gd name="connsiteX0" fmla="*/ 1411287 w 1862116"/>
                <a:gd name="connsiteY0" fmla="*/ 16636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11287 w 1862116"/>
                <a:gd name="connsiteY4" fmla="*/ 16636 h 990807"/>
                <a:gd name="connsiteX0" fmla="*/ 1411287 w 1852591"/>
                <a:gd name="connsiteY0" fmla="*/ 2376 h 976547"/>
                <a:gd name="connsiteX1" fmla="*/ 1852591 w 1852591"/>
                <a:gd name="connsiteY1" fmla="*/ 0 h 976547"/>
                <a:gd name="connsiteX2" fmla="*/ 1402260 w 1852591"/>
                <a:gd name="connsiteY2" fmla="*/ 976547 h 976547"/>
                <a:gd name="connsiteX3" fmla="*/ 0 w 1852591"/>
                <a:gd name="connsiteY3" fmla="*/ 976547 h 976547"/>
                <a:gd name="connsiteX4" fmla="*/ 1411287 w 1852591"/>
                <a:gd name="connsiteY4" fmla="*/ 2376 h 976547"/>
                <a:gd name="connsiteX0" fmla="*/ 1282699 w 1852591"/>
                <a:gd name="connsiteY0" fmla="*/ 0 h 1073989"/>
                <a:gd name="connsiteX1" fmla="*/ 1852591 w 1852591"/>
                <a:gd name="connsiteY1" fmla="*/ 97442 h 1073989"/>
                <a:gd name="connsiteX2" fmla="*/ 1402260 w 1852591"/>
                <a:gd name="connsiteY2" fmla="*/ 1073989 h 1073989"/>
                <a:gd name="connsiteX3" fmla="*/ 0 w 1852591"/>
                <a:gd name="connsiteY3" fmla="*/ 1073989 h 1073989"/>
                <a:gd name="connsiteX4" fmla="*/ 1282699 w 1852591"/>
                <a:gd name="connsiteY4" fmla="*/ 0 h 1073989"/>
                <a:gd name="connsiteX0" fmla="*/ 1411286 w 1852591"/>
                <a:gd name="connsiteY0" fmla="*/ 0 h 981302"/>
                <a:gd name="connsiteX1" fmla="*/ 1852591 w 1852591"/>
                <a:gd name="connsiteY1" fmla="*/ 4755 h 981302"/>
                <a:gd name="connsiteX2" fmla="*/ 1402260 w 1852591"/>
                <a:gd name="connsiteY2" fmla="*/ 981302 h 981302"/>
                <a:gd name="connsiteX3" fmla="*/ 0 w 1852591"/>
                <a:gd name="connsiteY3" fmla="*/ 981302 h 981302"/>
                <a:gd name="connsiteX4" fmla="*/ 1411286 w 1852591"/>
                <a:gd name="connsiteY4" fmla="*/ 0 h 98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57488" y="1282362"/>
              <a:ext cx="450577" cy="5635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5605470" y="2353190"/>
            <a:ext cx="1712393" cy="2921863"/>
            <a:chOff x="3856583" y="1282362"/>
            <a:chExt cx="1402260" cy="2392681"/>
          </a:xfrm>
        </p:grpSpPr>
        <p:grpSp>
          <p:nvGrpSpPr>
            <p:cNvPr id="26" name="Group 25"/>
            <p:cNvGrpSpPr/>
            <p:nvPr/>
          </p:nvGrpSpPr>
          <p:grpSpPr>
            <a:xfrm>
              <a:off x="3856583" y="2428011"/>
              <a:ext cx="1402260" cy="1247032"/>
              <a:chOff x="647704" y="2190750"/>
              <a:chExt cx="1028697" cy="1405890"/>
            </a:xfrm>
            <a:solidFill>
              <a:schemeClr val="accent3"/>
            </a:solidFill>
          </p:grpSpPr>
          <p:sp>
            <p:nvSpPr>
              <p:cNvPr id="27" name="Rectangle 26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Down Arrow 27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2" name="Freeform 51"/>
            <p:cNvSpPr/>
            <p:nvPr/>
          </p:nvSpPr>
          <p:spPr>
            <a:xfrm>
              <a:off x="3856583" y="1848005"/>
              <a:ext cx="1402260" cy="580005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4572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457200 w 1402260"/>
                <a:gd name="connsiteY4" fmla="*/ 0 h 975360"/>
                <a:gd name="connsiteX0" fmla="*/ 481012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481012 w 1402260"/>
                <a:gd name="connsiteY4" fmla="*/ 0 h 975360"/>
                <a:gd name="connsiteX0" fmla="*/ 481012 w 1402260"/>
                <a:gd name="connsiteY0" fmla="*/ 3565 h 978925"/>
                <a:gd name="connsiteX1" fmla="*/ 930775 w 1402260"/>
                <a:gd name="connsiteY1" fmla="*/ 0 h 978925"/>
                <a:gd name="connsiteX2" fmla="*/ 1402260 w 1402260"/>
                <a:gd name="connsiteY2" fmla="*/ 978925 h 978925"/>
                <a:gd name="connsiteX3" fmla="*/ 0 w 1402260"/>
                <a:gd name="connsiteY3" fmla="*/ 978925 h 978925"/>
                <a:gd name="connsiteX4" fmla="*/ 481012 w 1402260"/>
                <a:gd name="connsiteY4" fmla="*/ 3565 h 97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260" h="978925">
                  <a:moveTo>
                    <a:pt x="481012" y="3565"/>
                  </a:moveTo>
                  <a:lnTo>
                    <a:pt x="930775" y="0"/>
                  </a:lnTo>
                  <a:lnTo>
                    <a:pt x="1402260" y="978925"/>
                  </a:lnTo>
                  <a:lnTo>
                    <a:pt x="0" y="978925"/>
                  </a:lnTo>
                  <a:lnTo>
                    <a:pt x="481012" y="35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37187" y="1282362"/>
              <a:ext cx="450577" cy="5677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861032" y="2353190"/>
            <a:ext cx="3383472" cy="2921863"/>
            <a:chOff x="5703637" y="1282362"/>
            <a:chExt cx="2770687" cy="2392681"/>
          </a:xfrm>
        </p:grpSpPr>
        <p:grpSp>
          <p:nvGrpSpPr>
            <p:cNvPr id="77" name="Group 62"/>
            <p:cNvGrpSpPr/>
            <p:nvPr/>
          </p:nvGrpSpPr>
          <p:grpSpPr>
            <a:xfrm flipH="1">
              <a:off x="7072064" y="2428011"/>
              <a:ext cx="1402260" cy="1247032"/>
              <a:chOff x="647704" y="2190750"/>
              <a:chExt cx="1028697" cy="1405890"/>
            </a:xfrm>
            <a:solidFill>
              <a:schemeClr val="accent5"/>
            </a:solidFill>
          </p:grpSpPr>
          <p:sp>
            <p:nvSpPr>
              <p:cNvPr id="84" name="Rectangle 8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Down Arrow 8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0" name="Freeform 79"/>
            <p:cNvSpPr/>
            <p:nvPr/>
          </p:nvSpPr>
          <p:spPr>
            <a:xfrm flipH="1">
              <a:off x="5703637" y="1845892"/>
              <a:ext cx="2770687" cy="582118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1600200 w 2811962"/>
                <a:gd name="connsiteY0" fmla="*/ 0 h 975360"/>
                <a:gd name="connsiteX1" fmla="*/ 2811962 w 2811962"/>
                <a:gd name="connsiteY1" fmla="*/ 0 h 975360"/>
                <a:gd name="connsiteX2" fmla="*/ 1402260 w 2811962"/>
                <a:gd name="connsiteY2" fmla="*/ 975360 h 975360"/>
                <a:gd name="connsiteX3" fmla="*/ 0 w 2811962"/>
                <a:gd name="connsiteY3" fmla="*/ 975360 h 975360"/>
                <a:gd name="connsiteX4" fmla="*/ 1600200 w 2811962"/>
                <a:gd name="connsiteY4" fmla="*/ 0 h 975360"/>
                <a:gd name="connsiteX0" fmla="*/ 1600200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1600200 w 2770687"/>
                <a:gd name="connsiteY4" fmla="*/ 4753 h 980113"/>
                <a:gd name="connsiteX0" fmla="*/ 2362200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2362200 w 2770687"/>
                <a:gd name="connsiteY4" fmla="*/ 4753 h 980113"/>
                <a:gd name="connsiteX0" fmla="*/ 2319337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2319337 w 2770687"/>
                <a:gd name="connsiteY4" fmla="*/ 4753 h 980113"/>
                <a:gd name="connsiteX0" fmla="*/ 2319337 w 2770687"/>
                <a:gd name="connsiteY0" fmla="*/ 0 h 982490"/>
                <a:gd name="connsiteX1" fmla="*/ 2770687 w 2770687"/>
                <a:gd name="connsiteY1" fmla="*/ 2377 h 982490"/>
                <a:gd name="connsiteX2" fmla="*/ 1402260 w 2770687"/>
                <a:gd name="connsiteY2" fmla="*/ 982490 h 982490"/>
                <a:gd name="connsiteX3" fmla="*/ 0 w 2770687"/>
                <a:gd name="connsiteY3" fmla="*/ 982490 h 982490"/>
                <a:gd name="connsiteX4" fmla="*/ 2319337 w 2770687"/>
                <a:gd name="connsiteY4" fmla="*/ 0 h 98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687" h="982490">
                  <a:moveTo>
                    <a:pt x="2319337" y="0"/>
                  </a:moveTo>
                  <a:lnTo>
                    <a:pt x="2770687" y="2377"/>
                  </a:lnTo>
                  <a:lnTo>
                    <a:pt x="1402260" y="982490"/>
                  </a:lnTo>
                  <a:lnTo>
                    <a:pt x="0" y="982490"/>
                  </a:lnTo>
                  <a:lnTo>
                    <a:pt x="231933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flipH="1">
              <a:off x="5705998" y="1282362"/>
              <a:ext cx="450577" cy="56775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7018820" y="2353190"/>
            <a:ext cx="2266393" cy="2921863"/>
            <a:chOff x="5013960" y="1282362"/>
            <a:chExt cx="1855924" cy="2392681"/>
          </a:xfrm>
        </p:grpSpPr>
        <p:grpSp>
          <p:nvGrpSpPr>
            <p:cNvPr id="78" name="Group 63"/>
            <p:cNvGrpSpPr/>
            <p:nvPr/>
          </p:nvGrpSpPr>
          <p:grpSpPr>
            <a:xfrm flipH="1">
              <a:off x="5467623" y="2428011"/>
              <a:ext cx="1402260" cy="1247032"/>
              <a:chOff x="647704" y="2190750"/>
              <a:chExt cx="1028697" cy="1405890"/>
            </a:xfrm>
            <a:solidFill>
              <a:schemeClr val="accent4"/>
            </a:solidFill>
          </p:grpSpPr>
          <p:sp>
            <p:nvSpPr>
              <p:cNvPr id="82" name="Rectangle 81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Down Arrow 82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/>
            <p:nvPr/>
          </p:nvSpPr>
          <p:spPr>
            <a:xfrm flipH="1">
              <a:off x="5017293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862116"/>
                <a:gd name="connsiteY0" fmla="*/ 15447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609600 w 1862116"/>
                <a:gd name="connsiteY4" fmla="*/ 15447 h 990807"/>
                <a:gd name="connsiteX0" fmla="*/ 1425575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25575 w 1862116"/>
                <a:gd name="connsiteY4" fmla="*/ 5940 h 990807"/>
                <a:gd name="connsiteX0" fmla="*/ 1408906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08906 w 1862116"/>
                <a:gd name="connsiteY4" fmla="*/ 5940 h 990807"/>
                <a:gd name="connsiteX0" fmla="*/ 1411287 w 1862116"/>
                <a:gd name="connsiteY0" fmla="*/ 16636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11287 w 1862116"/>
                <a:gd name="connsiteY4" fmla="*/ 16636 h 990807"/>
                <a:gd name="connsiteX0" fmla="*/ 1411287 w 1852591"/>
                <a:gd name="connsiteY0" fmla="*/ 2376 h 976547"/>
                <a:gd name="connsiteX1" fmla="*/ 1852591 w 1852591"/>
                <a:gd name="connsiteY1" fmla="*/ 0 h 976547"/>
                <a:gd name="connsiteX2" fmla="*/ 1402260 w 1852591"/>
                <a:gd name="connsiteY2" fmla="*/ 976547 h 976547"/>
                <a:gd name="connsiteX3" fmla="*/ 0 w 1852591"/>
                <a:gd name="connsiteY3" fmla="*/ 976547 h 976547"/>
                <a:gd name="connsiteX4" fmla="*/ 1411287 w 1852591"/>
                <a:gd name="connsiteY4" fmla="*/ 2376 h 976547"/>
                <a:gd name="connsiteX0" fmla="*/ 1282699 w 1852591"/>
                <a:gd name="connsiteY0" fmla="*/ 0 h 1073989"/>
                <a:gd name="connsiteX1" fmla="*/ 1852591 w 1852591"/>
                <a:gd name="connsiteY1" fmla="*/ 97442 h 1073989"/>
                <a:gd name="connsiteX2" fmla="*/ 1402260 w 1852591"/>
                <a:gd name="connsiteY2" fmla="*/ 1073989 h 1073989"/>
                <a:gd name="connsiteX3" fmla="*/ 0 w 1852591"/>
                <a:gd name="connsiteY3" fmla="*/ 1073989 h 1073989"/>
                <a:gd name="connsiteX4" fmla="*/ 1282699 w 1852591"/>
                <a:gd name="connsiteY4" fmla="*/ 0 h 1073989"/>
                <a:gd name="connsiteX0" fmla="*/ 1411286 w 1852591"/>
                <a:gd name="connsiteY0" fmla="*/ 0 h 981302"/>
                <a:gd name="connsiteX1" fmla="*/ 1852591 w 1852591"/>
                <a:gd name="connsiteY1" fmla="*/ 4755 h 981302"/>
                <a:gd name="connsiteX2" fmla="*/ 1402260 w 1852591"/>
                <a:gd name="connsiteY2" fmla="*/ 981302 h 981302"/>
                <a:gd name="connsiteX3" fmla="*/ 0 w 1852591"/>
                <a:gd name="connsiteY3" fmla="*/ 981302 h 981302"/>
                <a:gd name="connsiteX4" fmla="*/ 1411286 w 1852591"/>
                <a:gd name="connsiteY4" fmla="*/ 0 h 98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5013960" y="1282362"/>
              <a:ext cx="450577" cy="5677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87" name="Freeform 144"/>
          <p:cNvSpPr>
            <a:spLocks noEditPoints="1"/>
          </p:cNvSpPr>
          <p:nvPr/>
        </p:nvSpPr>
        <p:spPr bwMode="auto">
          <a:xfrm>
            <a:off x="2276963" y="4022405"/>
            <a:ext cx="532245" cy="461560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145"/>
          <p:cNvSpPr>
            <a:spLocks/>
          </p:cNvSpPr>
          <p:nvPr/>
        </p:nvSpPr>
        <p:spPr bwMode="auto">
          <a:xfrm>
            <a:off x="4215462" y="4005773"/>
            <a:ext cx="573829" cy="494824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113"/>
          <p:cNvSpPr>
            <a:spLocks noEditPoints="1"/>
          </p:cNvSpPr>
          <p:nvPr/>
        </p:nvSpPr>
        <p:spPr bwMode="auto">
          <a:xfrm>
            <a:off x="6172673" y="4026565"/>
            <a:ext cx="577988" cy="453241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55"/>
          <p:cNvSpPr>
            <a:spLocks noEditPoints="1"/>
          </p:cNvSpPr>
          <p:nvPr/>
        </p:nvSpPr>
        <p:spPr bwMode="auto">
          <a:xfrm>
            <a:off x="8133785" y="4032801"/>
            <a:ext cx="590461" cy="440768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Freeform 105"/>
          <p:cNvSpPr>
            <a:spLocks noEditPoints="1"/>
          </p:cNvSpPr>
          <p:nvPr/>
        </p:nvSpPr>
        <p:spPr bwMode="auto">
          <a:xfrm>
            <a:off x="10101391" y="3970430"/>
            <a:ext cx="573829" cy="565511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1676577" y="5368106"/>
            <a:ext cx="1761484" cy="73866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3632835" y="5368106"/>
            <a:ext cx="1761484" cy="73866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5589092" y="5368106"/>
            <a:ext cx="1761484" cy="73866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7545348" y="5368106"/>
            <a:ext cx="1761484" cy="73866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3"/>
          <p:cNvSpPr txBox="1">
            <a:spLocks/>
          </p:cNvSpPr>
          <p:nvPr/>
        </p:nvSpPr>
        <p:spPr>
          <a:xfrm>
            <a:off x="9501602" y="5368106"/>
            <a:ext cx="1761484" cy="73866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1735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/>
      <p:bldP spid="95" grpId="0"/>
      <p:bldP spid="9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71593" y="3126909"/>
            <a:ext cx="439544" cy="566711"/>
            <a:chOff x="787010" y="2176759"/>
            <a:chExt cx="359937" cy="464074"/>
          </a:xfrm>
        </p:grpSpPr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7010" y="2216099"/>
              <a:ext cx="359937" cy="226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26%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296637" y="2385319"/>
            <a:ext cx="439544" cy="566711"/>
            <a:chOff x="787010" y="2176759"/>
            <a:chExt cx="359936" cy="464074"/>
          </a:xfrm>
        </p:grpSpPr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87010" y="2216099"/>
              <a:ext cx="359936" cy="226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56%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332292" y="2778720"/>
            <a:ext cx="439544" cy="566711"/>
            <a:chOff x="787010" y="2176759"/>
            <a:chExt cx="359936" cy="464074"/>
          </a:xfrm>
        </p:grpSpPr>
        <p:sp>
          <p:nvSpPr>
            <p:cNvPr id="11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87010" y="2216099"/>
              <a:ext cx="359936" cy="226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45%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436722" y="2945465"/>
            <a:ext cx="439544" cy="566711"/>
            <a:chOff x="787010" y="2176759"/>
            <a:chExt cx="359936" cy="464074"/>
          </a:xfrm>
        </p:grpSpPr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87010" y="2216099"/>
              <a:ext cx="359936" cy="226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39%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0103348" y="2745617"/>
            <a:ext cx="439544" cy="566711"/>
            <a:chOff x="787010" y="2176759"/>
            <a:chExt cx="359936" cy="464074"/>
          </a:xfrm>
        </p:grpSpPr>
        <p:sp>
          <p:nvSpPr>
            <p:cNvPr id="17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87010" y="2216099"/>
              <a:ext cx="359936" cy="226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26%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8630082" y="3121640"/>
            <a:ext cx="439544" cy="566711"/>
            <a:chOff x="787010" y="2176759"/>
            <a:chExt cx="359936" cy="464074"/>
          </a:xfrm>
        </p:grpSpPr>
        <p:sp>
          <p:nvSpPr>
            <p:cNvPr id="20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87010" y="2216099"/>
              <a:ext cx="359936" cy="226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56%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399119" y="2940629"/>
            <a:ext cx="439544" cy="566711"/>
            <a:chOff x="787010" y="2176759"/>
            <a:chExt cx="359936" cy="464074"/>
          </a:xfrm>
        </p:grpSpPr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87010" y="2216099"/>
              <a:ext cx="359936" cy="226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45%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840973" y="2192472"/>
            <a:ext cx="439544" cy="566711"/>
            <a:chOff x="787011" y="2176759"/>
            <a:chExt cx="359937" cy="464074"/>
          </a:xfrm>
        </p:grpSpPr>
        <p:sp>
          <p:nvSpPr>
            <p:cNvPr id="26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87011" y="2216099"/>
              <a:ext cx="359937" cy="226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39%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195743" y="2929466"/>
            <a:ext cx="439544" cy="566711"/>
            <a:chOff x="787010" y="2176759"/>
            <a:chExt cx="359936" cy="464074"/>
          </a:xfrm>
        </p:grpSpPr>
        <p:sp>
          <p:nvSpPr>
            <p:cNvPr id="29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87010" y="2216099"/>
              <a:ext cx="359936" cy="226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26%</a:t>
              </a: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055656" y="3352590"/>
            <a:ext cx="439544" cy="566711"/>
            <a:chOff x="787010" y="2176759"/>
            <a:chExt cx="359936" cy="464074"/>
          </a:xfrm>
        </p:grpSpPr>
        <p:sp>
          <p:nvSpPr>
            <p:cNvPr id="32" name="Freeform 7"/>
            <p:cNvSpPr>
              <a:spLocks noEditPoints="1"/>
            </p:cNvSpPr>
            <p:nvPr/>
          </p:nvSpPr>
          <p:spPr bwMode="auto">
            <a:xfrm>
              <a:off x="829066" y="2176759"/>
              <a:ext cx="272155" cy="464074"/>
            </a:xfrm>
            <a:custGeom>
              <a:avLst/>
              <a:gdLst>
                <a:gd name="T0" fmla="*/ 53 w 106"/>
                <a:gd name="T1" fmla="*/ 0 h 181"/>
                <a:gd name="T2" fmla="*/ 0 w 106"/>
                <a:gd name="T3" fmla="*/ 53 h 181"/>
                <a:gd name="T4" fmla="*/ 53 w 106"/>
                <a:gd name="T5" fmla="*/ 181 h 181"/>
                <a:gd name="T6" fmla="*/ 106 w 106"/>
                <a:gd name="T7" fmla="*/ 53 h 181"/>
                <a:gd name="T8" fmla="*/ 53 w 106"/>
                <a:gd name="T9" fmla="*/ 0 h 181"/>
                <a:gd name="T10" fmla="*/ 53 w 106"/>
                <a:gd name="T11" fmla="*/ 90 h 181"/>
                <a:gd name="T12" fmla="*/ 15 w 106"/>
                <a:gd name="T13" fmla="*/ 52 h 181"/>
                <a:gd name="T14" fmla="*/ 53 w 106"/>
                <a:gd name="T15" fmla="*/ 13 h 181"/>
                <a:gd name="T16" fmla="*/ 92 w 106"/>
                <a:gd name="T17" fmla="*/ 52 h 181"/>
                <a:gd name="T18" fmla="*/ 53 w 106"/>
                <a:gd name="T19" fmla="*/ 90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6" h="181">
                  <a:moveTo>
                    <a:pt x="53" y="0"/>
                  </a:moveTo>
                  <a:cubicBezTo>
                    <a:pt x="24" y="0"/>
                    <a:pt x="0" y="24"/>
                    <a:pt x="0" y="53"/>
                  </a:cubicBezTo>
                  <a:cubicBezTo>
                    <a:pt x="0" y="83"/>
                    <a:pt x="53" y="181"/>
                    <a:pt x="53" y="181"/>
                  </a:cubicBezTo>
                  <a:cubicBezTo>
                    <a:pt x="53" y="181"/>
                    <a:pt x="106" y="83"/>
                    <a:pt x="106" y="53"/>
                  </a:cubicBezTo>
                  <a:cubicBezTo>
                    <a:pt x="106" y="24"/>
                    <a:pt x="82" y="0"/>
                    <a:pt x="53" y="0"/>
                  </a:cubicBezTo>
                  <a:close/>
                  <a:moveTo>
                    <a:pt x="53" y="90"/>
                  </a:moveTo>
                  <a:cubicBezTo>
                    <a:pt x="32" y="90"/>
                    <a:pt x="15" y="73"/>
                    <a:pt x="15" y="52"/>
                  </a:cubicBezTo>
                  <a:cubicBezTo>
                    <a:pt x="15" y="30"/>
                    <a:pt x="32" y="13"/>
                    <a:pt x="53" y="13"/>
                  </a:cubicBezTo>
                  <a:cubicBezTo>
                    <a:pt x="75" y="13"/>
                    <a:pt x="92" y="30"/>
                    <a:pt x="92" y="52"/>
                  </a:cubicBezTo>
                  <a:cubicBezTo>
                    <a:pt x="92" y="73"/>
                    <a:pt x="75" y="90"/>
                    <a:pt x="53" y="9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87010" y="2216099"/>
              <a:ext cx="359936" cy="226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26%</a:t>
              </a:r>
            </a:p>
          </p:txBody>
        </p:sp>
      </p:grpSp>
      <p:sp>
        <p:nvSpPr>
          <p:cNvPr id="34" name="Content Placeholder 2"/>
          <p:cNvSpPr txBox="1">
            <a:spLocks/>
          </p:cNvSpPr>
          <p:nvPr/>
        </p:nvSpPr>
        <p:spPr>
          <a:xfrm>
            <a:off x="1770876" y="5440728"/>
            <a:ext cx="9368352" cy="43050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。，点击添加相关标题文字，修改文字内容，也可以直接复制你的内容到此。请替换文字内容，点击添加相关标题文字，修改文字内容，也可以直接复制你的内容到此。，点击添加相关标题文字，修改文字内容，也可以直接复制你的内容到此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itle 13"/>
          <p:cNvSpPr txBox="1">
            <a:spLocks/>
          </p:cNvSpPr>
          <p:nvPr/>
        </p:nvSpPr>
        <p:spPr>
          <a:xfrm>
            <a:off x="1770877" y="5153027"/>
            <a:ext cx="1310451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1946744" y="3577150"/>
            <a:ext cx="1419492" cy="1285724"/>
            <a:chOff x="755576" y="2395604"/>
            <a:chExt cx="1162406" cy="1052867"/>
          </a:xfrm>
        </p:grpSpPr>
        <p:sp>
          <p:nvSpPr>
            <p:cNvPr id="37" name="Isosceles Triangle 2"/>
            <p:cNvSpPr/>
            <p:nvPr/>
          </p:nvSpPr>
          <p:spPr>
            <a:xfrm>
              <a:off x="755576" y="2395604"/>
              <a:ext cx="1162406" cy="82816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988884" y="3235161"/>
              <a:ext cx="695790" cy="213310"/>
            </a:xfrm>
            <a:prstGeom prst="rect">
              <a:avLst/>
            </a:prstGeom>
          </p:spPr>
          <p:txBody>
            <a:bodyPr vert="horz" wrap="square" lIns="111664" tIns="55832" rIns="111664" bIns="55832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806658" y="3042518"/>
            <a:ext cx="1419492" cy="1807659"/>
            <a:chOff x="1459750" y="1957798"/>
            <a:chExt cx="1162406" cy="1480273"/>
          </a:xfrm>
        </p:grpSpPr>
        <p:sp>
          <p:nvSpPr>
            <p:cNvPr id="40" name="Isosceles Triangle 2"/>
            <p:cNvSpPr/>
            <p:nvPr/>
          </p:nvSpPr>
          <p:spPr>
            <a:xfrm>
              <a:off x="1459750" y="1957798"/>
              <a:ext cx="1162406" cy="1265969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Content Placeholder 2"/>
            <p:cNvSpPr txBox="1">
              <a:spLocks/>
            </p:cNvSpPr>
            <p:nvPr/>
          </p:nvSpPr>
          <p:spPr>
            <a:xfrm>
              <a:off x="1691223" y="3235158"/>
              <a:ext cx="695790" cy="202913"/>
            </a:xfrm>
            <a:prstGeom prst="rect">
              <a:avLst/>
            </a:prstGeom>
          </p:spPr>
          <p:txBody>
            <a:bodyPr vert="horz" wrap="square" lIns="111664" tIns="55832" rIns="111664" bIns="55832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899267" y="3410259"/>
            <a:ext cx="1305584" cy="1439918"/>
            <a:chOff x="2354476" y="2258939"/>
            <a:chExt cx="1069128" cy="1179134"/>
          </a:xfrm>
        </p:grpSpPr>
        <p:sp>
          <p:nvSpPr>
            <p:cNvPr id="43" name="Isosceles Triangle 2"/>
            <p:cNvSpPr/>
            <p:nvPr/>
          </p:nvSpPr>
          <p:spPr>
            <a:xfrm>
              <a:off x="2354476" y="2258939"/>
              <a:ext cx="1069128" cy="964828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ontent Placeholder 2"/>
            <p:cNvSpPr txBox="1">
              <a:spLocks/>
            </p:cNvSpPr>
            <p:nvPr/>
          </p:nvSpPr>
          <p:spPr>
            <a:xfrm>
              <a:off x="2539310" y="3235159"/>
              <a:ext cx="695790" cy="202914"/>
            </a:xfrm>
            <a:prstGeom prst="rect">
              <a:avLst/>
            </a:prstGeom>
          </p:spPr>
          <p:txBody>
            <a:bodyPr vert="horz" wrap="square" lIns="111664" tIns="55832" rIns="111664" bIns="55832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4882639" y="3775355"/>
            <a:ext cx="1217447" cy="1074825"/>
            <a:chOff x="3159748" y="2557908"/>
            <a:chExt cx="996954" cy="880163"/>
          </a:xfrm>
        </p:grpSpPr>
        <p:sp>
          <p:nvSpPr>
            <p:cNvPr id="46" name="Isosceles Triangle 2"/>
            <p:cNvSpPr/>
            <p:nvPr/>
          </p:nvSpPr>
          <p:spPr>
            <a:xfrm>
              <a:off x="3159748" y="2557908"/>
              <a:ext cx="996954" cy="665859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ontent Placeholder 2"/>
            <p:cNvSpPr txBox="1">
              <a:spLocks/>
            </p:cNvSpPr>
            <p:nvPr/>
          </p:nvSpPr>
          <p:spPr>
            <a:xfrm>
              <a:off x="3308495" y="3235158"/>
              <a:ext cx="695790" cy="202913"/>
            </a:xfrm>
            <a:prstGeom prst="rect">
              <a:avLst/>
            </a:prstGeom>
          </p:spPr>
          <p:txBody>
            <a:bodyPr vert="horz" wrap="square" lIns="111664" tIns="55832" rIns="111664" bIns="55832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705764" y="3577150"/>
            <a:ext cx="1419492" cy="1273029"/>
            <a:chOff x="3833796" y="2395604"/>
            <a:chExt cx="1162406" cy="1042471"/>
          </a:xfrm>
        </p:grpSpPr>
        <p:sp>
          <p:nvSpPr>
            <p:cNvPr id="49" name="Isosceles Triangle 2"/>
            <p:cNvSpPr/>
            <p:nvPr/>
          </p:nvSpPr>
          <p:spPr>
            <a:xfrm>
              <a:off x="3833796" y="2395604"/>
              <a:ext cx="1162406" cy="82816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5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ontent Placeholder 2"/>
            <p:cNvSpPr txBox="1">
              <a:spLocks/>
            </p:cNvSpPr>
            <p:nvPr/>
          </p:nvSpPr>
          <p:spPr>
            <a:xfrm>
              <a:off x="4065269" y="3235161"/>
              <a:ext cx="695790" cy="202914"/>
            </a:xfrm>
            <a:prstGeom prst="rect">
              <a:avLst/>
            </a:prstGeom>
          </p:spPr>
          <p:txBody>
            <a:bodyPr vert="horz" wrap="square" lIns="111664" tIns="55832" rIns="111664" bIns="55832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565680" y="3999372"/>
            <a:ext cx="1419492" cy="850807"/>
            <a:chOff x="4537970" y="2741353"/>
            <a:chExt cx="1162406" cy="696717"/>
          </a:xfrm>
        </p:grpSpPr>
        <p:sp>
          <p:nvSpPr>
            <p:cNvPr id="52" name="Isosceles Triangle 2"/>
            <p:cNvSpPr/>
            <p:nvPr/>
          </p:nvSpPr>
          <p:spPr>
            <a:xfrm>
              <a:off x="4537970" y="2741353"/>
              <a:ext cx="1162406" cy="482414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6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ontent Placeholder 2"/>
            <p:cNvSpPr txBox="1">
              <a:spLocks/>
            </p:cNvSpPr>
            <p:nvPr/>
          </p:nvSpPr>
          <p:spPr>
            <a:xfrm>
              <a:off x="4771278" y="3235157"/>
              <a:ext cx="695790" cy="202913"/>
            </a:xfrm>
            <a:prstGeom prst="rect">
              <a:avLst/>
            </a:prstGeom>
          </p:spPr>
          <p:txBody>
            <a:bodyPr vert="horz" wrap="square" lIns="111664" tIns="55832" rIns="111664" bIns="55832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310705" y="2826760"/>
            <a:ext cx="1510426" cy="2023422"/>
            <a:chOff x="5148063" y="1781113"/>
            <a:chExt cx="1236871" cy="1656959"/>
          </a:xfrm>
        </p:grpSpPr>
        <p:sp>
          <p:nvSpPr>
            <p:cNvPr id="55" name="Isosceles Triangle 2"/>
            <p:cNvSpPr/>
            <p:nvPr/>
          </p:nvSpPr>
          <p:spPr>
            <a:xfrm>
              <a:off x="5148063" y="1781113"/>
              <a:ext cx="1236871" cy="144265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ontent Placeholder 2"/>
            <p:cNvSpPr txBox="1">
              <a:spLocks/>
            </p:cNvSpPr>
            <p:nvPr/>
          </p:nvSpPr>
          <p:spPr>
            <a:xfrm>
              <a:off x="5414366" y="3235159"/>
              <a:ext cx="695790" cy="202913"/>
            </a:xfrm>
            <a:prstGeom prst="rect">
              <a:avLst/>
            </a:prstGeom>
          </p:spPr>
          <p:txBody>
            <a:bodyPr vert="horz" wrap="square" lIns="111664" tIns="55832" rIns="111664" bIns="55832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106261" y="3775353"/>
            <a:ext cx="1408461" cy="1074825"/>
            <a:chOff x="5799535" y="2557908"/>
            <a:chExt cx="1153373" cy="880163"/>
          </a:xfrm>
        </p:grpSpPr>
        <p:sp>
          <p:nvSpPr>
            <p:cNvPr id="58" name="Isosceles Triangle 2"/>
            <p:cNvSpPr/>
            <p:nvPr/>
          </p:nvSpPr>
          <p:spPr>
            <a:xfrm>
              <a:off x="5799535" y="2557908"/>
              <a:ext cx="1153373" cy="665859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ontent Placeholder 2"/>
            <p:cNvSpPr txBox="1">
              <a:spLocks/>
            </p:cNvSpPr>
            <p:nvPr/>
          </p:nvSpPr>
          <p:spPr>
            <a:xfrm>
              <a:off x="6060556" y="3235158"/>
              <a:ext cx="695790" cy="202913"/>
            </a:xfrm>
            <a:prstGeom prst="rect">
              <a:avLst/>
            </a:prstGeom>
          </p:spPr>
          <p:txBody>
            <a:bodyPr vert="horz" wrap="square" lIns="111664" tIns="55832" rIns="111664" bIns="55832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8797784" y="3577150"/>
            <a:ext cx="1642205" cy="1273029"/>
            <a:chOff x="6365816" y="2395604"/>
            <a:chExt cx="1344784" cy="1042471"/>
          </a:xfrm>
        </p:grpSpPr>
        <p:sp>
          <p:nvSpPr>
            <p:cNvPr id="61" name="Isosceles Triangle 2"/>
            <p:cNvSpPr/>
            <p:nvPr/>
          </p:nvSpPr>
          <p:spPr>
            <a:xfrm>
              <a:off x="6365816" y="2395604"/>
              <a:ext cx="1344784" cy="828163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3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ontent Placeholder 2"/>
            <p:cNvSpPr txBox="1">
              <a:spLocks/>
            </p:cNvSpPr>
            <p:nvPr/>
          </p:nvSpPr>
          <p:spPr>
            <a:xfrm>
              <a:off x="6690313" y="3235161"/>
              <a:ext cx="695790" cy="202914"/>
            </a:xfrm>
            <a:prstGeom prst="rect">
              <a:avLst/>
            </a:prstGeom>
          </p:spPr>
          <p:txBody>
            <a:bodyPr vert="horz" wrap="square" lIns="111664" tIns="55832" rIns="111664" bIns="55832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9618888" y="3419246"/>
            <a:ext cx="1408461" cy="1430930"/>
            <a:chOff x="7038208" y="2266298"/>
            <a:chExt cx="1153373" cy="1171773"/>
          </a:xfrm>
        </p:grpSpPr>
        <p:sp>
          <p:nvSpPr>
            <p:cNvPr id="64" name="Isosceles Triangle 2"/>
            <p:cNvSpPr/>
            <p:nvPr/>
          </p:nvSpPr>
          <p:spPr>
            <a:xfrm>
              <a:off x="7038208" y="2266298"/>
              <a:ext cx="1153373" cy="957470"/>
            </a:xfrm>
            <a:custGeom>
              <a:avLst/>
              <a:gdLst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2 h 1102282"/>
                <a:gd name="connsiteX1" fmla="*/ 639324 w 1278647"/>
                <a:gd name="connsiteY1" fmla="*/ 0 h 1102282"/>
                <a:gd name="connsiteX2" fmla="*/ 1278647 w 1278647"/>
                <a:gd name="connsiteY2" fmla="*/ 1102282 h 1102282"/>
                <a:gd name="connsiteX3" fmla="*/ 0 w 1278647"/>
                <a:gd name="connsiteY3" fmla="*/ 1102282 h 1102282"/>
                <a:gd name="connsiteX0" fmla="*/ 0 w 1278647"/>
                <a:gd name="connsiteY0" fmla="*/ 1102284 h 1102284"/>
                <a:gd name="connsiteX1" fmla="*/ 639324 w 1278647"/>
                <a:gd name="connsiteY1" fmla="*/ 2 h 1102284"/>
                <a:gd name="connsiteX2" fmla="*/ 1278647 w 1278647"/>
                <a:gd name="connsiteY2" fmla="*/ 1102284 h 1102284"/>
                <a:gd name="connsiteX3" fmla="*/ 0 w 1278647"/>
                <a:gd name="connsiteY3" fmla="*/ 1102284 h 1102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8647" h="1102284">
                  <a:moveTo>
                    <a:pt x="0" y="1102284"/>
                  </a:moveTo>
                  <a:cubicBezTo>
                    <a:pt x="213108" y="734857"/>
                    <a:pt x="133608" y="-1665"/>
                    <a:pt x="639324" y="2"/>
                  </a:cubicBezTo>
                  <a:cubicBezTo>
                    <a:pt x="1145040" y="1669"/>
                    <a:pt x="1065539" y="734857"/>
                    <a:pt x="1278647" y="1102284"/>
                  </a:cubicBezTo>
                  <a:lnTo>
                    <a:pt x="0" y="1102284"/>
                  </a:lnTo>
                  <a:close/>
                </a:path>
              </a:pathLst>
            </a:custGeom>
            <a:solidFill>
              <a:schemeClr val="accent4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Content Placeholder 2"/>
            <p:cNvSpPr txBox="1">
              <a:spLocks/>
            </p:cNvSpPr>
            <p:nvPr/>
          </p:nvSpPr>
          <p:spPr>
            <a:xfrm>
              <a:off x="7266999" y="3235158"/>
              <a:ext cx="695790" cy="202913"/>
            </a:xfrm>
            <a:prstGeom prst="rect">
              <a:avLst/>
            </a:prstGeom>
          </p:spPr>
          <p:txBody>
            <a:bodyPr vert="horz" wrap="square" lIns="111664" tIns="55832" rIns="111664" bIns="55832" rtlCol="0">
              <a:spAutoFit/>
            </a:bodyPr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矩形 65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6334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10800000">
            <a:off x="807868" y="2657694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5858840" y="2999919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588515" y="-12699"/>
            <a:ext cx="5926586" cy="7245349"/>
          </a:xfrm>
          <a:custGeom>
            <a:avLst/>
            <a:gdLst>
              <a:gd name="connsiteX0" fmla="*/ 756568 w 4593513"/>
              <a:gd name="connsiteY0" fmla="*/ 0 h 7245349"/>
              <a:gd name="connsiteX1" fmla="*/ 4593513 w 4593513"/>
              <a:gd name="connsiteY1" fmla="*/ 0 h 7245349"/>
              <a:gd name="connsiteX2" fmla="*/ 3830873 w 4593513"/>
              <a:gd name="connsiteY2" fmla="*/ 7245349 h 7245349"/>
              <a:gd name="connsiteX3" fmla="*/ 0 w 4593513"/>
              <a:gd name="connsiteY3" fmla="*/ 7245349 h 7245349"/>
              <a:gd name="connsiteX4" fmla="*/ 0 w 4593513"/>
              <a:gd name="connsiteY4" fmla="*/ 7187657 h 724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3513" h="7245349">
                <a:moveTo>
                  <a:pt x="756568" y="0"/>
                </a:moveTo>
                <a:lnTo>
                  <a:pt x="4593513" y="0"/>
                </a:lnTo>
                <a:lnTo>
                  <a:pt x="3830873" y="7245349"/>
                </a:lnTo>
                <a:lnTo>
                  <a:pt x="0" y="7245349"/>
                </a:lnTo>
                <a:lnTo>
                  <a:pt x="0" y="718765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05173" y="2999919"/>
            <a:ext cx="5493271" cy="1220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1"/>
          <p:cNvSpPr txBox="1"/>
          <p:nvPr/>
        </p:nvSpPr>
        <p:spPr>
          <a:xfrm>
            <a:off x="6993434" y="2362496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r"/>
            <a:r>
              <a:rPr lang="zh-CN" altLang="en-US" sz="40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40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40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10137" y="2768304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2917064" y="3068994"/>
            <a:ext cx="1269489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7031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7031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6937007" y="3509125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9109397" y="3509125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6937007" y="4046154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9109397" y="4046154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937007" y="4583182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9109397" y="4583182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618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37" grpId="0" animBg="1"/>
      <p:bldP spid="3" grpId="0" animBg="1"/>
      <p:bldP spid="13" grpId="0"/>
      <p:bldP spid="18" grpId="0"/>
      <p:bldP spid="29" grpId="0"/>
      <p:bldP spid="30" grpId="0"/>
      <p:bldP spid="31" grpId="0"/>
      <p:bldP spid="32" grpId="0"/>
      <p:bldP spid="34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8"/>
          <p:cNvGrpSpPr/>
          <p:nvPr/>
        </p:nvGrpSpPr>
        <p:grpSpPr>
          <a:xfrm>
            <a:off x="1497570" y="2217808"/>
            <a:ext cx="1442320" cy="1275898"/>
            <a:chOff x="533400" y="1426519"/>
            <a:chExt cx="1181100" cy="1044819"/>
          </a:xfrm>
        </p:grpSpPr>
        <p:sp>
          <p:nvSpPr>
            <p:cNvPr id="5" name="Freeform 4"/>
            <p:cNvSpPr/>
            <p:nvPr/>
          </p:nvSpPr>
          <p:spPr bwMode="auto">
            <a:xfrm>
              <a:off x="533400" y="1426519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 bwMode="auto">
            <a:xfrm rot="16200000" flipH="1">
              <a:off x="1192090" y="1948929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9"/>
          <p:cNvGrpSpPr/>
          <p:nvPr/>
        </p:nvGrpSpPr>
        <p:grpSpPr>
          <a:xfrm>
            <a:off x="2939891" y="3105390"/>
            <a:ext cx="1442320" cy="1275898"/>
            <a:chOff x="1714500" y="2153350"/>
            <a:chExt cx="1181100" cy="1044819"/>
          </a:xfrm>
        </p:grpSpPr>
        <p:sp>
          <p:nvSpPr>
            <p:cNvPr id="10" name="Freeform 9"/>
            <p:cNvSpPr/>
            <p:nvPr/>
          </p:nvSpPr>
          <p:spPr bwMode="auto">
            <a:xfrm>
              <a:off x="1714500" y="2153350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 bwMode="auto">
            <a:xfrm rot="16200000" flipH="1">
              <a:off x="2373190" y="267576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0"/>
          <p:cNvGrpSpPr/>
          <p:nvPr/>
        </p:nvGrpSpPr>
        <p:grpSpPr>
          <a:xfrm>
            <a:off x="4382212" y="3992972"/>
            <a:ext cx="1442320" cy="1275897"/>
            <a:chOff x="2895600" y="2880181"/>
            <a:chExt cx="1181100" cy="1044818"/>
          </a:xfrm>
        </p:grpSpPr>
        <p:sp>
          <p:nvSpPr>
            <p:cNvPr id="12" name="Freeform 11"/>
            <p:cNvSpPr/>
            <p:nvPr/>
          </p:nvSpPr>
          <p:spPr bwMode="auto">
            <a:xfrm>
              <a:off x="2895600" y="2880181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 bwMode="auto">
            <a:xfrm rot="16200000" flipH="1">
              <a:off x="3554290" y="3402590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1"/>
          <p:cNvGrpSpPr/>
          <p:nvPr/>
        </p:nvGrpSpPr>
        <p:grpSpPr>
          <a:xfrm>
            <a:off x="5824531" y="4880553"/>
            <a:ext cx="1442320" cy="1275897"/>
            <a:chOff x="4076700" y="3607012"/>
            <a:chExt cx="1181100" cy="1044818"/>
          </a:xfrm>
        </p:grpSpPr>
        <p:sp>
          <p:nvSpPr>
            <p:cNvPr id="14" name="Freeform 13"/>
            <p:cNvSpPr/>
            <p:nvPr/>
          </p:nvSpPr>
          <p:spPr bwMode="auto">
            <a:xfrm>
              <a:off x="4076700" y="3607012"/>
              <a:ext cx="1181100" cy="317989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 rot="16200000" flipH="1">
              <a:off x="4735390" y="4129421"/>
              <a:ext cx="726831" cy="317988"/>
            </a:xfrm>
            <a:custGeom>
              <a:avLst/>
              <a:gdLst>
                <a:gd name="connsiteX0" fmla="*/ 0 w 1981200"/>
                <a:gd name="connsiteY0" fmla="*/ 0 h 533400"/>
                <a:gd name="connsiteX1" fmla="*/ 1981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764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  <a:gd name="connsiteX0" fmla="*/ 0 w 1981200"/>
                <a:gd name="connsiteY0" fmla="*/ 0 h 533400"/>
                <a:gd name="connsiteX1" fmla="*/ 1600200 w 1981200"/>
                <a:gd name="connsiteY1" fmla="*/ 0 h 533400"/>
                <a:gd name="connsiteX2" fmla="*/ 1981200 w 1981200"/>
                <a:gd name="connsiteY2" fmla="*/ 533400 h 533400"/>
                <a:gd name="connsiteX3" fmla="*/ 0 w 1981200"/>
                <a:gd name="connsiteY3" fmla="*/ 533400 h 533400"/>
                <a:gd name="connsiteX4" fmla="*/ 0 w 1981200"/>
                <a:gd name="connsiteY4" fmla="*/ 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533400">
                  <a:moveTo>
                    <a:pt x="0" y="0"/>
                  </a:moveTo>
                  <a:lnTo>
                    <a:pt x="1600200" y="0"/>
                  </a:lnTo>
                  <a:lnTo>
                    <a:pt x="1981200" y="533400"/>
                  </a:lnTo>
                  <a:lnTo>
                    <a:pt x="0" y="5334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Rectangle 18"/>
          <p:cNvSpPr/>
          <p:nvPr/>
        </p:nvSpPr>
        <p:spPr bwMode="auto">
          <a:xfrm>
            <a:off x="7266851" y="5768135"/>
            <a:ext cx="1488847" cy="388317"/>
          </a:xfrm>
          <a:prstGeom prst="rect">
            <a:avLst/>
          </a:pr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3050391" y="3729878"/>
            <a:ext cx="718145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457201" y="4617460"/>
            <a:ext cx="718145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654904" y="2842296"/>
            <a:ext cx="718145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882414" y="5505041"/>
            <a:ext cx="718145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623128" y="6237873"/>
            <a:ext cx="718145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5"/>
          <p:cNvSpPr>
            <a:spLocks/>
          </p:cNvSpPr>
          <p:nvPr/>
        </p:nvSpPr>
        <p:spPr bwMode="auto">
          <a:xfrm>
            <a:off x="7685590" y="5150338"/>
            <a:ext cx="496926" cy="49692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63"/>
          <p:cNvSpPr>
            <a:spLocks noEditPoints="1"/>
          </p:cNvSpPr>
          <p:nvPr/>
        </p:nvSpPr>
        <p:spPr bwMode="auto">
          <a:xfrm>
            <a:off x="3213427" y="2588248"/>
            <a:ext cx="563939" cy="410440"/>
          </a:xfrm>
          <a:custGeom>
            <a:avLst/>
            <a:gdLst/>
            <a:ahLst/>
            <a:cxnLst>
              <a:cxn ang="0">
                <a:pos x="62" y="57"/>
              </a:cxn>
              <a:cxn ang="0">
                <a:pos x="18" y="57"/>
              </a:cxn>
              <a:cxn ang="0">
                <a:pos x="0" y="39"/>
              </a:cxn>
              <a:cxn ang="0">
                <a:pos x="11" y="23"/>
              </a:cxn>
              <a:cxn ang="0">
                <a:pos x="11" y="21"/>
              </a:cxn>
              <a:cxn ang="0">
                <a:pos x="31" y="0"/>
              </a:cxn>
              <a:cxn ang="0">
                <a:pos x="50" y="13"/>
              </a:cxn>
              <a:cxn ang="0">
                <a:pos x="57" y="11"/>
              </a:cxn>
              <a:cxn ang="0">
                <a:pos x="67" y="21"/>
              </a:cxn>
              <a:cxn ang="0">
                <a:pos x="66" y="27"/>
              </a:cxn>
              <a:cxn ang="0">
                <a:pos x="78" y="42"/>
              </a:cxn>
              <a:cxn ang="0">
                <a:pos x="62" y="57"/>
              </a:cxn>
              <a:cxn ang="0">
                <a:pos x="51" y="31"/>
              </a:cxn>
              <a:cxn ang="0">
                <a:pos x="42" y="31"/>
              </a:cxn>
              <a:cxn ang="0">
                <a:pos x="42" y="17"/>
              </a:cxn>
              <a:cxn ang="0">
                <a:pos x="40" y="16"/>
              </a:cxn>
              <a:cxn ang="0">
                <a:pos x="33" y="16"/>
              </a:cxn>
              <a:cxn ang="0">
                <a:pos x="31" y="17"/>
              </a:cxn>
              <a:cxn ang="0">
                <a:pos x="31" y="31"/>
              </a:cxn>
              <a:cxn ang="0">
                <a:pos x="22" y="31"/>
              </a:cxn>
              <a:cxn ang="0">
                <a:pos x="21" y="33"/>
              </a:cxn>
              <a:cxn ang="0">
                <a:pos x="21" y="34"/>
              </a:cxn>
              <a:cxn ang="0">
                <a:pos x="36" y="48"/>
              </a:cxn>
              <a:cxn ang="0">
                <a:pos x="36" y="48"/>
              </a:cxn>
              <a:cxn ang="0">
                <a:pos x="37" y="48"/>
              </a:cxn>
              <a:cxn ang="0">
                <a:pos x="51" y="34"/>
              </a:cxn>
              <a:cxn ang="0">
                <a:pos x="52" y="33"/>
              </a:cxn>
              <a:cxn ang="0">
                <a:pos x="51" y="31"/>
              </a:cxn>
            </a:cxnLst>
            <a:rect l="0" t="0" r="r" b="b"/>
            <a:pathLst>
              <a:path w="78" h="57">
                <a:moveTo>
                  <a:pt x="62" y="57"/>
                </a:moveTo>
                <a:cubicBezTo>
                  <a:pt x="18" y="57"/>
                  <a:pt x="18" y="57"/>
                  <a:pt x="18" y="57"/>
                </a:cubicBezTo>
                <a:cubicBezTo>
                  <a:pt x="9" y="57"/>
                  <a:pt x="0" y="49"/>
                  <a:pt x="0" y="39"/>
                </a:cubicBezTo>
                <a:cubicBezTo>
                  <a:pt x="0" y="32"/>
                  <a:pt x="5" y="26"/>
                  <a:pt x="11" y="23"/>
                </a:cubicBezTo>
                <a:cubicBezTo>
                  <a:pt x="11" y="22"/>
                  <a:pt x="11" y="22"/>
                  <a:pt x="11" y="21"/>
                </a:cubicBezTo>
                <a:cubicBezTo>
                  <a:pt x="11" y="10"/>
                  <a:pt x="20" y="0"/>
                  <a:pt x="31" y="0"/>
                </a:cubicBezTo>
                <a:cubicBezTo>
                  <a:pt x="40" y="0"/>
                  <a:pt x="47" y="6"/>
                  <a:pt x="50" y="13"/>
                </a:cubicBezTo>
                <a:cubicBezTo>
                  <a:pt x="52" y="12"/>
                  <a:pt x="55" y="11"/>
                  <a:pt x="57" y="11"/>
                </a:cubicBezTo>
                <a:cubicBezTo>
                  <a:pt x="63" y="11"/>
                  <a:pt x="67" y="15"/>
                  <a:pt x="67" y="21"/>
                </a:cubicBezTo>
                <a:cubicBezTo>
                  <a:pt x="67" y="23"/>
                  <a:pt x="67" y="25"/>
                  <a:pt x="66" y="27"/>
                </a:cubicBezTo>
                <a:cubicBezTo>
                  <a:pt x="73" y="28"/>
                  <a:pt x="78" y="34"/>
                  <a:pt x="78" y="42"/>
                </a:cubicBezTo>
                <a:cubicBezTo>
                  <a:pt x="78" y="50"/>
                  <a:pt x="71" y="57"/>
                  <a:pt x="62" y="57"/>
                </a:cubicBezTo>
                <a:close/>
                <a:moveTo>
                  <a:pt x="51" y="31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6"/>
                  <a:pt x="41" y="16"/>
                  <a:pt x="40" y="16"/>
                </a:cubicBezTo>
                <a:cubicBezTo>
                  <a:pt x="33" y="16"/>
                  <a:pt x="33" y="16"/>
                  <a:pt x="33" y="16"/>
                </a:cubicBezTo>
                <a:cubicBezTo>
                  <a:pt x="32" y="16"/>
                  <a:pt x="31" y="16"/>
                  <a:pt x="31" y="17"/>
                </a:cubicBezTo>
                <a:cubicBezTo>
                  <a:pt x="31" y="31"/>
                  <a:pt x="31" y="31"/>
                  <a:pt x="31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1" y="32"/>
                  <a:pt x="21" y="33"/>
                </a:cubicBezTo>
                <a:cubicBezTo>
                  <a:pt x="21" y="33"/>
                  <a:pt x="21" y="33"/>
                  <a:pt x="21" y="34"/>
                </a:cubicBezTo>
                <a:cubicBezTo>
                  <a:pt x="36" y="48"/>
                  <a:pt x="36" y="48"/>
                  <a:pt x="36" y="48"/>
                </a:cubicBezTo>
                <a:cubicBezTo>
                  <a:pt x="36" y="48"/>
                  <a:pt x="36" y="48"/>
                  <a:pt x="36" y="48"/>
                </a:cubicBezTo>
                <a:cubicBezTo>
                  <a:pt x="37" y="48"/>
                  <a:pt x="37" y="48"/>
                  <a:pt x="37" y="48"/>
                </a:cubicBezTo>
                <a:cubicBezTo>
                  <a:pt x="51" y="34"/>
                  <a:pt x="51" y="34"/>
                  <a:pt x="51" y="34"/>
                </a:cubicBezTo>
                <a:cubicBezTo>
                  <a:pt x="52" y="33"/>
                  <a:pt x="52" y="33"/>
                  <a:pt x="52" y="33"/>
                </a:cubicBezTo>
                <a:cubicBezTo>
                  <a:pt x="52" y="32"/>
                  <a:pt x="51" y="31"/>
                  <a:pt x="51" y="31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103"/>
          <p:cNvSpPr>
            <a:spLocks noEditPoints="1"/>
          </p:cNvSpPr>
          <p:nvPr/>
        </p:nvSpPr>
        <p:spPr bwMode="auto">
          <a:xfrm>
            <a:off x="1902630" y="1566438"/>
            <a:ext cx="375384" cy="552761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6"/>
          <p:cNvSpPr>
            <a:spLocks noEditPoints="1"/>
          </p:cNvSpPr>
          <p:nvPr/>
        </p:nvSpPr>
        <p:spPr bwMode="auto">
          <a:xfrm>
            <a:off x="4618974" y="3353604"/>
            <a:ext cx="584609" cy="584609"/>
          </a:xfrm>
          <a:custGeom>
            <a:avLst/>
            <a:gdLst/>
            <a:ahLst/>
            <a:cxnLst>
              <a:cxn ang="0">
                <a:pos x="64" y="42"/>
              </a:cxn>
              <a:cxn ang="0">
                <a:pos x="63" y="44"/>
              </a:cxn>
              <a:cxn ang="0">
                <a:pos x="33" y="64"/>
              </a:cxn>
              <a:cxn ang="0">
                <a:pos x="32" y="64"/>
              </a:cxn>
              <a:cxn ang="0">
                <a:pos x="30" y="64"/>
              </a:cxn>
              <a:cxn ang="0">
                <a:pos x="1" y="44"/>
              </a:cxn>
              <a:cxn ang="0">
                <a:pos x="0" y="42"/>
              </a:cxn>
              <a:cxn ang="0">
                <a:pos x="0" y="23"/>
              </a:cxn>
              <a:cxn ang="0">
                <a:pos x="1" y="20"/>
              </a:cxn>
              <a:cxn ang="0">
                <a:pos x="30" y="1"/>
              </a:cxn>
              <a:cxn ang="0">
                <a:pos x="32" y="0"/>
              </a:cxn>
              <a:cxn ang="0">
                <a:pos x="33" y="1"/>
              </a:cxn>
              <a:cxn ang="0">
                <a:pos x="63" y="20"/>
              </a:cxn>
              <a:cxn ang="0">
                <a:pos x="64" y="23"/>
              </a:cxn>
              <a:cxn ang="0">
                <a:pos x="64" y="42"/>
              </a:cxn>
              <a:cxn ang="0">
                <a:pos x="12" y="32"/>
              </a:cxn>
              <a:cxn ang="0">
                <a:pos x="5" y="28"/>
              </a:cxn>
              <a:cxn ang="0">
                <a:pos x="5" y="37"/>
              </a:cxn>
              <a:cxn ang="0">
                <a:pos x="12" y="32"/>
              </a:cxn>
              <a:cxn ang="0">
                <a:pos x="29" y="21"/>
              </a:cxn>
              <a:cxn ang="0">
                <a:pos x="29" y="8"/>
              </a:cxn>
              <a:cxn ang="0">
                <a:pos x="7" y="23"/>
              </a:cxn>
              <a:cxn ang="0">
                <a:pos x="17" y="29"/>
              </a:cxn>
              <a:cxn ang="0">
                <a:pos x="29" y="21"/>
              </a:cxn>
              <a:cxn ang="0">
                <a:pos x="29" y="56"/>
              </a:cxn>
              <a:cxn ang="0">
                <a:pos x="29" y="44"/>
              </a:cxn>
              <a:cxn ang="0">
                <a:pos x="17" y="36"/>
              </a:cxn>
              <a:cxn ang="0">
                <a:pos x="7" y="42"/>
              </a:cxn>
              <a:cxn ang="0">
                <a:pos x="29" y="56"/>
              </a:cxn>
              <a:cxn ang="0">
                <a:pos x="41" y="32"/>
              </a:cxn>
              <a:cxn ang="0">
                <a:pos x="32" y="26"/>
              </a:cxn>
              <a:cxn ang="0">
                <a:pos x="22" y="32"/>
              </a:cxn>
              <a:cxn ang="0">
                <a:pos x="32" y="39"/>
              </a:cxn>
              <a:cxn ang="0">
                <a:pos x="41" y="32"/>
              </a:cxn>
              <a:cxn ang="0">
                <a:pos x="56" y="23"/>
              </a:cxn>
              <a:cxn ang="0">
                <a:pos x="35" y="8"/>
              </a:cxn>
              <a:cxn ang="0">
                <a:pos x="35" y="21"/>
              </a:cxn>
              <a:cxn ang="0">
                <a:pos x="46" y="29"/>
              </a:cxn>
              <a:cxn ang="0">
                <a:pos x="56" y="23"/>
              </a:cxn>
              <a:cxn ang="0">
                <a:pos x="56" y="42"/>
              </a:cxn>
              <a:cxn ang="0">
                <a:pos x="46" y="36"/>
              </a:cxn>
              <a:cxn ang="0">
                <a:pos x="35" y="44"/>
              </a:cxn>
              <a:cxn ang="0">
                <a:pos x="35" y="56"/>
              </a:cxn>
              <a:cxn ang="0">
                <a:pos x="56" y="42"/>
              </a:cxn>
              <a:cxn ang="0">
                <a:pos x="58" y="37"/>
              </a:cxn>
              <a:cxn ang="0">
                <a:pos x="58" y="28"/>
              </a:cxn>
              <a:cxn ang="0">
                <a:pos x="51" y="32"/>
              </a:cxn>
              <a:cxn ang="0">
                <a:pos x="58" y="37"/>
              </a:cxn>
            </a:cxnLst>
            <a:rect l="0" t="0" r="r" b="b"/>
            <a:pathLst>
              <a:path w="64" h="64">
                <a:moveTo>
                  <a:pt x="64" y="42"/>
                </a:moveTo>
                <a:cubicBezTo>
                  <a:pt x="64" y="43"/>
                  <a:pt x="63" y="44"/>
                  <a:pt x="63" y="44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64"/>
                  <a:pt x="32" y="64"/>
                  <a:pt x="32" y="64"/>
                </a:cubicBezTo>
                <a:cubicBezTo>
                  <a:pt x="31" y="64"/>
                  <a:pt x="31" y="64"/>
                  <a:pt x="30" y="64"/>
                </a:cubicBezTo>
                <a:cubicBezTo>
                  <a:pt x="1" y="44"/>
                  <a:pt x="1" y="44"/>
                  <a:pt x="1" y="44"/>
                </a:cubicBezTo>
                <a:cubicBezTo>
                  <a:pt x="0" y="44"/>
                  <a:pt x="0" y="43"/>
                  <a:pt x="0" y="42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2"/>
                  <a:pt x="0" y="21"/>
                  <a:pt x="1" y="20"/>
                </a:cubicBezTo>
                <a:cubicBezTo>
                  <a:pt x="30" y="1"/>
                  <a:pt x="30" y="1"/>
                  <a:pt x="30" y="1"/>
                </a:cubicBezTo>
                <a:cubicBezTo>
                  <a:pt x="31" y="1"/>
                  <a:pt x="31" y="0"/>
                  <a:pt x="32" y="0"/>
                </a:cubicBezTo>
                <a:cubicBezTo>
                  <a:pt x="32" y="0"/>
                  <a:pt x="33" y="1"/>
                  <a:pt x="33" y="1"/>
                </a:cubicBezTo>
                <a:cubicBezTo>
                  <a:pt x="63" y="20"/>
                  <a:pt x="63" y="20"/>
                  <a:pt x="63" y="20"/>
                </a:cubicBezTo>
                <a:cubicBezTo>
                  <a:pt x="63" y="21"/>
                  <a:pt x="64" y="22"/>
                  <a:pt x="64" y="23"/>
                </a:cubicBezTo>
                <a:lnTo>
                  <a:pt x="64" y="42"/>
                </a:lnTo>
                <a:close/>
                <a:moveTo>
                  <a:pt x="12" y="32"/>
                </a:moveTo>
                <a:cubicBezTo>
                  <a:pt x="5" y="28"/>
                  <a:pt x="5" y="28"/>
                  <a:pt x="5" y="28"/>
                </a:cubicBezTo>
                <a:cubicBezTo>
                  <a:pt x="5" y="37"/>
                  <a:pt x="5" y="37"/>
                  <a:pt x="5" y="37"/>
                </a:cubicBezTo>
                <a:lnTo>
                  <a:pt x="12" y="32"/>
                </a:lnTo>
                <a:close/>
                <a:moveTo>
                  <a:pt x="29" y="21"/>
                </a:moveTo>
                <a:cubicBezTo>
                  <a:pt x="29" y="8"/>
                  <a:pt x="29" y="8"/>
                  <a:pt x="29" y="8"/>
                </a:cubicBezTo>
                <a:cubicBezTo>
                  <a:pt x="7" y="23"/>
                  <a:pt x="7" y="23"/>
                  <a:pt x="7" y="23"/>
                </a:cubicBezTo>
                <a:cubicBezTo>
                  <a:pt x="17" y="29"/>
                  <a:pt x="17" y="29"/>
                  <a:pt x="17" y="29"/>
                </a:cubicBezTo>
                <a:lnTo>
                  <a:pt x="29" y="21"/>
                </a:lnTo>
                <a:close/>
                <a:moveTo>
                  <a:pt x="29" y="56"/>
                </a:moveTo>
                <a:cubicBezTo>
                  <a:pt x="29" y="44"/>
                  <a:pt x="29" y="44"/>
                  <a:pt x="29" y="44"/>
                </a:cubicBezTo>
                <a:cubicBezTo>
                  <a:pt x="17" y="36"/>
                  <a:pt x="17" y="36"/>
                  <a:pt x="17" y="36"/>
                </a:cubicBezTo>
                <a:cubicBezTo>
                  <a:pt x="7" y="42"/>
                  <a:pt x="7" y="42"/>
                  <a:pt x="7" y="42"/>
                </a:cubicBezTo>
                <a:lnTo>
                  <a:pt x="29" y="56"/>
                </a:lnTo>
                <a:close/>
                <a:moveTo>
                  <a:pt x="41" y="32"/>
                </a:moveTo>
                <a:cubicBezTo>
                  <a:pt x="32" y="26"/>
                  <a:pt x="32" y="26"/>
                  <a:pt x="32" y="26"/>
                </a:cubicBezTo>
                <a:cubicBezTo>
                  <a:pt x="22" y="32"/>
                  <a:pt x="22" y="32"/>
                  <a:pt x="22" y="32"/>
                </a:cubicBezTo>
                <a:cubicBezTo>
                  <a:pt x="32" y="39"/>
                  <a:pt x="32" y="39"/>
                  <a:pt x="32" y="39"/>
                </a:cubicBezTo>
                <a:lnTo>
                  <a:pt x="41" y="32"/>
                </a:lnTo>
                <a:close/>
                <a:moveTo>
                  <a:pt x="56" y="23"/>
                </a:moveTo>
                <a:cubicBezTo>
                  <a:pt x="35" y="8"/>
                  <a:pt x="35" y="8"/>
                  <a:pt x="35" y="8"/>
                </a:cubicBezTo>
                <a:cubicBezTo>
                  <a:pt x="35" y="21"/>
                  <a:pt x="35" y="21"/>
                  <a:pt x="35" y="21"/>
                </a:cubicBezTo>
                <a:cubicBezTo>
                  <a:pt x="46" y="29"/>
                  <a:pt x="46" y="29"/>
                  <a:pt x="46" y="29"/>
                </a:cubicBezTo>
                <a:lnTo>
                  <a:pt x="56" y="23"/>
                </a:lnTo>
                <a:close/>
                <a:moveTo>
                  <a:pt x="56" y="42"/>
                </a:moveTo>
                <a:cubicBezTo>
                  <a:pt x="46" y="36"/>
                  <a:pt x="46" y="36"/>
                  <a:pt x="46" y="36"/>
                </a:cubicBezTo>
                <a:cubicBezTo>
                  <a:pt x="35" y="44"/>
                  <a:pt x="35" y="44"/>
                  <a:pt x="35" y="44"/>
                </a:cubicBezTo>
                <a:cubicBezTo>
                  <a:pt x="35" y="56"/>
                  <a:pt x="35" y="56"/>
                  <a:pt x="35" y="56"/>
                </a:cubicBezTo>
                <a:lnTo>
                  <a:pt x="56" y="42"/>
                </a:lnTo>
                <a:close/>
                <a:moveTo>
                  <a:pt x="58" y="37"/>
                </a:moveTo>
                <a:cubicBezTo>
                  <a:pt x="58" y="28"/>
                  <a:pt x="58" y="28"/>
                  <a:pt x="58" y="28"/>
                </a:cubicBezTo>
                <a:cubicBezTo>
                  <a:pt x="51" y="32"/>
                  <a:pt x="51" y="32"/>
                  <a:pt x="51" y="32"/>
                </a:cubicBezTo>
                <a:lnTo>
                  <a:pt x="58" y="37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6"/>
          <p:cNvSpPr>
            <a:spLocks noEditPoints="1"/>
          </p:cNvSpPr>
          <p:nvPr/>
        </p:nvSpPr>
        <p:spPr bwMode="auto">
          <a:xfrm>
            <a:off x="6103259" y="4336685"/>
            <a:ext cx="566813" cy="439644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846839" y="2225861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289159" y="3105390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731478" y="3991032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220325" y="4880554"/>
            <a:ext cx="1535373" cy="1939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66"/>
          <p:cNvGrpSpPr/>
          <p:nvPr/>
        </p:nvGrpSpPr>
        <p:grpSpPr>
          <a:xfrm>
            <a:off x="4500179" y="1889646"/>
            <a:ext cx="2148258" cy="652638"/>
            <a:chOff x="5603652" y="1684697"/>
            <a:chExt cx="1947726" cy="534439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5603652" y="1684697"/>
              <a:ext cx="1276807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5603652" y="1856205"/>
              <a:ext cx="1947726" cy="362931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66"/>
          <p:cNvGrpSpPr/>
          <p:nvPr/>
        </p:nvGrpSpPr>
        <p:grpSpPr>
          <a:xfrm>
            <a:off x="5945310" y="2767833"/>
            <a:ext cx="2148258" cy="652637"/>
            <a:chOff x="5603652" y="1684702"/>
            <a:chExt cx="1947726" cy="534436"/>
          </a:xfrm>
        </p:grpSpPr>
        <p:sp>
          <p:nvSpPr>
            <p:cNvPr id="48" name="Text Placeholder 3"/>
            <p:cNvSpPr txBox="1">
              <a:spLocks/>
            </p:cNvSpPr>
            <p:nvPr/>
          </p:nvSpPr>
          <p:spPr>
            <a:xfrm>
              <a:off x="5603652" y="1684702"/>
              <a:ext cx="1276807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 Placeholder 3"/>
            <p:cNvSpPr txBox="1">
              <a:spLocks/>
            </p:cNvSpPr>
            <p:nvPr/>
          </p:nvSpPr>
          <p:spPr>
            <a:xfrm>
              <a:off x="5603652" y="1856209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66"/>
          <p:cNvGrpSpPr/>
          <p:nvPr/>
        </p:nvGrpSpPr>
        <p:grpSpPr>
          <a:xfrm>
            <a:off x="7339121" y="3644242"/>
            <a:ext cx="2148258" cy="652636"/>
            <a:chOff x="5603652" y="1684699"/>
            <a:chExt cx="1947726" cy="534435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5603652" y="1684699"/>
              <a:ext cx="1276807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5603652" y="1856205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66"/>
          <p:cNvGrpSpPr/>
          <p:nvPr/>
        </p:nvGrpSpPr>
        <p:grpSpPr>
          <a:xfrm>
            <a:off x="8889629" y="4550941"/>
            <a:ext cx="2148258" cy="652639"/>
            <a:chOff x="5603652" y="1684699"/>
            <a:chExt cx="1947726" cy="534438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5603652" y="1684699"/>
              <a:ext cx="1276807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5603652" y="1856208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66"/>
          <p:cNvGrpSpPr/>
          <p:nvPr/>
        </p:nvGrpSpPr>
        <p:grpSpPr>
          <a:xfrm>
            <a:off x="8889629" y="5596895"/>
            <a:ext cx="2148258" cy="652639"/>
            <a:chOff x="5603652" y="1684701"/>
            <a:chExt cx="1947726" cy="534438"/>
          </a:xfrm>
        </p:grpSpPr>
        <p:sp>
          <p:nvSpPr>
            <p:cNvPr id="57" name="Text Placeholder 3"/>
            <p:cNvSpPr txBox="1">
              <a:spLocks/>
            </p:cNvSpPr>
            <p:nvPr/>
          </p:nvSpPr>
          <p:spPr>
            <a:xfrm>
              <a:off x="5603652" y="1684701"/>
              <a:ext cx="1276807" cy="211709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b="1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 Placeholder 3"/>
            <p:cNvSpPr txBox="1">
              <a:spLocks/>
            </p:cNvSpPr>
            <p:nvPr/>
          </p:nvSpPr>
          <p:spPr>
            <a:xfrm>
              <a:off x="5603652" y="1856210"/>
              <a:ext cx="1947726" cy="36292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矩形 43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6494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>
            <a:spLocks/>
          </p:cNvSpPr>
          <p:nvPr/>
        </p:nvSpPr>
        <p:spPr>
          <a:xfrm>
            <a:off x="434505" y="4521628"/>
            <a:ext cx="2906998" cy="166114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558" r="55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/>
          </a:p>
        </p:txBody>
      </p:sp>
      <p:sp>
        <p:nvSpPr>
          <p:cNvPr id="22" name="Rectangle 21"/>
          <p:cNvSpPr>
            <a:spLocks/>
          </p:cNvSpPr>
          <p:nvPr/>
        </p:nvSpPr>
        <p:spPr>
          <a:xfrm>
            <a:off x="3416742" y="4516063"/>
            <a:ext cx="2906998" cy="166669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/>
          </a:p>
        </p:txBody>
      </p:sp>
      <p:sp>
        <p:nvSpPr>
          <p:cNvPr id="23" name="Rectangle 22"/>
          <p:cNvSpPr>
            <a:spLocks/>
          </p:cNvSpPr>
          <p:nvPr/>
        </p:nvSpPr>
        <p:spPr>
          <a:xfrm>
            <a:off x="6398464" y="4521628"/>
            <a:ext cx="2906998" cy="1661142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/>
          </a:p>
        </p:txBody>
      </p:sp>
      <p:sp>
        <p:nvSpPr>
          <p:cNvPr id="24" name="Rectangle 23"/>
          <p:cNvSpPr>
            <a:spLocks/>
          </p:cNvSpPr>
          <p:nvPr/>
        </p:nvSpPr>
        <p:spPr>
          <a:xfrm>
            <a:off x="9396937" y="4521624"/>
            <a:ext cx="2906998" cy="1661142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/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434504" y="808851"/>
            <a:ext cx="11869430" cy="3652143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/>
          </a:p>
        </p:txBody>
      </p:sp>
      <p:sp>
        <p:nvSpPr>
          <p:cNvPr id="27" name="TextBox 26"/>
          <p:cNvSpPr txBox="1"/>
          <p:nvPr/>
        </p:nvSpPr>
        <p:spPr>
          <a:xfrm>
            <a:off x="812801" y="6197914"/>
            <a:ext cx="11233150" cy="457432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8" name="矩形 7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55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51"/>
          <p:cNvGrpSpPr/>
          <p:nvPr/>
        </p:nvGrpSpPr>
        <p:grpSpPr>
          <a:xfrm>
            <a:off x="1162130" y="2075817"/>
            <a:ext cx="8033843" cy="3584787"/>
            <a:chOff x="179512" y="2060848"/>
            <a:chExt cx="7617691" cy="3399096"/>
          </a:xfrm>
        </p:grpSpPr>
        <p:sp>
          <p:nvSpPr>
            <p:cNvPr id="5" name="Oval 65"/>
            <p:cNvSpPr>
              <a:spLocks noChangeArrowheads="1"/>
            </p:cNvSpPr>
            <p:nvPr/>
          </p:nvSpPr>
          <p:spPr bwMode="auto">
            <a:xfrm>
              <a:off x="989905" y="4559851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组合 53"/>
            <p:cNvGrpSpPr/>
            <p:nvPr/>
          </p:nvGrpSpPr>
          <p:grpSpPr>
            <a:xfrm>
              <a:off x="179512" y="2060848"/>
              <a:ext cx="7617691" cy="3322593"/>
              <a:chOff x="683568" y="2266648"/>
              <a:chExt cx="7617691" cy="3322593"/>
            </a:xfrm>
          </p:grpSpPr>
          <p:sp>
            <p:nvSpPr>
              <p:cNvPr id="12" name="Freeform 6"/>
              <p:cNvSpPr>
                <a:spLocks/>
              </p:cNvSpPr>
              <p:nvPr/>
            </p:nvSpPr>
            <p:spPr bwMode="auto">
              <a:xfrm>
                <a:off x="2628510" y="2428726"/>
                <a:ext cx="5186513" cy="2674281"/>
              </a:xfrm>
              <a:custGeom>
                <a:avLst/>
                <a:gdLst>
                  <a:gd name="T0" fmla="*/ 0 w 4608"/>
                  <a:gd name="T1" fmla="*/ 72 h 2376"/>
                  <a:gd name="T2" fmla="*/ 4608 w 4608"/>
                  <a:gd name="T3" fmla="*/ 2376 h 2376"/>
                  <a:gd name="T4" fmla="*/ 4608 w 4608"/>
                  <a:gd name="T5" fmla="*/ 2304 h 2376"/>
                  <a:gd name="T6" fmla="*/ 0 w 4608"/>
                  <a:gd name="T7" fmla="*/ 0 h 2376"/>
                  <a:gd name="T8" fmla="*/ 0 w 4608"/>
                  <a:gd name="T9" fmla="*/ 72 h 23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608"/>
                  <a:gd name="T16" fmla="*/ 0 h 2376"/>
                  <a:gd name="T17" fmla="*/ 4608 w 4608"/>
                  <a:gd name="T18" fmla="*/ 2376 h 23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608" h="2376">
                    <a:moveTo>
                      <a:pt x="0" y="72"/>
                    </a:moveTo>
                    <a:lnTo>
                      <a:pt x="4608" y="2376"/>
                    </a:lnTo>
                    <a:lnTo>
                      <a:pt x="4608" y="2304"/>
                    </a:lnTo>
                    <a:lnTo>
                      <a:pt x="0" y="0"/>
                    </a:lnTo>
                    <a:lnTo>
                      <a:pt x="0" y="72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Rectangle 7"/>
              <p:cNvSpPr>
                <a:spLocks noChangeArrowheads="1"/>
              </p:cNvSpPr>
              <p:nvPr/>
            </p:nvSpPr>
            <p:spPr bwMode="auto">
              <a:xfrm>
                <a:off x="7652945" y="5103007"/>
                <a:ext cx="648314" cy="8103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8"/>
              <p:cNvSpPr>
                <a:spLocks/>
              </p:cNvSpPr>
              <p:nvPr/>
            </p:nvSpPr>
            <p:spPr bwMode="auto">
              <a:xfrm>
                <a:off x="2628510" y="2266648"/>
                <a:ext cx="5672749" cy="2836359"/>
              </a:xfrm>
              <a:custGeom>
                <a:avLst/>
                <a:gdLst>
                  <a:gd name="T0" fmla="*/ 288 w 5040"/>
                  <a:gd name="T1" fmla="*/ 0 h 2520"/>
                  <a:gd name="T2" fmla="*/ 4896 w 5040"/>
                  <a:gd name="T3" fmla="*/ 2304 h 2520"/>
                  <a:gd name="T4" fmla="*/ 5040 w 5040"/>
                  <a:gd name="T5" fmla="*/ 2232 h 2520"/>
                  <a:gd name="T6" fmla="*/ 5040 w 5040"/>
                  <a:gd name="T7" fmla="*/ 2520 h 2520"/>
                  <a:gd name="T8" fmla="*/ 4464 w 5040"/>
                  <a:gd name="T9" fmla="*/ 2520 h 2520"/>
                  <a:gd name="T10" fmla="*/ 4608 w 5040"/>
                  <a:gd name="T11" fmla="*/ 2448 h 2520"/>
                  <a:gd name="T12" fmla="*/ 0 w 5040"/>
                  <a:gd name="T13" fmla="*/ 144 h 2520"/>
                  <a:gd name="T14" fmla="*/ 288 w 5040"/>
                  <a:gd name="T15" fmla="*/ 0 h 252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040"/>
                  <a:gd name="T25" fmla="*/ 0 h 2520"/>
                  <a:gd name="T26" fmla="*/ 5040 w 5040"/>
                  <a:gd name="T27" fmla="*/ 2520 h 252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040" h="2520">
                    <a:moveTo>
                      <a:pt x="288" y="0"/>
                    </a:moveTo>
                    <a:lnTo>
                      <a:pt x="4896" y="2304"/>
                    </a:lnTo>
                    <a:lnTo>
                      <a:pt x="5040" y="2232"/>
                    </a:lnTo>
                    <a:lnTo>
                      <a:pt x="5040" y="2520"/>
                    </a:lnTo>
                    <a:lnTo>
                      <a:pt x="4464" y="2520"/>
                    </a:lnTo>
                    <a:lnTo>
                      <a:pt x="4608" y="2448"/>
                    </a:lnTo>
                    <a:lnTo>
                      <a:pt x="0" y="144"/>
                    </a:lnTo>
                    <a:lnTo>
                      <a:pt x="288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Freeform 9"/>
              <p:cNvSpPr>
                <a:spLocks/>
              </p:cNvSpPr>
              <p:nvPr/>
            </p:nvSpPr>
            <p:spPr bwMode="auto">
              <a:xfrm>
                <a:off x="2304353" y="2428726"/>
                <a:ext cx="4538199" cy="2269087"/>
              </a:xfrm>
              <a:custGeom>
                <a:avLst/>
                <a:gdLst>
                  <a:gd name="T0" fmla="*/ 3744 w 4032"/>
                  <a:gd name="T1" fmla="*/ 2016 h 2016"/>
                  <a:gd name="T2" fmla="*/ 0 w 4032"/>
                  <a:gd name="T3" fmla="*/ 144 h 2016"/>
                  <a:gd name="T4" fmla="*/ 288 w 4032"/>
                  <a:gd name="T5" fmla="*/ 0 h 2016"/>
                  <a:gd name="T6" fmla="*/ 4032 w 4032"/>
                  <a:gd name="T7" fmla="*/ 1872 h 2016"/>
                  <a:gd name="T8" fmla="*/ 3744 w 4032"/>
                  <a:gd name="T9" fmla="*/ 2016 h 20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032"/>
                  <a:gd name="T16" fmla="*/ 0 h 2016"/>
                  <a:gd name="T17" fmla="*/ 4032 w 4032"/>
                  <a:gd name="T18" fmla="*/ 2016 h 20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032" h="2016">
                    <a:moveTo>
                      <a:pt x="3744" y="201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4032" y="1872"/>
                    </a:lnTo>
                    <a:lnTo>
                      <a:pt x="3744" y="201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0"/>
              <p:cNvSpPr>
                <a:spLocks/>
              </p:cNvSpPr>
              <p:nvPr/>
            </p:nvSpPr>
            <p:spPr bwMode="auto">
              <a:xfrm>
                <a:off x="2304353" y="2590803"/>
                <a:ext cx="4214042" cy="2755320"/>
              </a:xfrm>
              <a:custGeom>
                <a:avLst/>
                <a:gdLst>
                  <a:gd name="T0" fmla="*/ 0 w 3744"/>
                  <a:gd name="T1" fmla="*/ 0 h 2448"/>
                  <a:gd name="T2" fmla="*/ 0 w 3744"/>
                  <a:gd name="T3" fmla="*/ 72 h 2448"/>
                  <a:gd name="T4" fmla="*/ 3672 w 3744"/>
                  <a:gd name="T5" fmla="*/ 1908 h 2448"/>
                  <a:gd name="T6" fmla="*/ 3672 w 3744"/>
                  <a:gd name="T7" fmla="*/ 2412 h 2448"/>
                  <a:gd name="T8" fmla="*/ 3744 w 3744"/>
                  <a:gd name="T9" fmla="*/ 2448 h 2448"/>
                  <a:gd name="T10" fmla="*/ 3744 w 3744"/>
                  <a:gd name="T11" fmla="*/ 1872 h 2448"/>
                  <a:gd name="T12" fmla="*/ 0 w 3744"/>
                  <a:gd name="T13" fmla="*/ 0 h 24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744"/>
                  <a:gd name="T22" fmla="*/ 0 h 2448"/>
                  <a:gd name="T23" fmla="*/ 3744 w 3744"/>
                  <a:gd name="T24" fmla="*/ 2448 h 244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744" h="2448">
                    <a:moveTo>
                      <a:pt x="0" y="0"/>
                    </a:moveTo>
                    <a:lnTo>
                      <a:pt x="0" y="72"/>
                    </a:lnTo>
                    <a:lnTo>
                      <a:pt x="3672" y="1908"/>
                    </a:lnTo>
                    <a:lnTo>
                      <a:pt x="3672" y="2412"/>
                    </a:lnTo>
                    <a:lnTo>
                      <a:pt x="3744" y="2448"/>
                    </a:lnTo>
                    <a:lnTo>
                      <a:pt x="3744" y="18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1"/>
              <p:cNvSpPr>
                <a:spLocks/>
              </p:cNvSpPr>
              <p:nvPr/>
            </p:nvSpPr>
            <p:spPr bwMode="auto">
              <a:xfrm>
                <a:off x="6275277" y="5305604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2"/>
              <p:cNvSpPr>
                <a:spLocks/>
              </p:cNvSpPr>
              <p:nvPr/>
            </p:nvSpPr>
            <p:spPr bwMode="auto">
              <a:xfrm>
                <a:off x="6761513" y="5062488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6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3"/>
              <p:cNvSpPr>
                <a:spLocks/>
              </p:cNvSpPr>
              <p:nvPr/>
            </p:nvSpPr>
            <p:spPr bwMode="auto">
              <a:xfrm>
                <a:off x="6356317" y="4535735"/>
                <a:ext cx="648314" cy="1053506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4"/>
              <p:cNvSpPr>
                <a:spLocks/>
              </p:cNvSpPr>
              <p:nvPr/>
            </p:nvSpPr>
            <p:spPr bwMode="auto">
              <a:xfrm>
                <a:off x="1980196" y="2590803"/>
                <a:ext cx="3889885" cy="1944932"/>
              </a:xfrm>
              <a:custGeom>
                <a:avLst/>
                <a:gdLst>
                  <a:gd name="T0" fmla="*/ 3168 w 3456"/>
                  <a:gd name="T1" fmla="*/ 1728 h 1728"/>
                  <a:gd name="T2" fmla="*/ 0 w 3456"/>
                  <a:gd name="T3" fmla="*/ 144 h 1728"/>
                  <a:gd name="T4" fmla="*/ 288 w 3456"/>
                  <a:gd name="T5" fmla="*/ 0 h 1728"/>
                  <a:gd name="T6" fmla="*/ 3456 w 3456"/>
                  <a:gd name="T7" fmla="*/ 1584 h 1728"/>
                  <a:gd name="T8" fmla="*/ 3168 w 3456"/>
                  <a:gd name="T9" fmla="*/ 1728 h 17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456"/>
                  <a:gd name="T16" fmla="*/ 0 h 1728"/>
                  <a:gd name="T17" fmla="*/ 3456 w 3456"/>
                  <a:gd name="T18" fmla="*/ 1728 h 172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456" h="1728">
                    <a:moveTo>
                      <a:pt x="3168" y="1728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3456" y="1584"/>
                    </a:lnTo>
                    <a:lnTo>
                      <a:pt x="3168" y="1728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15"/>
              <p:cNvSpPr>
                <a:spLocks/>
              </p:cNvSpPr>
              <p:nvPr/>
            </p:nvSpPr>
            <p:spPr bwMode="auto">
              <a:xfrm>
                <a:off x="1980196" y="2752881"/>
                <a:ext cx="3565728" cy="2431165"/>
              </a:xfrm>
              <a:custGeom>
                <a:avLst/>
                <a:gdLst>
                  <a:gd name="T0" fmla="*/ 0 w 3168"/>
                  <a:gd name="T1" fmla="*/ 0 h 2160"/>
                  <a:gd name="T2" fmla="*/ 0 w 3168"/>
                  <a:gd name="T3" fmla="*/ 72 h 2160"/>
                  <a:gd name="T4" fmla="*/ 3096 w 3168"/>
                  <a:gd name="T5" fmla="*/ 1620 h 2160"/>
                  <a:gd name="T6" fmla="*/ 3096 w 3168"/>
                  <a:gd name="T7" fmla="*/ 2124 h 2160"/>
                  <a:gd name="T8" fmla="*/ 3168 w 3168"/>
                  <a:gd name="T9" fmla="*/ 2160 h 2160"/>
                  <a:gd name="T10" fmla="*/ 3168 w 3168"/>
                  <a:gd name="T11" fmla="*/ 1584 h 2160"/>
                  <a:gd name="T12" fmla="*/ 0 w 3168"/>
                  <a:gd name="T13" fmla="*/ 0 h 216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68"/>
                  <a:gd name="T22" fmla="*/ 0 h 2160"/>
                  <a:gd name="T23" fmla="*/ 3168 w 3168"/>
                  <a:gd name="T24" fmla="*/ 2160 h 216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68" h="2160">
                    <a:moveTo>
                      <a:pt x="0" y="0"/>
                    </a:moveTo>
                    <a:lnTo>
                      <a:pt x="0" y="72"/>
                    </a:lnTo>
                    <a:lnTo>
                      <a:pt x="3096" y="1620"/>
                    </a:lnTo>
                    <a:lnTo>
                      <a:pt x="3096" y="2124"/>
                    </a:lnTo>
                    <a:lnTo>
                      <a:pt x="3168" y="2160"/>
                    </a:lnTo>
                    <a:lnTo>
                      <a:pt x="3168" y="158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16"/>
              <p:cNvSpPr>
                <a:spLocks/>
              </p:cNvSpPr>
              <p:nvPr/>
            </p:nvSpPr>
            <p:spPr bwMode="auto">
              <a:xfrm>
                <a:off x="5302806" y="514352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5789042" y="4900410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18"/>
              <p:cNvSpPr>
                <a:spLocks/>
              </p:cNvSpPr>
              <p:nvPr/>
            </p:nvSpPr>
            <p:spPr bwMode="auto">
              <a:xfrm>
                <a:off x="5383845" y="4373658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5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19"/>
              <p:cNvSpPr>
                <a:spLocks/>
              </p:cNvSpPr>
              <p:nvPr/>
            </p:nvSpPr>
            <p:spPr bwMode="auto">
              <a:xfrm>
                <a:off x="1656039" y="2752881"/>
                <a:ext cx="3241571" cy="1620777"/>
              </a:xfrm>
              <a:custGeom>
                <a:avLst/>
                <a:gdLst>
                  <a:gd name="T0" fmla="*/ 2592 w 2880"/>
                  <a:gd name="T1" fmla="*/ 1440 h 1440"/>
                  <a:gd name="T2" fmla="*/ 0 w 2880"/>
                  <a:gd name="T3" fmla="*/ 144 h 1440"/>
                  <a:gd name="T4" fmla="*/ 288 w 2880"/>
                  <a:gd name="T5" fmla="*/ 0 h 1440"/>
                  <a:gd name="T6" fmla="*/ 2880 w 2880"/>
                  <a:gd name="T7" fmla="*/ 1296 h 1440"/>
                  <a:gd name="T8" fmla="*/ 2592 w 2880"/>
                  <a:gd name="T9" fmla="*/ 1440 h 14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0"/>
                  <a:gd name="T16" fmla="*/ 0 h 1440"/>
                  <a:gd name="T17" fmla="*/ 2880 w 2880"/>
                  <a:gd name="T18" fmla="*/ 1440 h 14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0" h="1440">
                    <a:moveTo>
                      <a:pt x="2592" y="1440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880" y="1296"/>
                    </a:lnTo>
                    <a:lnTo>
                      <a:pt x="2592" y="144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0"/>
              <p:cNvSpPr>
                <a:spLocks/>
              </p:cNvSpPr>
              <p:nvPr/>
            </p:nvSpPr>
            <p:spPr bwMode="auto">
              <a:xfrm>
                <a:off x="1656039" y="2914959"/>
                <a:ext cx="2917414" cy="2107010"/>
              </a:xfrm>
              <a:custGeom>
                <a:avLst/>
                <a:gdLst>
                  <a:gd name="T0" fmla="*/ 0 w 2592"/>
                  <a:gd name="T1" fmla="*/ 0 h 1872"/>
                  <a:gd name="T2" fmla="*/ 0 w 2592"/>
                  <a:gd name="T3" fmla="*/ 72 h 1872"/>
                  <a:gd name="T4" fmla="*/ 2520 w 2592"/>
                  <a:gd name="T5" fmla="*/ 1332 h 1872"/>
                  <a:gd name="T6" fmla="*/ 2520 w 2592"/>
                  <a:gd name="T7" fmla="*/ 1836 h 1872"/>
                  <a:gd name="T8" fmla="*/ 2592 w 2592"/>
                  <a:gd name="T9" fmla="*/ 1872 h 1872"/>
                  <a:gd name="T10" fmla="*/ 2592 w 2592"/>
                  <a:gd name="T11" fmla="*/ 1296 h 1872"/>
                  <a:gd name="T12" fmla="*/ 0 w 2592"/>
                  <a:gd name="T13" fmla="*/ 0 h 187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592"/>
                  <a:gd name="T22" fmla="*/ 0 h 1872"/>
                  <a:gd name="T23" fmla="*/ 2592 w 2592"/>
                  <a:gd name="T24" fmla="*/ 1872 h 187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592" h="1872">
                    <a:moveTo>
                      <a:pt x="0" y="0"/>
                    </a:moveTo>
                    <a:lnTo>
                      <a:pt x="0" y="72"/>
                    </a:lnTo>
                    <a:lnTo>
                      <a:pt x="2520" y="1332"/>
                    </a:lnTo>
                    <a:lnTo>
                      <a:pt x="2520" y="1836"/>
                    </a:lnTo>
                    <a:lnTo>
                      <a:pt x="2592" y="1872"/>
                    </a:lnTo>
                    <a:lnTo>
                      <a:pt x="2592" y="12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Freeform 21"/>
              <p:cNvSpPr>
                <a:spLocks/>
              </p:cNvSpPr>
              <p:nvPr/>
            </p:nvSpPr>
            <p:spPr bwMode="auto">
              <a:xfrm>
                <a:off x="4330335" y="498144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2"/>
              <p:cNvSpPr>
                <a:spLocks/>
              </p:cNvSpPr>
              <p:nvPr/>
            </p:nvSpPr>
            <p:spPr bwMode="auto">
              <a:xfrm>
                <a:off x="4816571" y="4738332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4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3"/>
              <p:cNvSpPr>
                <a:spLocks/>
              </p:cNvSpPr>
              <p:nvPr/>
            </p:nvSpPr>
            <p:spPr bwMode="auto">
              <a:xfrm>
                <a:off x="4411374" y="4211580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4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4"/>
              <p:cNvSpPr>
                <a:spLocks/>
              </p:cNvSpPr>
              <p:nvPr/>
            </p:nvSpPr>
            <p:spPr bwMode="auto">
              <a:xfrm>
                <a:off x="1331882" y="2914959"/>
                <a:ext cx="2593257" cy="1296621"/>
              </a:xfrm>
              <a:custGeom>
                <a:avLst/>
                <a:gdLst>
                  <a:gd name="T0" fmla="*/ 2016 w 2304"/>
                  <a:gd name="T1" fmla="*/ 1152 h 1152"/>
                  <a:gd name="T2" fmla="*/ 0 w 2304"/>
                  <a:gd name="T3" fmla="*/ 144 h 1152"/>
                  <a:gd name="T4" fmla="*/ 288 w 2304"/>
                  <a:gd name="T5" fmla="*/ 0 h 1152"/>
                  <a:gd name="T6" fmla="*/ 2304 w 2304"/>
                  <a:gd name="T7" fmla="*/ 1008 h 1152"/>
                  <a:gd name="T8" fmla="*/ 2016 w 2304"/>
                  <a:gd name="T9" fmla="*/ 1152 h 11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304"/>
                  <a:gd name="T16" fmla="*/ 0 h 1152"/>
                  <a:gd name="T17" fmla="*/ 2304 w 2304"/>
                  <a:gd name="T18" fmla="*/ 1152 h 115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304" h="1152">
                    <a:moveTo>
                      <a:pt x="2016" y="1152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2304" y="1008"/>
                    </a:lnTo>
                    <a:lnTo>
                      <a:pt x="2016" y="1152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326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5"/>
              <p:cNvSpPr>
                <a:spLocks/>
              </p:cNvSpPr>
              <p:nvPr/>
            </p:nvSpPr>
            <p:spPr bwMode="auto">
              <a:xfrm>
                <a:off x="1344408" y="3077036"/>
                <a:ext cx="2269099" cy="1782854"/>
              </a:xfrm>
              <a:custGeom>
                <a:avLst/>
                <a:gdLst>
                  <a:gd name="T0" fmla="*/ 0 w 2016"/>
                  <a:gd name="T1" fmla="*/ 0 h 1584"/>
                  <a:gd name="T2" fmla="*/ 0 w 2016"/>
                  <a:gd name="T3" fmla="*/ 72 h 1584"/>
                  <a:gd name="T4" fmla="*/ 1944 w 2016"/>
                  <a:gd name="T5" fmla="*/ 1044 h 1584"/>
                  <a:gd name="T6" fmla="*/ 1944 w 2016"/>
                  <a:gd name="T7" fmla="*/ 1548 h 1584"/>
                  <a:gd name="T8" fmla="*/ 2016 w 2016"/>
                  <a:gd name="T9" fmla="*/ 1584 h 1584"/>
                  <a:gd name="T10" fmla="*/ 2016 w 2016"/>
                  <a:gd name="T11" fmla="*/ 1008 h 1584"/>
                  <a:gd name="T12" fmla="*/ 0 w 2016"/>
                  <a:gd name="T13" fmla="*/ 0 h 158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16"/>
                  <a:gd name="T22" fmla="*/ 0 h 1584"/>
                  <a:gd name="T23" fmla="*/ 2016 w 2016"/>
                  <a:gd name="T24" fmla="*/ 1584 h 158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16" h="1584">
                    <a:moveTo>
                      <a:pt x="0" y="0"/>
                    </a:moveTo>
                    <a:lnTo>
                      <a:pt x="0" y="72"/>
                    </a:lnTo>
                    <a:lnTo>
                      <a:pt x="1944" y="1044"/>
                    </a:lnTo>
                    <a:lnTo>
                      <a:pt x="1944" y="1548"/>
                    </a:lnTo>
                    <a:lnTo>
                      <a:pt x="2016" y="1584"/>
                    </a:lnTo>
                    <a:lnTo>
                      <a:pt x="2016" y="100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6"/>
              <p:cNvSpPr>
                <a:spLocks/>
              </p:cNvSpPr>
              <p:nvPr/>
            </p:nvSpPr>
            <p:spPr bwMode="auto">
              <a:xfrm>
                <a:off x="3370390" y="4819371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7"/>
              <p:cNvSpPr>
                <a:spLocks/>
              </p:cNvSpPr>
              <p:nvPr/>
            </p:nvSpPr>
            <p:spPr bwMode="auto">
              <a:xfrm>
                <a:off x="3844099" y="4576255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8"/>
              <p:cNvSpPr>
                <a:spLocks/>
              </p:cNvSpPr>
              <p:nvPr/>
            </p:nvSpPr>
            <p:spPr bwMode="auto">
              <a:xfrm>
                <a:off x="3438903" y="4049502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/>
              <a:lstStyle/>
              <a:p>
                <a:pPr algn="just" defTabSz="964326" latinLnBrk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kumimoji="1" lang="zh-CN" altLang="en-US" sz="900" kern="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9"/>
              <p:cNvSpPr>
                <a:spLocks/>
              </p:cNvSpPr>
              <p:nvPr/>
            </p:nvSpPr>
            <p:spPr bwMode="auto">
              <a:xfrm>
                <a:off x="1007725" y="3077036"/>
                <a:ext cx="1944942" cy="972466"/>
              </a:xfrm>
              <a:custGeom>
                <a:avLst/>
                <a:gdLst>
                  <a:gd name="T0" fmla="*/ 1440 w 1728"/>
                  <a:gd name="T1" fmla="*/ 864 h 864"/>
                  <a:gd name="T2" fmla="*/ 0 w 1728"/>
                  <a:gd name="T3" fmla="*/ 144 h 864"/>
                  <a:gd name="T4" fmla="*/ 288 w 1728"/>
                  <a:gd name="T5" fmla="*/ 0 h 864"/>
                  <a:gd name="T6" fmla="*/ 1728 w 1728"/>
                  <a:gd name="T7" fmla="*/ 720 h 864"/>
                  <a:gd name="T8" fmla="*/ 1440 w 1728"/>
                  <a:gd name="T9" fmla="*/ 864 h 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28"/>
                  <a:gd name="T16" fmla="*/ 0 h 864"/>
                  <a:gd name="T17" fmla="*/ 1728 w 1728"/>
                  <a:gd name="T18" fmla="*/ 864 h 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28" h="864">
                    <a:moveTo>
                      <a:pt x="1440" y="864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728" y="720"/>
                    </a:lnTo>
                    <a:lnTo>
                      <a:pt x="1440" y="86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0"/>
              <p:cNvSpPr>
                <a:spLocks/>
              </p:cNvSpPr>
              <p:nvPr/>
            </p:nvSpPr>
            <p:spPr bwMode="auto">
              <a:xfrm>
                <a:off x="1007725" y="3239114"/>
                <a:ext cx="1620785" cy="1458699"/>
              </a:xfrm>
              <a:custGeom>
                <a:avLst/>
                <a:gdLst>
                  <a:gd name="T0" fmla="*/ 0 w 1440"/>
                  <a:gd name="T1" fmla="*/ 0 h 1296"/>
                  <a:gd name="T2" fmla="*/ 0 w 1440"/>
                  <a:gd name="T3" fmla="*/ 72 h 1296"/>
                  <a:gd name="T4" fmla="*/ 1368 w 1440"/>
                  <a:gd name="T5" fmla="*/ 756 h 1296"/>
                  <a:gd name="T6" fmla="*/ 1368 w 1440"/>
                  <a:gd name="T7" fmla="*/ 1260 h 1296"/>
                  <a:gd name="T8" fmla="*/ 1440 w 1440"/>
                  <a:gd name="T9" fmla="*/ 1296 h 1296"/>
                  <a:gd name="T10" fmla="*/ 1440 w 1440"/>
                  <a:gd name="T11" fmla="*/ 720 h 1296"/>
                  <a:gd name="T12" fmla="*/ 0 w 1440"/>
                  <a:gd name="T13" fmla="*/ 0 h 1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440"/>
                  <a:gd name="T22" fmla="*/ 0 h 1296"/>
                  <a:gd name="T23" fmla="*/ 1440 w 1440"/>
                  <a:gd name="T24" fmla="*/ 1296 h 1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440" h="1296">
                    <a:moveTo>
                      <a:pt x="0" y="0"/>
                    </a:moveTo>
                    <a:lnTo>
                      <a:pt x="0" y="72"/>
                    </a:lnTo>
                    <a:lnTo>
                      <a:pt x="1368" y="756"/>
                    </a:lnTo>
                    <a:lnTo>
                      <a:pt x="1368" y="1260"/>
                    </a:lnTo>
                    <a:lnTo>
                      <a:pt x="1440" y="1296"/>
                    </a:lnTo>
                    <a:lnTo>
                      <a:pt x="1440" y="7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1"/>
              <p:cNvSpPr>
                <a:spLocks/>
              </p:cNvSpPr>
              <p:nvPr/>
            </p:nvSpPr>
            <p:spPr bwMode="auto">
              <a:xfrm>
                <a:off x="2385393" y="4657293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2"/>
              <p:cNvSpPr>
                <a:spLocks/>
              </p:cNvSpPr>
              <p:nvPr/>
            </p:nvSpPr>
            <p:spPr bwMode="auto">
              <a:xfrm>
                <a:off x="2871628" y="4414177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33"/>
              <p:cNvSpPr>
                <a:spLocks/>
              </p:cNvSpPr>
              <p:nvPr/>
            </p:nvSpPr>
            <p:spPr bwMode="auto">
              <a:xfrm>
                <a:off x="2466432" y="3887425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4"/>
              <p:cNvSpPr>
                <a:spLocks/>
              </p:cNvSpPr>
              <p:nvPr/>
            </p:nvSpPr>
            <p:spPr bwMode="auto">
              <a:xfrm>
                <a:off x="683568" y="3239114"/>
                <a:ext cx="1296628" cy="648311"/>
              </a:xfrm>
              <a:custGeom>
                <a:avLst/>
                <a:gdLst>
                  <a:gd name="T0" fmla="*/ 864 w 1152"/>
                  <a:gd name="T1" fmla="*/ 576 h 576"/>
                  <a:gd name="T2" fmla="*/ 0 w 1152"/>
                  <a:gd name="T3" fmla="*/ 144 h 576"/>
                  <a:gd name="T4" fmla="*/ 288 w 1152"/>
                  <a:gd name="T5" fmla="*/ 0 h 576"/>
                  <a:gd name="T6" fmla="*/ 1152 w 1152"/>
                  <a:gd name="T7" fmla="*/ 432 h 576"/>
                  <a:gd name="T8" fmla="*/ 864 w 1152"/>
                  <a:gd name="T9" fmla="*/ 576 h 57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52"/>
                  <a:gd name="T16" fmla="*/ 0 h 576"/>
                  <a:gd name="T17" fmla="*/ 1152 w 1152"/>
                  <a:gd name="T18" fmla="*/ 576 h 57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52" h="576">
                    <a:moveTo>
                      <a:pt x="864" y="576"/>
                    </a:moveTo>
                    <a:lnTo>
                      <a:pt x="0" y="144"/>
                    </a:lnTo>
                    <a:lnTo>
                      <a:pt x="288" y="0"/>
                    </a:lnTo>
                    <a:lnTo>
                      <a:pt x="1152" y="432"/>
                    </a:lnTo>
                    <a:lnTo>
                      <a:pt x="864" y="57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5"/>
              <p:cNvSpPr>
                <a:spLocks/>
              </p:cNvSpPr>
              <p:nvPr/>
            </p:nvSpPr>
            <p:spPr bwMode="auto">
              <a:xfrm>
                <a:off x="683568" y="3401192"/>
                <a:ext cx="972471" cy="1134544"/>
              </a:xfrm>
              <a:custGeom>
                <a:avLst/>
                <a:gdLst>
                  <a:gd name="T0" fmla="*/ 0 w 864"/>
                  <a:gd name="T1" fmla="*/ 0 h 1008"/>
                  <a:gd name="T2" fmla="*/ 0 w 864"/>
                  <a:gd name="T3" fmla="*/ 72 h 1008"/>
                  <a:gd name="T4" fmla="*/ 792 w 864"/>
                  <a:gd name="T5" fmla="*/ 468 h 1008"/>
                  <a:gd name="T6" fmla="*/ 792 w 864"/>
                  <a:gd name="T7" fmla="*/ 972 h 1008"/>
                  <a:gd name="T8" fmla="*/ 864 w 864"/>
                  <a:gd name="T9" fmla="*/ 1008 h 1008"/>
                  <a:gd name="T10" fmla="*/ 864 w 864"/>
                  <a:gd name="T11" fmla="*/ 432 h 1008"/>
                  <a:gd name="T12" fmla="*/ 0 w 864"/>
                  <a:gd name="T13" fmla="*/ 0 h 100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64"/>
                  <a:gd name="T22" fmla="*/ 0 h 1008"/>
                  <a:gd name="T23" fmla="*/ 864 w 864"/>
                  <a:gd name="T24" fmla="*/ 1008 h 100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64" h="1008">
                    <a:moveTo>
                      <a:pt x="0" y="0"/>
                    </a:moveTo>
                    <a:lnTo>
                      <a:pt x="0" y="72"/>
                    </a:lnTo>
                    <a:lnTo>
                      <a:pt x="792" y="468"/>
                    </a:lnTo>
                    <a:lnTo>
                      <a:pt x="792" y="972"/>
                    </a:lnTo>
                    <a:lnTo>
                      <a:pt x="864" y="1008"/>
                    </a:lnTo>
                    <a:lnTo>
                      <a:pt x="864" y="4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wrap="none" anchor="ctr"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6"/>
              <p:cNvSpPr>
                <a:spLocks/>
              </p:cNvSpPr>
              <p:nvPr/>
            </p:nvSpPr>
            <p:spPr bwMode="auto">
              <a:xfrm>
                <a:off x="1412921" y="4495216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37"/>
              <p:cNvSpPr>
                <a:spLocks/>
              </p:cNvSpPr>
              <p:nvPr/>
            </p:nvSpPr>
            <p:spPr bwMode="auto">
              <a:xfrm>
                <a:off x="1899157" y="4252099"/>
                <a:ext cx="243118" cy="121558"/>
              </a:xfrm>
              <a:custGeom>
                <a:avLst/>
                <a:gdLst>
                  <a:gd name="T0" fmla="*/ 216 w 216"/>
                  <a:gd name="T1" fmla="*/ 36 h 108"/>
                  <a:gd name="T2" fmla="*/ 144 w 216"/>
                  <a:gd name="T3" fmla="*/ 0 h 108"/>
                  <a:gd name="T4" fmla="*/ 0 w 216"/>
                  <a:gd name="T5" fmla="*/ 72 h 108"/>
                  <a:gd name="T6" fmla="*/ 72 w 216"/>
                  <a:gd name="T7" fmla="*/ 108 h 108"/>
                  <a:gd name="T8" fmla="*/ 216 w 216"/>
                  <a:gd name="T9" fmla="*/ 3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6"/>
                  <a:gd name="T16" fmla="*/ 0 h 108"/>
                  <a:gd name="T17" fmla="*/ 216 w 216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6" h="108">
                    <a:moveTo>
                      <a:pt x="216" y="36"/>
                    </a:moveTo>
                    <a:lnTo>
                      <a:pt x="144" y="0"/>
                    </a:lnTo>
                    <a:lnTo>
                      <a:pt x="0" y="72"/>
                    </a:lnTo>
                    <a:lnTo>
                      <a:pt x="72" y="108"/>
                    </a:lnTo>
                    <a:lnTo>
                      <a:pt x="216" y="36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8"/>
              <p:cNvSpPr>
                <a:spLocks/>
              </p:cNvSpPr>
              <p:nvPr/>
            </p:nvSpPr>
            <p:spPr bwMode="auto">
              <a:xfrm>
                <a:off x="1493961" y="3725347"/>
                <a:ext cx="648314" cy="1053505"/>
              </a:xfrm>
              <a:custGeom>
                <a:avLst/>
                <a:gdLst>
                  <a:gd name="T0" fmla="*/ 432 w 576"/>
                  <a:gd name="T1" fmla="*/ 576 h 936"/>
                  <a:gd name="T2" fmla="*/ 432 w 576"/>
                  <a:gd name="T3" fmla="*/ 0 h 936"/>
                  <a:gd name="T4" fmla="*/ 144 w 576"/>
                  <a:gd name="T5" fmla="*/ 144 h 936"/>
                  <a:gd name="T6" fmla="*/ 144 w 576"/>
                  <a:gd name="T7" fmla="*/ 720 h 936"/>
                  <a:gd name="T8" fmla="*/ 0 w 576"/>
                  <a:gd name="T9" fmla="*/ 792 h 936"/>
                  <a:gd name="T10" fmla="*/ 288 w 576"/>
                  <a:gd name="T11" fmla="*/ 936 h 936"/>
                  <a:gd name="T12" fmla="*/ 576 w 576"/>
                  <a:gd name="T13" fmla="*/ 504 h 936"/>
                  <a:gd name="T14" fmla="*/ 432 w 576"/>
                  <a:gd name="T15" fmla="*/ 576 h 9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576"/>
                  <a:gd name="T25" fmla="*/ 0 h 936"/>
                  <a:gd name="T26" fmla="*/ 576 w 576"/>
                  <a:gd name="T27" fmla="*/ 936 h 9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576" h="936">
                    <a:moveTo>
                      <a:pt x="432" y="576"/>
                    </a:moveTo>
                    <a:lnTo>
                      <a:pt x="432" y="0"/>
                    </a:lnTo>
                    <a:lnTo>
                      <a:pt x="144" y="144"/>
                    </a:lnTo>
                    <a:lnTo>
                      <a:pt x="144" y="720"/>
                    </a:lnTo>
                    <a:lnTo>
                      <a:pt x="0" y="792"/>
                    </a:lnTo>
                    <a:lnTo>
                      <a:pt x="288" y="936"/>
                    </a:lnTo>
                    <a:lnTo>
                      <a:pt x="576" y="504"/>
                    </a:lnTo>
                    <a:lnTo>
                      <a:pt x="432" y="57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xtLst/>
            </p:spPr>
            <p:txBody>
              <a:bodyPr/>
              <a:lstStyle>
                <a:defPPr>
                  <a:defRPr lang="ko-KR"/>
                </a:defPPr>
                <a:lvl1pPr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1pPr>
                <a:lvl2pPr marL="4572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2pPr>
                <a:lvl3pPr marL="9144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3pPr>
                <a:lvl4pPr marL="13716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4pPr>
                <a:lvl5pPr marL="1828800" algn="l" rtl="0" fontAlgn="base" latinLnBrk="1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굴림" pitchFamily="34" charset="-127"/>
                    <a:ea typeface="굴림" pitchFamily="34" charset="-127"/>
                    <a:cs typeface="+mn-cs"/>
                  </a:defRPr>
                </a:lvl9pPr>
              </a:lstStyle>
              <a:p>
                <a:pPr algn="just" defTabSz="964326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900">
                  <a:solidFill>
                    <a:sysClr val="windowText" lastClr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65"/>
            <p:cNvSpPr>
              <a:spLocks noChangeArrowheads="1"/>
            </p:cNvSpPr>
            <p:nvPr/>
          </p:nvSpPr>
          <p:spPr bwMode="auto">
            <a:xfrm>
              <a:off x="1970103" y="468851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65"/>
            <p:cNvSpPr>
              <a:spLocks noChangeArrowheads="1"/>
            </p:cNvSpPr>
            <p:nvPr/>
          </p:nvSpPr>
          <p:spPr bwMode="auto">
            <a:xfrm>
              <a:off x="2925489" y="4866528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5"/>
            <p:cNvSpPr>
              <a:spLocks noChangeArrowheads="1"/>
            </p:cNvSpPr>
            <p:nvPr/>
          </p:nvSpPr>
          <p:spPr bwMode="auto">
            <a:xfrm>
              <a:off x="3905927" y="5046045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5"/>
            <p:cNvSpPr>
              <a:spLocks noChangeArrowheads="1"/>
            </p:cNvSpPr>
            <p:nvPr/>
          </p:nvSpPr>
          <p:spPr bwMode="auto">
            <a:xfrm>
              <a:off x="4886365" y="5221363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65"/>
            <p:cNvSpPr>
              <a:spLocks noChangeArrowheads="1"/>
            </p:cNvSpPr>
            <p:nvPr/>
          </p:nvSpPr>
          <p:spPr bwMode="auto">
            <a:xfrm>
              <a:off x="5871864" y="5383439"/>
              <a:ext cx="596291" cy="76505"/>
            </a:xfrm>
            <a:prstGeom prst="ellipse">
              <a:avLst/>
            </a:prstGeom>
            <a:gradFill rotWithShape="1">
              <a:gsLst>
                <a:gs pos="0">
                  <a:sysClr val="windowText" lastClr="000000">
                    <a:lumMod val="75000"/>
                    <a:lumOff val="25000"/>
                  </a:sysClr>
                </a:gs>
                <a:gs pos="100000">
                  <a:srgbClr val="EEECE1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just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 kern="0">
                <a:solidFill>
                  <a:sysClr val="windowText" lastClr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077888" y="5789176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600" dirty="0">
              <a:solidFill>
                <a:schemeClr val="accent6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43667" y="5592817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600">
              <a:solidFill>
                <a:schemeClr val="accent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09280" y="5396457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60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971150" y="5200097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60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971483" y="5003737"/>
            <a:ext cx="624658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60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28106" y="4807377"/>
            <a:ext cx="639919" cy="3606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60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589060" y="232731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589061" y="2585320"/>
            <a:ext cx="410238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59"/>
          <p:cNvSpPr>
            <a:spLocks noEditPoints="1"/>
          </p:cNvSpPr>
          <p:nvPr/>
        </p:nvSpPr>
        <p:spPr bwMode="auto">
          <a:xfrm>
            <a:off x="9304456" y="5380360"/>
            <a:ext cx="821839" cy="840209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9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994665" y="625589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1079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/>
      <p:bldP spid="50" grpId="0"/>
      <p:bldP spid="51" grpId="0"/>
      <p:bldP spid="52" grpId="0"/>
      <p:bldP spid="53" grpId="0"/>
      <p:bldP spid="54" grpId="0"/>
      <p:bldP spid="57" grpId="0"/>
      <p:bldP spid="60" grpId="0" animBg="1"/>
      <p:bldP spid="6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599929" y="4244812"/>
            <a:ext cx="9658894" cy="0"/>
          </a:xfrm>
          <a:prstGeom prst="line">
            <a:avLst/>
          </a:prstGeom>
          <a:ln w="381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1450815" y="4134545"/>
            <a:ext cx="220534" cy="22053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11238310" y="4134545"/>
            <a:ext cx="220534" cy="22053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6349092" y="4147235"/>
            <a:ext cx="220534" cy="220534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3083574" y="4134545"/>
            <a:ext cx="220534" cy="2205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78831" y="4147236"/>
            <a:ext cx="220534" cy="2205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716333" y="4147235"/>
            <a:ext cx="220534" cy="22053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9608571" y="4147235"/>
            <a:ext cx="220534" cy="220534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50816" y="3623049"/>
            <a:ext cx="3486051" cy="22840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193842" y="3115488"/>
            <a:ext cx="3375786" cy="2275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49092" y="2615779"/>
            <a:ext cx="3480012" cy="2275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083058" y="2130879"/>
            <a:ext cx="3375786" cy="22750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609862" y="4833160"/>
            <a:ext cx="629209" cy="62920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4220145" y="4833160"/>
            <a:ext cx="629209" cy="62920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830430" y="4833160"/>
            <a:ext cx="629209" cy="62920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9358262" y="4833160"/>
            <a:ext cx="629209" cy="62920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96783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358263" y="5522606"/>
            <a:ext cx="2033040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34910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62843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224811" y="5014122"/>
            <a:ext cx="7181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220146" y="5522607"/>
            <a:ext cx="2033040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830431" y="5522607"/>
            <a:ext cx="2033040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599929" y="5522606"/>
            <a:ext cx="2033040" cy="2954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108222" y="4366368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477919" y="4370922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47615" y="4370922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17311" y="4367169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99466" y="4361676"/>
            <a:ext cx="384208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2011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68285" y="4368726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37981" y="4366368"/>
            <a:ext cx="39754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2009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9497130" y="5004772"/>
            <a:ext cx="351472" cy="285984"/>
            <a:chOff x="10074275" y="4479132"/>
            <a:chExt cx="464344" cy="377825"/>
          </a:xfrm>
          <a:solidFill>
            <a:schemeClr val="bg2"/>
          </a:solidFill>
        </p:grpSpPr>
        <p:sp>
          <p:nvSpPr>
            <p:cNvPr id="38" name="AutoShape 5"/>
            <p:cNvSpPr>
              <a:spLocks/>
            </p:cNvSpPr>
            <p:nvPr/>
          </p:nvSpPr>
          <p:spPr bwMode="auto">
            <a:xfrm>
              <a:off x="10393363" y="4595019"/>
              <a:ext cx="87313" cy="1166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999" y="18900"/>
                  </a:moveTo>
                  <a:lnTo>
                    <a:pt x="3600" y="18900"/>
                  </a:lnTo>
                  <a:lnTo>
                    <a:pt x="3600" y="2700"/>
                  </a:lnTo>
                  <a:lnTo>
                    <a:pt x="7200" y="2700"/>
                  </a:lnTo>
                  <a:lnTo>
                    <a:pt x="17999" y="14850"/>
                  </a:lnTo>
                  <a:cubicBezTo>
                    <a:pt x="17999" y="14850"/>
                    <a:pt x="17999" y="18900"/>
                    <a:pt x="17999" y="18900"/>
                  </a:cubicBezTo>
                  <a:close/>
                  <a:moveTo>
                    <a:pt x="10195" y="1202"/>
                  </a:moveTo>
                  <a:cubicBezTo>
                    <a:pt x="9527" y="450"/>
                    <a:pt x="8402" y="0"/>
                    <a:pt x="7200" y="0"/>
                  </a:cubicBezTo>
                  <a:lnTo>
                    <a:pt x="3600" y="0"/>
                  </a:lnTo>
                  <a:cubicBezTo>
                    <a:pt x="1610" y="0"/>
                    <a:pt x="0" y="1207"/>
                    <a:pt x="0" y="2700"/>
                  </a:cubicBezTo>
                  <a:lnTo>
                    <a:pt x="0" y="18900"/>
                  </a:lnTo>
                  <a:cubicBezTo>
                    <a:pt x="0" y="20392"/>
                    <a:pt x="1610" y="21599"/>
                    <a:pt x="3600" y="21599"/>
                  </a:cubicBezTo>
                  <a:lnTo>
                    <a:pt x="17999" y="21599"/>
                  </a:lnTo>
                  <a:cubicBezTo>
                    <a:pt x="19989" y="21599"/>
                    <a:pt x="21600" y="20392"/>
                    <a:pt x="21600" y="18900"/>
                  </a:cubicBezTo>
                  <a:lnTo>
                    <a:pt x="21600" y="14850"/>
                  </a:lnTo>
                  <a:cubicBezTo>
                    <a:pt x="21600" y="14317"/>
                    <a:pt x="21389" y="13795"/>
                    <a:pt x="20995" y="13352"/>
                  </a:cubicBezTo>
                  <a:cubicBezTo>
                    <a:pt x="20995" y="13352"/>
                    <a:pt x="10195" y="1202"/>
                    <a:pt x="10195" y="1202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6"/>
            <p:cNvSpPr>
              <a:spLocks/>
            </p:cNvSpPr>
            <p:nvPr/>
          </p:nvSpPr>
          <p:spPr bwMode="auto">
            <a:xfrm>
              <a:off x="10074275" y="4479132"/>
              <a:ext cx="464344" cy="377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50" y="16615"/>
                  </a:moveTo>
                  <a:cubicBezTo>
                    <a:pt x="20250" y="17074"/>
                    <a:pt x="19948" y="17446"/>
                    <a:pt x="19575" y="17446"/>
                  </a:cubicBezTo>
                  <a:lnTo>
                    <a:pt x="18803" y="17446"/>
                  </a:lnTo>
                  <a:cubicBezTo>
                    <a:pt x="18501" y="16016"/>
                    <a:pt x="17453" y="14953"/>
                    <a:pt x="16200" y="14953"/>
                  </a:cubicBezTo>
                  <a:cubicBezTo>
                    <a:pt x="14945" y="14953"/>
                    <a:pt x="13897" y="16016"/>
                    <a:pt x="13595" y="17446"/>
                  </a:cubicBezTo>
                  <a:lnTo>
                    <a:pt x="10029" y="17446"/>
                  </a:lnTo>
                  <a:cubicBezTo>
                    <a:pt x="9727" y="16016"/>
                    <a:pt x="8679" y="14953"/>
                    <a:pt x="7425" y="14953"/>
                  </a:cubicBezTo>
                  <a:cubicBezTo>
                    <a:pt x="6170" y="14953"/>
                    <a:pt x="5122" y="16016"/>
                    <a:pt x="4820" y="17446"/>
                  </a:cubicBezTo>
                  <a:lnTo>
                    <a:pt x="4050" y="17446"/>
                  </a:lnTo>
                  <a:cubicBezTo>
                    <a:pt x="3677" y="17446"/>
                    <a:pt x="3375" y="17074"/>
                    <a:pt x="3375" y="16615"/>
                  </a:cubicBezTo>
                  <a:lnTo>
                    <a:pt x="3375" y="14123"/>
                  </a:lnTo>
                  <a:lnTo>
                    <a:pt x="12150" y="14123"/>
                  </a:lnTo>
                  <a:cubicBezTo>
                    <a:pt x="13266" y="14123"/>
                    <a:pt x="14175" y="13005"/>
                    <a:pt x="14175" y="11630"/>
                  </a:cubicBezTo>
                  <a:lnTo>
                    <a:pt x="14175" y="5815"/>
                  </a:lnTo>
                  <a:lnTo>
                    <a:pt x="16875" y="5815"/>
                  </a:lnTo>
                  <a:cubicBezTo>
                    <a:pt x="17100" y="5815"/>
                    <a:pt x="17311" y="5954"/>
                    <a:pt x="17436" y="6185"/>
                  </a:cubicBezTo>
                  <a:lnTo>
                    <a:pt x="20136" y="11169"/>
                  </a:lnTo>
                  <a:cubicBezTo>
                    <a:pt x="20210" y="11306"/>
                    <a:pt x="20250" y="11466"/>
                    <a:pt x="20250" y="11630"/>
                  </a:cubicBezTo>
                  <a:cubicBezTo>
                    <a:pt x="20250" y="11630"/>
                    <a:pt x="20250" y="16615"/>
                    <a:pt x="20250" y="16615"/>
                  </a:cubicBezTo>
                  <a:close/>
                  <a:moveTo>
                    <a:pt x="16200" y="19938"/>
                  </a:moveTo>
                  <a:cubicBezTo>
                    <a:pt x="15454" y="19938"/>
                    <a:pt x="14850" y="19193"/>
                    <a:pt x="14850" y="18276"/>
                  </a:cubicBezTo>
                  <a:cubicBezTo>
                    <a:pt x="14850" y="17360"/>
                    <a:pt x="15454" y="16615"/>
                    <a:pt x="16200" y="16615"/>
                  </a:cubicBezTo>
                  <a:cubicBezTo>
                    <a:pt x="16945" y="16615"/>
                    <a:pt x="17550" y="17360"/>
                    <a:pt x="17550" y="18276"/>
                  </a:cubicBezTo>
                  <a:cubicBezTo>
                    <a:pt x="17550" y="19193"/>
                    <a:pt x="16945" y="19938"/>
                    <a:pt x="16200" y="19938"/>
                  </a:cubicBezTo>
                  <a:moveTo>
                    <a:pt x="7425" y="19938"/>
                  </a:moveTo>
                  <a:cubicBezTo>
                    <a:pt x="6679" y="19938"/>
                    <a:pt x="6075" y="19193"/>
                    <a:pt x="6075" y="18276"/>
                  </a:cubicBezTo>
                  <a:cubicBezTo>
                    <a:pt x="6075" y="17360"/>
                    <a:pt x="6679" y="16615"/>
                    <a:pt x="7425" y="16615"/>
                  </a:cubicBezTo>
                  <a:cubicBezTo>
                    <a:pt x="8170" y="16615"/>
                    <a:pt x="8775" y="17360"/>
                    <a:pt x="8775" y="18276"/>
                  </a:cubicBezTo>
                  <a:cubicBezTo>
                    <a:pt x="8775" y="19193"/>
                    <a:pt x="8170" y="19938"/>
                    <a:pt x="7425" y="19938"/>
                  </a:cubicBezTo>
                  <a:moveTo>
                    <a:pt x="2024" y="12461"/>
                  </a:moveTo>
                  <a:cubicBezTo>
                    <a:pt x="1652" y="12461"/>
                    <a:pt x="1349" y="12089"/>
                    <a:pt x="1349" y="11630"/>
                  </a:cubicBezTo>
                  <a:lnTo>
                    <a:pt x="1349" y="2492"/>
                  </a:lnTo>
                  <a:cubicBezTo>
                    <a:pt x="1349" y="2033"/>
                    <a:pt x="1652" y="1661"/>
                    <a:pt x="2024" y="1661"/>
                  </a:cubicBezTo>
                  <a:lnTo>
                    <a:pt x="12150" y="1661"/>
                  </a:lnTo>
                  <a:cubicBezTo>
                    <a:pt x="12523" y="1661"/>
                    <a:pt x="12825" y="2033"/>
                    <a:pt x="12825" y="2492"/>
                  </a:cubicBezTo>
                  <a:lnTo>
                    <a:pt x="12825" y="4153"/>
                  </a:lnTo>
                  <a:lnTo>
                    <a:pt x="12825" y="5815"/>
                  </a:lnTo>
                  <a:lnTo>
                    <a:pt x="12825" y="11630"/>
                  </a:lnTo>
                  <a:cubicBezTo>
                    <a:pt x="12825" y="12089"/>
                    <a:pt x="12523" y="12461"/>
                    <a:pt x="12150" y="12461"/>
                  </a:cubicBezTo>
                  <a:cubicBezTo>
                    <a:pt x="12150" y="12461"/>
                    <a:pt x="2024" y="12461"/>
                    <a:pt x="2024" y="12461"/>
                  </a:cubicBezTo>
                  <a:close/>
                  <a:moveTo>
                    <a:pt x="21259" y="10248"/>
                  </a:moveTo>
                  <a:lnTo>
                    <a:pt x="18559" y="5263"/>
                  </a:lnTo>
                  <a:cubicBezTo>
                    <a:pt x="18182" y="4568"/>
                    <a:pt x="17552" y="4153"/>
                    <a:pt x="16875" y="4153"/>
                  </a:cubicBezTo>
                  <a:lnTo>
                    <a:pt x="14175" y="4153"/>
                  </a:lnTo>
                  <a:lnTo>
                    <a:pt x="14175" y="2492"/>
                  </a:lnTo>
                  <a:cubicBezTo>
                    <a:pt x="14175" y="1117"/>
                    <a:pt x="13266" y="0"/>
                    <a:pt x="12150" y="0"/>
                  </a:cubicBezTo>
                  <a:lnTo>
                    <a:pt x="2024" y="0"/>
                  </a:lnTo>
                  <a:cubicBezTo>
                    <a:pt x="908" y="0"/>
                    <a:pt x="0" y="1117"/>
                    <a:pt x="0" y="2492"/>
                  </a:cubicBezTo>
                  <a:lnTo>
                    <a:pt x="0" y="11630"/>
                  </a:lnTo>
                  <a:cubicBezTo>
                    <a:pt x="0" y="13005"/>
                    <a:pt x="908" y="14123"/>
                    <a:pt x="2024" y="14123"/>
                  </a:cubicBezTo>
                  <a:lnTo>
                    <a:pt x="2025" y="14123"/>
                  </a:lnTo>
                  <a:lnTo>
                    <a:pt x="2025" y="16615"/>
                  </a:lnTo>
                  <a:cubicBezTo>
                    <a:pt x="2025" y="17989"/>
                    <a:pt x="2933" y="19107"/>
                    <a:pt x="4050" y="19107"/>
                  </a:cubicBezTo>
                  <a:lnTo>
                    <a:pt x="4820" y="19107"/>
                  </a:lnTo>
                  <a:cubicBezTo>
                    <a:pt x="5122" y="20537"/>
                    <a:pt x="6170" y="21600"/>
                    <a:pt x="7425" y="21600"/>
                  </a:cubicBezTo>
                  <a:cubicBezTo>
                    <a:pt x="8679" y="21600"/>
                    <a:pt x="9727" y="20537"/>
                    <a:pt x="10029" y="19107"/>
                  </a:cubicBezTo>
                  <a:lnTo>
                    <a:pt x="13595" y="19107"/>
                  </a:lnTo>
                  <a:cubicBezTo>
                    <a:pt x="13897" y="20537"/>
                    <a:pt x="14945" y="21600"/>
                    <a:pt x="16200" y="21600"/>
                  </a:cubicBezTo>
                  <a:cubicBezTo>
                    <a:pt x="17453" y="21600"/>
                    <a:pt x="18501" y="20537"/>
                    <a:pt x="18803" y="19107"/>
                  </a:cubicBezTo>
                  <a:lnTo>
                    <a:pt x="19575" y="19107"/>
                  </a:lnTo>
                  <a:cubicBezTo>
                    <a:pt x="20691" y="19107"/>
                    <a:pt x="21599" y="17989"/>
                    <a:pt x="21599" y="16615"/>
                  </a:cubicBezTo>
                  <a:lnTo>
                    <a:pt x="21599" y="11630"/>
                  </a:lnTo>
                  <a:cubicBezTo>
                    <a:pt x="21599" y="11137"/>
                    <a:pt x="21482" y="10658"/>
                    <a:pt x="21259" y="10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969298" y="4971728"/>
            <a:ext cx="351472" cy="352073"/>
            <a:chOff x="9145588" y="4435475"/>
            <a:chExt cx="464344" cy="465138"/>
          </a:xfrm>
          <a:solidFill>
            <a:schemeClr val="bg2"/>
          </a:solidFill>
        </p:grpSpPr>
        <p:sp>
          <p:nvSpPr>
            <p:cNvPr id="4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359014" y="4972029"/>
            <a:ext cx="351472" cy="351472"/>
            <a:chOff x="4439444" y="1652588"/>
            <a:chExt cx="464344" cy="464344"/>
          </a:xfrm>
          <a:solidFill>
            <a:schemeClr val="bg2"/>
          </a:solidFill>
        </p:grpSpPr>
        <p:sp>
          <p:nvSpPr>
            <p:cNvPr id="51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745700" y="5010480"/>
            <a:ext cx="351472" cy="274568"/>
            <a:chOff x="2581275" y="1710532"/>
            <a:chExt cx="464344" cy="362744"/>
          </a:xfrm>
          <a:solidFill>
            <a:schemeClr val="bg2"/>
          </a:solidFill>
        </p:grpSpPr>
        <p:sp>
          <p:nvSpPr>
            <p:cNvPr id="55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ctr" defTabSz="209369" hangingPunct="0">
                <a:lnSpc>
                  <a:spcPct val="120000"/>
                </a:lnSpc>
              </a:pPr>
              <a:endPara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2" name="矩形 61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8731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grpSp>
        <p:nvGrpSpPr>
          <p:cNvPr id="28" name="组合 83"/>
          <p:cNvGrpSpPr>
            <a:grpSpLocks/>
          </p:cNvGrpSpPr>
          <p:nvPr/>
        </p:nvGrpSpPr>
        <p:grpSpPr bwMode="auto">
          <a:xfrm>
            <a:off x="9292299" y="5142222"/>
            <a:ext cx="2385770" cy="628829"/>
            <a:chOff x="0" y="0"/>
            <a:chExt cx="2261777" cy="596461"/>
          </a:xfrm>
        </p:grpSpPr>
        <p:sp>
          <p:nvSpPr>
            <p:cNvPr id="29" name="文本框 68"/>
            <p:cNvSpPr txBox="1">
              <a:spLocks noChangeArrowheads="1"/>
            </p:cNvSpPr>
            <p:nvPr/>
          </p:nvSpPr>
          <p:spPr bwMode="auto">
            <a:xfrm>
              <a:off x="1" y="0"/>
              <a:ext cx="2261776" cy="350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lvl="1" indent="0"/>
              <a:r>
                <a:rPr lang="zh-CN" altLang="en-US" dirty="0">
                  <a:solidFill>
                    <a:srgbClr val="27562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en-US" altLang="zh-CN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72"/>
            <p:cNvSpPr>
              <a:spLocks noChangeArrowheads="1"/>
            </p:cNvSpPr>
            <p:nvPr/>
          </p:nvSpPr>
          <p:spPr bwMode="auto">
            <a:xfrm>
              <a:off x="0" y="333720"/>
              <a:ext cx="2242954" cy="26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200" dirty="0">
                  <a:solidFill>
                    <a:srgbClr val="27562B"/>
                  </a:solidFill>
                  <a:latin typeface="Arial" pitchFamily="34" charset="0"/>
                </a:rPr>
                <a:t>ADD RELATED TITLE WORDS</a:t>
              </a:r>
              <a:endParaRPr lang="zh-CN" altLang="en-US" sz="1200" dirty="0">
                <a:solidFill>
                  <a:srgbClr val="27562B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31" name="直接连接符 42"/>
          <p:cNvCxnSpPr>
            <a:cxnSpLocks noChangeShapeType="1"/>
          </p:cNvCxnSpPr>
          <p:nvPr/>
        </p:nvCxnSpPr>
        <p:spPr bwMode="auto">
          <a:xfrm>
            <a:off x="-88382" y="4010191"/>
            <a:ext cx="1670877" cy="0"/>
          </a:xfrm>
          <a:prstGeom prst="line">
            <a:avLst/>
          </a:prstGeom>
          <a:noFill/>
          <a:ln w="12700" cmpd="sng">
            <a:solidFill>
              <a:srgbClr val="27562B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" name="弧形 43"/>
          <p:cNvSpPr>
            <a:spLocks/>
          </p:cNvSpPr>
          <p:nvPr/>
        </p:nvSpPr>
        <p:spPr bwMode="auto">
          <a:xfrm>
            <a:off x="1580821" y="3236699"/>
            <a:ext cx="1562052" cy="1560377"/>
          </a:xfrm>
          <a:custGeom>
            <a:avLst/>
            <a:gdLst>
              <a:gd name="T0" fmla="*/ 0 w 1481138"/>
              <a:gd name="T1" fmla="*/ 739774 h 1479550"/>
              <a:gd name="T2" fmla="*/ 740569 w 1481138"/>
              <a:gd name="T3" fmla="*/ 0 h 1479550"/>
              <a:gd name="T4" fmla="*/ 1481138 w 1481138"/>
              <a:gd name="T5" fmla="*/ 739775 h 1479550"/>
              <a:gd name="T6" fmla="*/ 740569 w 1481138"/>
              <a:gd name="T7" fmla="*/ 739775 h 1479550"/>
              <a:gd name="T8" fmla="*/ 0 w 1481138"/>
              <a:gd name="T9" fmla="*/ 739774 h 1479550"/>
              <a:gd name="T10" fmla="*/ 0 w 1481138"/>
              <a:gd name="T11" fmla="*/ 739774 h 1479550"/>
              <a:gd name="T12" fmla="*/ 740569 w 1481138"/>
              <a:gd name="T13" fmla="*/ 0 h 1479550"/>
              <a:gd name="T14" fmla="*/ 1481138 w 1481138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1138" h="1479550" stroke="0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  <a:lnTo>
                  <a:pt x="740569" y="739775"/>
                </a:lnTo>
                <a:lnTo>
                  <a:pt x="0" y="739774"/>
                </a:lnTo>
                <a:close/>
              </a:path>
              <a:path w="1481138" h="1479550" fill="none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</a:path>
            </a:pathLst>
          </a:custGeom>
          <a:noFill/>
          <a:ln w="12700" cap="flat" cmpd="sng">
            <a:solidFill>
              <a:srgbClr val="27562B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3" name="弧形 44"/>
          <p:cNvSpPr>
            <a:spLocks/>
          </p:cNvSpPr>
          <p:nvPr/>
        </p:nvSpPr>
        <p:spPr bwMode="auto">
          <a:xfrm>
            <a:off x="4288043" y="3236699"/>
            <a:ext cx="1562051" cy="1560377"/>
          </a:xfrm>
          <a:custGeom>
            <a:avLst/>
            <a:gdLst>
              <a:gd name="T0" fmla="*/ 0 w 1481137"/>
              <a:gd name="T1" fmla="*/ 739774 h 1479550"/>
              <a:gd name="T2" fmla="*/ 740569 w 1481137"/>
              <a:gd name="T3" fmla="*/ 0 h 1479550"/>
              <a:gd name="T4" fmla="*/ 1481138 w 1481137"/>
              <a:gd name="T5" fmla="*/ 739775 h 1479550"/>
              <a:gd name="T6" fmla="*/ 740569 w 1481137"/>
              <a:gd name="T7" fmla="*/ 739775 h 1479550"/>
              <a:gd name="T8" fmla="*/ 0 w 1481137"/>
              <a:gd name="T9" fmla="*/ 739774 h 1479550"/>
              <a:gd name="T10" fmla="*/ 0 w 1481137"/>
              <a:gd name="T11" fmla="*/ 739774 h 1479550"/>
              <a:gd name="T12" fmla="*/ 740569 w 1481137"/>
              <a:gd name="T13" fmla="*/ 0 h 1479550"/>
              <a:gd name="T14" fmla="*/ 1481138 w 1481137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1137" h="1479550" stroke="0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  <a:lnTo>
                  <a:pt x="740569" y="739775"/>
                </a:lnTo>
                <a:lnTo>
                  <a:pt x="0" y="739774"/>
                </a:lnTo>
                <a:close/>
              </a:path>
              <a:path w="1481137" h="1479550" fill="none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</a:path>
            </a:pathLst>
          </a:custGeom>
          <a:noFill/>
          <a:ln w="12700" cap="flat" cmpd="sng">
            <a:solidFill>
              <a:srgbClr val="27562B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4" name="弧形 45"/>
          <p:cNvSpPr>
            <a:spLocks/>
          </p:cNvSpPr>
          <p:nvPr/>
        </p:nvSpPr>
        <p:spPr bwMode="auto">
          <a:xfrm>
            <a:off x="6996938" y="3236699"/>
            <a:ext cx="1562051" cy="1560377"/>
          </a:xfrm>
          <a:custGeom>
            <a:avLst/>
            <a:gdLst>
              <a:gd name="T0" fmla="*/ 0 w 1481137"/>
              <a:gd name="T1" fmla="*/ 739774 h 1479550"/>
              <a:gd name="T2" fmla="*/ 740569 w 1481137"/>
              <a:gd name="T3" fmla="*/ 0 h 1479550"/>
              <a:gd name="T4" fmla="*/ 1481138 w 1481137"/>
              <a:gd name="T5" fmla="*/ 739775 h 1479550"/>
              <a:gd name="T6" fmla="*/ 740569 w 1481137"/>
              <a:gd name="T7" fmla="*/ 739775 h 1479550"/>
              <a:gd name="T8" fmla="*/ 0 w 1481137"/>
              <a:gd name="T9" fmla="*/ 739774 h 1479550"/>
              <a:gd name="T10" fmla="*/ 0 w 1481137"/>
              <a:gd name="T11" fmla="*/ 739774 h 1479550"/>
              <a:gd name="T12" fmla="*/ 740569 w 1481137"/>
              <a:gd name="T13" fmla="*/ 0 h 1479550"/>
              <a:gd name="T14" fmla="*/ 1481138 w 1481137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81137" h="1479550" stroke="0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  <a:lnTo>
                  <a:pt x="740569" y="739775"/>
                </a:lnTo>
                <a:lnTo>
                  <a:pt x="0" y="739774"/>
                </a:lnTo>
                <a:close/>
              </a:path>
              <a:path w="1481137" h="1479550" fill="none">
                <a:moveTo>
                  <a:pt x="0" y="739774"/>
                </a:moveTo>
                <a:cubicBezTo>
                  <a:pt x="0" y="331208"/>
                  <a:pt x="331565" y="0"/>
                  <a:pt x="740569" y="0"/>
                </a:cubicBezTo>
                <a:cubicBezTo>
                  <a:pt x="1149574" y="0"/>
                  <a:pt x="1481138" y="331209"/>
                  <a:pt x="1481138" y="739775"/>
                </a:cubicBezTo>
              </a:path>
            </a:pathLst>
          </a:custGeom>
          <a:noFill/>
          <a:ln w="12700" cap="flat" cmpd="sng">
            <a:solidFill>
              <a:srgbClr val="27562B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5" name="弧形 46"/>
          <p:cNvSpPr>
            <a:spLocks/>
          </p:cNvSpPr>
          <p:nvPr/>
        </p:nvSpPr>
        <p:spPr bwMode="auto">
          <a:xfrm>
            <a:off x="9705833" y="3236699"/>
            <a:ext cx="1560377" cy="1560377"/>
          </a:xfrm>
          <a:custGeom>
            <a:avLst/>
            <a:gdLst>
              <a:gd name="T0" fmla="*/ 0 w 1479550"/>
              <a:gd name="T1" fmla="*/ 739774 h 1479550"/>
              <a:gd name="T2" fmla="*/ 739775 w 1479550"/>
              <a:gd name="T3" fmla="*/ 0 h 1479550"/>
              <a:gd name="T4" fmla="*/ 1479550 w 1479550"/>
              <a:gd name="T5" fmla="*/ 739775 h 1479550"/>
              <a:gd name="T6" fmla="*/ 739775 w 1479550"/>
              <a:gd name="T7" fmla="*/ 739775 h 1479550"/>
              <a:gd name="T8" fmla="*/ 0 w 1479550"/>
              <a:gd name="T9" fmla="*/ 739774 h 1479550"/>
              <a:gd name="T10" fmla="*/ 0 w 1479550"/>
              <a:gd name="T11" fmla="*/ 739774 h 1479550"/>
              <a:gd name="T12" fmla="*/ 739775 w 1479550"/>
              <a:gd name="T13" fmla="*/ 0 h 1479550"/>
              <a:gd name="T14" fmla="*/ 1479550 w 1479550"/>
              <a:gd name="T15" fmla="*/ 739775 h 14795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79550" h="1479550" stroke="0">
                <a:moveTo>
                  <a:pt x="0" y="739774"/>
                </a:moveTo>
                <a:cubicBezTo>
                  <a:pt x="0" y="331208"/>
                  <a:pt x="331209" y="0"/>
                  <a:pt x="739775" y="0"/>
                </a:cubicBezTo>
                <a:cubicBezTo>
                  <a:pt x="1148341" y="0"/>
                  <a:pt x="1479550" y="331209"/>
                  <a:pt x="1479550" y="739775"/>
                </a:cubicBezTo>
                <a:lnTo>
                  <a:pt x="739775" y="739775"/>
                </a:lnTo>
                <a:lnTo>
                  <a:pt x="0" y="739774"/>
                </a:lnTo>
                <a:close/>
              </a:path>
              <a:path w="1479550" h="1479550" fill="none">
                <a:moveTo>
                  <a:pt x="0" y="739774"/>
                </a:moveTo>
                <a:cubicBezTo>
                  <a:pt x="0" y="331208"/>
                  <a:pt x="331209" y="0"/>
                  <a:pt x="739775" y="0"/>
                </a:cubicBezTo>
                <a:cubicBezTo>
                  <a:pt x="1148341" y="0"/>
                  <a:pt x="1479550" y="331209"/>
                  <a:pt x="1479550" y="739775"/>
                </a:cubicBezTo>
              </a:path>
            </a:pathLst>
          </a:custGeom>
          <a:noFill/>
          <a:ln w="12700" cap="flat" cmpd="sng">
            <a:solidFill>
              <a:srgbClr val="27562B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36" name="直接连接符 47"/>
          <p:cNvCxnSpPr>
            <a:cxnSpLocks noChangeShapeType="1"/>
          </p:cNvCxnSpPr>
          <p:nvPr/>
        </p:nvCxnSpPr>
        <p:spPr bwMode="auto">
          <a:xfrm>
            <a:off x="11266210" y="4010191"/>
            <a:ext cx="1612278" cy="0"/>
          </a:xfrm>
          <a:prstGeom prst="line">
            <a:avLst/>
          </a:prstGeom>
          <a:noFill/>
          <a:ln w="12700" cmpd="sng">
            <a:solidFill>
              <a:srgbClr val="27562B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直接连接符 48"/>
          <p:cNvCxnSpPr>
            <a:cxnSpLocks noChangeShapeType="1"/>
          </p:cNvCxnSpPr>
          <p:nvPr/>
        </p:nvCxnSpPr>
        <p:spPr bwMode="auto">
          <a:xfrm>
            <a:off x="3147895" y="4010191"/>
            <a:ext cx="1138473" cy="0"/>
          </a:xfrm>
          <a:prstGeom prst="line">
            <a:avLst/>
          </a:prstGeom>
          <a:noFill/>
          <a:ln w="12700" cmpd="sng">
            <a:solidFill>
              <a:srgbClr val="27562B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接连接符 49"/>
          <p:cNvCxnSpPr>
            <a:cxnSpLocks noChangeShapeType="1"/>
          </p:cNvCxnSpPr>
          <p:nvPr/>
        </p:nvCxnSpPr>
        <p:spPr bwMode="auto">
          <a:xfrm>
            <a:off x="5853442" y="4010191"/>
            <a:ext cx="1138473" cy="0"/>
          </a:xfrm>
          <a:prstGeom prst="line">
            <a:avLst/>
          </a:prstGeom>
          <a:noFill/>
          <a:ln w="12700" cmpd="sng">
            <a:solidFill>
              <a:srgbClr val="27562B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" name="直接连接符 50"/>
          <p:cNvCxnSpPr>
            <a:cxnSpLocks noChangeShapeType="1"/>
          </p:cNvCxnSpPr>
          <p:nvPr/>
        </p:nvCxnSpPr>
        <p:spPr bwMode="auto">
          <a:xfrm>
            <a:off x="8560664" y="4010191"/>
            <a:ext cx="1140146" cy="0"/>
          </a:xfrm>
          <a:prstGeom prst="line">
            <a:avLst/>
          </a:prstGeom>
          <a:noFill/>
          <a:ln w="12700" cmpd="sng">
            <a:solidFill>
              <a:srgbClr val="27562B">
                <a:alpha val="70000"/>
              </a:srgb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0" name="组合 73"/>
          <p:cNvGrpSpPr>
            <a:grpSpLocks/>
          </p:cNvGrpSpPr>
          <p:nvPr/>
        </p:nvGrpSpPr>
        <p:grpSpPr bwMode="auto">
          <a:xfrm>
            <a:off x="1708062" y="3352221"/>
            <a:ext cx="1317615" cy="1317615"/>
            <a:chOff x="0" y="0"/>
            <a:chExt cx="1248318" cy="1248318"/>
          </a:xfrm>
          <a:solidFill>
            <a:srgbClr val="27562B"/>
          </a:solidFill>
        </p:grpSpPr>
        <p:sp>
          <p:nvSpPr>
            <p:cNvPr id="41" name="椭圆 55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2" name="文本框 60"/>
            <p:cNvSpPr txBox="1">
              <a:spLocks noChangeArrowheads="1"/>
            </p:cNvSpPr>
            <p:nvPr/>
          </p:nvSpPr>
          <p:spPr bwMode="auto">
            <a:xfrm>
              <a:off x="173570" y="207807"/>
              <a:ext cx="924400" cy="825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2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01</a:t>
              </a:r>
              <a:endParaRPr lang="zh-CN" altLang="en-US" sz="5062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43" name="组合 74"/>
          <p:cNvGrpSpPr>
            <a:grpSpLocks/>
          </p:cNvGrpSpPr>
          <p:nvPr/>
        </p:nvGrpSpPr>
        <p:grpSpPr bwMode="auto">
          <a:xfrm>
            <a:off x="4415284" y="3352221"/>
            <a:ext cx="1315940" cy="1317615"/>
            <a:chOff x="0" y="0"/>
            <a:chExt cx="1248318" cy="1248318"/>
          </a:xfrm>
          <a:solidFill>
            <a:srgbClr val="27562B"/>
          </a:solidFill>
        </p:grpSpPr>
        <p:sp>
          <p:nvSpPr>
            <p:cNvPr id="44" name="椭圆 57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7" name="文本框 61"/>
            <p:cNvSpPr txBox="1">
              <a:spLocks noChangeArrowheads="1"/>
            </p:cNvSpPr>
            <p:nvPr/>
          </p:nvSpPr>
          <p:spPr bwMode="auto">
            <a:xfrm>
              <a:off x="169699" y="207807"/>
              <a:ext cx="924400" cy="825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2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02</a:t>
              </a:r>
              <a:endParaRPr lang="zh-CN" altLang="en-US" sz="5062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58" name="组合 75"/>
          <p:cNvGrpSpPr>
            <a:grpSpLocks/>
          </p:cNvGrpSpPr>
          <p:nvPr/>
        </p:nvGrpSpPr>
        <p:grpSpPr bwMode="auto">
          <a:xfrm>
            <a:off x="7120830" y="3352221"/>
            <a:ext cx="1317614" cy="1317615"/>
            <a:chOff x="0" y="0"/>
            <a:chExt cx="1248318" cy="1248318"/>
          </a:xfrm>
          <a:solidFill>
            <a:srgbClr val="27562B"/>
          </a:solidFill>
        </p:grpSpPr>
        <p:sp>
          <p:nvSpPr>
            <p:cNvPr id="59" name="椭圆 58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2" name="文本框 62"/>
            <p:cNvSpPr txBox="1">
              <a:spLocks noChangeArrowheads="1"/>
            </p:cNvSpPr>
            <p:nvPr/>
          </p:nvSpPr>
          <p:spPr bwMode="auto">
            <a:xfrm>
              <a:off x="165828" y="207807"/>
              <a:ext cx="924400" cy="825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2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03</a:t>
              </a:r>
              <a:endParaRPr lang="zh-CN" altLang="en-US" sz="5062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73" name="组合 76"/>
          <p:cNvGrpSpPr>
            <a:grpSpLocks/>
          </p:cNvGrpSpPr>
          <p:nvPr/>
        </p:nvGrpSpPr>
        <p:grpSpPr bwMode="auto">
          <a:xfrm>
            <a:off x="9828052" y="3352221"/>
            <a:ext cx="1315940" cy="1317615"/>
            <a:chOff x="0" y="0"/>
            <a:chExt cx="1248318" cy="1248318"/>
          </a:xfrm>
          <a:solidFill>
            <a:srgbClr val="27562B"/>
          </a:solidFill>
        </p:grpSpPr>
        <p:sp>
          <p:nvSpPr>
            <p:cNvPr id="74" name="椭圆 59"/>
            <p:cNvSpPr>
              <a:spLocks noChangeArrowheads="1"/>
            </p:cNvSpPr>
            <p:nvPr/>
          </p:nvSpPr>
          <p:spPr bwMode="auto">
            <a:xfrm>
              <a:off x="0" y="0"/>
              <a:ext cx="1248318" cy="12483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5" name="文本框 64"/>
            <p:cNvSpPr txBox="1">
              <a:spLocks noChangeArrowheads="1"/>
            </p:cNvSpPr>
            <p:nvPr/>
          </p:nvSpPr>
          <p:spPr bwMode="auto">
            <a:xfrm>
              <a:off x="161959" y="207807"/>
              <a:ext cx="924400" cy="82550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ctr" eaLnBrk="1" hangingPunct="1"/>
              <a:r>
                <a:rPr lang="en-US" sz="5062" dirty="0">
                  <a:solidFill>
                    <a:schemeClr val="bg1"/>
                  </a:solidFill>
                  <a:latin typeface="华文细黑" pitchFamily="2" charset="-122"/>
                  <a:ea typeface="华文细黑" pitchFamily="2" charset="-122"/>
                </a:rPr>
                <a:t>04</a:t>
              </a:r>
              <a:endParaRPr lang="zh-CN" altLang="en-US" sz="5062" dirty="0">
                <a:solidFill>
                  <a:schemeClr val="bg1"/>
                </a:solidFill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76" name="组合 80"/>
          <p:cNvGrpSpPr>
            <a:grpSpLocks/>
          </p:cNvGrpSpPr>
          <p:nvPr/>
        </p:nvGrpSpPr>
        <p:grpSpPr bwMode="auto">
          <a:xfrm>
            <a:off x="1178889" y="5142222"/>
            <a:ext cx="2389237" cy="606567"/>
            <a:chOff x="-3287" y="0"/>
            <a:chExt cx="2265063" cy="575346"/>
          </a:xfrm>
        </p:grpSpPr>
        <p:sp>
          <p:nvSpPr>
            <p:cNvPr id="77" name="文本框 65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50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lvl="1" indent="0"/>
              <a:r>
                <a:rPr lang="zh-CN" altLang="en-US" dirty="0">
                  <a:solidFill>
                    <a:srgbClr val="27562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en-US" altLang="zh-CN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矩形 69"/>
            <p:cNvSpPr>
              <a:spLocks noChangeArrowheads="1"/>
            </p:cNvSpPr>
            <p:nvPr/>
          </p:nvSpPr>
          <p:spPr bwMode="auto">
            <a:xfrm>
              <a:off x="-3287" y="312605"/>
              <a:ext cx="2242954" cy="26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sz="1200" dirty="0" smtClean="0">
                  <a:solidFill>
                    <a:srgbClr val="27562B"/>
                  </a:solidFill>
                  <a:latin typeface="Arial" pitchFamily="34" charset="0"/>
                </a:rPr>
                <a:t>ADD RELATED TITLE WORDS</a:t>
              </a:r>
              <a:endParaRPr lang="zh-CN" altLang="en-US" sz="1200" dirty="0">
                <a:solidFill>
                  <a:srgbClr val="27562B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9" name="组合 81"/>
          <p:cNvGrpSpPr>
            <a:grpSpLocks/>
          </p:cNvGrpSpPr>
          <p:nvPr/>
        </p:nvGrpSpPr>
        <p:grpSpPr bwMode="auto">
          <a:xfrm>
            <a:off x="3887902" y="5142222"/>
            <a:ext cx="2385770" cy="628829"/>
            <a:chOff x="0" y="0"/>
            <a:chExt cx="2261776" cy="596461"/>
          </a:xfrm>
        </p:grpSpPr>
        <p:sp>
          <p:nvSpPr>
            <p:cNvPr id="80" name="文本框 66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50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lvl="1" indent="0"/>
              <a:r>
                <a:rPr lang="zh-CN" altLang="en-US" dirty="0">
                  <a:solidFill>
                    <a:srgbClr val="27562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en-US" altLang="zh-CN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矩形 70"/>
            <p:cNvSpPr>
              <a:spLocks noChangeArrowheads="1"/>
            </p:cNvSpPr>
            <p:nvPr/>
          </p:nvSpPr>
          <p:spPr bwMode="auto">
            <a:xfrm>
              <a:off x="3892" y="333720"/>
              <a:ext cx="2242954" cy="26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200" dirty="0">
                  <a:solidFill>
                    <a:srgbClr val="27562B"/>
                  </a:solidFill>
                  <a:latin typeface="Arial" pitchFamily="34" charset="0"/>
                </a:rPr>
                <a:t>ADD RELATED TITLE WORDS</a:t>
              </a:r>
              <a:endParaRPr lang="zh-CN" altLang="en-US" sz="1200" dirty="0">
                <a:solidFill>
                  <a:srgbClr val="27562B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82" name="组合 82"/>
          <p:cNvGrpSpPr>
            <a:grpSpLocks/>
          </p:cNvGrpSpPr>
          <p:nvPr/>
        </p:nvGrpSpPr>
        <p:grpSpPr bwMode="auto">
          <a:xfrm>
            <a:off x="6585079" y="5142222"/>
            <a:ext cx="2385769" cy="628829"/>
            <a:chOff x="0" y="0"/>
            <a:chExt cx="2261776" cy="596461"/>
          </a:xfrm>
        </p:grpSpPr>
        <p:sp>
          <p:nvSpPr>
            <p:cNvPr id="83" name="文本框 67"/>
            <p:cNvSpPr txBox="1">
              <a:spLocks noChangeArrowheads="1"/>
            </p:cNvSpPr>
            <p:nvPr/>
          </p:nvSpPr>
          <p:spPr bwMode="auto">
            <a:xfrm>
              <a:off x="0" y="0"/>
              <a:ext cx="2261776" cy="350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marL="0" lvl="1" indent="0"/>
              <a:r>
                <a:rPr lang="zh-CN" altLang="en-US" dirty="0">
                  <a:solidFill>
                    <a:srgbClr val="27562B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添加相关标题文字</a:t>
              </a:r>
              <a:endParaRPr lang="en-US" altLang="zh-CN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4" name="矩形 71"/>
            <p:cNvSpPr>
              <a:spLocks noChangeArrowheads="1"/>
            </p:cNvSpPr>
            <p:nvPr/>
          </p:nvSpPr>
          <p:spPr bwMode="auto">
            <a:xfrm>
              <a:off x="7504" y="333720"/>
              <a:ext cx="2242954" cy="2627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zh-CN" sz="1200" dirty="0">
                  <a:solidFill>
                    <a:srgbClr val="27562B"/>
                  </a:solidFill>
                  <a:latin typeface="Arial" pitchFamily="34" charset="0"/>
                </a:rPr>
                <a:t>ADD RELATED TITLE WORDS</a:t>
              </a:r>
              <a:endParaRPr lang="zh-CN" altLang="en-US" sz="1200" dirty="0">
                <a:solidFill>
                  <a:srgbClr val="27562B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5" name="文本框 84"/>
          <p:cNvSpPr txBox="1"/>
          <p:nvPr/>
        </p:nvSpPr>
        <p:spPr>
          <a:xfrm>
            <a:off x="563367" y="510461"/>
            <a:ext cx="2850433" cy="768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4000" cap="all" spc="3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000" b="1" cap="all" spc="3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/</a:t>
            </a:r>
            <a:r>
              <a:rPr lang="en-US" altLang="zh-CN" sz="2000" b="1" cap="all" dirty="0" smtClean="0">
                <a:solidFill>
                  <a:srgbClr val="27562B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2000" b="1" cap="all" dirty="0">
              <a:solidFill>
                <a:srgbClr val="27562B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8733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 tmFilter="0, 0; .2, .5; .8, .5; 1, 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250" autoRev="1" fill="hold"/>
                                        <p:tgtEl>
                                          <p:spTgt spid="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3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35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3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9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3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100"/>
                            </p:stCondLst>
                            <p:childTnLst>
                              <p:par>
                                <p:cTn id="6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6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95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3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300"/>
                            </p:stCondLst>
                            <p:childTnLst>
                              <p:par>
                                <p:cTn id="7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8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3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85" grpId="0"/>
      <p:bldP spid="85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10800000">
            <a:off x="807868" y="2657694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5858840" y="2999919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588515" y="-12699"/>
            <a:ext cx="5926586" cy="7245349"/>
          </a:xfrm>
          <a:custGeom>
            <a:avLst/>
            <a:gdLst>
              <a:gd name="connsiteX0" fmla="*/ 756568 w 4593513"/>
              <a:gd name="connsiteY0" fmla="*/ 0 h 7245349"/>
              <a:gd name="connsiteX1" fmla="*/ 4593513 w 4593513"/>
              <a:gd name="connsiteY1" fmla="*/ 0 h 7245349"/>
              <a:gd name="connsiteX2" fmla="*/ 3830873 w 4593513"/>
              <a:gd name="connsiteY2" fmla="*/ 7245349 h 7245349"/>
              <a:gd name="connsiteX3" fmla="*/ 0 w 4593513"/>
              <a:gd name="connsiteY3" fmla="*/ 7245349 h 7245349"/>
              <a:gd name="connsiteX4" fmla="*/ 0 w 4593513"/>
              <a:gd name="connsiteY4" fmla="*/ 7187657 h 724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3513" h="7245349">
                <a:moveTo>
                  <a:pt x="756568" y="0"/>
                </a:moveTo>
                <a:lnTo>
                  <a:pt x="4593513" y="0"/>
                </a:lnTo>
                <a:lnTo>
                  <a:pt x="3830873" y="7245349"/>
                </a:lnTo>
                <a:lnTo>
                  <a:pt x="0" y="7245349"/>
                </a:lnTo>
                <a:lnTo>
                  <a:pt x="0" y="7187657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75" b="1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05173" y="2999919"/>
            <a:ext cx="5493271" cy="1220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1"/>
          <p:cNvSpPr txBox="1"/>
          <p:nvPr/>
        </p:nvSpPr>
        <p:spPr>
          <a:xfrm>
            <a:off x="6993434" y="2362496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r"/>
            <a:r>
              <a:rPr lang="zh-CN" altLang="en-US" sz="40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40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40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10137" y="2768304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2917064" y="3068994"/>
            <a:ext cx="1269489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7031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7031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6937007" y="3509125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9109397" y="3509125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6937007" y="4046154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9109397" y="4046154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937007" y="4583182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9109397" y="4583182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4727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37" grpId="0" animBg="1"/>
      <p:bldP spid="3" grpId="0" animBg="1"/>
      <p:bldP spid="13" grpId="0"/>
      <p:bldP spid="18" grpId="0"/>
      <p:bldP spid="29" grpId="0"/>
      <p:bldP spid="30" grpId="0"/>
      <p:bldP spid="31" grpId="0"/>
      <p:bldP spid="32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795399" y="1995290"/>
            <a:ext cx="3366600" cy="4295630"/>
            <a:chOff x="4566005" y="1376925"/>
            <a:chExt cx="3752016" cy="4787404"/>
          </a:xfrm>
        </p:grpSpPr>
        <p:grpSp>
          <p:nvGrpSpPr>
            <p:cNvPr id="28" name="Group 27"/>
            <p:cNvGrpSpPr/>
            <p:nvPr/>
          </p:nvGrpSpPr>
          <p:grpSpPr>
            <a:xfrm>
              <a:off x="4566005" y="1376925"/>
              <a:ext cx="3752016" cy="4787404"/>
              <a:chOff x="4267567" y="971303"/>
              <a:chExt cx="4127218" cy="5266144"/>
            </a:xfrm>
          </p:grpSpPr>
          <p:sp>
            <p:nvSpPr>
              <p:cNvPr id="4" name="椭圆 12"/>
              <p:cNvSpPr/>
              <p:nvPr/>
            </p:nvSpPr>
            <p:spPr>
              <a:xfrm flipH="1">
                <a:off x="6598302" y="1672372"/>
                <a:ext cx="1545224" cy="3068998"/>
              </a:xfrm>
              <a:custGeom>
                <a:avLst/>
                <a:gdLst>
                  <a:gd name="connsiteX0" fmla="*/ 982783 w 1074223"/>
                  <a:gd name="connsiteY0" fmla="*/ 0 h 2224974"/>
                  <a:gd name="connsiteX1" fmla="*/ 586805 w 1074223"/>
                  <a:gd name="connsiteY1" fmla="*/ 2224974 h 2224974"/>
                  <a:gd name="connsiteX2" fmla="*/ 0 w 1074223"/>
                  <a:gd name="connsiteY2" fmla="*/ 1188724 h 2224974"/>
                  <a:gd name="connsiteX3" fmla="*/ 1074223 w 1074223"/>
                  <a:gd name="connsiteY3" fmla="*/ 91440 h 2224974"/>
                  <a:gd name="connsiteX0" fmla="*/ 586805 w 1074223"/>
                  <a:gd name="connsiteY0" fmla="*/ 2133534 h 2133534"/>
                  <a:gd name="connsiteX1" fmla="*/ 0 w 1074223"/>
                  <a:gd name="connsiteY1" fmla="*/ 1097284 h 2133534"/>
                  <a:gd name="connsiteX2" fmla="*/ 1074223 w 1074223"/>
                  <a:gd name="connsiteY2" fmla="*/ 0 h 2133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4223" h="2133534">
                    <a:moveTo>
                      <a:pt x="586805" y="2133534"/>
                    </a:moveTo>
                    <a:cubicBezTo>
                      <a:pt x="234850" y="1922751"/>
                      <a:pt x="0" y="1537444"/>
                      <a:pt x="0" y="1097284"/>
                    </a:cubicBezTo>
                    <a:cubicBezTo>
                      <a:pt x="0" y="506551"/>
                      <a:pt x="423013" y="14617"/>
                      <a:pt x="1074223" y="0"/>
                    </a:cubicBezTo>
                  </a:path>
                </a:pathLst>
              </a:custGeom>
              <a:noFill/>
              <a:ln w="25400" cap="flat" cmpd="sng" algn="ctr">
                <a:solidFill>
                  <a:schemeClr val="accent2"/>
                </a:solidFill>
                <a:prstDash val="sysDot"/>
              </a:ln>
              <a:effectLst/>
            </p:spPr>
            <p:txBody>
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椭圆 12"/>
              <p:cNvSpPr/>
              <p:nvPr/>
            </p:nvSpPr>
            <p:spPr>
              <a:xfrm>
                <a:off x="4561186" y="3834482"/>
                <a:ext cx="1074223" cy="2133534"/>
              </a:xfrm>
              <a:custGeom>
                <a:avLst/>
                <a:gdLst>
                  <a:gd name="connsiteX0" fmla="*/ 982783 w 1074223"/>
                  <a:gd name="connsiteY0" fmla="*/ 0 h 2224974"/>
                  <a:gd name="connsiteX1" fmla="*/ 586805 w 1074223"/>
                  <a:gd name="connsiteY1" fmla="*/ 2224974 h 2224974"/>
                  <a:gd name="connsiteX2" fmla="*/ 0 w 1074223"/>
                  <a:gd name="connsiteY2" fmla="*/ 1188724 h 2224974"/>
                  <a:gd name="connsiteX3" fmla="*/ 1074223 w 1074223"/>
                  <a:gd name="connsiteY3" fmla="*/ 91440 h 2224974"/>
                  <a:gd name="connsiteX0" fmla="*/ 586805 w 1074223"/>
                  <a:gd name="connsiteY0" fmla="*/ 2133534 h 2133534"/>
                  <a:gd name="connsiteX1" fmla="*/ 0 w 1074223"/>
                  <a:gd name="connsiteY1" fmla="*/ 1097284 h 2133534"/>
                  <a:gd name="connsiteX2" fmla="*/ 1074223 w 1074223"/>
                  <a:gd name="connsiteY2" fmla="*/ 0 h 2133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4223" h="2133534">
                    <a:moveTo>
                      <a:pt x="586805" y="2133534"/>
                    </a:moveTo>
                    <a:cubicBezTo>
                      <a:pt x="234850" y="1922751"/>
                      <a:pt x="0" y="1537444"/>
                      <a:pt x="0" y="1097284"/>
                    </a:cubicBezTo>
                    <a:cubicBezTo>
                      <a:pt x="0" y="506551"/>
                      <a:pt x="423013" y="14617"/>
                      <a:pt x="1074223" y="0"/>
                    </a:cubicBezTo>
                  </a:path>
                </a:pathLst>
              </a:custGeom>
              <a:noFill/>
              <a:ln w="25400" cap="flat" cmpd="sng" algn="ctr">
                <a:solidFill>
                  <a:schemeClr val="accent4"/>
                </a:solidFill>
                <a:prstDash val="sysDot"/>
              </a:ln>
              <a:effectLst/>
            </p:spPr>
            <p:txBody>
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椭圆 28"/>
              <p:cNvSpPr/>
              <p:nvPr/>
            </p:nvSpPr>
            <p:spPr>
              <a:xfrm>
                <a:off x="4764682" y="3990124"/>
                <a:ext cx="1977892" cy="1977892"/>
              </a:xfrm>
              <a:prstGeom prst="ellipse">
                <a:avLst/>
              </a:prstGeom>
              <a:solidFill>
                <a:schemeClr val="accent4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椭圆 29"/>
              <p:cNvSpPr/>
              <p:nvPr/>
            </p:nvSpPr>
            <p:spPr>
              <a:xfrm>
                <a:off x="4978628" y="4204070"/>
                <a:ext cx="1549999" cy="1549999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椭圆 30"/>
              <p:cNvSpPr/>
              <p:nvPr/>
            </p:nvSpPr>
            <p:spPr>
              <a:xfrm>
                <a:off x="5228548" y="1917640"/>
                <a:ext cx="2663720" cy="2663720"/>
              </a:xfrm>
              <a:prstGeom prst="ellipse">
                <a:avLst/>
              </a:prstGeom>
              <a:solidFill>
                <a:schemeClr val="accent2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椭圆 31"/>
              <p:cNvSpPr/>
              <p:nvPr/>
            </p:nvSpPr>
            <p:spPr>
              <a:xfrm>
                <a:off x="5451917" y="2141009"/>
                <a:ext cx="2216981" cy="2216981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任意多边形 32"/>
              <p:cNvSpPr/>
              <p:nvPr/>
            </p:nvSpPr>
            <p:spPr>
              <a:xfrm>
                <a:off x="4267567" y="2409948"/>
                <a:ext cx="337279" cy="569626"/>
              </a:xfrm>
              <a:custGeom>
                <a:avLst/>
                <a:gdLst>
                  <a:gd name="connsiteX0" fmla="*/ 674558 w 674558"/>
                  <a:gd name="connsiteY0" fmla="*/ 0 h 569626"/>
                  <a:gd name="connsiteX1" fmla="*/ 344774 w 674558"/>
                  <a:gd name="connsiteY1" fmla="*/ 569626 h 569626"/>
                  <a:gd name="connsiteX2" fmla="*/ 0 w 674558"/>
                  <a:gd name="connsiteY2" fmla="*/ 554636 h 56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4558" h="569626">
                    <a:moveTo>
                      <a:pt x="674558" y="0"/>
                    </a:moveTo>
                    <a:lnTo>
                      <a:pt x="344774" y="569626"/>
                    </a:lnTo>
                    <a:lnTo>
                      <a:pt x="0" y="554636"/>
                    </a:lnTo>
                  </a:path>
                </a:pathLst>
              </a:custGeom>
              <a:noFill/>
              <a:ln w="28575" cap="flat" cmpd="sng" algn="ctr">
                <a:solidFill>
                  <a:schemeClr val="accent1"/>
                </a:solidFill>
                <a:prstDash val="solid"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椭圆 33"/>
              <p:cNvSpPr/>
              <p:nvPr/>
            </p:nvSpPr>
            <p:spPr>
              <a:xfrm>
                <a:off x="4580476" y="1169189"/>
                <a:ext cx="1877542" cy="1877542"/>
              </a:xfrm>
              <a:prstGeom prst="ellipse">
                <a:avLst/>
              </a:prstGeom>
              <a:solidFill>
                <a:schemeClr val="accent1"/>
              </a:solidFill>
              <a:ln w="76200" cap="flat" cmpd="sng" algn="ctr">
                <a:solidFill>
                  <a:sysClr val="window" lastClr="FFFFFF"/>
                </a:solidFill>
                <a:prstDash val="solid"/>
              </a:ln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" name="直接连接符 34"/>
              <p:cNvCxnSpPr/>
              <p:nvPr/>
            </p:nvCxnSpPr>
            <p:spPr>
              <a:xfrm>
                <a:off x="4279385" y="2409948"/>
                <a:ext cx="0" cy="106349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1"/>
                </a:solidFill>
                <a:prstDash val="solid"/>
              </a:ln>
              <a:effectLst/>
            </p:spPr>
          </p:cxnSp>
          <p:sp>
            <p:nvSpPr>
              <p:cNvPr id="15" name="椭圆 37"/>
              <p:cNvSpPr/>
              <p:nvPr/>
            </p:nvSpPr>
            <p:spPr>
              <a:xfrm>
                <a:off x="4744247" y="1332960"/>
                <a:ext cx="1549999" cy="1549999"/>
              </a:xfrm>
              <a:prstGeom prst="ellipse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任意多边形 41"/>
              <p:cNvSpPr/>
              <p:nvPr/>
            </p:nvSpPr>
            <p:spPr>
              <a:xfrm>
                <a:off x="4392547" y="5173950"/>
                <a:ext cx="337279" cy="569626"/>
              </a:xfrm>
              <a:custGeom>
                <a:avLst/>
                <a:gdLst>
                  <a:gd name="connsiteX0" fmla="*/ 674558 w 674558"/>
                  <a:gd name="connsiteY0" fmla="*/ 0 h 569626"/>
                  <a:gd name="connsiteX1" fmla="*/ 344774 w 674558"/>
                  <a:gd name="connsiteY1" fmla="*/ 569626 h 569626"/>
                  <a:gd name="connsiteX2" fmla="*/ 0 w 674558"/>
                  <a:gd name="connsiteY2" fmla="*/ 554636 h 56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4558" h="569626">
                    <a:moveTo>
                      <a:pt x="674558" y="0"/>
                    </a:moveTo>
                    <a:lnTo>
                      <a:pt x="344774" y="569626"/>
                    </a:lnTo>
                    <a:lnTo>
                      <a:pt x="0" y="554636"/>
                    </a:lnTo>
                  </a:path>
                </a:pathLst>
              </a:custGeom>
              <a:noFill/>
              <a:ln w="28575" cap="flat" cmpd="sng" algn="ctr">
                <a:solidFill>
                  <a:schemeClr val="accent4"/>
                </a:solidFill>
                <a:prstDash val="solid"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0" name="直接连接符 42"/>
              <p:cNvCxnSpPr/>
              <p:nvPr/>
            </p:nvCxnSpPr>
            <p:spPr>
              <a:xfrm>
                <a:off x="4404365" y="5173950"/>
                <a:ext cx="0" cy="106349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4"/>
                </a:solidFill>
                <a:prstDash val="solid"/>
              </a:ln>
              <a:effectLst/>
            </p:spPr>
          </p:cxnSp>
          <p:sp>
            <p:nvSpPr>
              <p:cNvPr id="23" name="任意多边形 45"/>
              <p:cNvSpPr/>
              <p:nvPr/>
            </p:nvSpPr>
            <p:spPr>
              <a:xfrm flipH="1">
                <a:off x="7892268" y="3634444"/>
                <a:ext cx="502517" cy="569626"/>
              </a:xfrm>
              <a:custGeom>
                <a:avLst/>
                <a:gdLst>
                  <a:gd name="connsiteX0" fmla="*/ 674558 w 674558"/>
                  <a:gd name="connsiteY0" fmla="*/ 0 h 569626"/>
                  <a:gd name="connsiteX1" fmla="*/ 344774 w 674558"/>
                  <a:gd name="connsiteY1" fmla="*/ 569626 h 569626"/>
                  <a:gd name="connsiteX2" fmla="*/ 0 w 674558"/>
                  <a:gd name="connsiteY2" fmla="*/ 554636 h 569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74558" h="569626">
                    <a:moveTo>
                      <a:pt x="674558" y="0"/>
                    </a:moveTo>
                    <a:lnTo>
                      <a:pt x="344774" y="569626"/>
                    </a:lnTo>
                    <a:lnTo>
                      <a:pt x="0" y="554636"/>
                    </a:lnTo>
                  </a:path>
                </a:pathLst>
              </a:custGeom>
              <a:noFill/>
              <a:ln w="28575" cap="flat" cmpd="sng" algn="ctr">
                <a:solidFill>
                  <a:schemeClr val="accent2"/>
                </a:solidFill>
                <a:prstDash val="solid"/>
                <a:headEnd type="none" w="med" len="med"/>
                <a:tailEnd type="arrow" w="med" len="med"/>
              </a:ln>
              <a:effectLst/>
            </p:spPr>
            <p:txBody>
              <a:bodyPr rtlCol="0" anchor="ctr"/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4" name="直接连接符 46"/>
              <p:cNvCxnSpPr/>
              <p:nvPr/>
            </p:nvCxnSpPr>
            <p:spPr>
              <a:xfrm>
                <a:off x="8394785" y="3634444"/>
                <a:ext cx="0" cy="106349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/>
                </a:solidFill>
                <a:prstDash val="solid"/>
              </a:ln>
              <a:effectLst/>
            </p:spPr>
          </p:cxnSp>
          <p:sp>
            <p:nvSpPr>
              <p:cNvPr id="27" name="椭圆 12"/>
              <p:cNvSpPr/>
              <p:nvPr/>
            </p:nvSpPr>
            <p:spPr>
              <a:xfrm>
                <a:off x="4419355" y="971303"/>
                <a:ext cx="1074223" cy="2133534"/>
              </a:xfrm>
              <a:custGeom>
                <a:avLst/>
                <a:gdLst>
                  <a:gd name="connsiteX0" fmla="*/ 982783 w 1074223"/>
                  <a:gd name="connsiteY0" fmla="*/ 0 h 2224974"/>
                  <a:gd name="connsiteX1" fmla="*/ 586805 w 1074223"/>
                  <a:gd name="connsiteY1" fmla="*/ 2224974 h 2224974"/>
                  <a:gd name="connsiteX2" fmla="*/ 0 w 1074223"/>
                  <a:gd name="connsiteY2" fmla="*/ 1188724 h 2224974"/>
                  <a:gd name="connsiteX3" fmla="*/ 1074223 w 1074223"/>
                  <a:gd name="connsiteY3" fmla="*/ 91440 h 2224974"/>
                  <a:gd name="connsiteX0" fmla="*/ 586805 w 1074223"/>
                  <a:gd name="connsiteY0" fmla="*/ 2133534 h 2133534"/>
                  <a:gd name="connsiteX1" fmla="*/ 0 w 1074223"/>
                  <a:gd name="connsiteY1" fmla="*/ 1097284 h 2133534"/>
                  <a:gd name="connsiteX2" fmla="*/ 1074223 w 1074223"/>
                  <a:gd name="connsiteY2" fmla="*/ 0 h 2133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4223" h="2133534">
                    <a:moveTo>
                      <a:pt x="586805" y="2133534"/>
                    </a:moveTo>
                    <a:cubicBezTo>
                      <a:pt x="234850" y="1922751"/>
                      <a:pt x="0" y="1537444"/>
                      <a:pt x="0" y="1097284"/>
                    </a:cubicBezTo>
                    <a:cubicBezTo>
                      <a:pt x="0" y="506551"/>
                      <a:pt x="423013" y="14617"/>
                      <a:pt x="1074223" y="0"/>
                    </a:cubicBezTo>
                  </a:path>
                </a:pathLst>
              </a:custGeom>
              <a:noFill/>
              <a:ln w="25400" cap="flat" cmpd="sng" algn="ctr">
                <a:solidFill>
                  <a:schemeClr val="accent1"/>
                </a:solidFill>
                <a:prstDash val="sysDot"/>
              </a:ln>
              <a:effectLst/>
            </p:spPr>
            <p:txBody>
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just" defTabSz="964326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800" kern="0">
                  <a:solidFill>
                    <a:sysClr val="window" lastClr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6417836" y="3268762"/>
              <a:ext cx="465138" cy="435769"/>
              <a:chOff x="5368132" y="3540125"/>
              <a:chExt cx="465138" cy="435769"/>
            </a:xfrm>
            <a:solidFill>
              <a:schemeClr val="accent2"/>
            </a:solidFill>
          </p:grpSpPr>
          <p:sp>
            <p:nvSpPr>
              <p:cNvPr id="3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5719491" y="4824689"/>
              <a:ext cx="465138" cy="391319"/>
              <a:chOff x="5368132" y="2625725"/>
              <a:chExt cx="465138" cy="391319"/>
            </a:xfrm>
            <a:solidFill>
              <a:schemeClr val="accent4"/>
            </a:solidFill>
          </p:grpSpPr>
          <p:sp>
            <p:nvSpPr>
              <p:cNvPr id="35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5467255" y="2178077"/>
              <a:ext cx="464344" cy="464344"/>
              <a:chOff x="4439444" y="2582069"/>
              <a:chExt cx="464344" cy="464344"/>
            </a:xfrm>
            <a:solidFill>
              <a:schemeClr val="accent1"/>
            </a:solidFill>
          </p:grpSpPr>
          <p:sp>
            <p:nvSpPr>
              <p:cNvPr id="39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1" tIns="20091" rIns="20091" bIns="20091" anchor="ctr"/>
              <a:lstStyle/>
              <a:p>
                <a:pPr algn="just" defTabSz="241082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4" name="Group 43"/>
          <p:cNvGrpSpPr/>
          <p:nvPr/>
        </p:nvGrpSpPr>
        <p:grpSpPr>
          <a:xfrm>
            <a:off x="1925348" y="3130790"/>
            <a:ext cx="2759895" cy="886306"/>
            <a:chOff x="296347" y="2707900"/>
            <a:chExt cx="3640747" cy="840394"/>
          </a:xfrm>
        </p:grpSpPr>
        <p:sp>
          <p:nvSpPr>
            <p:cNvPr id="42" name="TextBox 41"/>
            <p:cNvSpPr txBox="1"/>
            <p:nvPr/>
          </p:nvSpPr>
          <p:spPr>
            <a:xfrm>
              <a:off x="1990071" y="2707900"/>
              <a:ext cx="1901466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96347" y="3040504"/>
              <a:ext cx="3640747" cy="507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036887" y="5324776"/>
            <a:ext cx="2772627" cy="886306"/>
            <a:chOff x="296347" y="2707900"/>
            <a:chExt cx="3657541" cy="840394"/>
          </a:xfrm>
        </p:grpSpPr>
        <p:sp>
          <p:nvSpPr>
            <p:cNvPr id="46" name="TextBox 45"/>
            <p:cNvSpPr txBox="1"/>
            <p:nvPr/>
          </p:nvSpPr>
          <p:spPr>
            <a:xfrm>
              <a:off x="2052423" y="2707900"/>
              <a:ext cx="1901465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96347" y="3040504"/>
              <a:ext cx="3640747" cy="507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240408" y="4091784"/>
            <a:ext cx="2869487" cy="886306"/>
            <a:chOff x="262149" y="2707900"/>
            <a:chExt cx="2868983" cy="840394"/>
          </a:xfrm>
        </p:grpSpPr>
        <p:sp>
          <p:nvSpPr>
            <p:cNvPr id="49" name="TextBox 48"/>
            <p:cNvSpPr txBox="1"/>
            <p:nvPr/>
          </p:nvSpPr>
          <p:spPr>
            <a:xfrm>
              <a:off x="262149" y="2707900"/>
              <a:ext cx="1441167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96347" y="3040504"/>
              <a:ext cx="2834785" cy="507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请替换文字内容，点击添加相关标题文字，修改文字内容，也可以直接复制你的内容到此。，点击添加相关标题文字，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矩形 5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0437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21"/>
            <a:ext cx="2090836" cy="554260"/>
            <a:chOff x="4597686" y="3155872"/>
            <a:chExt cx="1583966" cy="394162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21"/>
            <a:ext cx="2036110" cy="554260"/>
            <a:chOff x="6978976" y="3155872"/>
            <a:chExt cx="1542507" cy="394162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51"/>
            <a:ext cx="2036110" cy="554261"/>
            <a:chOff x="4597685" y="3914331"/>
            <a:chExt cx="1542507" cy="394162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51"/>
            <a:ext cx="2036110" cy="554261"/>
            <a:chOff x="6978976" y="3914331"/>
            <a:chExt cx="1542507" cy="394162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4"/>
            <a:ext cx="2036110" cy="554261"/>
            <a:chOff x="4597685" y="3914331"/>
            <a:chExt cx="1542507" cy="394162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4"/>
            <a:ext cx="2036110" cy="554261"/>
            <a:chOff x="6978976" y="3914331"/>
            <a:chExt cx="1542507" cy="394162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201092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，点击添加相关标题文字，修改文字内容，也可以直接复制你的内容到此。，点击添加相关标题文字，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矩形 6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959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41790" y="1182264"/>
            <a:ext cx="5950633" cy="306999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41790" y="4318725"/>
            <a:ext cx="595063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6" y="1182264"/>
            <a:ext cx="5950633" cy="306999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318722"/>
            <a:ext cx="595682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28775" y="5804796"/>
            <a:ext cx="10801200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956767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956767" y="443450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7043242" y="4755237"/>
            <a:ext cx="4896544" cy="654187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7043242" y="4434506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3474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700000">
            <a:off x="8749304" y="982702"/>
            <a:ext cx="995524" cy="4882626"/>
            <a:chOff x="5529181" y="1323332"/>
            <a:chExt cx="1082945" cy="5311388"/>
          </a:xfrm>
        </p:grpSpPr>
        <p:sp>
          <p:nvSpPr>
            <p:cNvPr id="5" name="Rectangle 4"/>
            <p:cNvSpPr/>
            <p:nvPr/>
          </p:nvSpPr>
          <p:spPr>
            <a:xfrm>
              <a:off x="5674859" y="1469010"/>
              <a:ext cx="769258" cy="3872246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674859" y="5586622"/>
              <a:ext cx="769258" cy="1048098"/>
              <a:chOff x="5674859" y="5586622"/>
              <a:chExt cx="769258" cy="1048098"/>
            </a:xfrm>
          </p:grpSpPr>
          <p:sp>
            <p:nvSpPr>
              <p:cNvPr id="42" name="Isosceles Triangle 41"/>
              <p:cNvSpPr/>
              <p:nvPr/>
            </p:nvSpPr>
            <p:spPr>
              <a:xfrm flipV="1">
                <a:off x="5674859" y="5586622"/>
                <a:ext cx="769258" cy="1048098"/>
              </a:xfrm>
              <a:prstGeom prst="triangl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Isosceles Triangle 7"/>
              <p:cNvSpPr/>
              <p:nvPr/>
            </p:nvSpPr>
            <p:spPr>
              <a:xfrm flipV="1">
                <a:off x="5882403" y="6097350"/>
                <a:ext cx="354170" cy="537369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" fmla="*/ 0 w 354170"/>
                  <a:gd name="connsiteY0" fmla="*/ 479252 h 537369"/>
                  <a:gd name="connsiteX1" fmla="*/ 177085 w 354170"/>
                  <a:gd name="connsiteY1" fmla="*/ 0 h 537369"/>
                  <a:gd name="connsiteX2" fmla="*/ 354170 w 354170"/>
                  <a:gd name="connsiteY2" fmla="*/ 479252 h 537369"/>
                  <a:gd name="connsiteX3" fmla="*/ 173116 w 354170"/>
                  <a:gd name="connsiteY3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GB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6"/>
            <p:cNvSpPr/>
            <p:nvPr/>
          </p:nvSpPr>
          <p:spPr>
            <a:xfrm>
              <a:off x="5966215" y="5245359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8" name="Straight Connector 7"/>
            <p:cNvCxnSpPr>
              <a:endCxn id="27" idx="7"/>
            </p:cNvCxnSpPr>
            <p:nvPr/>
          </p:nvCxnSpPr>
          <p:spPr>
            <a:xfrm flipH="1">
              <a:off x="5745363" y="1501892"/>
              <a:ext cx="648320" cy="43399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endCxn id="31" idx="7"/>
            </p:cNvCxnSpPr>
            <p:nvPr/>
          </p:nvCxnSpPr>
          <p:spPr>
            <a:xfrm flipH="1">
              <a:off x="6131091" y="1960955"/>
              <a:ext cx="225981" cy="20602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>
              <a:endCxn id="31" idx="5"/>
            </p:cNvCxnSpPr>
            <p:nvPr/>
          </p:nvCxnSpPr>
          <p:spPr>
            <a:xfrm flipH="1" flipV="1">
              <a:off x="6131091" y="2372995"/>
              <a:ext cx="218473" cy="261112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stCxn id="31" idx="1"/>
            </p:cNvCxnSpPr>
            <p:nvPr/>
          </p:nvCxnSpPr>
          <p:spPr>
            <a:xfrm flipH="1" flipV="1">
              <a:off x="5674860" y="1974065"/>
              <a:ext cx="250211" cy="19291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34" idx="7"/>
            </p:cNvCxnSpPr>
            <p:nvPr/>
          </p:nvCxnSpPr>
          <p:spPr>
            <a:xfrm flipV="1">
              <a:off x="5745363" y="2308332"/>
              <a:ext cx="233620" cy="365764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>
              <a:stCxn id="33" idx="1"/>
            </p:cNvCxnSpPr>
            <p:nvPr/>
          </p:nvCxnSpPr>
          <p:spPr>
            <a:xfrm flipH="1" flipV="1">
              <a:off x="6007136" y="3077187"/>
              <a:ext cx="350523" cy="11408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32" idx="7"/>
            </p:cNvCxnSpPr>
            <p:nvPr/>
          </p:nvCxnSpPr>
          <p:spPr>
            <a:xfrm flipV="1">
              <a:off x="5761616" y="3091254"/>
              <a:ext cx="202309" cy="41195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5659729" y="2786494"/>
              <a:ext cx="336895" cy="27833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6028081" y="2655938"/>
              <a:ext cx="416280" cy="36494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32" idx="6"/>
            </p:cNvCxnSpPr>
            <p:nvPr/>
          </p:nvCxnSpPr>
          <p:spPr>
            <a:xfrm flipV="1">
              <a:off x="5800405" y="3322550"/>
              <a:ext cx="673799" cy="27430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40" idx="1"/>
            </p:cNvCxnSpPr>
            <p:nvPr/>
          </p:nvCxnSpPr>
          <p:spPr>
            <a:xfrm flipH="1" flipV="1">
              <a:off x="5703418" y="3660075"/>
              <a:ext cx="155908" cy="353941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>
              <a:stCxn id="40" idx="3"/>
            </p:cNvCxnSpPr>
            <p:nvPr/>
          </p:nvCxnSpPr>
          <p:spPr>
            <a:xfrm flipV="1">
              <a:off x="5859326" y="3828930"/>
              <a:ext cx="555891" cy="37237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37" idx="1"/>
            </p:cNvCxnSpPr>
            <p:nvPr/>
          </p:nvCxnSpPr>
          <p:spPr>
            <a:xfrm flipH="1" flipV="1">
              <a:off x="6051555" y="4670502"/>
              <a:ext cx="322205" cy="4867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734273" y="4644686"/>
              <a:ext cx="231941" cy="62087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 flipV="1">
              <a:off x="6036673" y="4731339"/>
              <a:ext cx="378544" cy="54852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5997660" y="3903674"/>
              <a:ext cx="358924" cy="73650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5529181" y="1323332"/>
              <a:ext cx="291356" cy="291356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6284233" y="1326934"/>
              <a:ext cx="291356" cy="29135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6320461" y="1794381"/>
              <a:ext cx="218900" cy="2189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5558520" y="1903831"/>
              <a:ext cx="218900" cy="21890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959988" y="1363160"/>
              <a:ext cx="199000" cy="19900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529181" y="5137946"/>
              <a:ext cx="291356" cy="29135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6270027" y="5137945"/>
              <a:ext cx="291356" cy="29135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882403" y="2124307"/>
              <a:ext cx="291356" cy="29135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535536" y="3464421"/>
              <a:ext cx="264869" cy="2648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6325602" y="3159217"/>
              <a:ext cx="218900" cy="2189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558520" y="2642039"/>
              <a:ext cx="218900" cy="2189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6299057" y="3706305"/>
              <a:ext cx="291356" cy="29135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Oval 35"/>
            <p:cNvSpPr/>
            <p:nvPr/>
          </p:nvSpPr>
          <p:spPr>
            <a:xfrm>
              <a:off x="6320770" y="2480618"/>
              <a:ext cx="291356" cy="291356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6344617" y="4690038"/>
              <a:ext cx="199000" cy="1990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589565" y="4269595"/>
              <a:ext cx="199000" cy="199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5820537" y="4436997"/>
              <a:ext cx="352541" cy="352541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Oval 39"/>
            <p:cNvSpPr/>
            <p:nvPr/>
          </p:nvSpPr>
          <p:spPr>
            <a:xfrm>
              <a:off x="5820537" y="3975227"/>
              <a:ext cx="264869" cy="26486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854553" y="2904089"/>
              <a:ext cx="291356" cy="29135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Freeform 43"/>
          <p:cNvSpPr/>
          <p:nvPr/>
        </p:nvSpPr>
        <p:spPr>
          <a:xfrm>
            <a:off x="5014180" y="5148901"/>
            <a:ext cx="2378805" cy="1380622"/>
          </a:xfrm>
          <a:custGeom>
            <a:avLst/>
            <a:gdLst>
              <a:gd name="connsiteX0" fmla="*/ 3878334 w 3878334"/>
              <a:gd name="connsiteY0" fmla="*/ 88371 h 1501535"/>
              <a:gd name="connsiteX1" fmla="*/ 3448843 w 3878334"/>
              <a:gd name="connsiteY1" fmla="*/ 19098 h 1501535"/>
              <a:gd name="connsiteX2" fmla="*/ 3656661 w 3878334"/>
              <a:gd name="connsiteY2" fmla="*/ 393171 h 1501535"/>
              <a:gd name="connsiteX3" fmla="*/ 2908516 w 3878334"/>
              <a:gd name="connsiteY3" fmla="*/ 199207 h 1501535"/>
              <a:gd name="connsiteX4" fmla="*/ 2382043 w 3878334"/>
              <a:gd name="connsiteY4" fmla="*/ 171498 h 1501535"/>
              <a:gd name="connsiteX5" fmla="*/ 2963934 w 3878334"/>
              <a:gd name="connsiteY5" fmla="*/ 794953 h 1501535"/>
              <a:gd name="connsiteX6" fmla="*/ 1315243 w 3878334"/>
              <a:gd name="connsiteY6" fmla="*/ 365462 h 1501535"/>
              <a:gd name="connsiteX7" fmla="*/ 1869425 w 3878334"/>
              <a:gd name="connsiteY7" fmla="*/ 1501535 h 1501535"/>
              <a:gd name="connsiteX8" fmla="*/ 206879 w 3878334"/>
              <a:gd name="connsiteY8" fmla="*/ 822662 h 1501535"/>
              <a:gd name="connsiteX9" fmla="*/ 82188 w 3878334"/>
              <a:gd name="connsiteY9" fmla="*/ 767244 h 1501535"/>
              <a:gd name="connsiteX0" fmla="*/ 3671455 w 3671455"/>
              <a:gd name="connsiteY0" fmla="*/ 88371 h 1501535"/>
              <a:gd name="connsiteX1" fmla="*/ 3241964 w 3671455"/>
              <a:gd name="connsiteY1" fmla="*/ 19098 h 1501535"/>
              <a:gd name="connsiteX2" fmla="*/ 3449782 w 3671455"/>
              <a:gd name="connsiteY2" fmla="*/ 393171 h 1501535"/>
              <a:gd name="connsiteX3" fmla="*/ 2701637 w 3671455"/>
              <a:gd name="connsiteY3" fmla="*/ 199207 h 1501535"/>
              <a:gd name="connsiteX4" fmla="*/ 2175164 w 3671455"/>
              <a:gd name="connsiteY4" fmla="*/ 171498 h 1501535"/>
              <a:gd name="connsiteX5" fmla="*/ 2757055 w 3671455"/>
              <a:gd name="connsiteY5" fmla="*/ 794953 h 1501535"/>
              <a:gd name="connsiteX6" fmla="*/ 1108364 w 3671455"/>
              <a:gd name="connsiteY6" fmla="*/ 365462 h 1501535"/>
              <a:gd name="connsiteX7" fmla="*/ 1662546 w 3671455"/>
              <a:gd name="connsiteY7" fmla="*/ 1501535 h 1501535"/>
              <a:gd name="connsiteX8" fmla="*/ 0 w 3671455"/>
              <a:gd name="connsiteY8" fmla="*/ 822662 h 1501535"/>
              <a:gd name="connsiteX0" fmla="*/ 2587137 w 2587137"/>
              <a:gd name="connsiteY0" fmla="*/ 88371 h 1501535"/>
              <a:gd name="connsiteX1" fmla="*/ 2157646 w 2587137"/>
              <a:gd name="connsiteY1" fmla="*/ 19098 h 1501535"/>
              <a:gd name="connsiteX2" fmla="*/ 2365464 w 2587137"/>
              <a:gd name="connsiteY2" fmla="*/ 393171 h 1501535"/>
              <a:gd name="connsiteX3" fmla="*/ 1617319 w 2587137"/>
              <a:gd name="connsiteY3" fmla="*/ 199207 h 1501535"/>
              <a:gd name="connsiteX4" fmla="*/ 1090846 w 2587137"/>
              <a:gd name="connsiteY4" fmla="*/ 171498 h 1501535"/>
              <a:gd name="connsiteX5" fmla="*/ 1672737 w 2587137"/>
              <a:gd name="connsiteY5" fmla="*/ 794953 h 1501535"/>
              <a:gd name="connsiteX6" fmla="*/ 24046 w 2587137"/>
              <a:gd name="connsiteY6" fmla="*/ 365462 h 1501535"/>
              <a:gd name="connsiteX7" fmla="*/ 578228 w 2587137"/>
              <a:gd name="connsiteY7" fmla="*/ 1501535 h 1501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87137" h="1501535">
                <a:moveTo>
                  <a:pt x="2587137" y="88371"/>
                </a:moveTo>
                <a:cubicBezTo>
                  <a:pt x="2390864" y="28334"/>
                  <a:pt x="2194591" y="-31702"/>
                  <a:pt x="2157646" y="19098"/>
                </a:cubicBezTo>
                <a:cubicBezTo>
                  <a:pt x="2120701" y="69898"/>
                  <a:pt x="2455518" y="363153"/>
                  <a:pt x="2365464" y="393171"/>
                </a:cubicBezTo>
                <a:cubicBezTo>
                  <a:pt x="2275409" y="423189"/>
                  <a:pt x="1829755" y="236153"/>
                  <a:pt x="1617319" y="199207"/>
                </a:cubicBezTo>
                <a:cubicBezTo>
                  <a:pt x="1404883" y="162262"/>
                  <a:pt x="1081610" y="72207"/>
                  <a:pt x="1090846" y="171498"/>
                </a:cubicBezTo>
                <a:cubicBezTo>
                  <a:pt x="1100082" y="270789"/>
                  <a:pt x="1850537" y="762626"/>
                  <a:pt x="1672737" y="794953"/>
                </a:cubicBezTo>
                <a:cubicBezTo>
                  <a:pt x="1494937" y="827280"/>
                  <a:pt x="206464" y="247698"/>
                  <a:pt x="24046" y="365462"/>
                </a:cubicBezTo>
                <a:cubicBezTo>
                  <a:pt x="-158372" y="483226"/>
                  <a:pt x="762955" y="1425335"/>
                  <a:pt x="578228" y="1501535"/>
                </a:cubicBezTo>
              </a:path>
            </a:pathLst>
          </a:custGeom>
          <a:noFill/>
          <a:ln w="57150" cap="rnd" cmpd="sng">
            <a:solidFill>
              <a:schemeClr val="tx1"/>
            </a:solidFill>
            <a:prstDash val="solid"/>
            <a:round/>
            <a:tailEnd w="sm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GB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494470" y="3302269"/>
            <a:ext cx="3768273" cy="1064462"/>
            <a:chOff x="2565766" y="2879837"/>
            <a:chExt cx="3573078" cy="1009323"/>
          </a:xfrm>
        </p:grpSpPr>
        <p:sp>
          <p:nvSpPr>
            <p:cNvPr id="48" name="TextBox 47"/>
            <p:cNvSpPr txBox="1"/>
            <p:nvPr/>
          </p:nvSpPr>
          <p:spPr>
            <a:xfrm>
              <a:off x="2616500" y="2879837"/>
              <a:ext cx="1366755" cy="3115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565766" y="3171249"/>
              <a:ext cx="3573078" cy="7179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9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</a:t>
              </a: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728206" y="3093243"/>
            <a:ext cx="1708410" cy="1708410"/>
            <a:chOff x="751623" y="2577152"/>
            <a:chExt cx="1619915" cy="1619915"/>
          </a:xfrm>
        </p:grpSpPr>
        <p:sp>
          <p:nvSpPr>
            <p:cNvPr id="51" name="Oval 50"/>
            <p:cNvSpPr/>
            <p:nvPr/>
          </p:nvSpPr>
          <p:spPr>
            <a:xfrm>
              <a:off x="751623" y="2577152"/>
              <a:ext cx="1619915" cy="161991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1344248" y="3162255"/>
              <a:ext cx="439876" cy="449708"/>
            </a:xfrm>
            <a:custGeom>
              <a:avLst/>
              <a:gdLst>
                <a:gd name="T0" fmla="*/ 203 w 360"/>
                <a:gd name="T1" fmla="*/ 271 h 368"/>
                <a:gd name="T2" fmla="*/ 261 w 360"/>
                <a:gd name="T3" fmla="*/ 202 h 368"/>
                <a:gd name="T4" fmla="*/ 360 w 360"/>
                <a:gd name="T5" fmla="*/ 51 h 368"/>
                <a:gd name="T6" fmla="*/ 346 w 360"/>
                <a:gd name="T7" fmla="*/ 37 h 368"/>
                <a:gd name="T8" fmla="*/ 277 w 360"/>
                <a:gd name="T9" fmla="*/ 37 h 368"/>
                <a:gd name="T10" fmla="*/ 180 w 360"/>
                <a:gd name="T11" fmla="*/ 0 h 368"/>
                <a:gd name="T12" fmla="*/ 83 w 360"/>
                <a:gd name="T13" fmla="*/ 37 h 368"/>
                <a:gd name="T14" fmla="*/ 14 w 360"/>
                <a:gd name="T15" fmla="*/ 37 h 368"/>
                <a:gd name="T16" fmla="*/ 0 w 360"/>
                <a:gd name="T17" fmla="*/ 51 h 368"/>
                <a:gd name="T18" fmla="*/ 98 w 360"/>
                <a:gd name="T19" fmla="*/ 202 h 368"/>
                <a:gd name="T20" fmla="*/ 156 w 360"/>
                <a:gd name="T21" fmla="*/ 271 h 368"/>
                <a:gd name="T22" fmla="*/ 156 w 360"/>
                <a:gd name="T23" fmla="*/ 297 h 368"/>
                <a:gd name="T24" fmla="*/ 91 w 360"/>
                <a:gd name="T25" fmla="*/ 332 h 368"/>
                <a:gd name="T26" fmla="*/ 180 w 360"/>
                <a:gd name="T27" fmla="*/ 368 h 368"/>
                <a:gd name="T28" fmla="*/ 269 w 360"/>
                <a:gd name="T29" fmla="*/ 332 h 368"/>
                <a:gd name="T30" fmla="*/ 203 w 360"/>
                <a:gd name="T31" fmla="*/ 297 h 368"/>
                <a:gd name="T32" fmla="*/ 203 w 360"/>
                <a:gd name="T33" fmla="*/ 271 h 368"/>
                <a:gd name="T34" fmla="*/ 259 w 360"/>
                <a:gd name="T35" fmla="*/ 170 h 368"/>
                <a:gd name="T36" fmla="*/ 281 w 360"/>
                <a:gd name="T37" fmla="*/ 65 h 368"/>
                <a:gd name="T38" fmla="*/ 331 w 360"/>
                <a:gd name="T39" fmla="*/ 65 h 368"/>
                <a:gd name="T40" fmla="*/ 259 w 360"/>
                <a:gd name="T41" fmla="*/ 170 h 368"/>
                <a:gd name="T42" fmla="*/ 180 w 360"/>
                <a:gd name="T43" fmla="*/ 24 h 368"/>
                <a:gd name="T44" fmla="*/ 256 w 360"/>
                <a:gd name="T45" fmla="*/ 55 h 368"/>
                <a:gd name="T46" fmla="*/ 180 w 360"/>
                <a:gd name="T47" fmla="*/ 86 h 368"/>
                <a:gd name="T48" fmla="*/ 104 w 360"/>
                <a:gd name="T49" fmla="*/ 55 h 368"/>
                <a:gd name="T50" fmla="*/ 180 w 360"/>
                <a:gd name="T51" fmla="*/ 24 h 368"/>
                <a:gd name="T52" fmla="*/ 29 w 360"/>
                <a:gd name="T53" fmla="*/ 65 h 368"/>
                <a:gd name="T54" fmla="*/ 79 w 360"/>
                <a:gd name="T55" fmla="*/ 65 h 368"/>
                <a:gd name="T56" fmla="*/ 101 w 360"/>
                <a:gd name="T57" fmla="*/ 170 h 368"/>
                <a:gd name="T58" fmla="*/ 29 w 360"/>
                <a:gd name="T59" fmla="*/ 6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0" h="368">
                  <a:moveTo>
                    <a:pt x="203" y="271"/>
                  </a:moveTo>
                  <a:cubicBezTo>
                    <a:pt x="203" y="242"/>
                    <a:pt x="225" y="226"/>
                    <a:pt x="261" y="202"/>
                  </a:cubicBezTo>
                  <a:cubicBezTo>
                    <a:pt x="305" y="173"/>
                    <a:pt x="360" y="137"/>
                    <a:pt x="360" y="51"/>
                  </a:cubicBezTo>
                  <a:cubicBezTo>
                    <a:pt x="360" y="43"/>
                    <a:pt x="353" y="37"/>
                    <a:pt x="346" y="37"/>
                  </a:cubicBezTo>
                  <a:cubicBezTo>
                    <a:pt x="277" y="37"/>
                    <a:pt x="277" y="37"/>
                    <a:pt x="277" y="37"/>
                  </a:cubicBezTo>
                  <a:cubicBezTo>
                    <a:pt x="267" y="19"/>
                    <a:pt x="238" y="0"/>
                    <a:pt x="180" y="0"/>
                  </a:cubicBezTo>
                  <a:cubicBezTo>
                    <a:pt x="121" y="0"/>
                    <a:pt x="92" y="19"/>
                    <a:pt x="83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6" y="37"/>
                    <a:pt x="0" y="43"/>
                    <a:pt x="0" y="51"/>
                  </a:cubicBezTo>
                  <a:cubicBezTo>
                    <a:pt x="0" y="137"/>
                    <a:pt x="54" y="173"/>
                    <a:pt x="98" y="202"/>
                  </a:cubicBezTo>
                  <a:cubicBezTo>
                    <a:pt x="134" y="226"/>
                    <a:pt x="156" y="242"/>
                    <a:pt x="156" y="271"/>
                  </a:cubicBezTo>
                  <a:cubicBezTo>
                    <a:pt x="156" y="297"/>
                    <a:pt x="156" y="297"/>
                    <a:pt x="156" y="297"/>
                  </a:cubicBezTo>
                  <a:cubicBezTo>
                    <a:pt x="118" y="301"/>
                    <a:pt x="91" y="315"/>
                    <a:pt x="91" y="332"/>
                  </a:cubicBezTo>
                  <a:cubicBezTo>
                    <a:pt x="91" y="352"/>
                    <a:pt x="131" y="368"/>
                    <a:pt x="180" y="368"/>
                  </a:cubicBezTo>
                  <a:cubicBezTo>
                    <a:pt x="229" y="368"/>
                    <a:pt x="269" y="352"/>
                    <a:pt x="269" y="332"/>
                  </a:cubicBezTo>
                  <a:cubicBezTo>
                    <a:pt x="269" y="315"/>
                    <a:pt x="241" y="301"/>
                    <a:pt x="203" y="297"/>
                  </a:cubicBezTo>
                  <a:lnTo>
                    <a:pt x="203" y="271"/>
                  </a:lnTo>
                  <a:close/>
                  <a:moveTo>
                    <a:pt x="259" y="170"/>
                  </a:moveTo>
                  <a:cubicBezTo>
                    <a:pt x="270" y="146"/>
                    <a:pt x="279" y="113"/>
                    <a:pt x="281" y="65"/>
                  </a:cubicBezTo>
                  <a:cubicBezTo>
                    <a:pt x="331" y="65"/>
                    <a:pt x="331" y="65"/>
                    <a:pt x="331" y="65"/>
                  </a:cubicBezTo>
                  <a:cubicBezTo>
                    <a:pt x="326" y="119"/>
                    <a:pt x="294" y="146"/>
                    <a:pt x="259" y="170"/>
                  </a:cubicBezTo>
                  <a:close/>
                  <a:moveTo>
                    <a:pt x="180" y="24"/>
                  </a:moveTo>
                  <a:cubicBezTo>
                    <a:pt x="234" y="24"/>
                    <a:pt x="256" y="47"/>
                    <a:pt x="256" y="55"/>
                  </a:cubicBezTo>
                  <a:cubicBezTo>
                    <a:pt x="256" y="63"/>
                    <a:pt x="234" y="86"/>
                    <a:pt x="180" y="86"/>
                  </a:cubicBezTo>
                  <a:cubicBezTo>
                    <a:pt x="125" y="86"/>
                    <a:pt x="104" y="63"/>
                    <a:pt x="104" y="55"/>
                  </a:cubicBezTo>
                  <a:cubicBezTo>
                    <a:pt x="104" y="47"/>
                    <a:pt x="125" y="24"/>
                    <a:pt x="180" y="24"/>
                  </a:cubicBezTo>
                  <a:close/>
                  <a:moveTo>
                    <a:pt x="29" y="65"/>
                  </a:moveTo>
                  <a:cubicBezTo>
                    <a:pt x="79" y="65"/>
                    <a:pt x="79" y="65"/>
                    <a:pt x="79" y="65"/>
                  </a:cubicBezTo>
                  <a:cubicBezTo>
                    <a:pt x="80" y="113"/>
                    <a:pt x="89" y="146"/>
                    <a:pt x="101" y="170"/>
                  </a:cubicBezTo>
                  <a:cubicBezTo>
                    <a:pt x="66" y="146"/>
                    <a:pt x="33" y="119"/>
                    <a:pt x="29" y="6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136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4"/>
          <p:cNvGrpSpPr/>
          <p:nvPr/>
        </p:nvGrpSpPr>
        <p:grpSpPr>
          <a:xfrm>
            <a:off x="2182585" y="4273066"/>
            <a:ext cx="866867" cy="867591"/>
            <a:chOff x="1245350" y="3178283"/>
            <a:chExt cx="843049" cy="843755"/>
          </a:xfrm>
        </p:grpSpPr>
        <p:sp>
          <p:nvSpPr>
            <p:cNvPr id="77" name="Oval 76"/>
            <p:cNvSpPr>
              <a:spLocks noChangeAspect="1"/>
            </p:cNvSpPr>
            <p:nvPr/>
          </p:nvSpPr>
          <p:spPr>
            <a:xfrm>
              <a:off x="1245350" y="3178283"/>
              <a:ext cx="843049" cy="843755"/>
            </a:xfrm>
            <a:prstGeom prst="ellipse">
              <a:avLst/>
            </a:prstGeom>
            <a:solidFill>
              <a:schemeClr val="accent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 noEditPoints="1"/>
            </p:cNvSpPr>
            <p:nvPr/>
          </p:nvSpPr>
          <p:spPr bwMode="auto">
            <a:xfrm>
              <a:off x="1518737" y="3383239"/>
              <a:ext cx="296640" cy="433374"/>
            </a:xfrm>
            <a:custGeom>
              <a:avLst/>
              <a:gdLst/>
              <a:ahLst/>
              <a:cxnLst>
                <a:cxn ang="0">
                  <a:pos x="35" y="0"/>
                </a:cxn>
                <a:cxn ang="0">
                  <a:pos x="0" y="35"/>
                </a:cxn>
                <a:cxn ang="0">
                  <a:pos x="16" y="74"/>
                </a:cxn>
                <a:cxn ang="0">
                  <a:pos x="35" y="102"/>
                </a:cxn>
                <a:cxn ang="0">
                  <a:pos x="54" y="74"/>
                </a:cxn>
                <a:cxn ang="0">
                  <a:pos x="70" y="35"/>
                </a:cxn>
                <a:cxn ang="0">
                  <a:pos x="35" y="0"/>
                </a:cxn>
                <a:cxn ang="0">
                  <a:pos x="43" y="87"/>
                </a:cxn>
                <a:cxn ang="0">
                  <a:pos x="27" y="89"/>
                </a:cxn>
                <a:cxn ang="0">
                  <a:pos x="26" y="83"/>
                </a:cxn>
                <a:cxn ang="0">
                  <a:pos x="26" y="83"/>
                </a:cxn>
                <a:cxn ang="0">
                  <a:pos x="45" y="80"/>
                </a:cxn>
                <a:cxn ang="0">
                  <a:pos x="44" y="83"/>
                </a:cxn>
                <a:cxn ang="0">
                  <a:pos x="43" y="87"/>
                </a:cxn>
                <a:cxn ang="0">
                  <a:pos x="25" y="79"/>
                </a:cxn>
                <a:cxn ang="0">
                  <a:pos x="23" y="73"/>
                </a:cxn>
                <a:cxn ang="0">
                  <a:pos x="47" y="73"/>
                </a:cxn>
                <a:cxn ang="0">
                  <a:pos x="46" y="77"/>
                </a:cxn>
                <a:cxn ang="0">
                  <a:pos x="25" y="79"/>
                </a:cxn>
                <a:cxn ang="0">
                  <a:pos x="35" y="96"/>
                </a:cxn>
                <a:cxn ang="0">
                  <a:pos x="29" y="92"/>
                </a:cxn>
                <a:cxn ang="0">
                  <a:pos x="42" y="90"/>
                </a:cxn>
                <a:cxn ang="0">
                  <a:pos x="35" y="96"/>
                </a:cxn>
                <a:cxn ang="0">
                  <a:pos x="50" y="67"/>
                </a:cxn>
                <a:cxn ang="0">
                  <a:pos x="20" y="67"/>
                </a:cxn>
                <a:cxn ang="0">
                  <a:pos x="15" y="57"/>
                </a:cxn>
                <a:cxn ang="0">
                  <a:pos x="6" y="35"/>
                </a:cxn>
                <a:cxn ang="0">
                  <a:pos x="35" y="6"/>
                </a:cxn>
                <a:cxn ang="0">
                  <a:pos x="64" y="35"/>
                </a:cxn>
                <a:cxn ang="0">
                  <a:pos x="55" y="57"/>
                </a:cxn>
                <a:cxn ang="0">
                  <a:pos x="50" y="67"/>
                </a:cxn>
                <a:cxn ang="0">
                  <a:pos x="50" y="67"/>
                </a:cxn>
                <a:cxn ang="0">
                  <a:pos x="50" y="67"/>
                </a:cxn>
              </a:cxnLst>
              <a:rect l="0" t="0" r="r" b="b"/>
              <a:pathLst>
                <a:path w="70" h="102">
                  <a:moveTo>
                    <a:pt x="35" y="0"/>
                  </a:moveTo>
                  <a:cubicBezTo>
                    <a:pt x="16" y="0"/>
                    <a:pt x="0" y="16"/>
                    <a:pt x="0" y="35"/>
                  </a:cubicBezTo>
                  <a:cubicBezTo>
                    <a:pt x="0" y="48"/>
                    <a:pt x="12" y="62"/>
                    <a:pt x="16" y="74"/>
                  </a:cubicBezTo>
                  <a:cubicBezTo>
                    <a:pt x="22" y="91"/>
                    <a:pt x="22" y="102"/>
                    <a:pt x="35" y="102"/>
                  </a:cubicBezTo>
                  <a:cubicBezTo>
                    <a:pt x="49" y="102"/>
                    <a:pt x="48" y="92"/>
                    <a:pt x="54" y="74"/>
                  </a:cubicBezTo>
                  <a:cubicBezTo>
                    <a:pt x="58" y="62"/>
                    <a:pt x="70" y="48"/>
                    <a:pt x="70" y="35"/>
                  </a:cubicBezTo>
                  <a:cubicBezTo>
                    <a:pt x="70" y="16"/>
                    <a:pt x="54" y="0"/>
                    <a:pt x="35" y="0"/>
                  </a:cubicBezTo>
                  <a:close/>
                  <a:moveTo>
                    <a:pt x="43" y="87"/>
                  </a:moveTo>
                  <a:cubicBezTo>
                    <a:pt x="27" y="89"/>
                    <a:pt x="27" y="89"/>
                    <a:pt x="27" y="89"/>
                  </a:cubicBezTo>
                  <a:cubicBezTo>
                    <a:pt x="27" y="87"/>
                    <a:pt x="26" y="85"/>
                    <a:pt x="26" y="83"/>
                  </a:cubicBezTo>
                  <a:cubicBezTo>
                    <a:pt x="26" y="83"/>
                    <a:pt x="26" y="83"/>
                    <a:pt x="26" y="83"/>
                  </a:cubicBezTo>
                  <a:cubicBezTo>
                    <a:pt x="45" y="80"/>
                    <a:pt x="45" y="80"/>
                    <a:pt x="45" y="80"/>
                  </a:cubicBezTo>
                  <a:cubicBezTo>
                    <a:pt x="45" y="81"/>
                    <a:pt x="45" y="82"/>
                    <a:pt x="44" y="83"/>
                  </a:cubicBezTo>
                  <a:cubicBezTo>
                    <a:pt x="44" y="84"/>
                    <a:pt x="44" y="86"/>
                    <a:pt x="43" y="87"/>
                  </a:cubicBezTo>
                  <a:close/>
                  <a:moveTo>
                    <a:pt x="25" y="79"/>
                  </a:moveTo>
                  <a:cubicBezTo>
                    <a:pt x="24" y="78"/>
                    <a:pt x="23" y="76"/>
                    <a:pt x="23" y="73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5"/>
                    <a:pt x="47" y="76"/>
                    <a:pt x="46" y="77"/>
                  </a:cubicBezTo>
                  <a:lnTo>
                    <a:pt x="25" y="79"/>
                  </a:lnTo>
                  <a:close/>
                  <a:moveTo>
                    <a:pt x="35" y="96"/>
                  </a:moveTo>
                  <a:cubicBezTo>
                    <a:pt x="32" y="96"/>
                    <a:pt x="30" y="95"/>
                    <a:pt x="29" y="92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0" y="95"/>
                    <a:pt x="39" y="96"/>
                    <a:pt x="35" y="96"/>
                  </a:cubicBezTo>
                  <a:close/>
                  <a:moveTo>
                    <a:pt x="50" y="67"/>
                  </a:moveTo>
                  <a:cubicBezTo>
                    <a:pt x="20" y="67"/>
                    <a:pt x="20" y="67"/>
                    <a:pt x="20" y="67"/>
                  </a:cubicBezTo>
                  <a:cubicBezTo>
                    <a:pt x="19" y="64"/>
                    <a:pt x="17" y="60"/>
                    <a:pt x="15" y="57"/>
                  </a:cubicBezTo>
                  <a:cubicBezTo>
                    <a:pt x="11" y="49"/>
                    <a:pt x="6" y="41"/>
                    <a:pt x="6" y="35"/>
                  </a:cubicBezTo>
                  <a:cubicBezTo>
                    <a:pt x="6" y="19"/>
                    <a:pt x="19" y="6"/>
                    <a:pt x="35" y="6"/>
                  </a:cubicBezTo>
                  <a:cubicBezTo>
                    <a:pt x="51" y="6"/>
                    <a:pt x="64" y="19"/>
                    <a:pt x="64" y="35"/>
                  </a:cubicBezTo>
                  <a:cubicBezTo>
                    <a:pt x="64" y="41"/>
                    <a:pt x="60" y="49"/>
                    <a:pt x="55" y="57"/>
                  </a:cubicBezTo>
                  <a:cubicBezTo>
                    <a:pt x="53" y="60"/>
                    <a:pt x="52" y="64"/>
                    <a:pt x="50" y="67"/>
                  </a:cubicBezTo>
                  <a:close/>
                  <a:moveTo>
                    <a:pt x="50" y="67"/>
                  </a:moveTo>
                  <a:cubicBezTo>
                    <a:pt x="50" y="67"/>
                    <a:pt x="50" y="67"/>
                    <a:pt x="50" y="67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88"/>
          <p:cNvGrpSpPr/>
          <p:nvPr/>
        </p:nvGrpSpPr>
        <p:grpSpPr>
          <a:xfrm>
            <a:off x="4974174" y="4084914"/>
            <a:ext cx="1242848" cy="1243890"/>
            <a:chOff x="3584844" y="2915264"/>
            <a:chExt cx="843049" cy="843755"/>
          </a:xfrm>
        </p:grpSpPr>
        <p:sp>
          <p:nvSpPr>
            <p:cNvPr id="58" name="Oval 57"/>
            <p:cNvSpPr>
              <a:spLocks noChangeAspect="1"/>
            </p:cNvSpPr>
            <p:nvPr/>
          </p:nvSpPr>
          <p:spPr>
            <a:xfrm>
              <a:off x="3584844" y="2915264"/>
              <a:ext cx="843049" cy="843755"/>
            </a:xfrm>
            <a:prstGeom prst="ellipse">
              <a:avLst/>
            </a:prstGeom>
            <a:solidFill>
              <a:schemeClr val="accent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3"/>
            <p:cNvSpPr>
              <a:spLocks noEditPoints="1"/>
            </p:cNvSpPr>
            <p:nvPr/>
          </p:nvSpPr>
          <p:spPr bwMode="auto">
            <a:xfrm>
              <a:off x="3907109" y="3188253"/>
              <a:ext cx="198518" cy="29777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90"/>
          <p:cNvGrpSpPr/>
          <p:nvPr/>
        </p:nvGrpSpPr>
        <p:grpSpPr>
          <a:xfrm>
            <a:off x="9945837" y="2987638"/>
            <a:ext cx="881245" cy="881983"/>
            <a:chOff x="7203324" y="1921403"/>
            <a:chExt cx="843049" cy="843755"/>
          </a:xfrm>
        </p:grpSpPr>
        <p:sp>
          <p:nvSpPr>
            <p:cNvPr id="74" name="Oval 73"/>
            <p:cNvSpPr>
              <a:spLocks noChangeAspect="1"/>
            </p:cNvSpPr>
            <p:nvPr/>
          </p:nvSpPr>
          <p:spPr>
            <a:xfrm>
              <a:off x="7203324" y="1921403"/>
              <a:ext cx="843049" cy="843755"/>
            </a:xfrm>
            <a:prstGeom prst="ellipse">
              <a:avLst/>
            </a:prstGeom>
            <a:solidFill>
              <a:schemeClr val="accent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137"/>
            <p:cNvSpPr>
              <a:spLocks noEditPoints="1"/>
            </p:cNvSpPr>
            <p:nvPr/>
          </p:nvSpPr>
          <p:spPr bwMode="auto">
            <a:xfrm>
              <a:off x="7460025" y="2174501"/>
              <a:ext cx="329647" cy="337558"/>
            </a:xfrm>
            <a:custGeom>
              <a:avLst/>
              <a:gdLst/>
              <a:ahLst/>
              <a:cxnLst>
                <a:cxn ang="0">
                  <a:pos x="46" y="30"/>
                </a:cxn>
                <a:cxn ang="0">
                  <a:pos x="39" y="36"/>
                </a:cxn>
                <a:cxn ang="0">
                  <a:pos x="39" y="50"/>
                </a:cxn>
                <a:cxn ang="0">
                  <a:pos x="38" y="50"/>
                </a:cxn>
                <a:cxn ang="0">
                  <a:pos x="24" y="58"/>
                </a:cxn>
                <a:cxn ang="0">
                  <a:pos x="24" y="59"/>
                </a:cxn>
                <a:cxn ang="0">
                  <a:pos x="23" y="58"/>
                </a:cxn>
                <a:cxn ang="0">
                  <a:pos x="21" y="56"/>
                </a:cxn>
                <a:cxn ang="0">
                  <a:pos x="21" y="55"/>
                </a:cxn>
                <a:cxn ang="0">
                  <a:pos x="24" y="45"/>
                </a:cxn>
                <a:cxn ang="0">
                  <a:pos x="14" y="35"/>
                </a:cxn>
                <a:cxn ang="0">
                  <a:pos x="4" y="38"/>
                </a:cxn>
                <a:cxn ang="0">
                  <a:pos x="3" y="38"/>
                </a:cxn>
                <a:cxn ang="0">
                  <a:pos x="3" y="38"/>
                </a:cxn>
                <a:cxn ang="0">
                  <a:pos x="0" y="35"/>
                </a:cxn>
                <a:cxn ang="0">
                  <a:pos x="0" y="34"/>
                </a:cxn>
                <a:cxn ang="0">
                  <a:pos x="8" y="20"/>
                </a:cxn>
                <a:cxn ang="0">
                  <a:pos x="9" y="20"/>
                </a:cxn>
                <a:cxn ang="0">
                  <a:pos x="23" y="19"/>
                </a:cxn>
                <a:cxn ang="0">
                  <a:pos x="29" y="12"/>
                </a:cxn>
                <a:cxn ang="0">
                  <a:pos x="57" y="0"/>
                </a:cxn>
                <a:cxn ang="0">
                  <a:pos x="58" y="1"/>
                </a:cxn>
                <a:cxn ang="0">
                  <a:pos x="46" y="30"/>
                </a:cxn>
                <a:cxn ang="0">
                  <a:pos x="47" y="8"/>
                </a:cxn>
                <a:cxn ang="0">
                  <a:pos x="43" y="12"/>
                </a:cxn>
                <a:cxn ang="0">
                  <a:pos x="47" y="15"/>
                </a:cxn>
                <a:cxn ang="0">
                  <a:pos x="50" y="12"/>
                </a:cxn>
                <a:cxn ang="0">
                  <a:pos x="47" y="8"/>
                </a:cxn>
              </a:cxnLst>
              <a:rect l="0" t="0" r="r" b="b"/>
              <a:pathLst>
                <a:path w="58" h="59">
                  <a:moveTo>
                    <a:pt x="46" y="30"/>
                  </a:moveTo>
                  <a:cubicBezTo>
                    <a:pt x="44" y="32"/>
                    <a:pt x="42" y="34"/>
                    <a:pt x="39" y="36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39" y="50"/>
                    <a:pt x="39" y="50"/>
                    <a:pt x="38" y="50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58"/>
                    <a:pt x="23" y="58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1" y="56"/>
                    <a:pt x="20" y="55"/>
                    <a:pt x="21" y="5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14" y="35"/>
                    <a:pt x="14" y="35"/>
                    <a:pt x="14" y="3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5"/>
                    <a:pt x="0" y="34"/>
                    <a:pt x="0" y="34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0"/>
                    <a:pt x="9" y="20"/>
                    <a:pt x="9" y="2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5" y="17"/>
                    <a:pt x="27" y="14"/>
                    <a:pt x="29" y="12"/>
                  </a:cubicBezTo>
                  <a:cubicBezTo>
                    <a:pt x="38" y="3"/>
                    <a:pt x="45" y="0"/>
                    <a:pt x="57" y="0"/>
                  </a:cubicBezTo>
                  <a:cubicBezTo>
                    <a:pt x="58" y="0"/>
                    <a:pt x="58" y="1"/>
                    <a:pt x="58" y="1"/>
                  </a:cubicBezTo>
                  <a:cubicBezTo>
                    <a:pt x="58" y="13"/>
                    <a:pt x="55" y="21"/>
                    <a:pt x="46" y="30"/>
                  </a:cubicBezTo>
                  <a:close/>
                  <a:moveTo>
                    <a:pt x="47" y="8"/>
                  </a:moveTo>
                  <a:cubicBezTo>
                    <a:pt x="45" y="8"/>
                    <a:pt x="43" y="10"/>
                    <a:pt x="43" y="12"/>
                  </a:cubicBezTo>
                  <a:cubicBezTo>
                    <a:pt x="43" y="14"/>
                    <a:pt x="45" y="15"/>
                    <a:pt x="47" y="15"/>
                  </a:cubicBezTo>
                  <a:cubicBezTo>
                    <a:pt x="49" y="15"/>
                    <a:pt x="50" y="14"/>
                    <a:pt x="50" y="12"/>
                  </a:cubicBezTo>
                  <a:cubicBezTo>
                    <a:pt x="50" y="10"/>
                    <a:pt x="49" y="8"/>
                    <a:pt x="47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87"/>
          <p:cNvGrpSpPr/>
          <p:nvPr/>
        </p:nvGrpSpPr>
        <p:grpSpPr>
          <a:xfrm>
            <a:off x="6638776" y="2890540"/>
            <a:ext cx="1323085" cy="1324192"/>
            <a:chOff x="4592738" y="1758620"/>
            <a:chExt cx="843049" cy="843755"/>
          </a:xfrm>
        </p:grpSpPr>
        <p:sp>
          <p:nvSpPr>
            <p:cNvPr id="65" name="Oval 64"/>
            <p:cNvSpPr>
              <a:spLocks noChangeAspect="1"/>
            </p:cNvSpPr>
            <p:nvPr/>
          </p:nvSpPr>
          <p:spPr>
            <a:xfrm>
              <a:off x="4592738" y="1758620"/>
              <a:ext cx="843049" cy="843755"/>
            </a:xfrm>
            <a:prstGeom prst="ellipse">
              <a:avLst/>
            </a:prstGeom>
            <a:solidFill>
              <a:schemeClr val="accent4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53"/>
            <p:cNvSpPr>
              <a:spLocks/>
            </p:cNvSpPr>
            <p:nvPr/>
          </p:nvSpPr>
          <p:spPr bwMode="auto">
            <a:xfrm>
              <a:off x="4838943" y="2032612"/>
              <a:ext cx="350639" cy="259998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89"/>
          <p:cNvGrpSpPr/>
          <p:nvPr/>
        </p:nvGrpSpPr>
        <p:grpSpPr>
          <a:xfrm>
            <a:off x="8424869" y="4084935"/>
            <a:ext cx="1242806" cy="1243846"/>
            <a:chOff x="5696894" y="2915264"/>
            <a:chExt cx="843049" cy="843755"/>
          </a:xfrm>
        </p:grpSpPr>
        <p:sp>
          <p:nvSpPr>
            <p:cNvPr id="70" name="Oval 69"/>
            <p:cNvSpPr>
              <a:spLocks noChangeAspect="1"/>
            </p:cNvSpPr>
            <p:nvPr/>
          </p:nvSpPr>
          <p:spPr>
            <a:xfrm>
              <a:off x="5696894" y="2915264"/>
              <a:ext cx="843049" cy="843755"/>
            </a:xfrm>
            <a:prstGeom prst="ellipse">
              <a:avLst/>
            </a:prstGeom>
            <a:solidFill>
              <a:schemeClr val="accent5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57"/>
            <p:cNvSpPr>
              <a:spLocks noEditPoints="1"/>
            </p:cNvSpPr>
            <p:nvPr/>
          </p:nvSpPr>
          <p:spPr bwMode="auto">
            <a:xfrm>
              <a:off x="5972842" y="3208084"/>
              <a:ext cx="291152" cy="258114"/>
            </a:xfrm>
            <a:custGeom>
              <a:avLst/>
              <a:gdLst/>
              <a:ahLst/>
              <a:cxnLst>
                <a:cxn ang="0">
                  <a:pos x="7" y="9"/>
                </a:cxn>
                <a:cxn ang="0">
                  <a:pos x="7" y="57"/>
                </a:cxn>
                <a:cxn ang="0">
                  <a:pos x="6" y="58"/>
                </a:cxn>
                <a:cxn ang="0">
                  <a:pos x="4" y="58"/>
                </a:cxn>
                <a:cxn ang="0">
                  <a:pos x="2" y="57"/>
                </a:cxn>
                <a:cxn ang="0">
                  <a:pos x="2" y="9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0" y="4"/>
                </a:cxn>
                <a:cxn ang="0">
                  <a:pos x="7" y="9"/>
                </a:cxn>
                <a:cxn ang="0">
                  <a:pos x="65" y="36"/>
                </a:cxn>
                <a:cxn ang="0">
                  <a:pos x="63" y="38"/>
                </a:cxn>
                <a:cxn ang="0">
                  <a:pos x="49" y="43"/>
                </a:cxn>
                <a:cxn ang="0">
                  <a:pos x="31" y="37"/>
                </a:cxn>
                <a:cxn ang="0">
                  <a:pos x="13" y="43"/>
                </a:cxn>
                <a:cxn ang="0">
                  <a:pos x="12" y="43"/>
                </a:cxn>
                <a:cxn ang="0">
                  <a:pos x="10" y="41"/>
                </a:cxn>
                <a:cxn ang="0">
                  <a:pos x="10" y="13"/>
                </a:cxn>
                <a:cxn ang="0">
                  <a:pos x="11" y="11"/>
                </a:cxn>
                <a:cxn ang="0">
                  <a:pos x="14" y="9"/>
                </a:cxn>
                <a:cxn ang="0">
                  <a:pos x="30" y="4"/>
                </a:cxn>
                <a:cxn ang="0">
                  <a:pos x="46" y="9"/>
                </a:cxn>
                <a:cxn ang="0">
                  <a:pos x="49" y="10"/>
                </a:cxn>
                <a:cxn ang="0">
                  <a:pos x="63" y="4"/>
                </a:cxn>
                <a:cxn ang="0">
                  <a:pos x="65" y="7"/>
                </a:cxn>
                <a:cxn ang="0">
                  <a:pos x="65" y="36"/>
                </a:cxn>
              </a:cxnLst>
              <a:rect l="0" t="0" r="r" b="b"/>
              <a:pathLst>
                <a:path w="65" h="58">
                  <a:moveTo>
                    <a:pt x="7" y="9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7" y="57"/>
                    <a:pt x="7" y="58"/>
                    <a:pt x="6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8"/>
                    <a:pt x="2" y="57"/>
                    <a:pt x="2" y="57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4"/>
                  </a:cubicBezTo>
                  <a:cubicBezTo>
                    <a:pt x="10" y="6"/>
                    <a:pt x="9" y="8"/>
                    <a:pt x="7" y="9"/>
                  </a:cubicBezTo>
                  <a:close/>
                  <a:moveTo>
                    <a:pt x="65" y="36"/>
                  </a:moveTo>
                  <a:cubicBezTo>
                    <a:pt x="65" y="37"/>
                    <a:pt x="65" y="38"/>
                    <a:pt x="63" y="38"/>
                  </a:cubicBezTo>
                  <a:cubicBezTo>
                    <a:pt x="59" y="41"/>
                    <a:pt x="54" y="43"/>
                    <a:pt x="49" y="43"/>
                  </a:cubicBezTo>
                  <a:cubicBezTo>
                    <a:pt x="43" y="43"/>
                    <a:pt x="39" y="37"/>
                    <a:pt x="31" y="37"/>
                  </a:cubicBezTo>
                  <a:cubicBezTo>
                    <a:pt x="25" y="37"/>
                    <a:pt x="19" y="40"/>
                    <a:pt x="13" y="43"/>
                  </a:cubicBezTo>
                  <a:cubicBezTo>
                    <a:pt x="13" y="43"/>
                    <a:pt x="12" y="43"/>
                    <a:pt x="12" y="43"/>
                  </a:cubicBezTo>
                  <a:cubicBezTo>
                    <a:pt x="11" y="43"/>
                    <a:pt x="10" y="42"/>
                    <a:pt x="10" y="4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1"/>
                  </a:cubicBezTo>
                  <a:cubicBezTo>
                    <a:pt x="12" y="10"/>
                    <a:pt x="13" y="9"/>
                    <a:pt x="14" y="9"/>
                  </a:cubicBezTo>
                  <a:cubicBezTo>
                    <a:pt x="19" y="7"/>
                    <a:pt x="24" y="4"/>
                    <a:pt x="30" y="4"/>
                  </a:cubicBezTo>
                  <a:cubicBezTo>
                    <a:pt x="36" y="4"/>
                    <a:pt x="40" y="6"/>
                    <a:pt x="46" y="9"/>
                  </a:cubicBezTo>
                  <a:cubicBezTo>
                    <a:pt x="47" y="9"/>
                    <a:pt x="48" y="10"/>
                    <a:pt x="49" y="10"/>
                  </a:cubicBezTo>
                  <a:cubicBezTo>
                    <a:pt x="55" y="10"/>
                    <a:pt x="61" y="4"/>
                    <a:pt x="63" y="4"/>
                  </a:cubicBezTo>
                  <a:cubicBezTo>
                    <a:pt x="64" y="4"/>
                    <a:pt x="65" y="6"/>
                    <a:pt x="65" y="7"/>
                  </a:cubicBezTo>
                  <a:lnTo>
                    <a:pt x="65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5"/>
          <p:cNvGrpSpPr/>
          <p:nvPr/>
        </p:nvGrpSpPr>
        <p:grpSpPr>
          <a:xfrm>
            <a:off x="3495181" y="2890540"/>
            <a:ext cx="1029504" cy="1030365"/>
            <a:chOff x="2347176" y="2092666"/>
            <a:chExt cx="843049" cy="843755"/>
          </a:xfrm>
        </p:grpSpPr>
        <p:sp>
          <p:nvSpPr>
            <p:cNvPr id="49" name="Oval 48"/>
            <p:cNvSpPr>
              <a:spLocks noChangeAspect="1"/>
            </p:cNvSpPr>
            <p:nvPr/>
          </p:nvSpPr>
          <p:spPr>
            <a:xfrm>
              <a:off x="2347176" y="2092666"/>
              <a:ext cx="843049" cy="84375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65"/>
            <p:cNvSpPr>
              <a:spLocks noEditPoints="1"/>
            </p:cNvSpPr>
            <p:nvPr/>
          </p:nvSpPr>
          <p:spPr bwMode="auto">
            <a:xfrm>
              <a:off x="2585919" y="2347985"/>
              <a:ext cx="365563" cy="333116"/>
            </a:xfrm>
            <a:custGeom>
              <a:avLst/>
              <a:gdLst/>
              <a:ahLst/>
              <a:cxnLst>
                <a:cxn ang="0">
                  <a:pos x="45" y="41"/>
                </a:cxn>
                <a:cxn ang="0">
                  <a:pos x="47" y="50"/>
                </a:cxn>
                <a:cxn ang="0">
                  <a:pos x="40" y="56"/>
                </a:cxn>
                <a:cxn ang="0">
                  <a:pos x="31" y="60"/>
                </a:cxn>
                <a:cxn ang="0">
                  <a:pos x="21" y="60"/>
                </a:cxn>
                <a:cxn ang="0">
                  <a:pos x="13" y="56"/>
                </a:cxn>
                <a:cxn ang="0">
                  <a:pos x="5" y="50"/>
                </a:cxn>
                <a:cxn ang="0">
                  <a:pos x="8" y="41"/>
                </a:cxn>
                <a:cxn ang="0">
                  <a:pos x="0" y="32"/>
                </a:cxn>
                <a:cxn ang="0">
                  <a:pos x="9" y="26"/>
                </a:cxn>
                <a:cxn ang="0">
                  <a:pos x="5" y="20"/>
                </a:cxn>
                <a:cxn ang="0">
                  <a:pos x="17" y="18"/>
                </a:cxn>
                <a:cxn ang="0">
                  <a:pos x="22" y="10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47" y="22"/>
                </a:cxn>
                <a:cxn ang="0">
                  <a:pos x="51" y="30"/>
                </a:cxn>
                <a:cxn ang="0">
                  <a:pos x="26" y="25"/>
                </a:cxn>
                <a:cxn ang="0">
                  <a:pos x="36" y="35"/>
                </a:cxn>
                <a:cxn ang="0">
                  <a:pos x="72" y="19"/>
                </a:cxn>
                <a:cxn ang="0">
                  <a:pos x="72" y="27"/>
                </a:cxn>
                <a:cxn ang="0">
                  <a:pos x="62" y="25"/>
                </a:cxn>
                <a:cxn ang="0">
                  <a:pos x="52" y="27"/>
                </a:cxn>
                <a:cxn ang="0">
                  <a:pos x="53" y="19"/>
                </a:cxn>
                <a:cxn ang="0">
                  <a:pos x="53" y="11"/>
                </a:cxn>
                <a:cxn ang="0">
                  <a:pos x="52" y="3"/>
                </a:cxn>
                <a:cxn ang="0">
                  <a:pos x="62" y="4"/>
                </a:cxn>
                <a:cxn ang="0">
                  <a:pos x="67" y="0"/>
                </a:cxn>
                <a:cxn ang="0">
                  <a:pos x="70" y="9"/>
                </a:cxn>
                <a:cxn ang="0">
                  <a:pos x="78" y="18"/>
                </a:cxn>
                <a:cxn ang="0">
                  <a:pos x="70" y="62"/>
                </a:cxn>
                <a:cxn ang="0">
                  <a:pos x="67" y="71"/>
                </a:cxn>
                <a:cxn ang="0">
                  <a:pos x="61" y="66"/>
                </a:cxn>
                <a:cxn ang="0">
                  <a:pos x="52" y="68"/>
                </a:cxn>
                <a:cxn ang="0">
                  <a:pos x="47" y="59"/>
                </a:cxn>
                <a:cxn ang="0">
                  <a:pos x="54" y="50"/>
                </a:cxn>
                <a:cxn ang="0">
                  <a:pos x="57" y="41"/>
                </a:cxn>
                <a:cxn ang="0">
                  <a:pos x="63" y="46"/>
                </a:cxn>
                <a:cxn ang="0">
                  <a:pos x="72" y="44"/>
                </a:cxn>
                <a:cxn ang="0">
                  <a:pos x="72" y="52"/>
                </a:cxn>
                <a:cxn ang="0">
                  <a:pos x="62" y="10"/>
                </a:cxn>
                <a:cxn ang="0">
                  <a:pos x="67" y="15"/>
                </a:cxn>
                <a:cxn ang="0">
                  <a:pos x="57" y="56"/>
                </a:cxn>
                <a:cxn ang="0">
                  <a:pos x="62" y="51"/>
                </a:cxn>
              </a:cxnLst>
              <a:rect l="0" t="0" r="r" b="b"/>
              <a:pathLst>
                <a:path w="78" h="71">
                  <a:moveTo>
                    <a:pt x="52" y="39"/>
                  </a:moveTo>
                  <a:cubicBezTo>
                    <a:pt x="52" y="40"/>
                    <a:pt x="51" y="40"/>
                    <a:pt x="51" y="40"/>
                  </a:cubicBezTo>
                  <a:cubicBezTo>
                    <a:pt x="45" y="41"/>
                    <a:pt x="45" y="41"/>
                    <a:pt x="45" y="41"/>
                  </a:cubicBezTo>
                  <a:cubicBezTo>
                    <a:pt x="44" y="42"/>
                    <a:pt x="44" y="43"/>
                    <a:pt x="43" y="44"/>
                  </a:cubicBezTo>
                  <a:cubicBezTo>
                    <a:pt x="45" y="46"/>
                    <a:pt x="46" y="47"/>
                    <a:pt x="47" y="49"/>
                  </a:cubicBezTo>
                  <a:cubicBezTo>
                    <a:pt x="47" y="49"/>
                    <a:pt x="47" y="49"/>
                    <a:pt x="47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46" y="52"/>
                    <a:pt x="42" y="56"/>
                    <a:pt x="41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4" y="53"/>
                    <a:pt x="33" y="53"/>
                    <a:pt x="32" y="54"/>
                  </a:cubicBezTo>
                  <a:cubicBezTo>
                    <a:pt x="32" y="56"/>
                    <a:pt x="32" y="58"/>
                    <a:pt x="31" y="60"/>
                  </a:cubicBezTo>
                  <a:cubicBezTo>
                    <a:pt x="31" y="61"/>
                    <a:pt x="30" y="61"/>
                    <a:pt x="30" y="61"/>
                  </a:cubicBezTo>
                  <a:cubicBezTo>
                    <a:pt x="22" y="61"/>
                    <a:pt x="22" y="61"/>
                    <a:pt x="22" y="61"/>
                  </a:cubicBezTo>
                  <a:cubicBezTo>
                    <a:pt x="22" y="61"/>
                    <a:pt x="21" y="61"/>
                    <a:pt x="21" y="60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19" y="54"/>
                    <a:pt x="18" y="53"/>
                    <a:pt x="17" y="53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1" y="56"/>
                    <a:pt x="11" y="56"/>
                    <a:pt x="11" y="56"/>
                  </a:cubicBezTo>
                  <a:cubicBezTo>
                    <a:pt x="10" y="55"/>
                    <a:pt x="5" y="51"/>
                    <a:pt x="5" y="50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47"/>
                    <a:pt x="8" y="46"/>
                    <a:pt x="9" y="44"/>
                  </a:cubicBezTo>
                  <a:cubicBezTo>
                    <a:pt x="8" y="43"/>
                    <a:pt x="8" y="42"/>
                    <a:pt x="8" y="41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0" y="40"/>
                    <a:pt x="0" y="3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1"/>
                    <a:pt x="1" y="30"/>
                    <a:pt x="1" y="3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8"/>
                    <a:pt x="8" y="27"/>
                    <a:pt x="9" y="26"/>
                  </a:cubicBezTo>
                  <a:cubicBezTo>
                    <a:pt x="8" y="25"/>
                    <a:pt x="7" y="23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21"/>
                    <a:pt x="5" y="20"/>
                    <a:pt x="5" y="20"/>
                  </a:cubicBezTo>
                  <a:cubicBezTo>
                    <a:pt x="6" y="19"/>
                    <a:pt x="11" y="14"/>
                    <a:pt x="12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8" y="18"/>
                    <a:pt x="19" y="17"/>
                    <a:pt x="20" y="17"/>
                  </a:cubicBezTo>
                  <a:cubicBezTo>
                    <a:pt x="21" y="15"/>
                    <a:pt x="21" y="13"/>
                    <a:pt x="21" y="11"/>
                  </a:cubicBezTo>
                  <a:cubicBezTo>
                    <a:pt x="21" y="10"/>
                    <a:pt x="22" y="10"/>
                    <a:pt x="22" y="10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0"/>
                    <a:pt x="31" y="10"/>
                    <a:pt x="31" y="11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33" y="17"/>
                    <a:pt x="34" y="18"/>
                    <a:pt x="35" y="18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2" y="15"/>
                    <a:pt x="47" y="20"/>
                    <a:pt x="47" y="21"/>
                  </a:cubicBezTo>
                  <a:cubicBezTo>
                    <a:pt x="47" y="21"/>
                    <a:pt x="47" y="21"/>
                    <a:pt x="47" y="22"/>
                  </a:cubicBezTo>
                  <a:cubicBezTo>
                    <a:pt x="46" y="23"/>
                    <a:pt x="45" y="25"/>
                    <a:pt x="43" y="26"/>
                  </a:cubicBezTo>
                  <a:cubicBezTo>
                    <a:pt x="44" y="27"/>
                    <a:pt x="44" y="28"/>
                    <a:pt x="45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1" y="31"/>
                    <a:pt x="52" y="31"/>
                    <a:pt x="52" y="32"/>
                  </a:cubicBezTo>
                  <a:lnTo>
                    <a:pt x="52" y="39"/>
                  </a:lnTo>
                  <a:close/>
                  <a:moveTo>
                    <a:pt x="26" y="25"/>
                  </a:moveTo>
                  <a:cubicBezTo>
                    <a:pt x="21" y="25"/>
                    <a:pt x="16" y="30"/>
                    <a:pt x="16" y="35"/>
                  </a:cubicBezTo>
                  <a:cubicBezTo>
                    <a:pt x="16" y="41"/>
                    <a:pt x="21" y="46"/>
                    <a:pt x="26" y="46"/>
                  </a:cubicBezTo>
                  <a:cubicBezTo>
                    <a:pt x="32" y="46"/>
                    <a:pt x="36" y="41"/>
                    <a:pt x="36" y="35"/>
                  </a:cubicBezTo>
                  <a:cubicBezTo>
                    <a:pt x="36" y="30"/>
                    <a:pt x="32" y="25"/>
                    <a:pt x="26" y="25"/>
                  </a:cubicBezTo>
                  <a:close/>
                  <a:moveTo>
                    <a:pt x="78" y="18"/>
                  </a:moveTo>
                  <a:cubicBezTo>
                    <a:pt x="78" y="18"/>
                    <a:pt x="72" y="19"/>
                    <a:pt x="72" y="19"/>
                  </a:cubicBezTo>
                  <a:cubicBezTo>
                    <a:pt x="71" y="20"/>
                    <a:pt x="71" y="20"/>
                    <a:pt x="70" y="21"/>
                  </a:cubicBezTo>
                  <a:cubicBezTo>
                    <a:pt x="71" y="22"/>
                    <a:pt x="72" y="26"/>
                    <a:pt x="72" y="2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7"/>
                    <a:pt x="68" y="30"/>
                    <a:pt x="67" y="30"/>
                  </a:cubicBezTo>
                  <a:cubicBezTo>
                    <a:pt x="67" y="30"/>
                    <a:pt x="64" y="26"/>
                    <a:pt x="63" y="25"/>
                  </a:cubicBezTo>
                  <a:cubicBezTo>
                    <a:pt x="63" y="25"/>
                    <a:pt x="63" y="25"/>
                    <a:pt x="62" y="25"/>
                  </a:cubicBezTo>
                  <a:cubicBezTo>
                    <a:pt x="62" y="25"/>
                    <a:pt x="61" y="25"/>
                    <a:pt x="61" y="25"/>
                  </a:cubicBezTo>
                  <a:cubicBezTo>
                    <a:pt x="61" y="26"/>
                    <a:pt x="58" y="30"/>
                    <a:pt x="57" y="30"/>
                  </a:cubicBezTo>
                  <a:cubicBezTo>
                    <a:pt x="57" y="30"/>
                    <a:pt x="53" y="27"/>
                    <a:pt x="52" y="27"/>
                  </a:cubicBezTo>
                  <a:cubicBezTo>
                    <a:pt x="52" y="27"/>
                    <a:pt x="52" y="27"/>
                    <a:pt x="52" y="26"/>
                  </a:cubicBezTo>
                  <a:cubicBezTo>
                    <a:pt x="52" y="26"/>
                    <a:pt x="54" y="22"/>
                    <a:pt x="54" y="21"/>
                  </a:cubicBezTo>
                  <a:cubicBezTo>
                    <a:pt x="53" y="20"/>
                    <a:pt x="53" y="20"/>
                    <a:pt x="53" y="19"/>
                  </a:cubicBezTo>
                  <a:cubicBezTo>
                    <a:pt x="52" y="19"/>
                    <a:pt x="47" y="18"/>
                    <a:pt x="47" y="18"/>
                  </a:cubicBezTo>
                  <a:cubicBezTo>
                    <a:pt x="47" y="12"/>
                    <a:pt x="47" y="12"/>
                    <a:pt x="47" y="12"/>
                  </a:cubicBezTo>
                  <a:cubicBezTo>
                    <a:pt x="47" y="11"/>
                    <a:pt x="52" y="11"/>
                    <a:pt x="53" y="11"/>
                  </a:cubicBezTo>
                  <a:cubicBezTo>
                    <a:pt x="53" y="10"/>
                    <a:pt x="53" y="9"/>
                    <a:pt x="54" y="9"/>
                  </a:cubicBezTo>
                  <a:cubicBezTo>
                    <a:pt x="54" y="8"/>
                    <a:pt x="52" y="4"/>
                    <a:pt x="52" y="3"/>
                  </a:cubicBezTo>
                  <a:cubicBezTo>
                    <a:pt x="52" y="3"/>
                    <a:pt x="52" y="3"/>
                    <a:pt x="52" y="3"/>
                  </a:cubicBezTo>
                  <a:cubicBezTo>
                    <a:pt x="53" y="3"/>
                    <a:pt x="57" y="0"/>
                    <a:pt x="57" y="0"/>
                  </a:cubicBezTo>
                  <a:cubicBezTo>
                    <a:pt x="58" y="0"/>
                    <a:pt x="61" y="4"/>
                    <a:pt x="61" y="5"/>
                  </a:cubicBezTo>
                  <a:cubicBezTo>
                    <a:pt x="61" y="4"/>
                    <a:pt x="62" y="4"/>
                    <a:pt x="62" y="4"/>
                  </a:cubicBezTo>
                  <a:cubicBezTo>
                    <a:pt x="63" y="4"/>
                    <a:pt x="63" y="4"/>
                    <a:pt x="63" y="5"/>
                  </a:cubicBezTo>
                  <a:cubicBezTo>
                    <a:pt x="64" y="3"/>
                    <a:pt x="66" y="1"/>
                    <a:pt x="67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8" y="0"/>
                    <a:pt x="72" y="2"/>
                    <a:pt x="72" y="3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4"/>
                    <a:pt x="71" y="8"/>
                    <a:pt x="70" y="9"/>
                  </a:cubicBezTo>
                  <a:cubicBezTo>
                    <a:pt x="71" y="9"/>
                    <a:pt x="71" y="10"/>
                    <a:pt x="72" y="11"/>
                  </a:cubicBezTo>
                  <a:cubicBezTo>
                    <a:pt x="72" y="11"/>
                    <a:pt x="78" y="11"/>
                    <a:pt x="78" y="12"/>
                  </a:cubicBezTo>
                  <a:lnTo>
                    <a:pt x="78" y="18"/>
                  </a:lnTo>
                  <a:close/>
                  <a:moveTo>
                    <a:pt x="78" y="59"/>
                  </a:moveTo>
                  <a:cubicBezTo>
                    <a:pt x="78" y="59"/>
                    <a:pt x="72" y="60"/>
                    <a:pt x="72" y="60"/>
                  </a:cubicBezTo>
                  <a:cubicBezTo>
                    <a:pt x="71" y="61"/>
                    <a:pt x="71" y="61"/>
                    <a:pt x="70" y="62"/>
                  </a:cubicBezTo>
                  <a:cubicBezTo>
                    <a:pt x="71" y="63"/>
                    <a:pt x="72" y="67"/>
                    <a:pt x="72" y="68"/>
                  </a:cubicBezTo>
                  <a:cubicBezTo>
                    <a:pt x="72" y="68"/>
                    <a:pt x="72" y="68"/>
                    <a:pt x="72" y="68"/>
                  </a:cubicBezTo>
                  <a:cubicBezTo>
                    <a:pt x="72" y="68"/>
                    <a:pt x="68" y="71"/>
                    <a:pt x="67" y="71"/>
                  </a:cubicBezTo>
                  <a:cubicBezTo>
                    <a:pt x="67" y="71"/>
                    <a:pt x="64" y="67"/>
                    <a:pt x="63" y="66"/>
                  </a:cubicBezTo>
                  <a:cubicBezTo>
                    <a:pt x="63" y="66"/>
                    <a:pt x="63" y="66"/>
                    <a:pt x="62" y="66"/>
                  </a:cubicBezTo>
                  <a:cubicBezTo>
                    <a:pt x="62" y="66"/>
                    <a:pt x="61" y="66"/>
                    <a:pt x="61" y="66"/>
                  </a:cubicBezTo>
                  <a:cubicBezTo>
                    <a:pt x="61" y="67"/>
                    <a:pt x="58" y="71"/>
                    <a:pt x="57" y="71"/>
                  </a:cubicBezTo>
                  <a:cubicBezTo>
                    <a:pt x="57" y="71"/>
                    <a:pt x="53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7"/>
                    <a:pt x="54" y="63"/>
                    <a:pt x="54" y="62"/>
                  </a:cubicBezTo>
                  <a:cubicBezTo>
                    <a:pt x="53" y="61"/>
                    <a:pt x="53" y="61"/>
                    <a:pt x="53" y="60"/>
                  </a:cubicBezTo>
                  <a:cubicBezTo>
                    <a:pt x="52" y="60"/>
                    <a:pt x="47" y="59"/>
                    <a:pt x="47" y="59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2"/>
                    <a:pt x="52" y="52"/>
                    <a:pt x="53" y="52"/>
                  </a:cubicBezTo>
                  <a:cubicBezTo>
                    <a:pt x="53" y="51"/>
                    <a:pt x="53" y="50"/>
                    <a:pt x="54" y="50"/>
                  </a:cubicBezTo>
                  <a:cubicBezTo>
                    <a:pt x="54" y="49"/>
                    <a:pt x="52" y="45"/>
                    <a:pt x="52" y="44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3" y="44"/>
                    <a:pt x="57" y="41"/>
                    <a:pt x="57" y="41"/>
                  </a:cubicBezTo>
                  <a:cubicBezTo>
                    <a:pt x="58" y="41"/>
                    <a:pt x="61" y="45"/>
                    <a:pt x="61" y="46"/>
                  </a:cubicBezTo>
                  <a:cubicBezTo>
                    <a:pt x="61" y="46"/>
                    <a:pt x="62" y="46"/>
                    <a:pt x="62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4" y="44"/>
                    <a:pt x="66" y="43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1"/>
                    <a:pt x="72" y="44"/>
                    <a:pt x="72" y="44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2" y="45"/>
                    <a:pt x="71" y="49"/>
                    <a:pt x="70" y="50"/>
                  </a:cubicBezTo>
                  <a:cubicBezTo>
                    <a:pt x="71" y="50"/>
                    <a:pt x="71" y="51"/>
                    <a:pt x="72" y="52"/>
                  </a:cubicBezTo>
                  <a:cubicBezTo>
                    <a:pt x="72" y="52"/>
                    <a:pt x="78" y="52"/>
                    <a:pt x="78" y="53"/>
                  </a:cubicBezTo>
                  <a:lnTo>
                    <a:pt x="78" y="59"/>
                  </a:lnTo>
                  <a:close/>
                  <a:moveTo>
                    <a:pt x="62" y="10"/>
                  </a:moveTo>
                  <a:cubicBezTo>
                    <a:pt x="59" y="10"/>
                    <a:pt x="57" y="12"/>
                    <a:pt x="57" y="15"/>
                  </a:cubicBezTo>
                  <a:cubicBezTo>
                    <a:pt x="57" y="18"/>
                    <a:pt x="59" y="20"/>
                    <a:pt x="62" y="20"/>
                  </a:cubicBezTo>
                  <a:cubicBezTo>
                    <a:pt x="65" y="20"/>
                    <a:pt x="67" y="18"/>
                    <a:pt x="67" y="15"/>
                  </a:cubicBezTo>
                  <a:cubicBezTo>
                    <a:pt x="67" y="12"/>
                    <a:pt x="65" y="10"/>
                    <a:pt x="62" y="10"/>
                  </a:cubicBezTo>
                  <a:close/>
                  <a:moveTo>
                    <a:pt x="62" y="51"/>
                  </a:moveTo>
                  <a:cubicBezTo>
                    <a:pt x="59" y="51"/>
                    <a:pt x="57" y="53"/>
                    <a:pt x="57" y="56"/>
                  </a:cubicBezTo>
                  <a:cubicBezTo>
                    <a:pt x="57" y="59"/>
                    <a:pt x="59" y="61"/>
                    <a:pt x="62" y="61"/>
                  </a:cubicBezTo>
                  <a:cubicBezTo>
                    <a:pt x="65" y="61"/>
                    <a:pt x="67" y="59"/>
                    <a:pt x="67" y="56"/>
                  </a:cubicBezTo>
                  <a:cubicBezTo>
                    <a:pt x="67" y="53"/>
                    <a:pt x="65" y="51"/>
                    <a:pt x="6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10" name="Straight Connector 109"/>
          <p:cNvCxnSpPr/>
          <p:nvPr/>
        </p:nvCxnSpPr>
        <p:spPr>
          <a:xfrm rot="5400000" flipH="1" flipV="1">
            <a:off x="3050038" y="3860039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 rot="5400000" flipH="1" flipV="1">
            <a:off x="6174847" y="3860039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rot="5400000" flipH="1" flipV="1">
            <a:off x="9601102" y="381149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 rot="16200000" flipH="1">
            <a:off x="8026770" y="386004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rot="16200000" flipH="1">
            <a:off x="4505173" y="3860041"/>
            <a:ext cx="447028" cy="443260"/>
          </a:xfrm>
          <a:prstGeom prst="line">
            <a:avLst/>
          </a:prstGeom>
          <a:ln w="6350" cap="rnd">
            <a:solidFill>
              <a:schemeClr val="bg1">
                <a:lumMod val="65000"/>
              </a:schemeClr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ooter Text"/>
          <p:cNvSpPr txBox="1"/>
          <p:nvPr/>
        </p:nvSpPr>
        <p:spPr>
          <a:xfrm>
            <a:off x="1823024" y="5468421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ooter Text"/>
          <p:cNvSpPr txBox="1"/>
          <p:nvPr/>
        </p:nvSpPr>
        <p:spPr>
          <a:xfrm>
            <a:off x="3205349" y="2126677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ooter Text"/>
          <p:cNvSpPr txBox="1"/>
          <p:nvPr/>
        </p:nvSpPr>
        <p:spPr>
          <a:xfrm>
            <a:off x="6522886" y="2126677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ooter Text"/>
          <p:cNvSpPr txBox="1"/>
          <p:nvPr/>
        </p:nvSpPr>
        <p:spPr>
          <a:xfrm>
            <a:off x="9593633" y="2126677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ooter Text"/>
          <p:cNvSpPr txBox="1"/>
          <p:nvPr/>
        </p:nvSpPr>
        <p:spPr>
          <a:xfrm>
            <a:off x="8258525" y="5468421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ooter Text"/>
          <p:cNvSpPr txBox="1"/>
          <p:nvPr/>
        </p:nvSpPr>
        <p:spPr>
          <a:xfrm>
            <a:off x="4811523" y="5468421"/>
            <a:ext cx="1575498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9345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  <p:bldP spid="42" grpId="0"/>
      <p:bldP spid="43" grpId="0"/>
      <p:bldP spid="4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54"/>
            <a:ext cx="12860093" cy="7231896"/>
          </a:xfrm>
          <a:prstGeom prst="rect">
            <a:avLst/>
          </a:prstGeom>
        </p:spPr>
      </p:pic>
      <p:sp>
        <p:nvSpPr>
          <p:cNvPr id="10" name="任意多边形 9"/>
          <p:cNvSpPr/>
          <p:nvPr/>
        </p:nvSpPr>
        <p:spPr>
          <a:xfrm>
            <a:off x="6112469" y="3954782"/>
            <a:ext cx="1099370" cy="105348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>
            <a:solidFill>
              <a:srgbClr val="2756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1">
              <a:solidFill>
                <a:schemeClr val="bg1"/>
              </a:solidFill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24719" y="2752229"/>
            <a:ext cx="692143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rgbClr val="27562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感谢聆听，批评指导</a:t>
            </a:r>
            <a:endParaRPr lang="zh-CN" altLang="en-US" sz="5400" dirty="0">
              <a:solidFill>
                <a:srgbClr val="27562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1308720" y="3765667"/>
            <a:ext cx="53534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环境保护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能源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绿色城市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生态环境</a:t>
            </a:r>
            <a:r>
              <a:rPr lang="en-US" altLang="zh-CN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 smtClean="0">
                <a:solidFill>
                  <a:srgbClr val="27562B"/>
                </a:solidFill>
                <a:cs typeface="Arial" panose="020B0604020202020204" pitchFamily="34" charset="0"/>
              </a:rPr>
              <a:t>林业局</a:t>
            </a:r>
            <a:endParaRPr lang="zh-CN" altLang="en-US" sz="1800" cap="all" dirty="0">
              <a:solidFill>
                <a:srgbClr val="27562B"/>
              </a:solidFill>
              <a:cs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flipV="1">
            <a:off x="787342" y="3587189"/>
            <a:ext cx="1099370" cy="360041"/>
          </a:xfrm>
          <a:custGeom>
            <a:avLst/>
            <a:gdLst>
              <a:gd name="connsiteX0" fmla="*/ 0 w 2578100"/>
              <a:gd name="connsiteY0" fmla="*/ 0 h 0"/>
              <a:gd name="connsiteX1" fmla="*/ 2578100 w 25781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578100">
                <a:moveTo>
                  <a:pt x="0" y="0"/>
                </a:moveTo>
                <a:lnTo>
                  <a:pt x="2578100" y="0"/>
                </a:lnTo>
              </a:path>
            </a:pathLst>
          </a:custGeom>
          <a:noFill/>
          <a:ln w="57150">
            <a:solidFill>
              <a:srgbClr val="2756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53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4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4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3" grpId="0"/>
      <p:bldP spid="13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587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10800000">
            <a:off x="807868" y="2657694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5858840" y="2999919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588515" y="-12699"/>
            <a:ext cx="5926586" cy="7245349"/>
          </a:xfrm>
          <a:custGeom>
            <a:avLst/>
            <a:gdLst>
              <a:gd name="connsiteX0" fmla="*/ 756568 w 4593513"/>
              <a:gd name="connsiteY0" fmla="*/ 0 h 7245349"/>
              <a:gd name="connsiteX1" fmla="*/ 4593513 w 4593513"/>
              <a:gd name="connsiteY1" fmla="*/ 0 h 7245349"/>
              <a:gd name="connsiteX2" fmla="*/ 3830873 w 4593513"/>
              <a:gd name="connsiteY2" fmla="*/ 7245349 h 7245349"/>
              <a:gd name="connsiteX3" fmla="*/ 0 w 4593513"/>
              <a:gd name="connsiteY3" fmla="*/ 7245349 h 7245349"/>
              <a:gd name="connsiteX4" fmla="*/ 0 w 4593513"/>
              <a:gd name="connsiteY4" fmla="*/ 7187657 h 724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3513" h="7245349">
                <a:moveTo>
                  <a:pt x="756568" y="0"/>
                </a:moveTo>
                <a:lnTo>
                  <a:pt x="4593513" y="0"/>
                </a:lnTo>
                <a:lnTo>
                  <a:pt x="3830873" y="7245349"/>
                </a:lnTo>
                <a:lnTo>
                  <a:pt x="0" y="7245349"/>
                </a:lnTo>
                <a:lnTo>
                  <a:pt x="0" y="7187657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175" b="175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05173" y="2999919"/>
            <a:ext cx="5493271" cy="1220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1"/>
          <p:cNvSpPr txBox="1"/>
          <p:nvPr/>
        </p:nvSpPr>
        <p:spPr>
          <a:xfrm>
            <a:off x="6993434" y="2362496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r"/>
            <a:r>
              <a:rPr lang="zh-CN" altLang="en-US" sz="40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40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40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10137" y="2768304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2917064" y="3068994"/>
            <a:ext cx="1269489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7031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7031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6937007" y="3509125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9109397" y="3509125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6937007" y="4046154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9109397" y="4046154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937007" y="4583182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9109397" y="4583182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2310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37" grpId="0" animBg="1"/>
      <p:bldP spid="3" grpId="0" animBg="1"/>
      <p:bldP spid="13" grpId="0"/>
      <p:bldP spid="18" grpId="0"/>
      <p:bldP spid="29" grpId="0"/>
      <p:bldP spid="30" grpId="0"/>
      <p:bldP spid="31" grpId="0"/>
      <p:bldP spid="32" grpId="0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内容，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</a:t>
            </a:r>
            <a:r>
              <a:rPr lang="zh-CN" altLang="en-US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</a:t>
            </a:r>
            <a:r>
              <a:rPr lang="zh-CN" altLang="en-US" sz="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文字内容，也可以直接复制你的内容到此。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0018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矩形 62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8" name="文本框 6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22793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-46525" y="4041578"/>
            <a:ext cx="2730661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2645628" y="1953821"/>
            <a:ext cx="2576632" cy="208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5192123" y="4041578"/>
            <a:ext cx="2578306" cy="2086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7748665" y="1953821"/>
            <a:ext cx="2576632" cy="2086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10310228" y="4041578"/>
            <a:ext cx="2593374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-49873" y="1953821"/>
            <a:ext cx="2715592" cy="20860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344" b="34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7748664" y="4041578"/>
            <a:ext cx="2561564" cy="208608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5213888" y="1953821"/>
            <a:ext cx="2534776" cy="2086084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10310228" y="1953821"/>
            <a:ext cx="2593374" cy="2086084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2640606" y="4041578"/>
            <a:ext cx="2581654" cy="2086084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itle 13"/>
          <p:cNvSpPr txBox="1">
            <a:spLocks/>
          </p:cNvSpPr>
          <p:nvPr/>
        </p:nvSpPr>
        <p:spPr bwMode="auto">
          <a:xfrm>
            <a:off x="5232305" y="4746428"/>
            <a:ext cx="2484549" cy="89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1" name="Title 13"/>
          <p:cNvSpPr txBox="1">
            <a:spLocks/>
          </p:cNvSpPr>
          <p:nvPr/>
        </p:nvSpPr>
        <p:spPr bwMode="auto">
          <a:xfrm>
            <a:off x="2893413" y="2566587"/>
            <a:ext cx="2276947" cy="89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2" name="Title 13"/>
          <p:cNvSpPr txBox="1">
            <a:spLocks/>
          </p:cNvSpPr>
          <p:nvPr/>
        </p:nvSpPr>
        <p:spPr bwMode="auto">
          <a:xfrm>
            <a:off x="10576430" y="4654345"/>
            <a:ext cx="2124590" cy="894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3" name="Title 13"/>
          <p:cNvSpPr txBox="1">
            <a:spLocks/>
          </p:cNvSpPr>
          <p:nvPr/>
        </p:nvSpPr>
        <p:spPr bwMode="auto">
          <a:xfrm>
            <a:off x="120502" y="4454005"/>
            <a:ext cx="2374841" cy="1294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itle 13"/>
          <p:cNvSpPr txBox="1">
            <a:spLocks/>
          </p:cNvSpPr>
          <p:nvPr/>
        </p:nvSpPr>
        <p:spPr bwMode="auto">
          <a:xfrm>
            <a:off x="7939525" y="2595048"/>
            <a:ext cx="2171470" cy="895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8" name="矩形 17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587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6" grpId="0" animBg="1"/>
      <p:bldP spid="20" grpId="0" animBg="1"/>
      <p:bldP spid="25" grpId="0" animBg="1"/>
      <p:bldP spid="28" grpId="0" animBg="1"/>
      <p:bldP spid="30" grpId="0"/>
      <p:bldP spid="31" grpId="0"/>
      <p:bldP spid="32" grpId="0"/>
      <p:bldP spid="33" grpId="0"/>
      <p:bldP spid="34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/>
          <p:cNvSpPr/>
          <p:nvPr/>
        </p:nvSpPr>
        <p:spPr>
          <a:xfrm>
            <a:off x="5735517" y="2333376"/>
            <a:ext cx="3605801" cy="360580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6226950" y="2828281"/>
            <a:ext cx="2622933" cy="262293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6667983" y="3264372"/>
            <a:ext cx="1751626" cy="17516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7182113" y="3783585"/>
            <a:ext cx="716400" cy="7164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Block Arc 47"/>
          <p:cNvSpPr/>
          <p:nvPr/>
        </p:nvSpPr>
        <p:spPr>
          <a:xfrm rot="10800000">
            <a:off x="5735517" y="2336847"/>
            <a:ext cx="3605801" cy="3605801"/>
          </a:xfrm>
          <a:prstGeom prst="blockArc">
            <a:avLst>
              <a:gd name="adj1" fmla="val 16158116"/>
              <a:gd name="adj2" fmla="val 5409154"/>
              <a:gd name="adj3" fmla="val 586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Block Arc 48"/>
          <p:cNvSpPr/>
          <p:nvPr/>
        </p:nvSpPr>
        <p:spPr>
          <a:xfrm rot="10800000">
            <a:off x="6226952" y="2828284"/>
            <a:ext cx="2622930" cy="2622930"/>
          </a:xfrm>
          <a:prstGeom prst="blockArc">
            <a:avLst>
              <a:gd name="adj1" fmla="val 14698952"/>
              <a:gd name="adj2" fmla="val 5440372"/>
              <a:gd name="adj3" fmla="val 9948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Block Arc 49"/>
          <p:cNvSpPr/>
          <p:nvPr/>
        </p:nvSpPr>
        <p:spPr>
          <a:xfrm rot="10800000">
            <a:off x="6666046" y="3267377"/>
            <a:ext cx="1744742" cy="1744742"/>
          </a:xfrm>
          <a:prstGeom prst="blockArc">
            <a:avLst>
              <a:gd name="adj1" fmla="val 13629918"/>
              <a:gd name="adj2" fmla="val 5390526"/>
              <a:gd name="adj3" fmla="val 1348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Block Arc 50"/>
          <p:cNvSpPr/>
          <p:nvPr/>
        </p:nvSpPr>
        <p:spPr>
          <a:xfrm rot="10800000">
            <a:off x="7186079" y="3787410"/>
            <a:ext cx="704681" cy="704681"/>
          </a:xfrm>
          <a:prstGeom prst="blockArc">
            <a:avLst>
              <a:gd name="adj1" fmla="val 10800000"/>
              <a:gd name="adj2" fmla="val 5236583"/>
              <a:gd name="adj3" fmla="val 28287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10156908" y="1870630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10156908" y="3336866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sp>
        <p:nvSpPr>
          <p:cNvPr id="61" name="Text Placeholder 3"/>
          <p:cNvSpPr txBox="1">
            <a:spLocks/>
          </p:cNvSpPr>
          <p:nvPr/>
        </p:nvSpPr>
        <p:spPr>
          <a:xfrm>
            <a:off x="10156908" y="2359375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63" name="Text Placeholder 3"/>
          <p:cNvSpPr txBox="1">
            <a:spLocks/>
          </p:cNvSpPr>
          <p:nvPr/>
        </p:nvSpPr>
        <p:spPr>
          <a:xfrm>
            <a:off x="10156908" y="2848120"/>
            <a:ext cx="410370" cy="295466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16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cxnSp>
        <p:nvCxnSpPr>
          <p:cNvPr id="41" name="Elbow Connector 40"/>
          <p:cNvCxnSpPr/>
          <p:nvPr/>
        </p:nvCxnSpPr>
        <p:spPr>
          <a:xfrm flipV="1">
            <a:off x="7604592" y="2041425"/>
            <a:ext cx="2348026" cy="408946"/>
          </a:xfrm>
          <a:prstGeom prst="bentConnector3">
            <a:avLst>
              <a:gd name="adj1" fmla="val 36922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7604592" y="2557722"/>
            <a:ext cx="2348026" cy="408946"/>
          </a:xfrm>
          <a:prstGeom prst="bentConnector3">
            <a:avLst>
              <a:gd name="adj1" fmla="val 46730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flipV="1">
            <a:off x="7592712" y="2993358"/>
            <a:ext cx="2348026" cy="408946"/>
          </a:xfrm>
          <a:prstGeom prst="bentConnector3">
            <a:avLst>
              <a:gd name="adj1" fmla="val 55557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flipV="1">
            <a:off x="7580833" y="3478268"/>
            <a:ext cx="2348026" cy="408946"/>
          </a:xfrm>
          <a:prstGeom prst="bentConnector3">
            <a:avLst>
              <a:gd name="adj1" fmla="val 67000"/>
            </a:avLst>
          </a:prstGeom>
          <a:ln w="6350" cmpd="sng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49"/>
          <p:cNvGrpSpPr/>
          <p:nvPr/>
        </p:nvGrpSpPr>
        <p:grpSpPr>
          <a:xfrm>
            <a:off x="2739309" y="2215010"/>
            <a:ext cx="2763048" cy="719282"/>
            <a:chOff x="1270277" y="1192718"/>
            <a:chExt cx="3205532" cy="589014"/>
          </a:xfrm>
        </p:grpSpPr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1270277" y="1192718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 Placeholder 3"/>
            <p:cNvSpPr txBox="1">
              <a:spLocks/>
            </p:cNvSpPr>
            <p:nvPr/>
          </p:nvSpPr>
          <p:spPr>
            <a:xfrm>
              <a:off x="1270277" y="1418801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52"/>
          <p:cNvGrpSpPr/>
          <p:nvPr/>
        </p:nvGrpSpPr>
        <p:grpSpPr>
          <a:xfrm>
            <a:off x="2739309" y="3224432"/>
            <a:ext cx="2763048" cy="706586"/>
            <a:chOff x="1270277" y="2114430"/>
            <a:chExt cx="3205532" cy="578617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1270277" y="2114430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 Placeholder 3"/>
            <p:cNvSpPr txBox="1">
              <a:spLocks/>
            </p:cNvSpPr>
            <p:nvPr/>
          </p:nvSpPr>
          <p:spPr>
            <a:xfrm>
              <a:off x="1270277" y="2340513"/>
              <a:ext cx="3205532" cy="352534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58"/>
          <p:cNvGrpSpPr/>
          <p:nvPr/>
        </p:nvGrpSpPr>
        <p:grpSpPr>
          <a:xfrm>
            <a:off x="2739309" y="4223276"/>
            <a:ext cx="2763048" cy="719282"/>
            <a:chOff x="1270277" y="3036142"/>
            <a:chExt cx="3205532" cy="589014"/>
          </a:xfrm>
        </p:grpSpPr>
        <p:sp>
          <p:nvSpPr>
            <p:cNvPr id="59" name="Text Placeholder 3"/>
            <p:cNvSpPr txBox="1">
              <a:spLocks/>
            </p:cNvSpPr>
            <p:nvPr/>
          </p:nvSpPr>
          <p:spPr>
            <a:xfrm>
              <a:off x="1270277" y="3036142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61"/>
          <p:cNvGrpSpPr/>
          <p:nvPr/>
        </p:nvGrpSpPr>
        <p:grpSpPr>
          <a:xfrm>
            <a:off x="2739309" y="5194797"/>
            <a:ext cx="2763048" cy="705302"/>
            <a:chOff x="1270277" y="3047590"/>
            <a:chExt cx="3205532" cy="577566"/>
          </a:xfrm>
        </p:grpSpPr>
        <p:sp>
          <p:nvSpPr>
            <p:cNvPr id="64" name="Text Placeholder 3"/>
            <p:cNvSpPr txBox="1">
              <a:spLocks/>
            </p:cNvSpPr>
            <p:nvPr/>
          </p:nvSpPr>
          <p:spPr>
            <a:xfrm>
              <a:off x="1270277" y="3047590"/>
              <a:ext cx="1249727" cy="211710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替换文字内容</a:t>
              </a:r>
              <a:endParaRPr lang="en-US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Text Placeholder 3"/>
            <p:cNvSpPr txBox="1">
              <a:spLocks/>
            </p:cNvSpPr>
            <p:nvPr/>
          </p:nvSpPr>
          <p:spPr>
            <a:xfrm>
              <a:off x="1270277" y="3262225"/>
              <a:ext cx="3205532" cy="362931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2255547" y="2403855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2255547" y="3396462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45"/>
          <p:cNvSpPr>
            <a:spLocks noEditPoints="1"/>
          </p:cNvSpPr>
          <p:nvPr/>
        </p:nvSpPr>
        <p:spPr bwMode="auto">
          <a:xfrm>
            <a:off x="2255547" y="4389067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45"/>
          <p:cNvSpPr>
            <a:spLocks noEditPoints="1"/>
          </p:cNvSpPr>
          <p:nvPr/>
        </p:nvSpPr>
        <p:spPr bwMode="auto">
          <a:xfrm>
            <a:off x="2255547" y="5381672"/>
            <a:ext cx="379744" cy="379744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275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5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0"/>
                            </p:stCondLst>
                            <p:childTnLst>
                              <p:par>
                                <p:cTn id="7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15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20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2500"/>
                            </p:stCondLst>
                            <p:childTnLst>
                              <p:par>
                                <p:cTn id="9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4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8" grpId="0" animBg="1"/>
      <p:bldP spid="39" grpId="0" animBg="1"/>
      <p:bldP spid="48" grpId="0" animBg="1"/>
      <p:bldP spid="49" grpId="0" animBg="1"/>
      <p:bldP spid="50" grpId="0" animBg="1"/>
      <p:bldP spid="51" grpId="0" animBg="1"/>
      <p:bldP spid="53" grpId="0"/>
      <p:bldP spid="57" grpId="0"/>
      <p:bldP spid="61" grpId="0"/>
      <p:bldP spid="63" grpId="0"/>
      <p:bldP spid="66" grpId="0" animBg="1"/>
      <p:bldP spid="68" grpId="0" animBg="1"/>
      <p:bldP spid="70" grpId="0" animBg="1"/>
      <p:bldP spid="7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3" y="0"/>
            <a:ext cx="4219030" cy="361632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8639367" y="0"/>
            <a:ext cx="4219030" cy="361632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353" y="3616325"/>
            <a:ext cx="6428977" cy="3616325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10849358" y="3616325"/>
            <a:ext cx="2009039" cy="361632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4219383" y="0"/>
            <a:ext cx="4419984" cy="3616325"/>
            <a:chOff x="3000364" y="0"/>
            <a:chExt cx="3143272" cy="2571750"/>
          </a:xfrm>
        </p:grpSpPr>
        <p:sp>
          <p:nvSpPr>
            <p:cNvPr id="19" name="Rectangle 18"/>
            <p:cNvSpPr/>
            <p:nvPr/>
          </p:nvSpPr>
          <p:spPr>
            <a:xfrm>
              <a:off x="3000364" y="0"/>
              <a:ext cx="3143272" cy="2571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13"/>
            <p:cNvGrpSpPr/>
            <p:nvPr/>
          </p:nvGrpSpPr>
          <p:grpSpPr>
            <a:xfrm>
              <a:off x="3143240" y="472789"/>
              <a:ext cx="2857520" cy="1114245"/>
              <a:chOff x="3143240" y="472789"/>
              <a:chExt cx="2857520" cy="1114245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3428992" y="1142990"/>
                <a:ext cx="2571768" cy="4440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替换文字内容，点击添加相关标题文字，修改文字内容，也可以直接复制你的内容到此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143240" y="472789"/>
                <a:ext cx="1444577" cy="2970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3500430" y="1000114"/>
                <a:ext cx="85725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6429375" y="3616325"/>
            <a:ext cx="4419984" cy="3616325"/>
            <a:chOff x="4572000" y="2571750"/>
            <a:chExt cx="3143272" cy="2571750"/>
          </a:xfrm>
        </p:grpSpPr>
        <p:sp>
          <p:nvSpPr>
            <p:cNvPr id="21" name="Rectangle 20"/>
            <p:cNvSpPr/>
            <p:nvPr/>
          </p:nvSpPr>
          <p:spPr>
            <a:xfrm>
              <a:off x="4572000" y="2571750"/>
              <a:ext cx="3143272" cy="25717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" name="Group 14"/>
            <p:cNvGrpSpPr/>
            <p:nvPr/>
          </p:nvGrpSpPr>
          <p:grpSpPr>
            <a:xfrm>
              <a:off x="4643438" y="2928940"/>
              <a:ext cx="2928958" cy="1229862"/>
              <a:chOff x="4643438" y="2928940"/>
              <a:chExt cx="2928958" cy="1229862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5000628" y="3714758"/>
                <a:ext cx="2571768" cy="4440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4643438" y="2928940"/>
                <a:ext cx="1444577" cy="29707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072066" y="3571882"/>
                <a:ext cx="857256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8" name="矩形 17"/>
          <p:cNvSpPr/>
          <p:nvPr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1844497" y="362214"/>
            <a:ext cx="1020603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64278"/>
            <a:endParaRPr lang="zh-CN" altLang="en-US" sz="1969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72973" y="266550"/>
            <a:ext cx="3272517" cy="466708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24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3346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2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 rot="10800000">
            <a:off x="807868" y="2657694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任意多边形 26"/>
          <p:cNvSpPr/>
          <p:nvPr/>
        </p:nvSpPr>
        <p:spPr>
          <a:xfrm>
            <a:off x="5858840" y="2999919"/>
            <a:ext cx="439604" cy="1562338"/>
          </a:xfrm>
          <a:custGeom>
            <a:avLst/>
            <a:gdLst>
              <a:gd name="connsiteX0" fmla="*/ 0 w 530147"/>
              <a:gd name="connsiteY0" fmla="*/ 0 h 1562338"/>
              <a:gd name="connsiteX1" fmla="*/ 530147 w 530147"/>
              <a:gd name="connsiteY1" fmla="*/ 0 h 1562338"/>
              <a:gd name="connsiteX2" fmla="*/ 530147 w 530147"/>
              <a:gd name="connsiteY2" fmla="*/ 1216177 h 1562338"/>
              <a:gd name="connsiteX3" fmla="*/ 0 w 530147"/>
              <a:gd name="connsiteY3" fmla="*/ 1562338 h 156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147" h="1562338">
                <a:moveTo>
                  <a:pt x="0" y="0"/>
                </a:moveTo>
                <a:lnTo>
                  <a:pt x="530147" y="0"/>
                </a:lnTo>
                <a:lnTo>
                  <a:pt x="530147" y="1216177"/>
                </a:lnTo>
                <a:lnTo>
                  <a:pt x="0" y="15623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588515" y="-12699"/>
            <a:ext cx="5926586" cy="7245349"/>
          </a:xfrm>
          <a:custGeom>
            <a:avLst/>
            <a:gdLst>
              <a:gd name="connsiteX0" fmla="*/ 756568 w 4593513"/>
              <a:gd name="connsiteY0" fmla="*/ 0 h 7245349"/>
              <a:gd name="connsiteX1" fmla="*/ 4593513 w 4593513"/>
              <a:gd name="connsiteY1" fmla="*/ 0 h 7245349"/>
              <a:gd name="connsiteX2" fmla="*/ 3830873 w 4593513"/>
              <a:gd name="connsiteY2" fmla="*/ 7245349 h 7245349"/>
              <a:gd name="connsiteX3" fmla="*/ 0 w 4593513"/>
              <a:gd name="connsiteY3" fmla="*/ 7245349 h 7245349"/>
              <a:gd name="connsiteX4" fmla="*/ 0 w 4593513"/>
              <a:gd name="connsiteY4" fmla="*/ 7187657 h 72453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593513" h="7245349">
                <a:moveTo>
                  <a:pt x="756568" y="0"/>
                </a:moveTo>
                <a:lnTo>
                  <a:pt x="4593513" y="0"/>
                </a:lnTo>
                <a:lnTo>
                  <a:pt x="3830873" y="7245349"/>
                </a:lnTo>
                <a:lnTo>
                  <a:pt x="0" y="7245349"/>
                </a:lnTo>
                <a:lnTo>
                  <a:pt x="0" y="7187657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05173" y="2999919"/>
            <a:ext cx="5493271" cy="1220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1"/>
          <p:cNvSpPr txBox="1"/>
          <p:nvPr/>
        </p:nvSpPr>
        <p:spPr>
          <a:xfrm>
            <a:off x="6993434" y="2362496"/>
            <a:ext cx="42883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 algn="r"/>
            <a:r>
              <a:rPr lang="zh-CN" altLang="en-US" sz="40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40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40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710137" y="2768304"/>
            <a:ext cx="1683342" cy="168334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rgbClr val="080808"/>
                </a:solidFill>
                <a:latin typeface="+mj-ea"/>
                <a:ea typeface="+mj-ea"/>
              </a:endParaRPr>
            </a:p>
          </p:txBody>
        </p:sp>
      </p:grpSp>
      <p:sp>
        <p:nvSpPr>
          <p:cNvPr id="18" name="TextBox 13"/>
          <p:cNvSpPr txBox="1"/>
          <p:nvPr/>
        </p:nvSpPr>
        <p:spPr>
          <a:xfrm>
            <a:off x="2917064" y="3068994"/>
            <a:ext cx="1269489" cy="108196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7031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7031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11"/>
          <p:cNvSpPr txBox="1"/>
          <p:nvPr/>
        </p:nvSpPr>
        <p:spPr>
          <a:xfrm>
            <a:off x="6937007" y="3509125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9109397" y="3509125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6937007" y="4046154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9109397" y="4046154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937007" y="4583182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9109397" y="4583182"/>
            <a:ext cx="21723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600" dirty="0">
                <a:solidFill>
                  <a:srgbClr val="27562B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600" dirty="0">
              <a:solidFill>
                <a:srgbClr val="27562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4016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7" grpId="0" animBg="1"/>
      <p:bldP spid="37" grpId="0" animBg="1"/>
      <p:bldP spid="3" grpId="0" animBg="1"/>
      <p:bldP spid="13" grpId="0"/>
      <p:bldP spid="18" grpId="0"/>
      <p:bldP spid="29" grpId="0"/>
      <p:bldP spid="30" grpId="0"/>
      <p:bldP spid="31" grpId="0"/>
      <p:bldP spid="32" grpId="0"/>
      <p:bldP spid="34" grpId="0"/>
      <p:bldP spid="3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2.pptx"/>
</p:tagLst>
</file>

<file path=ppt/theme/theme1.xml><?xml version="1.0" encoding="utf-8"?>
<a:theme xmlns:a="http://schemas.openxmlformats.org/drawingml/2006/main" name="第一PPT，www.1ppt.com">
  <a:themeElements>
    <a:clrScheme name="自定义 10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D5A31"/>
      </a:accent1>
      <a:accent2>
        <a:srgbClr val="D9D9D9"/>
      </a:accent2>
      <a:accent3>
        <a:srgbClr val="2D5A31"/>
      </a:accent3>
      <a:accent4>
        <a:srgbClr val="D9D9D9"/>
      </a:accent4>
      <a:accent5>
        <a:srgbClr val="2D5A31"/>
      </a:accent5>
      <a:accent6>
        <a:srgbClr val="D9D9D9"/>
      </a:accent6>
      <a:hlink>
        <a:srgbClr val="2D5A31"/>
      </a:hlink>
      <a:folHlink>
        <a:srgbClr val="D9D9D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4107</Words>
  <Application>Microsoft Office PowerPoint</Application>
  <PresentationFormat>自定义</PresentationFormat>
  <Paragraphs>330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绿色城市</dc:title>
  <dc:creator/>
  <cp:keywords>第一PPT www.1ppt.com</cp:keywords>
  <cp:lastModifiedBy/>
  <cp:revision>1</cp:revision>
  <dcterms:created xsi:type="dcterms:W3CDTF">2016-09-14T08:52:16Z</dcterms:created>
  <dcterms:modified xsi:type="dcterms:W3CDTF">2017-06-30T07:19:32Z</dcterms:modified>
</cp:coreProperties>
</file>