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0" r:id="rId2"/>
  </p:sldMasterIdLst>
  <p:notesMasterIdLst>
    <p:notesMasterId r:id="rId8"/>
  </p:notesMasterIdLst>
  <p:sldIdLst>
    <p:sldId id="2764" r:id="rId3"/>
    <p:sldId id="2791" r:id="rId4"/>
    <p:sldId id="2792" r:id="rId5"/>
    <p:sldId id="2793" r:id="rId6"/>
    <p:sldId id="2796" r:id="rId7"/>
  </p:sldIdLst>
  <p:sldSz cx="12858750" cy="7232650"/>
  <p:notesSz cx="6858000" cy="9144000"/>
  <p:custDataLst>
    <p:tags r:id="rId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637"/>
    <a:srgbClr val="27562B"/>
    <a:srgbClr val="F8284B"/>
    <a:srgbClr val="1B2946"/>
    <a:srgbClr val="2D6A46"/>
    <a:srgbClr val="2A2A2A"/>
    <a:srgbClr val="4E9D71"/>
    <a:srgbClr val="61CB9E"/>
    <a:srgbClr val="D9D9D9"/>
    <a:srgbClr val="0237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2986" autoAdjust="0"/>
  </p:normalViewPr>
  <p:slideViewPr>
    <p:cSldViewPr>
      <p:cViewPr varScale="1">
        <p:scale>
          <a:sx n="66" d="100"/>
          <a:sy n="66" d="100"/>
        </p:scale>
        <p:origin x="-96" y="-1356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9312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685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859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611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2017/6/30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680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77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7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97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16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5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2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34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16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40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51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7302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矩形 21"/>
          <p:cNvSpPr>
            <a:spLocks noChangeArrowheads="1"/>
          </p:cNvSpPr>
          <p:nvPr/>
        </p:nvSpPr>
        <p:spPr bwMode="auto">
          <a:xfrm>
            <a:off x="352" y="0"/>
            <a:ext cx="12858398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4511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矩形 21"/>
          <p:cNvSpPr>
            <a:spLocks noChangeArrowheads="1"/>
          </p:cNvSpPr>
          <p:nvPr/>
        </p:nvSpPr>
        <p:spPr bwMode="auto">
          <a:xfrm>
            <a:off x="352" y="0"/>
            <a:ext cx="12858398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矩形 21"/>
          <p:cNvSpPr>
            <a:spLocks noChangeArrowheads="1"/>
          </p:cNvSpPr>
          <p:nvPr/>
        </p:nvSpPr>
        <p:spPr bwMode="auto">
          <a:xfrm>
            <a:off x="352" y="0"/>
            <a:ext cx="12858398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5" name="矩形 21"/>
          <p:cNvSpPr>
            <a:spLocks noChangeArrowheads="1"/>
          </p:cNvSpPr>
          <p:nvPr/>
        </p:nvSpPr>
        <p:spPr bwMode="auto">
          <a:xfrm>
            <a:off x="352" y="0"/>
            <a:ext cx="12858398" cy="723264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8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2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3.pptx"/>
</p:tagLst>
</file>

<file path=ppt/theme/theme1.xml><?xml version="1.0" encoding="utf-8"?>
<a:theme xmlns:a="http://schemas.openxmlformats.org/drawingml/2006/main" name="第一PPT，www.1ppt.com">
  <a:themeElements>
    <a:clrScheme name="自定义 1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71637"/>
      </a:accent1>
      <a:accent2>
        <a:srgbClr val="FE143C"/>
      </a:accent2>
      <a:accent3>
        <a:srgbClr val="071637"/>
      </a:accent3>
      <a:accent4>
        <a:srgbClr val="FE143C"/>
      </a:accent4>
      <a:accent5>
        <a:srgbClr val="071637"/>
      </a:accent5>
      <a:accent6>
        <a:srgbClr val="FE143C"/>
      </a:accent6>
      <a:hlink>
        <a:srgbClr val="071637"/>
      </a:hlink>
      <a:folHlink>
        <a:srgbClr val="FE143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自定义</PresentationFormat>
  <Paragraphs>18</Paragraphs>
  <Slides>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入职培训</dc:title>
  <dc:creator/>
  <cp:keywords>第一PPT www.1ppt.com</cp:keywords>
  <cp:lastModifiedBy/>
  <cp:revision>1</cp:revision>
  <dcterms:created xsi:type="dcterms:W3CDTF">2016-09-17T15:41:51Z</dcterms:created>
  <dcterms:modified xsi:type="dcterms:W3CDTF">2017-06-30T07:08:33Z</dcterms:modified>
</cp:coreProperties>
</file>